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6"/>
  </p:notesMasterIdLst>
  <p:sldIdLst>
    <p:sldId id="256" r:id="rId2"/>
    <p:sldId id="280" r:id="rId3"/>
    <p:sldId id="294" r:id="rId4"/>
    <p:sldId id="272" r:id="rId5"/>
    <p:sldId id="274" r:id="rId6"/>
    <p:sldId id="295" r:id="rId7"/>
    <p:sldId id="322" r:id="rId8"/>
    <p:sldId id="270" r:id="rId9"/>
    <p:sldId id="290" r:id="rId10"/>
    <p:sldId id="283" r:id="rId11"/>
    <p:sldId id="306" r:id="rId12"/>
    <p:sldId id="293" r:id="rId13"/>
    <p:sldId id="312" r:id="rId14"/>
    <p:sldId id="273" r:id="rId15"/>
    <p:sldId id="307" r:id="rId16"/>
    <p:sldId id="296" r:id="rId17"/>
    <p:sldId id="303" r:id="rId18"/>
    <p:sldId id="298" r:id="rId19"/>
    <p:sldId id="304" r:id="rId20"/>
    <p:sldId id="300" r:id="rId21"/>
    <p:sldId id="305" r:id="rId22"/>
    <p:sldId id="302" r:id="rId23"/>
    <p:sldId id="261" r:id="rId24"/>
    <p:sldId id="299" r:id="rId25"/>
    <p:sldId id="313" r:id="rId26"/>
    <p:sldId id="267" r:id="rId27"/>
    <p:sldId id="315" r:id="rId28"/>
    <p:sldId id="264" r:id="rId29"/>
    <p:sldId id="279" r:id="rId30"/>
    <p:sldId id="309" r:id="rId31"/>
    <p:sldId id="320" r:id="rId32"/>
    <p:sldId id="321" r:id="rId33"/>
    <p:sldId id="291" r:id="rId34"/>
    <p:sldId id="257" r:id="rId35"/>
    <p:sldId id="310" r:id="rId36"/>
    <p:sldId id="323" r:id="rId37"/>
    <p:sldId id="324" r:id="rId38"/>
    <p:sldId id="318" r:id="rId39"/>
    <p:sldId id="297" r:id="rId40"/>
    <p:sldId id="319" r:id="rId41"/>
    <p:sldId id="311" r:id="rId42"/>
    <p:sldId id="308" r:id="rId43"/>
    <p:sldId id="316" r:id="rId44"/>
    <p:sldId id="314" r:id="rId45"/>
  </p:sldIdLst>
  <p:sldSz cx="9144000" cy="5143500" type="screen16x9"/>
  <p:notesSz cx="6858000" cy="9144000"/>
  <p:embeddedFontLst>
    <p:embeddedFont>
      <p:font typeface="Fira Sans" panose="020B0503050000020004" pitchFamily="34" charset="0"/>
      <p:regular r:id="rId47"/>
      <p:bold r:id="rId48"/>
      <p:italic r:id="rId49"/>
      <p:boldItalic r:id="rId50"/>
    </p:embeddedFont>
    <p:embeddedFont>
      <p:font typeface="Fira Sans Extra Condensed Medium" panose="020B0603050000020004" pitchFamily="34" charset="0"/>
      <p:regular r:id="rId51"/>
      <p:bold r:id="rId52"/>
      <p:italic r:id="rId53"/>
      <p:boldItalic r:id="rId54"/>
    </p:embeddedFont>
    <p:embeddedFont>
      <p:font typeface="Fira Sans Extra Condensed SemiBold" panose="020B0603050000020004" pitchFamily="34" charset="0"/>
      <p:regular r:id="rId55"/>
      <p:bold r:id="rId56"/>
      <p:italic r:id="rId57"/>
      <p:boldItalic r:id="rId58"/>
    </p:embeddedFont>
    <p:embeddedFont>
      <p:font typeface="Fira Sans Medium" panose="020F0502020204030204" pitchFamily="34" charset="0"/>
      <p:regular r:id="rId59"/>
      <p:bold r:id="rId60"/>
      <p:italic r:id="rId61"/>
      <p:boldItalic r:id="rId62"/>
    </p:embeddedFont>
    <p:embeddedFont>
      <p:font typeface="Fira Sans SemiBold" panose="020F0502020204030204" pitchFamily="34" charset="0"/>
      <p:regular r:id="rId63"/>
      <p:bold r:id="rId64"/>
      <p:italic r:id="rId65"/>
      <p:boldItalic r:id="rId66"/>
    </p:embeddedFont>
    <p:embeddedFont>
      <p:font typeface="Roboto" panose="02000000000000000000" pitchFamily="2"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37"/>
    <p:restoredTop sz="96512"/>
  </p:normalViewPr>
  <p:slideViewPr>
    <p:cSldViewPr snapToGrid="0">
      <p:cViewPr varScale="1">
        <p:scale>
          <a:sx n="160" d="100"/>
          <a:sy n="160" d="100"/>
        </p:scale>
        <p:origin x="176" y="296"/>
      </p:cViewPr>
      <p:guideLst>
        <p:guide orient="horz" pos="259"/>
        <p:guide pos="288"/>
        <p:guide pos="5472"/>
        <p:guide orient="horz" pos="2984"/>
        <p:guide orient="horz" pos="504"/>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3" d="100"/>
          <a:sy n="83" d="100"/>
        </p:scale>
        <p:origin x="3992"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4"/>
        <p:cNvGrpSpPr/>
        <p:nvPr/>
      </p:nvGrpSpPr>
      <p:grpSpPr>
        <a:xfrm>
          <a:off x="0" y="0"/>
          <a:ext cx="0" cy="0"/>
          <a:chOff x="0" y="0"/>
          <a:chExt cx="0" cy="0"/>
        </a:xfrm>
      </p:grpSpPr>
      <p:sp>
        <p:nvSpPr>
          <p:cNvPr id="4565" name="Google Shape;4565;g94a06c92dc_0_1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6" name="Google Shape;4566;g94a06c92dc_0_1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9026751953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9026751953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92a1ad2113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92a1ad2113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9715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92a1ad2113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92a1ad2113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9"/>
        <p:cNvGrpSpPr/>
        <p:nvPr/>
      </p:nvGrpSpPr>
      <p:grpSpPr>
        <a:xfrm>
          <a:off x="0" y="0"/>
          <a:ext cx="0" cy="0"/>
          <a:chOff x="0" y="0"/>
          <a:chExt cx="0" cy="0"/>
        </a:xfrm>
      </p:grpSpPr>
      <p:sp>
        <p:nvSpPr>
          <p:cNvPr id="2730" name="Google Shape;2730;g92a1ad2113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1" name="Google Shape;2731;g92a1ad2113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2914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9026751953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9026751953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487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929290261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4" name="Google Shape;2274;g929290261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279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9026751953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9026751953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730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929290261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4" name="Google Shape;2274;g929290261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4818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9026751953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9026751953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5697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7"/>
        <p:cNvGrpSpPr/>
        <p:nvPr/>
      </p:nvGrpSpPr>
      <p:grpSpPr>
        <a:xfrm>
          <a:off x="0" y="0"/>
          <a:ext cx="0" cy="0"/>
          <a:chOff x="0" y="0"/>
          <a:chExt cx="0" cy="0"/>
        </a:xfrm>
      </p:grpSpPr>
      <p:sp>
        <p:nvSpPr>
          <p:cNvPr id="3778" name="Google Shape;3778;g94a06c92dc_0_1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9" name="Google Shape;3779;g94a06c92dc_0_1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929290261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4" name="Google Shape;2274;g929290261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254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9026751953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9026751953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929290261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4" name="Google Shape;2274;g929290261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667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9"/>
        <p:cNvGrpSpPr/>
        <p:nvPr/>
      </p:nvGrpSpPr>
      <p:grpSpPr>
        <a:xfrm>
          <a:off x="0" y="0"/>
          <a:ext cx="0" cy="0"/>
          <a:chOff x="0" y="0"/>
          <a:chExt cx="0" cy="0"/>
        </a:xfrm>
      </p:grpSpPr>
      <p:sp>
        <p:nvSpPr>
          <p:cNvPr id="2730" name="Google Shape;2730;g92a1ad2113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1" name="Google Shape;2731;g92a1ad2113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148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929290261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929290261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92a1ad2113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92a1ad2113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9945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929290261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929290261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7"/>
        <p:cNvGrpSpPr/>
        <p:nvPr/>
      </p:nvGrpSpPr>
      <p:grpSpPr>
        <a:xfrm>
          <a:off x="0" y="0"/>
          <a:ext cx="0" cy="0"/>
          <a:chOff x="0" y="0"/>
          <a:chExt cx="0" cy="0"/>
        </a:xfrm>
      </p:grpSpPr>
      <p:sp>
        <p:nvSpPr>
          <p:cNvPr id="3348" name="Google Shape;3348;g94a06c92dc_0_1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9" name="Google Shape;3349;g94a06c92dc_0_1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www.blockdata.tech</a:t>
            </a:r>
            <a:r>
              <a:rPr lang="en-US" dirty="0"/>
              <a:t>/profiles/</a:t>
            </a:r>
            <a:r>
              <a:rPr lang="en-US" dirty="0" err="1"/>
              <a:t>simplyvital</a:t>
            </a:r>
            <a:r>
              <a:rPr lang="en-US" dirty="0"/>
              <a:t>-health</a:t>
            </a:r>
            <a:endParaRPr dirty="0"/>
          </a:p>
        </p:txBody>
      </p:sp>
    </p:spTree>
    <p:extLst>
      <p:ext uri="{BB962C8B-B14F-4D97-AF65-F5344CB8AC3E}">
        <p14:creationId xmlns:p14="http://schemas.microsoft.com/office/powerpoint/2010/main" val="2581732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85389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1ed6c2d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1ed6c2d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8853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92a1ad2113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92a1ad2113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92a1ad2113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92a1ad2113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5987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92a1ad2113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92a1ad2113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45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92a1ad2113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92a1ad2113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92a1ad2113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92a1ad2113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471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92a1ad2113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92a1ad2113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9"/>
        <p:cNvGrpSpPr/>
        <p:nvPr/>
      </p:nvGrpSpPr>
      <p:grpSpPr>
        <a:xfrm>
          <a:off x="0" y="0"/>
          <a:ext cx="0" cy="0"/>
          <a:chOff x="0" y="0"/>
          <a:chExt cx="0" cy="0"/>
        </a:xfrm>
      </p:grpSpPr>
      <p:sp>
        <p:nvSpPr>
          <p:cNvPr id="2730" name="Google Shape;2730;g92a1ad2113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1" name="Google Shape;2731;g92a1ad2113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92a1ad2113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92a1ad2113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929290261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929290261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885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p13"/>
          <p:cNvGrpSpPr/>
          <p:nvPr/>
        </p:nvGrpSpPr>
        <p:grpSpPr>
          <a:xfrm>
            <a:off x="4493231" y="1088670"/>
            <a:ext cx="4207415" cy="2966160"/>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txBox="1"/>
          <p:nvPr/>
        </p:nvSpPr>
        <p:spPr>
          <a:xfrm>
            <a:off x="449277" y="1820946"/>
            <a:ext cx="3255168" cy="92044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5000">
                <a:solidFill>
                  <a:srgbClr val="00002A"/>
                </a:solidFill>
                <a:highlight>
                  <a:srgbClr val="FFFFFF"/>
                </a:highlight>
                <a:latin typeface="Fira Sans Extra Condensed SemiBold"/>
                <a:ea typeface="Fira Sans Extra Condensed SemiBold"/>
                <a:cs typeface="Fira Sans Extra Condensed SemiBold"/>
                <a:sym typeface="Fira Sans Extra Condensed SemiBold"/>
              </a:rPr>
              <a:t>Medcalie</a:t>
            </a:r>
            <a:endParaRPr lang="en" sz="5000" dirty="0">
              <a:solidFill>
                <a:srgbClr val="00002A"/>
              </a:solidFill>
              <a:highlight>
                <a:srgbClr val="FFFFFF"/>
              </a:highlight>
              <a:latin typeface="Fira Sans Extra Condensed SemiBold"/>
              <a:ea typeface="Fira Sans Extra Condensed SemiBold"/>
              <a:cs typeface="Fira Sans Extra Condensed SemiBold"/>
              <a:sym typeface="Fira Sans Extra Condensed SemiBold"/>
            </a:endParaRPr>
          </a:p>
        </p:txBody>
      </p:sp>
      <p:sp>
        <p:nvSpPr>
          <p:cNvPr id="165" name="Google Shape;165;p13"/>
          <p:cNvSpPr txBox="1"/>
          <p:nvPr/>
        </p:nvSpPr>
        <p:spPr>
          <a:xfrm>
            <a:off x="455837" y="2676512"/>
            <a:ext cx="3255168"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tx1"/>
                </a:solidFill>
                <a:latin typeface="Roboto"/>
                <a:ea typeface="Roboto"/>
                <a:cs typeface="Roboto"/>
                <a:sym typeface="Roboto"/>
              </a:rPr>
              <a:t>Oracle, Ethereum blockchain &amp; Interoperability</a:t>
            </a:r>
            <a:endParaRPr sz="1100" dirty="0">
              <a:solidFill>
                <a:schemeClr val="tx1"/>
              </a:solidFill>
              <a:latin typeface="Roboto"/>
              <a:ea typeface="Roboto"/>
              <a:cs typeface="Roboto"/>
              <a:sym typeface="Roboto"/>
            </a:endParaRPr>
          </a:p>
        </p:txBody>
      </p:sp>
      <p:sp>
        <p:nvSpPr>
          <p:cNvPr id="2" name="Slide Number Placeholder 1">
            <a:extLst>
              <a:ext uri="{FF2B5EF4-FFF2-40B4-BE49-F238E27FC236}">
                <a16:creationId xmlns:a16="http://schemas.microsoft.com/office/drawing/2014/main" id="{89BE6961-8855-2EB7-C603-D050CD3F2A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67"/>
        <p:cNvGrpSpPr/>
        <p:nvPr/>
      </p:nvGrpSpPr>
      <p:grpSpPr>
        <a:xfrm>
          <a:off x="0" y="0"/>
          <a:ext cx="0" cy="0"/>
          <a:chOff x="0" y="0"/>
          <a:chExt cx="0" cy="0"/>
        </a:xfrm>
      </p:grpSpPr>
      <p:grpSp>
        <p:nvGrpSpPr>
          <p:cNvPr id="4568" name="Google Shape;4568;p40"/>
          <p:cNvGrpSpPr/>
          <p:nvPr/>
        </p:nvGrpSpPr>
        <p:grpSpPr>
          <a:xfrm>
            <a:off x="6252125" y="1163825"/>
            <a:ext cx="71700" cy="1176650"/>
            <a:chOff x="1159825" y="2932050"/>
            <a:chExt cx="71700" cy="1176650"/>
          </a:xfrm>
        </p:grpSpPr>
        <p:cxnSp>
          <p:nvCxnSpPr>
            <p:cNvPr id="4569" name="Google Shape;4569;p40"/>
            <p:cNvCxnSpPr/>
            <p:nvPr/>
          </p:nvCxnSpPr>
          <p:spPr>
            <a:xfrm rot="10800000">
              <a:off x="1195675" y="2932050"/>
              <a:ext cx="0" cy="1164300"/>
            </a:xfrm>
            <a:prstGeom prst="straightConnector1">
              <a:avLst/>
            </a:prstGeom>
            <a:noFill/>
            <a:ln w="9525" cap="flat" cmpd="sng">
              <a:solidFill>
                <a:srgbClr val="222831"/>
              </a:solidFill>
              <a:prstDash val="solid"/>
              <a:round/>
              <a:headEnd type="none" w="med" len="med"/>
              <a:tailEnd type="none" w="med" len="med"/>
            </a:ln>
          </p:spPr>
        </p:cxnSp>
        <p:sp>
          <p:nvSpPr>
            <p:cNvPr id="4570" name="Google Shape;4570;p40"/>
            <p:cNvSpPr/>
            <p:nvPr/>
          </p:nvSpPr>
          <p:spPr>
            <a:xfrm rot="10800000">
              <a:off x="1159825" y="4046900"/>
              <a:ext cx="71700" cy="61800"/>
            </a:xfrm>
            <a:prstGeom prst="triangle">
              <a:avLst>
                <a:gd name="adj" fmla="val 50000"/>
              </a:avLst>
            </a:pr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40"/>
          <p:cNvGrpSpPr/>
          <p:nvPr/>
        </p:nvGrpSpPr>
        <p:grpSpPr>
          <a:xfrm>
            <a:off x="4287550" y="1163825"/>
            <a:ext cx="71700" cy="1176650"/>
            <a:chOff x="1159825" y="2932050"/>
            <a:chExt cx="71700" cy="1176650"/>
          </a:xfrm>
        </p:grpSpPr>
        <p:cxnSp>
          <p:nvCxnSpPr>
            <p:cNvPr id="4572" name="Google Shape;4572;p40"/>
            <p:cNvCxnSpPr/>
            <p:nvPr/>
          </p:nvCxnSpPr>
          <p:spPr>
            <a:xfrm rot="10800000">
              <a:off x="1195675" y="2932050"/>
              <a:ext cx="0" cy="1164300"/>
            </a:xfrm>
            <a:prstGeom prst="straightConnector1">
              <a:avLst/>
            </a:prstGeom>
            <a:noFill/>
            <a:ln w="9525" cap="flat" cmpd="sng">
              <a:solidFill>
                <a:srgbClr val="F2A365"/>
              </a:solidFill>
              <a:prstDash val="solid"/>
              <a:round/>
              <a:headEnd type="none" w="med" len="med"/>
              <a:tailEnd type="none" w="med" len="med"/>
            </a:ln>
          </p:spPr>
        </p:cxnSp>
        <p:sp>
          <p:nvSpPr>
            <p:cNvPr id="4573" name="Google Shape;4573;p40"/>
            <p:cNvSpPr/>
            <p:nvPr/>
          </p:nvSpPr>
          <p:spPr>
            <a:xfrm rot="10800000">
              <a:off x="1159825" y="4046900"/>
              <a:ext cx="71700" cy="61800"/>
            </a:xfrm>
            <a:prstGeom prst="triangle">
              <a:avLst>
                <a:gd name="adj" fmla="val 50000"/>
              </a:avLst>
            </a:pr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40"/>
          <p:cNvGrpSpPr/>
          <p:nvPr/>
        </p:nvGrpSpPr>
        <p:grpSpPr>
          <a:xfrm>
            <a:off x="3088050" y="2801550"/>
            <a:ext cx="71700" cy="1307150"/>
            <a:chOff x="1159825" y="2801550"/>
            <a:chExt cx="71700" cy="1307150"/>
          </a:xfrm>
        </p:grpSpPr>
        <p:cxnSp>
          <p:nvCxnSpPr>
            <p:cNvPr id="4575" name="Google Shape;4575;p40"/>
            <p:cNvCxnSpPr/>
            <p:nvPr/>
          </p:nvCxnSpPr>
          <p:spPr>
            <a:xfrm rot="10800000">
              <a:off x="1195675" y="2801550"/>
              <a:ext cx="0" cy="1294800"/>
            </a:xfrm>
            <a:prstGeom prst="straightConnector1">
              <a:avLst/>
            </a:prstGeom>
            <a:noFill/>
            <a:ln w="9525" cap="flat" cmpd="sng">
              <a:solidFill>
                <a:srgbClr val="30475E"/>
              </a:solidFill>
              <a:prstDash val="solid"/>
              <a:round/>
              <a:headEnd type="none" w="med" len="med"/>
              <a:tailEnd type="none" w="med" len="med"/>
            </a:ln>
          </p:spPr>
        </p:cxnSp>
        <p:sp>
          <p:nvSpPr>
            <p:cNvPr id="4576" name="Google Shape;4576;p40"/>
            <p:cNvSpPr/>
            <p:nvPr/>
          </p:nvSpPr>
          <p:spPr>
            <a:xfrm rot="10800000">
              <a:off x="1159825" y="4046900"/>
              <a:ext cx="71700" cy="61800"/>
            </a:xfrm>
            <a:prstGeom prst="triangle">
              <a:avLst>
                <a:gd name="adj" fmla="val 50000"/>
              </a:avLst>
            </a:pr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40"/>
          <p:cNvGrpSpPr/>
          <p:nvPr/>
        </p:nvGrpSpPr>
        <p:grpSpPr>
          <a:xfrm>
            <a:off x="1159825" y="2801550"/>
            <a:ext cx="71700" cy="1307150"/>
            <a:chOff x="1159825" y="2801550"/>
            <a:chExt cx="71700" cy="1307150"/>
          </a:xfrm>
        </p:grpSpPr>
        <p:cxnSp>
          <p:nvCxnSpPr>
            <p:cNvPr id="4578" name="Google Shape;4578;p40"/>
            <p:cNvCxnSpPr/>
            <p:nvPr/>
          </p:nvCxnSpPr>
          <p:spPr>
            <a:xfrm rot="10800000">
              <a:off x="1195675" y="2801550"/>
              <a:ext cx="0" cy="1294800"/>
            </a:xfrm>
            <a:prstGeom prst="straightConnector1">
              <a:avLst/>
            </a:prstGeom>
            <a:noFill/>
            <a:ln w="9525" cap="flat" cmpd="sng">
              <a:solidFill>
                <a:srgbClr val="AFAFAF"/>
              </a:solidFill>
              <a:prstDash val="solid"/>
              <a:round/>
              <a:headEnd type="none" w="med" len="med"/>
              <a:tailEnd type="none" w="med" len="med"/>
            </a:ln>
          </p:spPr>
        </p:cxnSp>
        <p:sp>
          <p:nvSpPr>
            <p:cNvPr id="4579" name="Google Shape;4579;p40"/>
            <p:cNvSpPr/>
            <p:nvPr/>
          </p:nvSpPr>
          <p:spPr>
            <a:xfrm rot="10800000">
              <a:off x="1159825" y="4046900"/>
              <a:ext cx="71700" cy="61800"/>
            </a:xfrm>
            <a:prstGeom prst="triangle">
              <a:avLst>
                <a:gd name="adj" fmla="val 50000"/>
              </a:avLst>
            </a:pr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40"/>
          <p:cNvGrpSpPr/>
          <p:nvPr/>
        </p:nvGrpSpPr>
        <p:grpSpPr>
          <a:xfrm>
            <a:off x="1044427" y="1047045"/>
            <a:ext cx="7055146" cy="2876780"/>
            <a:chOff x="1044427" y="1047045"/>
            <a:chExt cx="7055146" cy="2876780"/>
          </a:xfrm>
        </p:grpSpPr>
        <p:sp>
          <p:nvSpPr>
            <p:cNvPr id="4581" name="Google Shape;4581;p40"/>
            <p:cNvSpPr/>
            <p:nvPr/>
          </p:nvSpPr>
          <p:spPr>
            <a:xfrm>
              <a:off x="2448100" y="2520153"/>
              <a:ext cx="1403705" cy="1403673"/>
            </a:xfrm>
            <a:custGeom>
              <a:avLst/>
              <a:gdLst/>
              <a:ahLst/>
              <a:cxnLst/>
              <a:rect l="l" t="t" r="r" b="b"/>
              <a:pathLst>
                <a:path w="43546" h="43545" extrusionOk="0">
                  <a:moveTo>
                    <a:pt x="19730" y="0"/>
                  </a:moveTo>
                  <a:cubicBezTo>
                    <a:pt x="19730" y="5447"/>
                    <a:pt x="17513" y="10387"/>
                    <a:pt x="13935" y="13934"/>
                  </a:cubicBezTo>
                  <a:cubicBezTo>
                    <a:pt x="10388" y="17513"/>
                    <a:pt x="5447" y="19730"/>
                    <a:pt x="0" y="19730"/>
                  </a:cubicBezTo>
                  <a:lnTo>
                    <a:pt x="0" y="43545"/>
                  </a:lnTo>
                  <a:cubicBezTo>
                    <a:pt x="12034" y="43545"/>
                    <a:pt x="22897" y="38668"/>
                    <a:pt x="30782" y="30782"/>
                  </a:cubicBezTo>
                  <a:cubicBezTo>
                    <a:pt x="38668" y="22928"/>
                    <a:pt x="43545" y="12034"/>
                    <a:pt x="4354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0"/>
            <p:cNvSpPr/>
            <p:nvPr/>
          </p:nvSpPr>
          <p:spPr>
            <a:xfrm>
              <a:off x="1044427" y="2520153"/>
              <a:ext cx="1403705" cy="1403673"/>
            </a:xfrm>
            <a:custGeom>
              <a:avLst/>
              <a:gdLst/>
              <a:ahLst/>
              <a:cxnLst/>
              <a:rect l="l" t="t" r="r" b="b"/>
              <a:pathLst>
                <a:path w="43546" h="43545" extrusionOk="0">
                  <a:moveTo>
                    <a:pt x="0" y="0"/>
                  </a:moveTo>
                  <a:cubicBezTo>
                    <a:pt x="0" y="12034"/>
                    <a:pt x="4877" y="22897"/>
                    <a:pt x="12731" y="30782"/>
                  </a:cubicBezTo>
                  <a:cubicBezTo>
                    <a:pt x="20617" y="38668"/>
                    <a:pt x="31511" y="43545"/>
                    <a:pt x="43545" y="43545"/>
                  </a:cubicBezTo>
                  <a:lnTo>
                    <a:pt x="43545" y="19730"/>
                  </a:lnTo>
                  <a:cubicBezTo>
                    <a:pt x="38098" y="19730"/>
                    <a:pt x="33158" y="17513"/>
                    <a:pt x="29579" y="13934"/>
                  </a:cubicBezTo>
                  <a:cubicBezTo>
                    <a:pt x="26032" y="10387"/>
                    <a:pt x="23815" y="5447"/>
                    <a:pt x="238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0"/>
            <p:cNvSpPr/>
            <p:nvPr/>
          </p:nvSpPr>
          <p:spPr>
            <a:xfrm>
              <a:off x="4487738" y="1047045"/>
              <a:ext cx="3611835" cy="908608"/>
            </a:xfrm>
            <a:custGeom>
              <a:avLst/>
              <a:gdLst/>
              <a:ahLst/>
              <a:cxnLst/>
              <a:rect l="l" t="t" r="r" b="b"/>
              <a:pathLst>
                <a:path w="112047" h="28187" extrusionOk="0">
                  <a:moveTo>
                    <a:pt x="101469" y="1"/>
                  </a:moveTo>
                  <a:lnTo>
                    <a:pt x="101469" y="2123"/>
                  </a:lnTo>
                  <a:lnTo>
                    <a:pt x="1" y="2123"/>
                  </a:lnTo>
                  <a:lnTo>
                    <a:pt x="1" y="25969"/>
                  </a:lnTo>
                  <a:lnTo>
                    <a:pt x="101469" y="25969"/>
                  </a:lnTo>
                  <a:lnTo>
                    <a:pt x="101469" y="28186"/>
                  </a:lnTo>
                  <a:lnTo>
                    <a:pt x="112046" y="14062"/>
                  </a:lnTo>
                  <a:lnTo>
                    <a:pt x="10146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0"/>
            <p:cNvSpPr/>
            <p:nvPr/>
          </p:nvSpPr>
          <p:spPr>
            <a:xfrm>
              <a:off x="3084064" y="1115448"/>
              <a:ext cx="1403705" cy="1404737"/>
            </a:xfrm>
            <a:custGeom>
              <a:avLst/>
              <a:gdLst/>
              <a:ahLst/>
              <a:cxnLst/>
              <a:rect l="l" t="t" r="r" b="b"/>
              <a:pathLst>
                <a:path w="43546" h="43578" extrusionOk="0">
                  <a:moveTo>
                    <a:pt x="43546" y="1"/>
                  </a:moveTo>
                  <a:cubicBezTo>
                    <a:pt x="31512" y="1"/>
                    <a:pt x="20649" y="4878"/>
                    <a:pt x="12764" y="12763"/>
                  </a:cubicBezTo>
                  <a:cubicBezTo>
                    <a:pt x="4878" y="20649"/>
                    <a:pt x="1" y="31543"/>
                    <a:pt x="1" y="43577"/>
                  </a:cubicBezTo>
                  <a:lnTo>
                    <a:pt x="23816" y="43577"/>
                  </a:lnTo>
                  <a:cubicBezTo>
                    <a:pt x="23816" y="38130"/>
                    <a:pt x="26033" y="33190"/>
                    <a:pt x="29612" y="29611"/>
                  </a:cubicBezTo>
                  <a:cubicBezTo>
                    <a:pt x="33158" y="26033"/>
                    <a:pt x="38099" y="23847"/>
                    <a:pt x="43546" y="23847"/>
                  </a:cubicBezTo>
                  <a:lnTo>
                    <a:pt x="43546"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0"/>
            <p:cNvSpPr/>
            <p:nvPr/>
          </p:nvSpPr>
          <p:spPr>
            <a:xfrm>
              <a:off x="3608786" y="1697322"/>
              <a:ext cx="439008" cy="290985"/>
            </a:xfrm>
            <a:custGeom>
              <a:avLst/>
              <a:gdLst/>
              <a:ahLst/>
              <a:cxnLst/>
              <a:rect l="l" t="t" r="r" b="b"/>
              <a:pathLst>
                <a:path w="13619" h="9027" extrusionOk="0">
                  <a:moveTo>
                    <a:pt x="12162" y="1"/>
                  </a:moveTo>
                  <a:lnTo>
                    <a:pt x="10705" y="3453"/>
                  </a:lnTo>
                  <a:lnTo>
                    <a:pt x="11560" y="3073"/>
                  </a:lnTo>
                  <a:lnTo>
                    <a:pt x="11560" y="3073"/>
                  </a:lnTo>
                  <a:cubicBezTo>
                    <a:pt x="11180" y="5796"/>
                    <a:pt x="8837" y="7918"/>
                    <a:pt x="6050" y="7918"/>
                  </a:cubicBezTo>
                  <a:cubicBezTo>
                    <a:pt x="3421" y="7918"/>
                    <a:pt x="1236" y="6081"/>
                    <a:pt x="634" y="3675"/>
                  </a:cubicBezTo>
                  <a:lnTo>
                    <a:pt x="1" y="5195"/>
                  </a:lnTo>
                  <a:cubicBezTo>
                    <a:pt x="1046" y="7443"/>
                    <a:pt x="3358" y="9027"/>
                    <a:pt x="6050" y="9027"/>
                  </a:cubicBezTo>
                  <a:cubicBezTo>
                    <a:pt x="9470" y="9027"/>
                    <a:pt x="12320" y="6398"/>
                    <a:pt x="12700" y="3041"/>
                  </a:cubicBezTo>
                  <a:lnTo>
                    <a:pt x="13619" y="3453"/>
                  </a:lnTo>
                  <a:lnTo>
                    <a:pt x="12162"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0"/>
            <p:cNvSpPr/>
            <p:nvPr/>
          </p:nvSpPr>
          <p:spPr>
            <a:xfrm>
              <a:off x="3558789" y="1557487"/>
              <a:ext cx="440008" cy="290953"/>
            </a:xfrm>
            <a:custGeom>
              <a:avLst/>
              <a:gdLst/>
              <a:ahLst/>
              <a:cxnLst/>
              <a:rect l="l" t="t" r="r" b="b"/>
              <a:pathLst>
                <a:path w="13650" h="9026" extrusionOk="0">
                  <a:moveTo>
                    <a:pt x="7601" y="0"/>
                  </a:moveTo>
                  <a:cubicBezTo>
                    <a:pt x="4149" y="0"/>
                    <a:pt x="1299" y="2629"/>
                    <a:pt x="950" y="5954"/>
                  </a:cubicBezTo>
                  <a:lnTo>
                    <a:pt x="0" y="5574"/>
                  </a:lnTo>
                  <a:lnTo>
                    <a:pt x="1457" y="9026"/>
                  </a:lnTo>
                  <a:lnTo>
                    <a:pt x="2914" y="5574"/>
                  </a:lnTo>
                  <a:lnTo>
                    <a:pt x="2914" y="5574"/>
                  </a:lnTo>
                  <a:lnTo>
                    <a:pt x="2090" y="5922"/>
                  </a:lnTo>
                  <a:cubicBezTo>
                    <a:pt x="2439" y="3199"/>
                    <a:pt x="4782" y="1109"/>
                    <a:pt x="7601" y="1109"/>
                  </a:cubicBezTo>
                  <a:cubicBezTo>
                    <a:pt x="10198" y="1109"/>
                    <a:pt x="12383" y="2914"/>
                    <a:pt x="12984" y="5352"/>
                  </a:cubicBezTo>
                  <a:lnTo>
                    <a:pt x="13649" y="3832"/>
                  </a:lnTo>
                  <a:cubicBezTo>
                    <a:pt x="12573" y="1552"/>
                    <a:pt x="10261" y="0"/>
                    <a:pt x="760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0"/>
            <p:cNvSpPr/>
            <p:nvPr/>
          </p:nvSpPr>
          <p:spPr>
            <a:xfrm>
              <a:off x="3859929" y="1642200"/>
              <a:ext cx="57185" cy="44968"/>
            </a:xfrm>
            <a:custGeom>
              <a:avLst/>
              <a:gdLst/>
              <a:ahLst/>
              <a:cxnLst/>
              <a:rect l="l" t="t" r="r" b="b"/>
              <a:pathLst>
                <a:path w="1774" h="1395" extrusionOk="0">
                  <a:moveTo>
                    <a:pt x="0" y="1"/>
                  </a:moveTo>
                  <a:lnTo>
                    <a:pt x="0" y="1"/>
                  </a:lnTo>
                  <a:cubicBezTo>
                    <a:pt x="444" y="349"/>
                    <a:pt x="792" y="824"/>
                    <a:pt x="1077" y="1394"/>
                  </a:cubicBezTo>
                  <a:lnTo>
                    <a:pt x="1774" y="1394"/>
                  </a:lnTo>
                  <a:cubicBezTo>
                    <a:pt x="1299" y="793"/>
                    <a:pt x="697" y="318"/>
                    <a:pt x="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0"/>
            <p:cNvSpPr/>
            <p:nvPr/>
          </p:nvSpPr>
          <p:spPr>
            <a:xfrm>
              <a:off x="3844617" y="1697322"/>
              <a:ext cx="59248" cy="70498"/>
            </a:xfrm>
            <a:custGeom>
              <a:avLst/>
              <a:gdLst/>
              <a:ahLst/>
              <a:cxnLst/>
              <a:rect l="l" t="t" r="r" b="b"/>
              <a:pathLst>
                <a:path w="1838" h="2187" extrusionOk="0">
                  <a:moveTo>
                    <a:pt x="0" y="1"/>
                  </a:moveTo>
                  <a:cubicBezTo>
                    <a:pt x="127" y="666"/>
                    <a:pt x="190" y="1426"/>
                    <a:pt x="190" y="2186"/>
                  </a:cubicBezTo>
                  <a:lnTo>
                    <a:pt x="1837" y="2186"/>
                  </a:lnTo>
                  <a:cubicBezTo>
                    <a:pt x="1837" y="1394"/>
                    <a:pt x="1647" y="634"/>
                    <a:pt x="136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0"/>
            <p:cNvSpPr/>
            <p:nvPr/>
          </p:nvSpPr>
          <p:spPr>
            <a:xfrm>
              <a:off x="3702719" y="1697322"/>
              <a:ext cx="59248" cy="70498"/>
            </a:xfrm>
            <a:custGeom>
              <a:avLst/>
              <a:gdLst/>
              <a:ahLst/>
              <a:cxnLst/>
              <a:rect l="l" t="t" r="r" b="b"/>
              <a:pathLst>
                <a:path w="1838" h="2187" extrusionOk="0">
                  <a:moveTo>
                    <a:pt x="475" y="1"/>
                  </a:moveTo>
                  <a:cubicBezTo>
                    <a:pt x="190" y="634"/>
                    <a:pt x="0" y="1363"/>
                    <a:pt x="0" y="2186"/>
                  </a:cubicBezTo>
                  <a:lnTo>
                    <a:pt x="1647" y="2186"/>
                  </a:lnTo>
                  <a:cubicBezTo>
                    <a:pt x="1647" y="1426"/>
                    <a:pt x="1711" y="666"/>
                    <a:pt x="183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0"/>
            <p:cNvSpPr/>
            <p:nvPr/>
          </p:nvSpPr>
          <p:spPr>
            <a:xfrm>
              <a:off x="3774184" y="1630982"/>
              <a:ext cx="59248" cy="56186"/>
            </a:xfrm>
            <a:custGeom>
              <a:avLst/>
              <a:gdLst/>
              <a:ahLst/>
              <a:cxnLst/>
              <a:rect l="l" t="t" r="r" b="b"/>
              <a:pathLst>
                <a:path w="1838" h="1743" extrusionOk="0">
                  <a:moveTo>
                    <a:pt x="919" y="0"/>
                  </a:moveTo>
                  <a:cubicBezTo>
                    <a:pt x="570" y="0"/>
                    <a:pt x="222" y="634"/>
                    <a:pt x="0" y="1742"/>
                  </a:cubicBezTo>
                  <a:lnTo>
                    <a:pt x="1837" y="1742"/>
                  </a:lnTo>
                  <a:cubicBezTo>
                    <a:pt x="1584" y="634"/>
                    <a:pt x="1235" y="0"/>
                    <a:pt x="91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0"/>
            <p:cNvSpPr/>
            <p:nvPr/>
          </p:nvSpPr>
          <p:spPr>
            <a:xfrm>
              <a:off x="3723123" y="1633013"/>
              <a:ext cx="60279" cy="54155"/>
            </a:xfrm>
            <a:custGeom>
              <a:avLst/>
              <a:gdLst/>
              <a:ahLst/>
              <a:cxnLst/>
              <a:rect l="l" t="t" r="r" b="b"/>
              <a:pathLst>
                <a:path w="1870" h="1680" extrusionOk="0">
                  <a:moveTo>
                    <a:pt x="1869" y="1"/>
                  </a:moveTo>
                  <a:lnTo>
                    <a:pt x="1869" y="1"/>
                  </a:lnTo>
                  <a:cubicBezTo>
                    <a:pt x="1109" y="223"/>
                    <a:pt x="444" y="824"/>
                    <a:pt x="1" y="1679"/>
                  </a:cubicBezTo>
                  <a:lnTo>
                    <a:pt x="1268" y="1679"/>
                  </a:lnTo>
                  <a:cubicBezTo>
                    <a:pt x="1394" y="983"/>
                    <a:pt x="1616" y="381"/>
                    <a:pt x="186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0"/>
            <p:cNvSpPr/>
            <p:nvPr/>
          </p:nvSpPr>
          <p:spPr>
            <a:xfrm>
              <a:off x="3823181" y="1633013"/>
              <a:ext cx="60247" cy="54155"/>
            </a:xfrm>
            <a:custGeom>
              <a:avLst/>
              <a:gdLst/>
              <a:ahLst/>
              <a:cxnLst/>
              <a:rect l="l" t="t" r="r" b="b"/>
              <a:pathLst>
                <a:path w="1869" h="1680" extrusionOk="0">
                  <a:moveTo>
                    <a:pt x="0" y="1"/>
                  </a:moveTo>
                  <a:lnTo>
                    <a:pt x="0" y="1"/>
                  </a:lnTo>
                  <a:cubicBezTo>
                    <a:pt x="254" y="381"/>
                    <a:pt x="475" y="983"/>
                    <a:pt x="602" y="1679"/>
                  </a:cubicBezTo>
                  <a:lnTo>
                    <a:pt x="1869" y="1679"/>
                  </a:lnTo>
                  <a:cubicBezTo>
                    <a:pt x="1425" y="824"/>
                    <a:pt x="760" y="223"/>
                    <a:pt x="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0"/>
            <p:cNvSpPr/>
            <p:nvPr/>
          </p:nvSpPr>
          <p:spPr>
            <a:xfrm>
              <a:off x="3765996" y="1697322"/>
              <a:ext cx="74560" cy="70498"/>
            </a:xfrm>
            <a:custGeom>
              <a:avLst/>
              <a:gdLst/>
              <a:ahLst/>
              <a:cxnLst/>
              <a:rect l="l" t="t" r="r" b="b"/>
              <a:pathLst>
                <a:path w="2313" h="2187" extrusionOk="0">
                  <a:moveTo>
                    <a:pt x="191" y="1"/>
                  </a:moveTo>
                  <a:cubicBezTo>
                    <a:pt x="64" y="603"/>
                    <a:pt x="1" y="1363"/>
                    <a:pt x="1" y="2186"/>
                  </a:cubicBezTo>
                  <a:lnTo>
                    <a:pt x="2313" y="2186"/>
                  </a:lnTo>
                  <a:cubicBezTo>
                    <a:pt x="2313" y="1363"/>
                    <a:pt x="2249" y="603"/>
                    <a:pt x="212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0"/>
            <p:cNvSpPr/>
            <p:nvPr/>
          </p:nvSpPr>
          <p:spPr>
            <a:xfrm>
              <a:off x="3765996" y="1777974"/>
              <a:ext cx="74560" cy="70466"/>
            </a:xfrm>
            <a:custGeom>
              <a:avLst/>
              <a:gdLst/>
              <a:ahLst/>
              <a:cxnLst/>
              <a:rect l="l" t="t" r="r" b="b"/>
              <a:pathLst>
                <a:path w="2313" h="2186" extrusionOk="0">
                  <a:moveTo>
                    <a:pt x="1" y="1"/>
                  </a:moveTo>
                  <a:cubicBezTo>
                    <a:pt x="1" y="824"/>
                    <a:pt x="64" y="1553"/>
                    <a:pt x="191" y="2186"/>
                  </a:cubicBezTo>
                  <a:lnTo>
                    <a:pt x="2123" y="2186"/>
                  </a:lnTo>
                  <a:cubicBezTo>
                    <a:pt x="2249" y="1553"/>
                    <a:pt x="2313" y="824"/>
                    <a:pt x="231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0"/>
            <p:cNvSpPr/>
            <p:nvPr/>
          </p:nvSpPr>
          <p:spPr>
            <a:xfrm>
              <a:off x="3823181" y="1857594"/>
              <a:ext cx="60247" cy="54155"/>
            </a:xfrm>
            <a:custGeom>
              <a:avLst/>
              <a:gdLst/>
              <a:ahLst/>
              <a:cxnLst/>
              <a:rect l="l" t="t" r="r" b="b"/>
              <a:pathLst>
                <a:path w="1869" h="1680" extrusionOk="0">
                  <a:moveTo>
                    <a:pt x="602" y="1"/>
                  </a:moveTo>
                  <a:cubicBezTo>
                    <a:pt x="475" y="729"/>
                    <a:pt x="254" y="1331"/>
                    <a:pt x="0" y="1679"/>
                  </a:cubicBezTo>
                  <a:cubicBezTo>
                    <a:pt x="760" y="1489"/>
                    <a:pt x="1425" y="856"/>
                    <a:pt x="186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0"/>
            <p:cNvSpPr/>
            <p:nvPr/>
          </p:nvSpPr>
          <p:spPr>
            <a:xfrm>
              <a:off x="3844617" y="1777974"/>
              <a:ext cx="59248" cy="70466"/>
            </a:xfrm>
            <a:custGeom>
              <a:avLst/>
              <a:gdLst/>
              <a:ahLst/>
              <a:cxnLst/>
              <a:rect l="l" t="t" r="r" b="b"/>
              <a:pathLst>
                <a:path w="1838" h="2186" extrusionOk="0">
                  <a:moveTo>
                    <a:pt x="190" y="1"/>
                  </a:moveTo>
                  <a:cubicBezTo>
                    <a:pt x="190" y="729"/>
                    <a:pt x="127" y="1521"/>
                    <a:pt x="0" y="2186"/>
                  </a:cubicBezTo>
                  <a:lnTo>
                    <a:pt x="1362" y="2186"/>
                  </a:lnTo>
                  <a:cubicBezTo>
                    <a:pt x="1647" y="1553"/>
                    <a:pt x="1837" y="793"/>
                    <a:pt x="183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0"/>
            <p:cNvSpPr/>
            <p:nvPr/>
          </p:nvSpPr>
          <p:spPr>
            <a:xfrm>
              <a:off x="3723123" y="1857594"/>
              <a:ext cx="60279" cy="54155"/>
            </a:xfrm>
            <a:custGeom>
              <a:avLst/>
              <a:gdLst/>
              <a:ahLst/>
              <a:cxnLst/>
              <a:rect l="l" t="t" r="r" b="b"/>
              <a:pathLst>
                <a:path w="1870" h="1680" extrusionOk="0">
                  <a:moveTo>
                    <a:pt x="1" y="1"/>
                  </a:moveTo>
                  <a:cubicBezTo>
                    <a:pt x="444" y="856"/>
                    <a:pt x="1109" y="1489"/>
                    <a:pt x="1869" y="1679"/>
                  </a:cubicBezTo>
                  <a:cubicBezTo>
                    <a:pt x="1616" y="1331"/>
                    <a:pt x="1394" y="729"/>
                    <a:pt x="126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0"/>
            <p:cNvSpPr/>
            <p:nvPr/>
          </p:nvSpPr>
          <p:spPr>
            <a:xfrm>
              <a:off x="3702719" y="1777974"/>
              <a:ext cx="59248" cy="70466"/>
            </a:xfrm>
            <a:custGeom>
              <a:avLst/>
              <a:gdLst/>
              <a:ahLst/>
              <a:cxnLst/>
              <a:rect l="l" t="t" r="r" b="b"/>
              <a:pathLst>
                <a:path w="1838" h="2186" extrusionOk="0">
                  <a:moveTo>
                    <a:pt x="0" y="1"/>
                  </a:moveTo>
                  <a:cubicBezTo>
                    <a:pt x="32" y="793"/>
                    <a:pt x="190" y="1553"/>
                    <a:pt x="475" y="2186"/>
                  </a:cubicBezTo>
                  <a:lnTo>
                    <a:pt x="1837" y="2186"/>
                  </a:lnTo>
                  <a:cubicBezTo>
                    <a:pt x="1711" y="1521"/>
                    <a:pt x="1647" y="761"/>
                    <a:pt x="164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0"/>
            <p:cNvSpPr/>
            <p:nvPr/>
          </p:nvSpPr>
          <p:spPr>
            <a:xfrm>
              <a:off x="3774184" y="1857594"/>
              <a:ext cx="59248" cy="57217"/>
            </a:xfrm>
            <a:custGeom>
              <a:avLst/>
              <a:gdLst/>
              <a:ahLst/>
              <a:cxnLst/>
              <a:rect l="l" t="t" r="r" b="b"/>
              <a:pathLst>
                <a:path w="1838" h="1775" extrusionOk="0">
                  <a:moveTo>
                    <a:pt x="0" y="1"/>
                  </a:moveTo>
                  <a:cubicBezTo>
                    <a:pt x="222" y="1109"/>
                    <a:pt x="570" y="1774"/>
                    <a:pt x="919" y="1774"/>
                  </a:cubicBezTo>
                  <a:cubicBezTo>
                    <a:pt x="1235" y="1774"/>
                    <a:pt x="1584" y="1109"/>
                    <a:pt x="183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0"/>
            <p:cNvSpPr/>
            <p:nvPr/>
          </p:nvSpPr>
          <p:spPr>
            <a:xfrm>
              <a:off x="3898707" y="1697322"/>
              <a:ext cx="46999" cy="70498"/>
            </a:xfrm>
            <a:custGeom>
              <a:avLst/>
              <a:gdLst/>
              <a:ahLst/>
              <a:cxnLst/>
              <a:rect l="l" t="t" r="r" b="b"/>
              <a:pathLst>
                <a:path w="1458" h="2187" extrusionOk="0">
                  <a:moveTo>
                    <a:pt x="1" y="1"/>
                  </a:moveTo>
                  <a:cubicBezTo>
                    <a:pt x="286" y="634"/>
                    <a:pt x="444" y="1394"/>
                    <a:pt x="476" y="2186"/>
                  </a:cubicBezTo>
                  <a:lnTo>
                    <a:pt x="1458" y="2186"/>
                  </a:lnTo>
                  <a:cubicBezTo>
                    <a:pt x="1426" y="1394"/>
                    <a:pt x="1173" y="634"/>
                    <a:pt x="76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0"/>
            <p:cNvSpPr/>
            <p:nvPr/>
          </p:nvSpPr>
          <p:spPr>
            <a:xfrm>
              <a:off x="3898707" y="1777974"/>
              <a:ext cx="46999" cy="70466"/>
            </a:xfrm>
            <a:custGeom>
              <a:avLst/>
              <a:gdLst/>
              <a:ahLst/>
              <a:cxnLst/>
              <a:rect l="l" t="t" r="r" b="b"/>
              <a:pathLst>
                <a:path w="1458" h="2186" extrusionOk="0">
                  <a:moveTo>
                    <a:pt x="476" y="1"/>
                  </a:moveTo>
                  <a:cubicBezTo>
                    <a:pt x="444" y="793"/>
                    <a:pt x="286" y="1521"/>
                    <a:pt x="1" y="2186"/>
                  </a:cubicBezTo>
                  <a:lnTo>
                    <a:pt x="761" y="2186"/>
                  </a:lnTo>
                  <a:cubicBezTo>
                    <a:pt x="1173" y="1553"/>
                    <a:pt x="1426" y="793"/>
                    <a:pt x="145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0"/>
            <p:cNvSpPr/>
            <p:nvPr/>
          </p:nvSpPr>
          <p:spPr>
            <a:xfrm>
              <a:off x="3859929" y="1858626"/>
              <a:ext cx="57185" cy="43936"/>
            </a:xfrm>
            <a:custGeom>
              <a:avLst/>
              <a:gdLst/>
              <a:ahLst/>
              <a:cxnLst/>
              <a:rect l="l" t="t" r="r" b="b"/>
              <a:pathLst>
                <a:path w="1774" h="1363" extrusionOk="0">
                  <a:moveTo>
                    <a:pt x="1077" y="1"/>
                  </a:moveTo>
                  <a:cubicBezTo>
                    <a:pt x="792" y="539"/>
                    <a:pt x="444" y="1014"/>
                    <a:pt x="0" y="1362"/>
                  </a:cubicBezTo>
                  <a:lnTo>
                    <a:pt x="0" y="1362"/>
                  </a:lnTo>
                  <a:cubicBezTo>
                    <a:pt x="697" y="1077"/>
                    <a:pt x="1299" y="602"/>
                    <a:pt x="177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0"/>
            <p:cNvSpPr/>
            <p:nvPr/>
          </p:nvSpPr>
          <p:spPr>
            <a:xfrm>
              <a:off x="3689438" y="1857594"/>
              <a:ext cx="57217" cy="44968"/>
            </a:xfrm>
            <a:custGeom>
              <a:avLst/>
              <a:gdLst/>
              <a:ahLst/>
              <a:cxnLst/>
              <a:rect l="l" t="t" r="r" b="b"/>
              <a:pathLst>
                <a:path w="1775" h="1395" extrusionOk="0">
                  <a:moveTo>
                    <a:pt x="1" y="1"/>
                  </a:moveTo>
                  <a:cubicBezTo>
                    <a:pt x="476" y="634"/>
                    <a:pt x="1077" y="1109"/>
                    <a:pt x="1774" y="1394"/>
                  </a:cubicBezTo>
                  <a:cubicBezTo>
                    <a:pt x="1331" y="1046"/>
                    <a:pt x="982" y="571"/>
                    <a:pt x="69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0"/>
            <p:cNvSpPr/>
            <p:nvPr/>
          </p:nvSpPr>
          <p:spPr>
            <a:xfrm>
              <a:off x="3689438" y="1642200"/>
              <a:ext cx="57217" cy="44968"/>
            </a:xfrm>
            <a:custGeom>
              <a:avLst/>
              <a:gdLst/>
              <a:ahLst/>
              <a:cxnLst/>
              <a:rect l="l" t="t" r="r" b="b"/>
              <a:pathLst>
                <a:path w="1775" h="1395" extrusionOk="0">
                  <a:moveTo>
                    <a:pt x="1774" y="1"/>
                  </a:moveTo>
                  <a:cubicBezTo>
                    <a:pt x="1077" y="318"/>
                    <a:pt x="476" y="793"/>
                    <a:pt x="1" y="1394"/>
                  </a:cubicBezTo>
                  <a:lnTo>
                    <a:pt x="697" y="1394"/>
                  </a:lnTo>
                  <a:cubicBezTo>
                    <a:pt x="982" y="824"/>
                    <a:pt x="1331" y="349"/>
                    <a:pt x="177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0"/>
            <p:cNvSpPr/>
            <p:nvPr/>
          </p:nvSpPr>
          <p:spPr>
            <a:xfrm>
              <a:off x="3660878" y="1697322"/>
              <a:ext cx="46966" cy="70498"/>
            </a:xfrm>
            <a:custGeom>
              <a:avLst/>
              <a:gdLst/>
              <a:ahLst/>
              <a:cxnLst/>
              <a:rect l="l" t="t" r="r" b="b"/>
              <a:pathLst>
                <a:path w="1457" h="2187" extrusionOk="0">
                  <a:moveTo>
                    <a:pt x="697" y="1"/>
                  </a:moveTo>
                  <a:cubicBezTo>
                    <a:pt x="285" y="634"/>
                    <a:pt x="32" y="1394"/>
                    <a:pt x="0" y="2186"/>
                  </a:cubicBezTo>
                  <a:lnTo>
                    <a:pt x="982" y="2186"/>
                  </a:lnTo>
                  <a:cubicBezTo>
                    <a:pt x="1013" y="1394"/>
                    <a:pt x="1172" y="634"/>
                    <a:pt x="145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0"/>
            <p:cNvSpPr/>
            <p:nvPr/>
          </p:nvSpPr>
          <p:spPr>
            <a:xfrm>
              <a:off x="3660878" y="1777974"/>
              <a:ext cx="46966" cy="70466"/>
            </a:xfrm>
            <a:custGeom>
              <a:avLst/>
              <a:gdLst/>
              <a:ahLst/>
              <a:cxnLst/>
              <a:rect l="l" t="t" r="r" b="b"/>
              <a:pathLst>
                <a:path w="1457" h="2186" extrusionOk="0">
                  <a:moveTo>
                    <a:pt x="0" y="1"/>
                  </a:moveTo>
                  <a:cubicBezTo>
                    <a:pt x="32" y="793"/>
                    <a:pt x="285" y="1553"/>
                    <a:pt x="697" y="2186"/>
                  </a:cubicBezTo>
                  <a:lnTo>
                    <a:pt x="1457" y="2186"/>
                  </a:lnTo>
                  <a:cubicBezTo>
                    <a:pt x="1172" y="1521"/>
                    <a:pt x="1013" y="793"/>
                    <a:pt x="98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0"/>
            <p:cNvSpPr/>
            <p:nvPr/>
          </p:nvSpPr>
          <p:spPr>
            <a:xfrm>
              <a:off x="2911543" y="3017281"/>
              <a:ext cx="513536" cy="316515"/>
            </a:xfrm>
            <a:custGeom>
              <a:avLst/>
              <a:gdLst/>
              <a:ahLst/>
              <a:cxnLst/>
              <a:rect l="l" t="t" r="r" b="b"/>
              <a:pathLst>
                <a:path w="15931" h="9819" extrusionOk="0">
                  <a:moveTo>
                    <a:pt x="10863" y="1"/>
                  </a:moveTo>
                  <a:cubicBezTo>
                    <a:pt x="9913" y="1"/>
                    <a:pt x="9090" y="413"/>
                    <a:pt x="8488" y="1046"/>
                  </a:cubicBezTo>
                  <a:cubicBezTo>
                    <a:pt x="8045" y="666"/>
                    <a:pt x="7443" y="413"/>
                    <a:pt x="6778" y="413"/>
                  </a:cubicBezTo>
                  <a:cubicBezTo>
                    <a:pt x="5480" y="413"/>
                    <a:pt x="4435" y="1363"/>
                    <a:pt x="4245" y="2629"/>
                  </a:cubicBezTo>
                  <a:cubicBezTo>
                    <a:pt x="4086" y="2566"/>
                    <a:pt x="3896" y="2534"/>
                    <a:pt x="3675" y="2534"/>
                  </a:cubicBezTo>
                  <a:cubicBezTo>
                    <a:pt x="2598" y="2534"/>
                    <a:pt x="1679" y="3389"/>
                    <a:pt x="1616" y="4498"/>
                  </a:cubicBezTo>
                  <a:cubicBezTo>
                    <a:pt x="666" y="4910"/>
                    <a:pt x="1" y="5891"/>
                    <a:pt x="1" y="7031"/>
                  </a:cubicBezTo>
                  <a:cubicBezTo>
                    <a:pt x="1" y="8551"/>
                    <a:pt x="1236" y="9818"/>
                    <a:pt x="2788" y="9818"/>
                  </a:cubicBezTo>
                  <a:lnTo>
                    <a:pt x="5100" y="9818"/>
                  </a:lnTo>
                  <a:lnTo>
                    <a:pt x="3231" y="7570"/>
                  </a:lnTo>
                  <a:lnTo>
                    <a:pt x="5670" y="7570"/>
                  </a:lnTo>
                  <a:lnTo>
                    <a:pt x="5670" y="3959"/>
                  </a:lnTo>
                  <a:lnTo>
                    <a:pt x="10388" y="3959"/>
                  </a:lnTo>
                  <a:lnTo>
                    <a:pt x="10388" y="7570"/>
                  </a:lnTo>
                  <a:lnTo>
                    <a:pt x="12827" y="7570"/>
                  </a:lnTo>
                  <a:lnTo>
                    <a:pt x="10958" y="9818"/>
                  </a:lnTo>
                  <a:lnTo>
                    <a:pt x="13144" y="9818"/>
                  </a:lnTo>
                  <a:cubicBezTo>
                    <a:pt x="14664" y="9818"/>
                    <a:pt x="15930" y="8551"/>
                    <a:pt x="15930" y="7031"/>
                  </a:cubicBezTo>
                  <a:cubicBezTo>
                    <a:pt x="15930" y="5733"/>
                    <a:pt x="15044" y="4656"/>
                    <a:pt x="13904" y="4339"/>
                  </a:cubicBezTo>
                  <a:cubicBezTo>
                    <a:pt x="14030" y="3991"/>
                    <a:pt x="14094" y="3611"/>
                    <a:pt x="14094" y="3231"/>
                  </a:cubicBezTo>
                  <a:cubicBezTo>
                    <a:pt x="14094" y="1458"/>
                    <a:pt x="12637" y="1"/>
                    <a:pt x="1086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0"/>
            <p:cNvSpPr/>
            <p:nvPr/>
          </p:nvSpPr>
          <p:spPr>
            <a:xfrm>
              <a:off x="3040193" y="3156117"/>
              <a:ext cx="260330" cy="272611"/>
            </a:xfrm>
            <a:custGeom>
              <a:avLst/>
              <a:gdLst/>
              <a:ahLst/>
              <a:cxnLst/>
              <a:rect l="l" t="t" r="r" b="b"/>
              <a:pathLst>
                <a:path w="8076" h="8457" extrusionOk="0">
                  <a:moveTo>
                    <a:pt x="2059" y="1"/>
                  </a:moveTo>
                  <a:lnTo>
                    <a:pt x="2059" y="3611"/>
                  </a:lnTo>
                  <a:lnTo>
                    <a:pt x="0" y="3611"/>
                  </a:lnTo>
                  <a:lnTo>
                    <a:pt x="4054" y="8456"/>
                  </a:lnTo>
                  <a:lnTo>
                    <a:pt x="8076" y="3611"/>
                  </a:lnTo>
                  <a:lnTo>
                    <a:pt x="6049" y="3611"/>
                  </a:lnTo>
                  <a:lnTo>
                    <a:pt x="6049"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0"/>
            <p:cNvSpPr/>
            <p:nvPr/>
          </p:nvSpPr>
          <p:spPr>
            <a:xfrm>
              <a:off x="3124906" y="3181647"/>
              <a:ext cx="15344" cy="35749"/>
            </a:xfrm>
            <a:custGeom>
              <a:avLst/>
              <a:gdLst/>
              <a:ahLst/>
              <a:cxnLst/>
              <a:rect l="l" t="t" r="r" b="b"/>
              <a:pathLst>
                <a:path w="476" h="1109" extrusionOk="0">
                  <a:moveTo>
                    <a:pt x="1" y="1"/>
                  </a:moveTo>
                  <a:lnTo>
                    <a:pt x="1" y="127"/>
                  </a:lnTo>
                  <a:lnTo>
                    <a:pt x="191" y="127"/>
                  </a:lnTo>
                  <a:lnTo>
                    <a:pt x="191" y="982"/>
                  </a:lnTo>
                  <a:lnTo>
                    <a:pt x="1" y="982"/>
                  </a:lnTo>
                  <a:lnTo>
                    <a:pt x="1" y="1109"/>
                  </a:lnTo>
                  <a:lnTo>
                    <a:pt x="476" y="1109"/>
                  </a:lnTo>
                  <a:lnTo>
                    <a:pt x="476" y="982"/>
                  </a:lnTo>
                  <a:lnTo>
                    <a:pt x="317" y="982"/>
                  </a:lnTo>
                  <a:lnTo>
                    <a:pt x="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0"/>
            <p:cNvSpPr/>
            <p:nvPr/>
          </p:nvSpPr>
          <p:spPr>
            <a:xfrm>
              <a:off x="3146342" y="3181647"/>
              <a:ext cx="22500" cy="35749"/>
            </a:xfrm>
            <a:custGeom>
              <a:avLst/>
              <a:gdLst/>
              <a:ahLst/>
              <a:cxnLst/>
              <a:rect l="l" t="t" r="r" b="b"/>
              <a:pathLst>
                <a:path w="698" h="1109" extrusionOk="0">
                  <a:moveTo>
                    <a:pt x="349" y="96"/>
                  </a:moveTo>
                  <a:cubicBezTo>
                    <a:pt x="381" y="96"/>
                    <a:pt x="412" y="127"/>
                    <a:pt x="444" y="127"/>
                  </a:cubicBezTo>
                  <a:cubicBezTo>
                    <a:pt x="476" y="127"/>
                    <a:pt x="507" y="159"/>
                    <a:pt x="507" y="191"/>
                  </a:cubicBezTo>
                  <a:cubicBezTo>
                    <a:pt x="539" y="191"/>
                    <a:pt x="571" y="222"/>
                    <a:pt x="571" y="254"/>
                  </a:cubicBezTo>
                  <a:cubicBezTo>
                    <a:pt x="571" y="286"/>
                    <a:pt x="603" y="317"/>
                    <a:pt x="603" y="349"/>
                  </a:cubicBezTo>
                  <a:lnTo>
                    <a:pt x="603" y="761"/>
                  </a:lnTo>
                  <a:cubicBezTo>
                    <a:pt x="603" y="792"/>
                    <a:pt x="571" y="824"/>
                    <a:pt x="571" y="856"/>
                  </a:cubicBezTo>
                  <a:cubicBezTo>
                    <a:pt x="571" y="887"/>
                    <a:pt x="539" y="919"/>
                    <a:pt x="507" y="951"/>
                  </a:cubicBezTo>
                  <a:cubicBezTo>
                    <a:pt x="507" y="951"/>
                    <a:pt x="476" y="982"/>
                    <a:pt x="444" y="982"/>
                  </a:cubicBezTo>
                  <a:cubicBezTo>
                    <a:pt x="412" y="1014"/>
                    <a:pt x="381" y="1014"/>
                    <a:pt x="349" y="1014"/>
                  </a:cubicBezTo>
                  <a:cubicBezTo>
                    <a:pt x="317" y="1014"/>
                    <a:pt x="286" y="1014"/>
                    <a:pt x="254" y="982"/>
                  </a:cubicBezTo>
                  <a:cubicBezTo>
                    <a:pt x="222" y="982"/>
                    <a:pt x="222" y="951"/>
                    <a:pt x="191" y="951"/>
                  </a:cubicBezTo>
                  <a:cubicBezTo>
                    <a:pt x="159" y="919"/>
                    <a:pt x="159" y="887"/>
                    <a:pt x="127" y="856"/>
                  </a:cubicBezTo>
                  <a:cubicBezTo>
                    <a:pt x="127" y="824"/>
                    <a:pt x="127" y="792"/>
                    <a:pt x="127" y="761"/>
                  </a:cubicBezTo>
                  <a:lnTo>
                    <a:pt x="127" y="349"/>
                  </a:lnTo>
                  <a:cubicBezTo>
                    <a:pt x="127" y="317"/>
                    <a:pt x="127" y="286"/>
                    <a:pt x="127" y="254"/>
                  </a:cubicBezTo>
                  <a:cubicBezTo>
                    <a:pt x="159" y="222"/>
                    <a:pt x="159" y="191"/>
                    <a:pt x="191" y="191"/>
                  </a:cubicBezTo>
                  <a:cubicBezTo>
                    <a:pt x="222" y="159"/>
                    <a:pt x="222" y="127"/>
                    <a:pt x="254" y="127"/>
                  </a:cubicBezTo>
                  <a:cubicBezTo>
                    <a:pt x="286" y="127"/>
                    <a:pt x="317" y="96"/>
                    <a:pt x="349" y="96"/>
                  </a:cubicBezTo>
                  <a:close/>
                  <a:moveTo>
                    <a:pt x="222" y="1"/>
                  </a:moveTo>
                  <a:cubicBezTo>
                    <a:pt x="191" y="32"/>
                    <a:pt x="127" y="64"/>
                    <a:pt x="96" y="96"/>
                  </a:cubicBezTo>
                  <a:cubicBezTo>
                    <a:pt x="64" y="127"/>
                    <a:pt x="64" y="159"/>
                    <a:pt x="32" y="191"/>
                  </a:cubicBezTo>
                  <a:cubicBezTo>
                    <a:pt x="1" y="254"/>
                    <a:pt x="1" y="286"/>
                    <a:pt x="1" y="349"/>
                  </a:cubicBezTo>
                  <a:lnTo>
                    <a:pt x="1" y="761"/>
                  </a:lnTo>
                  <a:cubicBezTo>
                    <a:pt x="1" y="824"/>
                    <a:pt x="1" y="856"/>
                    <a:pt x="32" y="887"/>
                  </a:cubicBezTo>
                  <a:cubicBezTo>
                    <a:pt x="64" y="951"/>
                    <a:pt x="64" y="982"/>
                    <a:pt x="96" y="1014"/>
                  </a:cubicBezTo>
                  <a:cubicBezTo>
                    <a:pt x="127" y="1046"/>
                    <a:pt x="191" y="1077"/>
                    <a:pt x="222" y="1077"/>
                  </a:cubicBezTo>
                  <a:cubicBezTo>
                    <a:pt x="254" y="1109"/>
                    <a:pt x="317" y="1109"/>
                    <a:pt x="349" y="1109"/>
                  </a:cubicBezTo>
                  <a:cubicBezTo>
                    <a:pt x="412" y="1109"/>
                    <a:pt x="444" y="1109"/>
                    <a:pt x="507" y="1077"/>
                  </a:cubicBezTo>
                  <a:cubicBezTo>
                    <a:pt x="539" y="1077"/>
                    <a:pt x="571" y="1046"/>
                    <a:pt x="603" y="1014"/>
                  </a:cubicBezTo>
                  <a:cubicBezTo>
                    <a:pt x="634" y="982"/>
                    <a:pt x="666" y="951"/>
                    <a:pt x="698" y="887"/>
                  </a:cubicBezTo>
                  <a:cubicBezTo>
                    <a:pt x="698" y="856"/>
                    <a:pt x="698" y="792"/>
                    <a:pt x="698" y="761"/>
                  </a:cubicBezTo>
                  <a:lnTo>
                    <a:pt x="698" y="349"/>
                  </a:lnTo>
                  <a:cubicBezTo>
                    <a:pt x="698" y="286"/>
                    <a:pt x="698" y="254"/>
                    <a:pt x="698" y="191"/>
                  </a:cubicBezTo>
                  <a:cubicBezTo>
                    <a:pt x="666" y="159"/>
                    <a:pt x="634" y="127"/>
                    <a:pt x="603" y="96"/>
                  </a:cubicBezTo>
                  <a:cubicBezTo>
                    <a:pt x="571" y="64"/>
                    <a:pt x="539" y="32"/>
                    <a:pt x="5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0"/>
            <p:cNvSpPr/>
            <p:nvPr/>
          </p:nvSpPr>
          <p:spPr>
            <a:xfrm>
              <a:off x="3177997" y="3181647"/>
              <a:ext cx="15344" cy="35749"/>
            </a:xfrm>
            <a:custGeom>
              <a:avLst/>
              <a:gdLst/>
              <a:ahLst/>
              <a:cxnLst/>
              <a:rect l="l" t="t" r="r" b="b"/>
              <a:pathLst>
                <a:path w="476" h="1109" extrusionOk="0">
                  <a:moveTo>
                    <a:pt x="1" y="1"/>
                  </a:moveTo>
                  <a:lnTo>
                    <a:pt x="1" y="127"/>
                  </a:lnTo>
                  <a:lnTo>
                    <a:pt x="159" y="127"/>
                  </a:lnTo>
                  <a:lnTo>
                    <a:pt x="159" y="982"/>
                  </a:lnTo>
                  <a:lnTo>
                    <a:pt x="1" y="982"/>
                  </a:lnTo>
                  <a:lnTo>
                    <a:pt x="1" y="1109"/>
                  </a:lnTo>
                  <a:lnTo>
                    <a:pt x="476" y="1109"/>
                  </a:lnTo>
                  <a:lnTo>
                    <a:pt x="476" y="982"/>
                  </a:lnTo>
                  <a:lnTo>
                    <a:pt x="286" y="982"/>
                  </a:lnTo>
                  <a:lnTo>
                    <a:pt x="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0"/>
            <p:cNvSpPr/>
            <p:nvPr/>
          </p:nvSpPr>
          <p:spPr>
            <a:xfrm>
              <a:off x="3199434" y="3181647"/>
              <a:ext cx="22500" cy="35749"/>
            </a:xfrm>
            <a:custGeom>
              <a:avLst/>
              <a:gdLst/>
              <a:ahLst/>
              <a:cxnLst/>
              <a:rect l="l" t="t" r="r" b="b"/>
              <a:pathLst>
                <a:path w="698" h="1109" extrusionOk="0">
                  <a:moveTo>
                    <a:pt x="349" y="96"/>
                  </a:moveTo>
                  <a:cubicBezTo>
                    <a:pt x="381" y="96"/>
                    <a:pt x="412" y="127"/>
                    <a:pt x="444" y="127"/>
                  </a:cubicBezTo>
                  <a:cubicBezTo>
                    <a:pt x="476" y="127"/>
                    <a:pt x="476" y="159"/>
                    <a:pt x="507" y="191"/>
                  </a:cubicBezTo>
                  <a:cubicBezTo>
                    <a:pt x="539" y="191"/>
                    <a:pt x="539" y="222"/>
                    <a:pt x="571" y="254"/>
                  </a:cubicBezTo>
                  <a:cubicBezTo>
                    <a:pt x="571" y="286"/>
                    <a:pt x="571" y="317"/>
                    <a:pt x="571" y="349"/>
                  </a:cubicBezTo>
                  <a:lnTo>
                    <a:pt x="571" y="761"/>
                  </a:lnTo>
                  <a:cubicBezTo>
                    <a:pt x="571" y="792"/>
                    <a:pt x="571" y="824"/>
                    <a:pt x="571" y="856"/>
                  </a:cubicBezTo>
                  <a:cubicBezTo>
                    <a:pt x="539" y="887"/>
                    <a:pt x="539" y="919"/>
                    <a:pt x="507" y="951"/>
                  </a:cubicBezTo>
                  <a:cubicBezTo>
                    <a:pt x="476" y="951"/>
                    <a:pt x="476" y="982"/>
                    <a:pt x="444" y="982"/>
                  </a:cubicBezTo>
                  <a:cubicBezTo>
                    <a:pt x="412" y="1014"/>
                    <a:pt x="381" y="1014"/>
                    <a:pt x="349" y="1014"/>
                  </a:cubicBezTo>
                  <a:cubicBezTo>
                    <a:pt x="317" y="1014"/>
                    <a:pt x="286" y="1014"/>
                    <a:pt x="254" y="982"/>
                  </a:cubicBezTo>
                  <a:cubicBezTo>
                    <a:pt x="222" y="982"/>
                    <a:pt x="191" y="951"/>
                    <a:pt x="191" y="951"/>
                  </a:cubicBezTo>
                  <a:cubicBezTo>
                    <a:pt x="159" y="919"/>
                    <a:pt x="127" y="887"/>
                    <a:pt x="127" y="856"/>
                  </a:cubicBezTo>
                  <a:cubicBezTo>
                    <a:pt x="127" y="824"/>
                    <a:pt x="96" y="792"/>
                    <a:pt x="96" y="761"/>
                  </a:cubicBezTo>
                  <a:lnTo>
                    <a:pt x="96" y="349"/>
                  </a:lnTo>
                  <a:cubicBezTo>
                    <a:pt x="96" y="317"/>
                    <a:pt x="127" y="286"/>
                    <a:pt x="127" y="254"/>
                  </a:cubicBezTo>
                  <a:cubicBezTo>
                    <a:pt x="127" y="222"/>
                    <a:pt x="159" y="191"/>
                    <a:pt x="191" y="191"/>
                  </a:cubicBezTo>
                  <a:cubicBezTo>
                    <a:pt x="191" y="159"/>
                    <a:pt x="222" y="127"/>
                    <a:pt x="254" y="127"/>
                  </a:cubicBezTo>
                  <a:cubicBezTo>
                    <a:pt x="286" y="127"/>
                    <a:pt x="317" y="96"/>
                    <a:pt x="349" y="96"/>
                  </a:cubicBezTo>
                  <a:close/>
                  <a:moveTo>
                    <a:pt x="222" y="1"/>
                  </a:moveTo>
                  <a:cubicBezTo>
                    <a:pt x="159" y="32"/>
                    <a:pt x="127" y="64"/>
                    <a:pt x="96" y="96"/>
                  </a:cubicBezTo>
                  <a:cubicBezTo>
                    <a:pt x="64" y="127"/>
                    <a:pt x="32" y="159"/>
                    <a:pt x="32" y="191"/>
                  </a:cubicBezTo>
                  <a:cubicBezTo>
                    <a:pt x="1" y="254"/>
                    <a:pt x="1" y="286"/>
                    <a:pt x="1" y="349"/>
                  </a:cubicBezTo>
                  <a:lnTo>
                    <a:pt x="1" y="761"/>
                  </a:lnTo>
                  <a:cubicBezTo>
                    <a:pt x="1" y="824"/>
                    <a:pt x="1" y="856"/>
                    <a:pt x="32" y="887"/>
                  </a:cubicBezTo>
                  <a:cubicBezTo>
                    <a:pt x="32" y="951"/>
                    <a:pt x="64" y="982"/>
                    <a:pt x="96" y="1014"/>
                  </a:cubicBezTo>
                  <a:cubicBezTo>
                    <a:pt x="127" y="1046"/>
                    <a:pt x="159" y="1077"/>
                    <a:pt x="222" y="1077"/>
                  </a:cubicBezTo>
                  <a:cubicBezTo>
                    <a:pt x="254" y="1109"/>
                    <a:pt x="286" y="1109"/>
                    <a:pt x="349" y="1109"/>
                  </a:cubicBezTo>
                  <a:cubicBezTo>
                    <a:pt x="412" y="1109"/>
                    <a:pt x="444" y="1109"/>
                    <a:pt x="476" y="1077"/>
                  </a:cubicBezTo>
                  <a:cubicBezTo>
                    <a:pt x="539" y="1077"/>
                    <a:pt x="571" y="1046"/>
                    <a:pt x="602" y="1014"/>
                  </a:cubicBezTo>
                  <a:cubicBezTo>
                    <a:pt x="634" y="982"/>
                    <a:pt x="666" y="951"/>
                    <a:pt x="666" y="887"/>
                  </a:cubicBezTo>
                  <a:cubicBezTo>
                    <a:pt x="697" y="856"/>
                    <a:pt x="697" y="792"/>
                    <a:pt x="697" y="761"/>
                  </a:cubicBezTo>
                  <a:lnTo>
                    <a:pt x="697" y="349"/>
                  </a:lnTo>
                  <a:cubicBezTo>
                    <a:pt x="697" y="286"/>
                    <a:pt x="697" y="254"/>
                    <a:pt x="666" y="191"/>
                  </a:cubicBezTo>
                  <a:cubicBezTo>
                    <a:pt x="666" y="159"/>
                    <a:pt x="634" y="127"/>
                    <a:pt x="602" y="96"/>
                  </a:cubicBezTo>
                  <a:cubicBezTo>
                    <a:pt x="571" y="64"/>
                    <a:pt x="539" y="32"/>
                    <a:pt x="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0"/>
            <p:cNvSpPr/>
            <p:nvPr/>
          </p:nvSpPr>
          <p:spPr>
            <a:xfrm>
              <a:off x="3124906" y="3237800"/>
              <a:ext cx="15344" cy="35749"/>
            </a:xfrm>
            <a:custGeom>
              <a:avLst/>
              <a:gdLst/>
              <a:ahLst/>
              <a:cxnLst/>
              <a:rect l="l" t="t" r="r" b="b"/>
              <a:pathLst>
                <a:path w="476" h="1109" extrusionOk="0">
                  <a:moveTo>
                    <a:pt x="1" y="0"/>
                  </a:moveTo>
                  <a:lnTo>
                    <a:pt x="1" y="127"/>
                  </a:lnTo>
                  <a:lnTo>
                    <a:pt x="191" y="127"/>
                  </a:lnTo>
                  <a:lnTo>
                    <a:pt x="191" y="982"/>
                  </a:lnTo>
                  <a:lnTo>
                    <a:pt x="1" y="982"/>
                  </a:lnTo>
                  <a:lnTo>
                    <a:pt x="1" y="1109"/>
                  </a:lnTo>
                  <a:lnTo>
                    <a:pt x="476" y="1109"/>
                  </a:lnTo>
                  <a:lnTo>
                    <a:pt x="476" y="1014"/>
                  </a:lnTo>
                  <a:lnTo>
                    <a:pt x="317" y="1014"/>
                  </a:lnTo>
                  <a:lnTo>
                    <a:pt x="3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0"/>
            <p:cNvSpPr/>
            <p:nvPr/>
          </p:nvSpPr>
          <p:spPr>
            <a:xfrm>
              <a:off x="3149405" y="3237800"/>
              <a:ext cx="15344" cy="35749"/>
            </a:xfrm>
            <a:custGeom>
              <a:avLst/>
              <a:gdLst/>
              <a:ahLst/>
              <a:cxnLst/>
              <a:rect l="l" t="t" r="r" b="b"/>
              <a:pathLst>
                <a:path w="476" h="1109" extrusionOk="0">
                  <a:moveTo>
                    <a:pt x="1" y="0"/>
                  </a:moveTo>
                  <a:lnTo>
                    <a:pt x="1" y="127"/>
                  </a:lnTo>
                  <a:lnTo>
                    <a:pt x="191" y="127"/>
                  </a:lnTo>
                  <a:lnTo>
                    <a:pt x="191" y="982"/>
                  </a:lnTo>
                  <a:lnTo>
                    <a:pt x="1" y="982"/>
                  </a:lnTo>
                  <a:lnTo>
                    <a:pt x="1" y="1109"/>
                  </a:lnTo>
                  <a:lnTo>
                    <a:pt x="476" y="1109"/>
                  </a:lnTo>
                  <a:lnTo>
                    <a:pt x="476" y="1014"/>
                  </a:lnTo>
                  <a:lnTo>
                    <a:pt x="317" y="1014"/>
                  </a:lnTo>
                  <a:lnTo>
                    <a:pt x="3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0"/>
            <p:cNvSpPr/>
            <p:nvPr/>
          </p:nvSpPr>
          <p:spPr>
            <a:xfrm>
              <a:off x="3170841" y="3237800"/>
              <a:ext cx="22500" cy="36780"/>
            </a:xfrm>
            <a:custGeom>
              <a:avLst/>
              <a:gdLst/>
              <a:ahLst/>
              <a:cxnLst/>
              <a:rect l="l" t="t" r="r" b="b"/>
              <a:pathLst>
                <a:path w="698" h="1141" extrusionOk="0">
                  <a:moveTo>
                    <a:pt x="444" y="127"/>
                  </a:moveTo>
                  <a:cubicBezTo>
                    <a:pt x="476" y="159"/>
                    <a:pt x="508" y="159"/>
                    <a:pt x="539" y="190"/>
                  </a:cubicBezTo>
                  <a:cubicBezTo>
                    <a:pt x="539" y="222"/>
                    <a:pt x="571" y="222"/>
                    <a:pt x="571" y="254"/>
                  </a:cubicBezTo>
                  <a:cubicBezTo>
                    <a:pt x="603" y="285"/>
                    <a:pt x="603" y="317"/>
                    <a:pt x="603" y="349"/>
                  </a:cubicBezTo>
                  <a:lnTo>
                    <a:pt x="603" y="792"/>
                  </a:lnTo>
                  <a:cubicBezTo>
                    <a:pt x="603" y="824"/>
                    <a:pt x="603" y="855"/>
                    <a:pt x="571" y="887"/>
                  </a:cubicBezTo>
                  <a:cubicBezTo>
                    <a:pt x="571" y="887"/>
                    <a:pt x="539" y="919"/>
                    <a:pt x="539" y="950"/>
                  </a:cubicBezTo>
                  <a:cubicBezTo>
                    <a:pt x="508" y="982"/>
                    <a:pt x="476" y="982"/>
                    <a:pt x="444" y="1014"/>
                  </a:cubicBezTo>
                  <a:lnTo>
                    <a:pt x="254" y="1014"/>
                  </a:lnTo>
                  <a:cubicBezTo>
                    <a:pt x="254" y="982"/>
                    <a:pt x="223" y="982"/>
                    <a:pt x="191" y="950"/>
                  </a:cubicBezTo>
                  <a:cubicBezTo>
                    <a:pt x="159" y="919"/>
                    <a:pt x="159" y="887"/>
                    <a:pt x="128" y="887"/>
                  </a:cubicBezTo>
                  <a:cubicBezTo>
                    <a:pt x="128" y="855"/>
                    <a:pt x="128" y="824"/>
                    <a:pt x="128" y="792"/>
                  </a:cubicBezTo>
                  <a:lnTo>
                    <a:pt x="128" y="349"/>
                  </a:lnTo>
                  <a:cubicBezTo>
                    <a:pt x="128" y="317"/>
                    <a:pt x="128" y="285"/>
                    <a:pt x="128" y="254"/>
                  </a:cubicBezTo>
                  <a:cubicBezTo>
                    <a:pt x="159" y="222"/>
                    <a:pt x="159" y="222"/>
                    <a:pt x="191" y="190"/>
                  </a:cubicBezTo>
                  <a:cubicBezTo>
                    <a:pt x="223" y="159"/>
                    <a:pt x="254" y="159"/>
                    <a:pt x="254" y="127"/>
                  </a:cubicBezTo>
                  <a:close/>
                  <a:moveTo>
                    <a:pt x="349" y="0"/>
                  </a:moveTo>
                  <a:cubicBezTo>
                    <a:pt x="318" y="0"/>
                    <a:pt x="254" y="0"/>
                    <a:pt x="223" y="32"/>
                  </a:cubicBezTo>
                  <a:cubicBezTo>
                    <a:pt x="191" y="64"/>
                    <a:pt x="128" y="64"/>
                    <a:pt x="96" y="95"/>
                  </a:cubicBezTo>
                  <a:cubicBezTo>
                    <a:pt x="64" y="127"/>
                    <a:pt x="64" y="159"/>
                    <a:pt x="33" y="222"/>
                  </a:cubicBezTo>
                  <a:cubicBezTo>
                    <a:pt x="1" y="254"/>
                    <a:pt x="1" y="317"/>
                    <a:pt x="1" y="349"/>
                  </a:cubicBezTo>
                  <a:lnTo>
                    <a:pt x="1" y="792"/>
                  </a:lnTo>
                  <a:cubicBezTo>
                    <a:pt x="1" y="824"/>
                    <a:pt x="1" y="887"/>
                    <a:pt x="33" y="919"/>
                  </a:cubicBezTo>
                  <a:cubicBezTo>
                    <a:pt x="64" y="950"/>
                    <a:pt x="64" y="982"/>
                    <a:pt x="96" y="1014"/>
                  </a:cubicBezTo>
                  <a:cubicBezTo>
                    <a:pt x="128" y="1045"/>
                    <a:pt x="191" y="1077"/>
                    <a:pt x="223" y="1109"/>
                  </a:cubicBezTo>
                  <a:cubicBezTo>
                    <a:pt x="254" y="1109"/>
                    <a:pt x="318" y="1140"/>
                    <a:pt x="349" y="1140"/>
                  </a:cubicBezTo>
                  <a:cubicBezTo>
                    <a:pt x="413" y="1140"/>
                    <a:pt x="444" y="1109"/>
                    <a:pt x="508" y="1109"/>
                  </a:cubicBezTo>
                  <a:cubicBezTo>
                    <a:pt x="539" y="1077"/>
                    <a:pt x="571" y="1045"/>
                    <a:pt x="603" y="1014"/>
                  </a:cubicBezTo>
                  <a:cubicBezTo>
                    <a:pt x="634" y="982"/>
                    <a:pt x="666" y="950"/>
                    <a:pt x="698" y="919"/>
                  </a:cubicBezTo>
                  <a:cubicBezTo>
                    <a:pt x="698" y="887"/>
                    <a:pt x="698" y="824"/>
                    <a:pt x="698" y="792"/>
                  </a:cubicBezTo>
                  <a:lnTo>
                    <a:pt x="698" y="349"/>
                  </a:lnTo>
                  <a:cubicBezTo>
                    <a:pt x="698" y="317"/>
                    <a:pt x="698" y="254"/>
                    <a:pt x="698" y="222"/>
                  </a:cubicBezTo>
                  <a:cubicBezTo>
                    <a:pt x="666" y="190"/>
                    <a:pt x="634" y="127"/>
                    <a:pt x="603" y="95"/>
                  </a:cubicBezTo>
                  <a:cubicBezTo>
                    <a:pt x="571" y="64"/>
                    <a:pt x="539" y="64"/>
                    <a:pt x="508" y="32"/>
                  </a:cubicBezTo>
                  <a:cubicBezTo>
                    <a:pt x="444" y="0"/>
                    <a:pt x="413"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0"/>
            <p:cNvSpPr/>
            <p:nvPr/>
          </p:nvSpPr>
          <p:spPr>
            <a:xfrm>
              <a:off x="3199434" y="3237800"/>
              <a:ext cx="22500" cy="36780"/>
            </a:xfrm>
            <a:custGeom>
              <a:avLst/>
              <a:gdLst/>
              <a:ahLst/>
              <a:cxnLst/>
              <a:rect l="l" t="t" r="r" b="b"/>
              <a:pathLst>
                <a:path w="698" h="1141" extrusionOk="0">
                  <a:moveTo>
                    <a:pt x="444" y="127"/>
                  </a:moveTo>
                  <a:cubicBezTo>
                    <a:pt x="476" y="159"/>
                    <a:pt x="476" y="159"/>
                    <a:pt x="507" y="190"/>
                  </a:cubicBezTo>
                  <a:cubicBezTo>
                    <a:pt x="539" y="222"/>
                    <a:pt x="539" y="222"/>
                    <a:pt x="571" y="254"/>
                  </a:cubicBezTo>
                  <a:cubicBezTo>
                    <a:pt x="571" y="285"/>
                    <a:pt x="571" y="317"/>
                    <a:pt x="571" y="349"/>
                  </a:cubicBezTo>
                  <a:lnTo>
                    <a:pt x="571" y="792"/>
                  </a:lnTo>
                  <a:cubicBezTo>
                    <a:pt x="571" y="824"/>
                    <a:pt x="571" y="855"/>
                    <a:pt x="571" y="887"/>
                  </a:cubicBezTo>
                  <a:cubicBezTo>
                    <a:pt x="539" y="887"/>
                    <a:pt x="539" y="919"/>
                    <a:pt x="507" y="950"/>
                  </a:cubicBezTo>
                  <a:cubicBezTo>
                    <a:pt x="476" y="982"/>
                    <a:pt x="476" y="982"/>
                    <a:pt x="444" y="1014"/>
                  </a:cubicBezTo>
                  <a:lnTo>
                    <a:pt x="254" y="1014"/>
                  </a:lnTo>
                  <a:cubicBezTo>
                    <a:pt x="222" y="982"/>
                    <a:pt x="191" y="982"/>
                    <a:pt x="191" y="950"/>
                  </a:cubicBezTo>
                  <a:cubicBezTo>
                    <a:pt x="159" y="919"/>
                    <a:pt x="127" y="887"/>
                    <a:pt x="127" y="887"/>
                  </a:cubicBezTo>
                  <a:cubicBezTo>
                    <a:pt x="127" y="855"/>
                    <a:pt x="96" y="824"/>
                    <a:pt x="96" y="792"/>
                  </a:cubicBezTo>
                  <a:lnTo>
                    <a:pt x="96" y="349"/>
                  </a:lnTo>
                  <a:cubicBezTo>
                    <a:pt x="96" y="317"/>
                    <a:pt x="127" y="285"/>
                    <a:pt x="127" y="254"/>
                  </a:cubicBezTo>
                  <a:cubicBezTo>
                    <a:pt x="127" y="222"/>
                    <a:pt x="159" y="222"/>
                    <a:pt x="191" y="190"/>
                  </a:cubicBezTo>
                  <a:cubicBezTo>
                    <a:pt x="191" y="159"/>
                    <a:pt x="222" y="159"/>
                    <a:pt x="254" y="127"/>
                  </a:cubicBezTo>
                  <a:close/>
                  <a:moveTo>
                    <a:pt x="349" y="0"/>
                  </a:moveTo>
                  <a:cubicBezTo>
                    <a:pt x="286" y="0"/>
                    <a:pt x="254" y="0"/>
                    <a:pt x="222" y="32"/>
                  </a:cubicBezTo>
                  <a:cubicBezTo>
                    <a:pt x="159" y="64"/>
                    <a:pt x="127" y="64"/>
                    <a:pt x="96" y="95"/>
                  </a:cubicBezTo>
                  <a:cubicBezTo>
                    <a:pt x="64" y="127"/>
                    <a:pt x="32" y="159"/>
                    <a:pt x="32" y="222"/>
                  </a:cubicBezTo>
                  <a:cubicBezTo>
                    <a:pt x="1" y="254"/>
                    <a:pt x="1" y="317"/>
                    <a:pt x="1" y="349"/>
                  </a:cubicBezTo>
                  <a:lnTo>
                    <a:pt x="1" y="792"/>
                  </a:lnTo>
                  <a:cubicBezTo>
                    <a:pt x="1" y="824"/>
                    <a:pt x="1" y="887"/>
                    <a:pt x="32" y="919"/>
                  </a:cubicBezTo>
                  <a:cubicBezTo>
                    <a:pt x="32" y="950"/>
                    <a:pt x="64" y="982"/>
                    <a:pt x="96" y="1014"/>
                  </a:cubicBezTo>
                  <a:cubicBezTo>
                    <a:pt x="127" y="1045"/>
                    <a:pt x="159" y="1077"/>
                    <a:pt x="222" y="1109"/>
                  </a:cubicBezTo>
                  <a:cubicBezTo>
                    <a:pt x="254" y="1109"/>
                    <a:pt x="286" y="1140"/>
                    <a:pt x="349" y="1140"/>
                  </a:cubicBezTo>
                  <a:cubicBezTo>
                    <a:pt x="412" y="1140"/>
                    <a:pt x="444" y="1109"/>
                    <a:pt x="476" y="1109"/>
                  </a:cubicBezTo>
                  <a:cubicBezTo>
                    <a:pt x="539" y="1077"/>
                    <a:pt x="571" y="1045"/>
                    <a:pt x="602" y="1014"/>
                  </a:cubicBezTo>
                  <a:cubicBezTo>
                    <a:pt x="634" y="982"/>
                    <a:pt x="666" y="950"/>
                    <a:pt x="666" y="919"/>
                  </a:cubicBezTo>
                  <a:cubicBezTo>
                    <a:pt x="697" y="887"/>
                    <a:pt x="697" y="824"/>
                    <a:pt x="697" y="792"/>
                  </a:cubicBezTo>
                  <a:lnTo>
                    <a:pt x="697" y="349"/>
                  </a:lnTo>
                  <a:cubicBezTo>
                    <a:pt x="697" y="317"/>
                    <a:pt x="697" y="254"/>
                    <a:pt x="666" y="222"/>
                  </a:cubicBezTo>
                  <a:cubicBezTo>
                    <a:pt x="666" y="190"/>
                    <a:pt x="634" y="127"/>
                    <a:pt x="602" y="95"/>
                  </a:cubicBezTo>
                  <a:cubicBezTo>
                    <a:pt x="571" y="64"/>
                    <a:pt x="539" y="64"/>
                    <a:pt x="476" y="32"/>
                  </a:cubicBezTo>
                  <a:cubicBezTo>
                    <a:pt x="444" y="0"/>
                    <a:pt x="381"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0"/>
            <p:cNvSpPr/>
            <p:nvPr/>
          </p:nvSpPr>
          <p:spPr>
            <a:xfrm>
              <a:off x="3124906" y="3294953"/>
              <a:ext cx="15344" cy="35781"/>
            </a:xfrm>
            <a:custGeom>
              <a:avLst/>
              <a:gdLst/>
              <a:ahLst/>
              <a:cxnLst/>
              <a:rect l="l" t="t" r="r" b="b"/>
              <a:pathLst>
                <a:path w="476" h="1110" extrusionOk="0">
                  <a:moveTo>
                    <a:pt x="1" y="1"/>
                  </a:moveTo>
                  <a:lnTo>
                    <a:pt x="1" y="127"/>
                  </a:lnTo>
                  <a:lnTo>
                    <a:pt x="191" y="127"/>
                  </a:lnTo>
                  <a:lnTo>
                    <a:pt x="191" y="983"/>
                  </a:lnTo>
                  <a:lnTo>
                    <a:pt x="1" y="983"/>
                  </a:lnTo>
                  <a:lnTo>
                    <a:pt x="1" y="1109"/>
                  </a:lnTo>
                  <a:lnTo>
                    <a:pt x="476" y="1109"/>
                  </a:lnTo>
                  <a:lnTo>
                    <a:pt x="476" y="983"/>
                  </a:lnTo>
                  <a:lnTo>
                    <a:pt x="317" y="983"/>
                  </a:lnTo>
                  <a:lnTo>
                    <a:pt x="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0"/>
            <p:cNvSpPr/>
            <p:nvPr/>
          </p:nvSpPr>
          <p:spPr>
            <a:xfrm>
              <a:off x="3146342" y="3294953"/>
              <a:ext cx="22500" cy="35781"/>
            </a:xfrm>
            <a:custGeom>
              <a:avLst/>
              <a:gdLst/>
              <a:ahLst/>
              <a:cxnLst/>
              <a:rect l="l" t="t" r="r" b="b"/>
              <a:pathLst>
                <a:path w="698" h="1110" extrusionOk="0">
                  <a:moveTo>
                    <a:pt x="349" y="96"/>
                  </a:moveTo>
                  <a:cubicBezTo>
                    <a:pt x="381" y="96"/>
                    <a:pt x="412" y="96"/>
                    <a:pt x="444" y="127"/>
                  </a:cubicBezTo>
                  <a:cubicBezTo>
                    <a:pt x="476" y="127"/>
                    <a:pt x="507" y="159"/>
                    <a:pt x="507" y="159"/>
                  </a:cubicBezTo>
                  <a:cubicBezTo>
                    <a:pt x="539" y="191"/>
                    <a:pt x="571" y="222"/>
                    <a:pt x="571" y="254"/>
                  </a:cubicBezTo>
                  <a:cubicBezTo>
                    <a:pt x="571" y="286"/>
                    <a:pt x="603" y="317"/>
                    <a:pt x="603" y="349"/>
                  </a:cubicBezTo>
                  <a:lnTo>
                    <a:pt x="603" y="761"/>
                  </a:lnTo>
                  <a:cubicBezTo>
                    <a:pt x="603" y="793"/>
                    <a:pt x="571" y="824"/>
                    <a:pt x="571" y="856"/>
                  </a:cubicBezTo>
                  <a:cubicBezTo>
                    <a:pt x="571" y="888"/>
                    <a:pt x="539" y="919"/>
                    <a:pt x="507" y="919"/>
                  </a:cubicBezTo>
                  <a:cubicBezTo>
                    <a:pt x="507" y="951"/>
                    <a:pt x="476" y="983"/>
                    <a:pt x="444" y="983"/>
                  </a:cubicBezTo>
                  <a:cubicBezTo>
                    <a:pt x="412" y="983"/>
                    <a:pt x="381" y="1014"/>
                    <a:pt x="349" y="1014"/>
                  </a:cubicBezTo>
                  <a:cubicBezTo>
                    <a:pt x="317" y="1014"/>
                    <a:pt x="286" y="983"/>
                    <a:pt x="254" y="983"/>
                  </a:cubicBezTo>
                  <a:cubicBezTo>
                    <a:pt x="222" y="983"/>
                    <a:pt x="222" y="951"/>
                    <a:pt x="191" y="919"/>
                  </a:cubicBezTo>
                  <a:cubicBezTo>
                    <a:pt x="159" y="919"/>
                    <a:pt x="159" y="888"/>
                    <a:pt x="127" y="856"/>
                  </a:cubicBezTo>
                  <a:cubicBezTo>
                    <a:pt x="127" y="824"/>
                    <a:pt x="127" y="793"/>
                    <a:pt x="127" y="761"/>
                  </a:cubicBezTo>
                  <a:lnTo>
                    <a:pt x="127" y="349"/>
                  </a:lnTo>
                  <a:cubicBezTo>
                    <a:pt x="127" y="317"/>
                    <a:pt x="127" y="286"/>
                    <a:pt x="127" y="254"/>
                  </a:cubicBezTo>
                  <a:cubicBezTo>
                    <a:pt x="159" y="222"/>
                    <a:pt x="159" y="191"/>
                    <a:pt x="191" y="159"/>
                  </a:cubicBezTo>
                  <a:cubicBezTo>
                    <a:pt x="222" y="159"/>
                    <a:pt x="222" y="127"/>
                    <a:pt x="254" y="127"/>
                  </a:cubicBezTo>
                  <a:cubicBezTo>
                    <a:pt x="286" y="96"/>
                    <a:pt x="317" y="96"/>
                    <a:pt x="349" y="96"/>
                  </a:cubicBezTo>
                  <a:close/>
                  <a:moveTo>
                    <a:pt x="222" y="1"/>
                  </a:moveTo>
                  <a:cubicBezTo>
                    <a:pt x="191" y="32"/>
                    <a:pt x="127" y="64"/>
                    <a:pt x="96" y="96"/>
                  </a:cubicBezTo>
                  <a:cubicBezTo>
                    <a:pt x="64" y="127"/>
                    <a:pt x="64" y="159"/>
                    <a:pt x="32" y="191"/>
                  </a:cubicBezTo>
                  <a:cubicBezTo>
                    <a:pt x="1" y="254"/>
                    <a:pt x="1" y="286"/>
                    <a:pt x="1" y="349"/>
                  </a:cubicBezTo>
                  <a:lnTo>
                    <a:pt x="1" y="761"/>
                  </a:lnTo>
                  <a:cubicBezTo>
                    <a:pt x="1" y="824"/>
                    <a:pt x="1" y="856"/>
                    <a:pt x="32" y="888"/>
                  </a:cubicBezTo>
                  <a:cubicBezTo>
                    <a:pt x="64" y="951"/>
                    <a:pt x="64" y="983"/>
                    <a:pt x="96" y="1014"/>
                  </a:cubicBezTo>
                  <a:cubicBezTo>
                    <a:pt x="127" y="1046"/>
                    <a:pt x="191" y="1078"/>
                    <a:pt x="222" y="1078"/>
                  </a:cubicBezTo>
                  <a:cubicBezTo>
                    <a:pt x="254" y="1109"/>
                    <a:pt x="317" y="1109"/>
                    <a:pt x="349" y="1109"/>
                  </a:cubicBezTo>
                  <a:cubicBezTo>
                    <a:pt x="412" y="1109"/>
                    <a:pt x="444" y="1109"/>
                    <a:pt x="507" y="1078"/>
                  </a:cubicBezTo>
                  <a:cubicBezTo>
                    <a:pt x="539" y="1078"/>
                    <a:pt x="571" y="1046"/>
                    <a:pt x="603" y="1014"/>
                  </a:cubicBezTo>
                  <a:cubicBezTo>
                    <a:pt x="634" y="983"/>
                    <a:pt x="666" y="951"/>
                    <a:pt x="698" y="888"/>
                  </a:cubicBezTo>
                  <a:cubicBezTo>
                    <a:pt x="698" y="856"/>
                    <a:pt x="698" y="824"/>
                    <a:pt x="698" y="761"/>
                  </a:cubicBezTo>
                  <a:lnTo>
                    <a:pt x="698" y="349"/>
                  </a:lnTo>
                  <a:cubicBezTo>
                    <a:pt x="698" y="286"/>
                    <a:pt x="698" y="254"/>
                    <a:pt x="698" y="191"/>
                  </a:cubicBezTo>
                  <a:cubicBezTo>
                    <a:pt x="666" y="159"/>
                    <a:pt x="634" y="127"/>
                    <a:pt x="603" y="96"/>
                  </a:cubicBezTo>
                  <a:cubicBezTo>
                    <a:pt x="571" y="64"/>
                    <a:pt x="539" y="32"/>
                    <a:pt x="5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0"/>
            <p:cNvSpPr/>
            <p:nvPr/>
          </p:nvSpPr>
          <p:spPr>
            <a:xfrm>
              <a:off x="3174935" y="3294953"/>
              <a:ext cx="22500" cy="35781"/>
            </a:xfrm>
            <a:custGeom>
              <a:avLst/>
              <a:gdLst/>
              <a:ahLst/>
              <a:cxnLst/>
              <a:rect l="l" t="t" r="r" b="b"/>
              <a:pathLst>
                <a:path w="698" h="1110" extrusionOk="0">
                  <a:moveTo>
                    <a:pt x="349" y="96"/>
                  </a:moveTo>
                  <a:cubicBezTo>
                    <a:pt x="381" y="96"/>
                    <a:pt x="412" y="96"/>
                    <a:pt x="444" y="127"/>
                  </a:cubicBezTo>
                  <a:cubicBezTo>
                    <a:pt x="444" y="127"/>
                    <a:pt x="476" y="159"/>
                    <a:pt x="507" y="159"/>
                  </a:cubicBezTo>
                  <a:cubicBezTo>
                    <a:pt x="539" y="191"/>
                    <a:pt x="539" y="222"/>
                    <a:pt x="539" y="254"/>
                  </a:cubicBezTo>
                  <a:cubicBezTo>
                    <a:pt x="571" y="286"/>
                    <a:pt x="571" y="317"/>
                    <a:pt x="571" y="349"/>
                  </a:cubicBezTo>
                  <a:lnTo>
                    <a:pt x="571" y="761"/>
                  </a:lnTo>
                  <a:cubicBezTo>
                    <a:pt x="571" y="793"/>
                    <a:pt x="571" y="824"/>
                    <a:pt x="539" y="856"/>
                  </a:cubicBezTo>
                  <a:cubicBezTo>
                    <a:pt x="539" y="888"/>
                    <a:pt x="539" y="919"/>
                    <a:pt x="507" y="919"/>
                  </a:cubicBezTo>
                  <a:cubicBezTo>
                    <a:pt x="476" y="951"/>
                    <a:pt x="444" y="983"/>
                    <a:pt x="444" y="983"/>
                  </a:cubicBezTo>
                  <a:cubicBezTo>
                    <a:pt x="412" y="983"/>
                    <a:pt x="381" y="1014"/>
                    <a:pt x="349" y="1014"/>
                  </a:cubicBezTo>
                  <a:cubicBezTo>
                    <a:pt x="317" y="1014"/>
                    <a:pt x="286" y="983"/>
                    <a:pt x="254" y="983"/>
                  </a:cubicBezTo>
                  <a:cubicBezTo>
                    <a:pt x="222" y="983"/>
                    <a:pt x="191" y="951"/>
                    <a:pt x="159" y="919"/>
                  </a:cubicBezTo>
                  <a:cubicBezTo>
                    <a:pt x="159" y="919"/>
                    <a:pt x="127" y="888"/>
                    <a:pt x="127" y="856"/>
                  </a:cubicBezTo>
                  <a:cubicBezTo>
                    <a:pt x="96" y="824"/>
                    <a:pt x="96" y="793"/>
                    <a:pt x="96" y="761"/>
                  </a:cubicBezTo>
                  <a:lnTo>
                    <a:pt x="96" y="349"/>
                  </a:lnTo>
                  <a:cubicBezTo>
                    <a:pt x="96" y="317"/>
                    <a:pt x="96" y="286"/>
                    <a:pt x="127" y="254"/>
                  </a:cubicBezTo>
                  <a:cubicBezTo>
                    <a:pt x="127" y="222"/>
                    <a:pt x="159" y="191"/>
                    <a:pt x="159" y="159"/>
                  </a:cubicBezTo>
                  <a:cubicBezTo>
                    <a:pt x="191" y="159"/>
                    <a:pt x="222" y="127"/>
                    <a:pt x="254" y="127"/>
                  </a:cubicBezTo>
                  <a:cubicBezTo>
                    <a:pt x="286" y="96"/>
                    <a:pt x="317" y="96"/>
                    <a:pt x="349" y="96"/>
                  </a:cubicBezTo>
                  <a:close/>
                  <a:moveTo>
                    <a:pt x="191" y="1"/>
                  </a:moveTo>
                  <a:cubicBezTo>
                    <a:pt x="159" y="32"/>
                    <a:pt x="127" y="64"/>
                    <a:pt x="96" y="96"/>
                  </a:cubicBezTo>
                  <a:cubicBezTo>
                    <a:pt x="64" y="127"/>
                    <a:pt x="32" y="159"/>
                    <a:pt x="32" y="191"/>
                  </a:cubicBezTo>
                  <a:cubicBezTo>
                    <a:pt x="1" y="254"/>
                    <a:pt x="1" y="286"/>
                    <a:pt x="1" y="349"/>
                  </a:cubicBezTo>
                  <a:lnTo>
                    <a:pt x="1" y="761"/>
                  </a:lnTo>
                  <a:cubicBezTo>
                    <a:pt x="1" y="824"/>
                    <a:pt x="1" y="856"/>
                    <a:pt x="32" y="888"/>
                  </a:cubicBezTo>
                  <a:cubicBezTo>
                    <a:pt x="32" y="951"/>
                    <a:pt x="64" y="983"/>
                    <a:pt x="96" y="1014"/>
                  </a:cubicBezTo>
                  <a:cubicBezTo>
                    <a:pt x="127" y="1046"/>
                    <a:pt x="159" y="1078"/>
                    <a:pt x="191" y="1078"/>
                  </a:cubicBezTo>
                  <a:cubicBezTo>
                    <a:pt x="254" y="1109"/>
                    <a:pt x="286" y="1109"/>
                    <a:pt x="349" y="1109"/>
                  </a:cubicBezTo>
                  <a:cubicBezTo>
                    <a:pt x="381" y="1109"/>
                    <a:pt x="444" y="1109"/>
                    <a:pt x="476" y="1078"/>
                  </a:cubicBezTo>
                  <a:cubicBezTo>
                    <a:pt x="507" y="1078"/>
                    <a:pt x="571" y="1046"/>
                    <a:pt x="602" y="1014"/>
                  </a:cubicBezTo>
                  <a:cubicBezTo>
                    <a:pt x="634" y="983"/>
                    <a:pt x="634" y="951"/>
                    <a:pt x="666" y="888"/>
                  </a:cubicBezTo>
                  <a:cubicBezTo>
                    <a:pt x="697" y="856"/>
                    <a:pt x="697" y="824"/>
                    <a:pt x="697" y="761"/>
                  </a:cubicBezTo>
                  <a:lnTo>
                    <a:pt x="697" y="349"/>
                  </a:lnTo>
                  <a:cubicBezTo>
                    <a:pt x="697" y="286"/>
                    <a:pt x="697" y="254"/>
                    <a:pt x="666" y="191"/>
                  </a:cubicBezTo>
                  <a:cubicBezTo>
                    <a:pt x="666" y="159"/>
                    <a:pt x="634" y="127"/>
                    <a:pt x="602" y="96"/>
                  </a:cubicBezTo>
                  <a:cubicBezTo>
                    <a:pt x="571" y="64"/>
                    <a:pt x="539" y="32"/>
                    <a:pt x="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0"/>
            <p:cNvSpPr/>
            <p:nvPr/>
          </p:nvSpPr>
          <p:spPr>
            <a:xfrm>
              <a:off x="3205558" y="3294953"/>
              <a:ext cx="15344" cy="35781"/>
            </a:xfrm>
            <a:custGeom>
              <a:avLst/>
              <a:gdLst/>
              <a:ahLst/>
              <a:cxnLst/>
              <a:rect l="l" t="t" r="r" b="b"/>
              <a:pathLst>
                <a:path w="476" h="1110" extrusionOk="0">
                  <a:moveTo>
                    <a:pt x="1" y="1"/>
                  </a:moveTo>
                  <a:lnTo>
                    <a:pt x="1" y="127"/>
                  </a:lnTo>
                  <a:lnTo>
                    <a:pt x="191" y="127"/>
                  </a:lnTo>
                  <a:lnTo>
                    <a:pt x="191" y="983"/>
                  </a:lnTo>
                  <a:lnTo>
                    <a:pt x="1" y="983"/>
                  </a:lnTo>
                  <a:lnTo>
                    <a:pt x="1" y="1109"/>
                  </a:lnTo>
                  <a:lnTo>
                    <a:pt x="476" y="1109"/>
                  </a:lnTo>
                  <a:lnTo>
                    <a:pt x="476" y="983"/>
                  </a:lnTo>
                  <a:lnTo>
                    <a:pt x="317" y="983"/>
                  </a:lnTo>
                  <a:lnTo>
                    <a:pt x="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0"/>
            <p:cNvSpPr/>
            <p:nvPr/>
          </p:nvSpPr>
          <p:spPr>
            <a:xfrm>
              <a:off x="1509933" y="3063216"/>
              <a:ext cx="455319" cy="294048"/>
            </a:xfrm>
            <a:custGeom>
              <a:avLst/>
              <a:gdLst/>
              <a:ahLst/>
              <a:cxnLst/>
              <a:rect l="l" t="t" r="r" b="b"/>
              <a:pathLst>
                <a:path w="14125" h="9122" extrusionOk="0">
                  <a:moveTo>
                    <a:pt x="0" y="1"/>
                  </a:moveTo>
                  <a:lnTo>
                    <a:pt x="0" y="9122"/>
                  </a:lnTo>
                  <a:lnTo>
                    <a:pt x="14125" y="9122"/>
                  </a:lnTo>
                  <a:lnTo>
                    <a:pt x="14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0"/>
            <p:cNvSpPr/>
            <p:nvPr/>
          </p:nvSpPr>
          <p:spPr>
            <a:xfrm>
              <a:off x="1443561" y="3374574"/>
              <a:ext cx="588063" cy="14345"/>
            </a:xfrm>
            <a:custGeom>
              <a:avLst/>
              <a:gdLst/>
              <a:ahLst/>
              <a:cxnLst/>
              <a:rect l="l" t="t" r="r" b="b"/>
              <a:pathLst>
                <a:path w="18243" h="445" extrusionOk="0">
                  <a:moveTo>
                    <a:pt x="1" y="1"/>
                  </a:moveTo>
                  <a:lnTo>
                    <a:pt x="1" y="444"/>
                  </a:lnTo>
                  <a:lnTo>
                    <a:pt x="18242" y="444"/>
                  </a:lnTo>
                  <a:lnTo>
                    <a:pt x="18242"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0"/>
            <p:cNvSpPr/>
            <p:nvPr/>
          </p:nvSpPr>
          <p:spPr>
            <a:xfrm>
              <a:off x="1443561" y="3366418"/>
              <a:ext cx="588063" cy="8188"/>
            </a:xfrm>
            <a:custGeom>
              <a:avLst/>
              <a:gdLst/>
              <a:ahLst/>
              <a:cxnLst/>
              <a:rect l="l" t="t" r="r" b="b"/>
              <a:pathLst>
                <a:path w="18243" h="254" extrusionOk="0">
                  <a:moveTo>
                    <a:pt x="507" y="1"/>
                  </a:moveTo>
                  <a:lnTo>
                    <a:pt x="1" y="254"/>
                  </a:lnTo>
                  <a:lnTo>
                    <a:pt x="18242" y="254"/>
                  </a:lnTo>
                  <a:lnTo>
                    <a:pt x="17735"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0"/>
            <p:cNvSpPr/>
            <p:nvPr/>
          </p:nvSpPr>
          <p:spPr>
            <a:xfrm>
              <a:off x="1443561" y="3388886"/>
              <a:ext cx="588063" cy="4094"/>
            </a:xfrm>
            <a:custGeom>
              <a:avLst/>
              <a:gdLst/>
              <a:ahLst/>
              <a:cxnLst/>
              <a:rect l="l" t="t" r="r" b="b"/>
              <a:pathLst>
                <a:path w="18243" h="127" extrusionOk="0">
                  <a:moveTo>
                    <a:pt x="1" y="0"/>
                  </a:moveTo>
                  <a:lnTo>
                    <a:pt x="507" y="127"/>
                  </a:lnTo>
                  <a:lnTo>
                    <a:pt x="17735" y="127"/>
                  </a:lnTo>
                  <a:lnTo>
                    <a:pt x="18242"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0"/>
            <p:cNvSpPr/>
            <p:nvPr/>
          </p:nvSpPr>
          <p:spPr>
            <a:xfrm>
              <a:off x="1499714" y="3047904"/>
              <a:ext cx="474725" cy="321609"/>
            </a:xfrm>
            <a:custGeom>
              <a:avLst/>
              <a:gdLst/>
              <a:ahLst/>
              <a:cxnLst/>
              <a:rect l="l" t="t" r="r" b="b"/>
              <a:pathLst>
                <a:path w="14727" h="9977" extrusionOk="0">
                  <a:moveTo>
                    <a:pt x="14220" y="603"/>
                  </a:moveTo>
                  <a:lnTo>
                    <a:pt x="14220" y="9407"/>
                  </a:lnTo>
                  <a:lnTo>
                    <a:pt x="507" y="9407"/>
                  </a:lnTo>
                  <a:lnTo>
                    <a:pt x="507" y="603"/>
                  </a:lnTo>
                  <a:close/>
                  <a:moveTo>
                    <a:pt x="412" y="1"/>
                  </a:moveTo>
                  <a:cubicBezTo>
                    <a:pt x="191" y="1"/>
                    <a:pt x="1" y="191"/>
                    <a:pt x="1" y="413"/>
                  </a:cubicBezTo>
                  <a:lnTo>
                    <a:pt x="1" y="9977"/>
                  </a:lnTo>
                  <a:lnTo>
                    <a:pt x="14727" y="9977"/>
                  </a:lnTo>
                  <a:lnTo>
                    <a:pt x="14727" y="413"/>
                  </a:lnTo>
                  <a:cubicBezTo>
                    <a:pt x="14727" y="191"/>
                    <a:pt x="14568" y="1"/>
                    <a:pt x="1434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0"/>
            <p:cNvSpPr/>
            <p:nvPr/>
          </p:nvSpPr>
          <p:spPr>
            <a:xfrm>
              <a:off x="1732483" y="3053029"/>
              <a:ext cx="10218" cy="10218"/>
            </a:xfrm>
            <a:custGeom>
              <a:avLst/>
              <a:gdLst/>
              <a:ahLst/>
              <a:cxnLst/>
              <a:rect l="l" t="t" r="r" b="b"/>
              <a:pathLst>
                <a:path w="317" h="317" extrusionOk="0">
                  <a:moveTo>
                    <a:pt x="158" y="0"/>
                  </a:moveTo>
                  <a:cubicBezTo>
                    <a:pt x="63" y="0"/>
                    <a:pt x="0" y="64"/>
                    <a:pt x="0" y="159"/>
                  </a:cubicBezTo>
                  <a:cubicBezTo>
                    <a:pt x="0" y="254"/>
                    <a:pt x="63" y="317"/>
                    <a:pt x="158" y="317"/>
                  </a:cubicBezTo>
                  <a:cubicBezTo>
                    <a:pt x="253" y="317"/>
                    <a:pt x="317" y="254"/>
                    <a:pt x="317" y="159"/>
                  </a:cubicBezTo>
                  <a:cubicBezTo>
                    <a:pt x="317" y="64"/>
                    <a:pt x="253" y="0"/>
                    <a:pt x="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0"/>
            <p:cNvSpPr/>
            <p:nvPr/>
          </p:nvSpPr>
          <p:spPr>
            <a:xfrm>
              <a:off x="1586491" y="3175522"/>
              <a:ext cx="98027" cy="74560"/>
            </a:xfrm>
            <a:custGeom>
              <a:avLst/>
              <a:gdLst/>
              <a:ahLst/>
              <a:cxnLst/>
              <a:rect l="l" t="t" r="r" b="b"/>
              <a:pathLst>
                <a:path w="3041" h="2313" extrusionOk="0">
                  <a:moveTo>
                    <a:pt x="0" y="1"/>
                  </a:moveTo>
                  <a:lnTo>
                    <a:pt x="570" y="2312"/>
                  </a:lnTo>
                  <a:lnTo>
                    <a:pt x="1077" y="2312"/>
                  </a:lnTo>
                  <a:lnTo>
                    <a:pt x="1521" y="571"/>
                  </a:lnTo>
                  <a:lnTo>
                    <a:pt x="1996" y="2312"/>
                  </a:lnTo>
                  <a:lnTo>
                    <a:pt x="2502" y="2312"/>
                  </a:lnTo>
                  <a:lnTo>
                    <a:pt x="3041" y="1"/>
                  </a:lnTo>
                  <a:lnTo>
                    <a:pt x="2566" y="1"/>
                  </a:lnTo>
                  <a:lnTo>
                    <a:pt x="2217" y="1616"/>
                  </a:lnTo>
                  <a:lnTo>
                    <a:pt x="1806" y="1"/>
                  </a:lnTo>
                  <a:lnTo>
                    <a:pt x="1267" y="1"/>
                  </a:lnTo>
                  <a:lnTo>
                    <a:pt x="824" y="1584"/>
                  </a:lnTo>
                  <a:lnTo>
                    <a:pt x="50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0"/>
            <p:cNvSpPr/>
            <p:nvPr/>
          </p:nvSpPr>
          <p:spPr>
            <a:xfrm>
              <a:off x="1685517" y="3175522"/>
              <a:ext cx="98027" cy="74560"/>
            </a:xfrm>
            <a:custGeom>
              <a:avLst/>
              <a:gdLst/>
              <a:ahLst/>
              <a:cxnLst/>
              <a:rect l="l" t="t" r="r" b="b"/>
              <a:pathLst>
                <a:path w="3041" h="2313" extrusionOk="0">
                  <a:moveTo>
                    <a:pt x="0" y="1"/>
                  </a:moveTo>
                  <a:lnTo>
                    <a:pt x="539" y="2312"/>
                  </a:lnTo>
                  <a:lnTo>
                    <a:pt x="1045" y="2312"/>
                  </a:lnTo>
                  <a:lnTo>
                    <a:pt x="1520" y="571"/>
                  </a:lnTo>
                  <a:lnTo>
                    <a:pt x="1964" y="2312"/>
                  </a:lnTo>
                  <a:lnTo>
                    <a:pt x="2471" y="2312"/>
                  </a:lnTo>
                  <a:lnTo>
                    <a:pt x="3041" y="1"/>
                  </a:lnTo>
                  <a:lnTo>
                    <a:pt x="2566" y="1"/>
                  </a:lnTo>
                  <a:lnTo>
                    <a:pt x="2186" y="1616"/>
                  </a:lnTo>
                  <a:lnTo>
                    <a:pt x="1805" y="1"/>
                  </a:lnTo>
                  <a:lnTo>
                    <a:pt x="1235" y="1"/>
                  </a:lnTo>
                  <a:lnTo>
                    <a:pt x="824" y="1584"/>
                  </a:lnTo>
                  <a:lnTo>
                    <a:pt x="475"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0"/>
            <p:cNvSpPr/>
            <p:nvPr/>
          </p:nvSpPr>
          <p:spPr>
            <a:xfrm>
              <a:off x="1783511" y="3175522"/>
              <a:ext cx="98027" cy="74560"/>
            </a:xfrm>
            <a:custGeom>
              <a:avLst/>
              <a:gdLst/>
              <a:ahLst/>
              <a:cxnLst/>
              <a:rect l="l" t="t" r="r" b="b"/>
              <a:pathLst>
                <a:path w="3041" h="2313" extrusionOk="0">
                  <a:moveTo>
                    <a:pt x="1" y="1"/>
                  </a:moveTo>
                  <a:lnTo>
                    <a:pt x="539" y="2312"/>
                  </a:lnTo>
                  <a:lnTo>
                    <a:pt x="1046" y="2312"/>
                  </a:lnTo>
                  <a:lnTo>
                    <a:pt x="1521" y="571"/>
                  </a:lnTo>
                  <a:lnTo>
                    <a:pt x="1964" y="2312"/>
                  </a:lnTo>
                  <a:lnTo>
                    <a:pt x="2471" y="2312"/>
                  </a:lnTo>
                  <a:lnTo>
                    <a:pt x="3041" y="1"/>
                  </a:lnTo>
                  <a:lnTo>
                    <a:pt x="2566" y="1"/>
                  </a:lnTo>
                  <a:lnTo>
                    <a:pt x="2217" y="1616"/>
                  </a:lnTo>
                  <a:lnTo>
                    <a:pt x="1806" y="1"/>
                  </a:lnTo>
                  <a:lnTo>
                    <a:pt x="1236" y="1"/>
                  </a:lnTo>
                  <a:lnTo>
                    <a:pt x="824" y="1584"/>
                  </a:lnTo>
                  <a:lnTo>
                    <a:pt x="47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0"/>
            <p:cNvSpPr/>
            <p:nvPr/>
          </p:nvSpPr>
          <p:spPr>
            <a:xfrm>
              <a:off x="1882537" y="3235737"/>
              <a:ext cx="14312" cy="14345"/>
            </a:xfrm>
            <a:custGeom>
              <a:avLst/>
              <a:gdLst/>
              <a:ahLst/>
              <a:cxnLst/>
              <a:rect l="l" t="t" r="r" b="b"/>
              <a:pathLst>
                <a:path w="444" h="445" extrusionOk="0">
                  <a:moveTo>
                    <a:pt x="0" y="1"/>
                  </a:moveTo>
                  <a:lnTo>
                    <a:pt x="0" y="444"/>
                  </a:lnTo>
                  <a:lnTo>
                    <a:pt x="444" y="444"/>
                  </a:lnTo>
                  <a:lnTo>
                    <a:pt x="444"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1" name="Google Shape;4631;p40"/>
            <p:cNvGrpSpPr/>
            <p:nvPr/>
          </p:nvGrpSpPr>
          <p:grpSpPr>
            <a:xfrm>
              <a:off x="6007496" y="1259410"/>
              <a:ext cx="267518" cy="470631"/>
              <a:chOff x="6159896" y="1259410"/>
              <a:chExt cx="267518" cy="470631"/>
            </a:xfrm>
          </p:grpSpPr>
          <p:sp>
            <p:nvSpPr>
              <p:cNvPr id="4632" name="Google Shape;4632;p40"/>
              <p:cNvSpPr/>
              <p:nvPr/>
            </p:nvSpPr>
            <p:spPr>
              <a:xfrm>
                <a:off x="6159896" y="1259410"/>
                <a:ext cx="267518" cy="470631"/>
              </a:xfrm>
              <a:custGeom>
                <a:avLst/>
                <a:gdLst/>
                <a:ahLst/>
                <a:cxnLst/>
                <a:rect l="l" t="t" r="r" b="b"/>
                <a:pathLst>
                  <a:path w="8299" h="14600" extrusionOk="0">
                    <a:moveTo>
                      <a:pt x="7316" y="475"/>
                    </a:moveTo>
                    <a:cubicBezTo>
                      <a:pt x="7601" y="475"/>
                      <a:pt x="7823" y="665"/>
                      <a:pt x="7823" y="950"/>
                    </a:cubicBezTo>
                    <a:lnTo>
                      <a:pt x="7823" y="13649"/>
                    </a:lnTo>
                    <a:cubicBezTo>
                      <a:pt x="7823" y="13903"/>
                      <a:pt x="7601" y="14124"/>
                      <a:pt x="7316" y="14124"/>
                    </a:cubicBezTo>
                    <a:lnTo>
                      <a:pt x="951" y="14124"/>
                    </a:lnTo>
                    <a:cubicBezTo>
                      <a:pt x="698" y="14124"/>
                      <a:pt x="476" y="13903"/>
                      <a:pt x="476" y="13649"/>
                    </a:cubicBezTo>
                    <a:lnTo>
                      <a:pt x="476" y="950"/>
                    </a:lnTo>
                    <a:cubicBezTo>
                      <a:pt x="476" y="665"/>
                      <a:pt x="698" y="475"/>
                      <a:pt x="951" y="475"/>
                    </a:cubicBezTo>
                    <a:close/>
                    <a:moveTo>
                      <a:pt x="951" y="0"/>
                    </a:moveTo>
                    <a:cubicBezTo>
                      <a:pt x="444" y="0"/>
                      <a:pt x="1" y="412"/>
                      <a:pt x="1" y="950"/>
                    </a:cubicBezTo>
                    <a:lnTo>
                      <a:pt x="1" y="13649"/>
                    </a:lnTo>
                    <a:cubicBezTo>
                      <a:pt x="1" y="14188"/>
                      <a:pt x="444" y="14599"/>
                      <a:pt x="951" y="14599"/>
                    </a:cubicBezTo>
                    <a:lnTo>
                      <a:pt x="7316" y="14599"/>
                    </a:lnTo>
                    <a:cubicBezTo>
                      <a:pt x="7855" y="14599"/>
                      <a:pt x="8298" y="14188"/>
                      <a:pt x="8298" y="13649"/>
                    </a:cubicBezTo>
                    <a:lnTo>
                      <a:pt x="8298" y="950"/>
                    </a:lnTo>
                    <a:cubicBezTo>
                      <a:pt x="8298" y="412"/>
                      <a:pt x="7855" y="0"/>
                      <a:pt x="731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0"/>
              <p:cNvSpPr/>
              <p:nvPr/>
            </p:nvSpPr>
            <p:spPr>
              <a:xfrm>
                <a:off x="6168084" y="1266533"/>
                <a:ext cx="251143" cy="456351"/>
              </a:xfrm>
              <a:custGeom>
                <a:avLst/>
                <a:gdLst/>
                <a:ahLst/>
                <a:cxnLst/>
                <a:rect l="l" t="t" r="r" b="b"/>
                <a:pathLst>
                  <a:path w="7791" h="14157" extrusionOk="0">
                    <a:moveTo>
                      <a:pt x="697" y="1"/>
                    </a:moveTo>
                    <a:cubicBezTo>
                      <a:pt x="317" y="1"/>
                      <a:pt x="0" y="317"/>
                      <a:pt x="0" y="729"/>
                    </a:cubicBezTo>
                    <a:lnTo>
                      <a:pt x="0" y="13428"/>
                    </a:lnTo>
                    <a:cubicBezTo>
                      <a:pt x="0" y="13840"/>
                      <a:pt x="317" y="14157"/>
                      <a:pt x="697" y="14157"/>
                    </a:cubicBezTo>
                    <a:lnTo>
                      <a:pt x="7062" y="14157"/>
                    </a:lnTo>
                    <a:cubicBezTo>
                      <a:pt x="7474" y="14157"/>
                      <a:pt x="7791" y="13840"/>
                      <a:pt x="7791" y="13428"/>
                    </a:cubicBezTo>
                    <a:lnTo>
                      <a:pt x="7791" y="729"/>
                    </a:lnTo>
                    <a:cubicBezTo>
                      <a:pt x="7791" y="349"/>
                      <a:pt x="7474" y="1"/>
                      <a:pt x="70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0"/>
              <p:cNvSpPr/>
              <p:nvPr/>
            </p:nvSpPr>
            <p:spPr>
              <a:xfrm>
                <a:off x="6174208" y="1323718"/>
                <a:ext cx="238894" cy="327701"/>
              </a:xfrm>
              <a:custGeom>
                <a:avLst/>
                <a:gdLst/>
                <a:ahLst/>
                <a:cxnLst/>
                <a:rect l="l" t="t" r="r" b="b"/>
                <a:pathLst>
                  <a:path w="7411" h="10166" extrusionOk="0">
                    <a:moveTo>
                      <a:pt x="0" y="0"/>
                    </a:moveTo>
                    <a:lnTo>
                      <a:pt x="0" y="10166"/>
                    </a:lnTo>
                    <a:lnTo>
                      <a:pt x="7411" y="10166"/>
                    </a:lnTo>
                    <a:lnTo>
                      <a:pt x="741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0"/>
              <p:cNvSpPr/>
              <p:nvPr/>
            </p:nvSpPr>
            <p:spPr>
              <a:xfrm>
                <a:off x="6283420" y="1296157"/>
                <a:ext cx="37812" cy="10218"/>
              </a:xfrm>
              <a:custGeom>
                <a:avLst/>
                <a:gdLst/>
                <a:ahLst/>
                <a:cxnLst/>
                <a:rect l="l" t="t" r="r" b="b"/>
                <a:pathLst>
                  <a:path w="1173" h="317" extrusionOk="0">
                    <a:moveTo>
                      <a:pt x="159" y="0"/>
                    </a:moveTo>
                    <a:cubicBezTo>
                      <a:pt x="64" y="0"/>
                      <a:pt x="1" y="63"/>
                      <a:pt x="1" y="158"/>
                    </a:cubicBezTo>
                    <a:cubicBezTo>
                      <a:pt x="1" y="253"/>
                      <a:pt x="64" y="317"/>
                      <a:pt x="159" y="317"/>
                    </a:cubicBezTo>
                    <a:lnTo>
                      <a:pt x="1014" y="317"/>
                    </a:lnTo>
                    <a:cubicBezTo>
                      <a:pt x="1078" y="317"/>
                      <a:pt x="1173" y="253"/>
                      <a:pt x="1173" y="158"/>
                    </a:cubicBezTo>
                    <a:cubicBezTo>
                      <a:pt x="1173" y="63"/>
                      <a:pt x="1078" y="0"/>
                      <a:pt x="101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0"/>
              <p:cNvSpPr/>
              <p:nvPr/>
            </p:nvSpPr>
            <p:spPr>
              <a:xfrm>
                <a:off x="6261984" y="1296157"/>
                <a:ext cx="16375" cy="10218"/>
              </a:xfrm>
              <a:custGeom>
                <a:avLst/>
                <a:gdLst/>
                <a:ahLst/>
                <a:cxnLst/>
                <a:rect l="l" t="t" r="r" b="b"/>
                <a:pathLst>
                  <a:path w="508" h="317" extrusionOk="0">
                    <a:moveTo>
                      <a:pt x="159" y="0"/>
                    </a:moveTo>
                    <a:cubicBezTo>
                      <a:pt x="64" y="0"/>
                      <a:pt x="1" y="63"/>
                      <a:pt x="1" y="158"/>
                    </a:cubicBezTo>
                    <a:cubicBezTo>
                      <a:pt x="1" y="253"/>
                      <a:pt x="64" y="317"/>
                      <a:pt x="159" y="317"/>
                    </a:cubicBezTo>
                    <a:lnTo>
                      <a:pt x="349" y="317"/>
                    </a:lnTo>
                    <a:cubicBezTo>
                      <a:pt x="444" y="317"/>
                      <a:pt x="507" y="253"/>
                      <a:pt x="507" y="158"/>
                    </a:cubicBezTo>
                    <a:cubicBezTo>
                      <a:pt x="507" y="63"/>
                      <a:pt x="444" y="0"/>
                      <a:pt x="34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0"/>
              <p:cNvSpPr/>
              <p:nvPr/>
            </p:nvSpPr>
            <p:spPr>
              <a:xfrm>
                <a:off x="6271171" y="1666699"/>
                <a:ext cx="44968" cy="44968"/>
              </a:xfrm>
              <a:custGeom>
                <a:avLst/>
                <a:gdLst/>
                <a:ahLst/>
                <a:cxnLst/>
                <a:rect l="l" t="t" r="r" b="b"/>
                <a:pathLst>
                  <a:path w="1395" h="1395" extrusionOk="0">
                    <a:moveTo>
                      <a:pt x="698" y="1"/>
                    </a:moveTo>
                    <a:cubicBezTo>
                      <a:pt x="318" y="1"/>
                      <a:pt x="1" y="318"/>
                      <a:pt x="1" y="698"/>
                    </a:cubicBezTo>
                    <a:cubicBezTo>
                      <a:pt x="1" y="1078"/>
                      <a:pt x="318" y="1394"/>
                      <a:pt x="698" y="1394"/>
                    </a:cubicBezTo>
                    <a:cubicBezTo>
                      <a:pt x="1078" y="1394"/>
                      <a:pt x="1394" y="1078"/>
                      <a:pt x="1394" y="698"/>
                    </a:cubicBezTo>
                    <a:cubicBezTo>
                      <a:pt x="1394" y="318"/>
                      <a:pt x="1078" y="1"/>
                      <a:pt x="698" y="1"/>
                    </a:cubicBezTo>
                    <a:close/>
                  </a:path>
                </a:pathLst>
              </a:custGeom>
              <a:solidFill>
                <a:srgbClr val="F1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0"/>
              <p:cNvSpPr/>
              <p:nvPr/>
            </p:nvSpPr>
            <p:spPr>
              <a:xfrm>
                <a:off x="6266078" y="1438411"/>
                <a:ext cx="82715" cy="93836"/>
              </a:xfrm>
              <a:custGeom>
                <a:avLst/>
                <a:gdLst/>
                <a:ahLst/>
                <a:cxnLst/>
                <a:rect l="l" t="t" r="r" b="b"/>
                <a:pathLst>
                  <a:path w="2566" h="2911" extrusionOk="0">
                    <a:moveTo>
                      <a:pt x="127" y="0"/>
                    </a:moveTo>
                    <a:cubicBezTo>
                      <a:pt x="57" y="0"/>
                      <a:pt x="0" y="74"/>
                      <a:pt x="0" y="147"/>
                    </a:cubicBezTo>
                    <a:lnTo>
                      <a:pt x="0" y="2776"/>
                    </a:lnTo>
                    <a:cubicBezTo>
                      <a:pt x="0" y="2854"/>
                      <a:pt x="65" y="2911"/>
                      <a:pt x="141" y="2911"/>
                    </a:cubicBezTo>
                    <a:cubicBezTo>
                      <a:pt x="157" y="2911"/>
                      <a:pt x="174" y="2908"/>
                      <a:pt x="190" y="2903"/>
                    </a:cubicBezTo>
                    <a:lnTo>
                      <a:pt x="2471" y="1573"/>
                    </a:lnTo>
                    <a:cubicBezTo>
                      <a:pt x="2566" y="1541"/>
                      <a:pt x="2566" y="1383"/>
                      <a:pt x="2471" y="1351"/>
                    </a:cubicBezTo>
                    <a:lnTo>
                      <a:pt x="190" y="21"/>
                    </a:lnTo>
                    <a:cubicBezTo>
                      <a:pt x="169" y="6"/>
                      <a:pt x="148" y="0"/>
                      <a:pt x="1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0"/>
              <p:cNvSpPr/>
              <p:nvPr/>
            </p:nvSpPr>
            <p:spPr>
              <a:xfrm>
                <a:off x="6201769" y="1394152"/>
                <a:ext cx="182772" cy="182772"/>
              </a:xfrm>
              <a:custGeom>
                <a:avLst/>
                <a:gdLst/>
                <a:ahLst/>
                <a:cxnLst/>
                <a:rect l="l" t="t" r="r" b="b"/>
                <a:pathLst>
                  <a:path w="5670" h="5670" fill="none" extrusionOk="0">
                    <a:moveTo>
                      <a:pt x="3484" y="380"/>
                    </a:moveTo>
                    <a:cubicBezTo>
                      <a:pt x="4877" y="729"/>
                      <a:pt x="5669" y="2122"/>
                      <a:pt x="5321" y="3484"/>
                    </a:cubicBezTo>
                    <a:cubicBezTo>
                      <a:pt x="4941" y="4846"/>
                      <a:pt x="3547" y="5669"/>
                      <a:pt x="2185" y="5321"/>
                    </a:cubicBezTo>
                    <a:cubicBezTo>
                      <a:pt x="824" y="4941"/>
                      <a:pt x="0" y="3547"/>
                      <a:pt x="380" y="2185"/>
                    </a:cubicBezTo>
                    <a:cubicBezTo>
                      <a:pt x="729" y="824"/>
                      <a:pt x="2122" y="0"/>
                      <a:pt x="3484" y="380"/>
                    </a:cubicBezTo>
                    <a:close/>
                  </a:path>
                </a:pathLst>
              </a:custGeom>
              <a:noFill/>
              <a:ln w="13450" cap="flat" cmpd="sng">
                <a:solidFill>
                  <a:srgbClr val="FFFFFF"/>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40" name="Google Shape;4640;p40"/>
          <p:cNvSpPr txBox="1"/>
          <p:nvPr/>
        </p:nvSpPr>
        <p:spPr>
          <a:xfrm>
            <a:off x="461650" y="411475"/>
            <a:ext cx="7723500" cy="40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latin typeface="Fira Sans Medium"/>
                <a:ea typeface="Fira Sans Medium"/>
                <a:cs typeface="Fira Sans Medium"/>
                <a:sym typeface="Fira Sans Medium"/>
              </a:rPr>
              <a:t>Expected Contributions</a:t>
            </a:r>
            <a:endParaRPr sz="2500" dirty="0">
              <a:latin typeface="Fira Sans Medium"/>
              <a:ea typeface="Fira Sans Medium"/>
              <a:cs typeface="Fira Sans Medium"/>
              <a:sym typeface="Fira Sans Medium"/>
            </a:endParaRPr>
          </a:p>
        </p:txBody>
      </p:sp>
      <p:sp>
        <p:nvSpPr>
          <p:cNvPr id="4641" name="Google Shape;4641;p40"/>
          <p:cNvSpPr txBox="1"/>
          <p:nvPr/>
        </p:nvSpPr>
        <p:spPr>
          <a:xfrm>
            <a:off x="4038001" y="2364825"/>
            <a:ext cx="1647300" cy="260700"/>
          </a:xfrm>
          <a:prstGeom prst="rect">
            <a:avLst/>
          </a:prstGeom>
          <a:noFill/>
          <a:ln>
            <a:noFill/>
          </a:ln>
        </p:spPr>
        <p:txBody>
          <a:bodyPr spcFirstLastPara="1" wrap="square" lIns="91425" tIns="91425" rIns="91425" bIns="91425" anchor="ctr" anchorCtr="0">
            <a:noAutofit/>
          </a:bodyPr>
          <a:lstStyle/>
          <a:p>
            <a:r>
              <a:rPr lang="en-US" sz="1400" dirty="0">
                <a:solidFill>
                  <a:srgbClr val="FFA66F"/>
                </a:solidFill>
                <a:latin typeface="Fira Sans Medium"/>
                <a:ea typeface="Fira Sans Medium"/>
                <a:cs typeface="Fira Sans Medium"/>
                <a:sym typeface="Fira Sans Medium"/>
              </a:rPr>
              <a:t>High Scalability</a:t>
            </a:r>
          </a:p>
        </p:txBody>
      </p:sp>
      <p:sp>
        <p:nvSpPr>
          <p:cNvPr id="4642" name="Google Shape;4642;p40"/>
          <p:cNvSpPr txBox="1"/>
          <p:nvPr/>
        </p:nvSpPr>
        <p:spPr>
          <a:xfrm>
            <a:off x="4038001" y="2649874"/>
            <a:ext cx="16473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Single point of failure tolerance</a:t>
            </a:r>
            <a:endParaRPr sz="1200" dirty="0">
              <a:latin typeface="Fira Sans"/>
              <a:ea typeface="Fira Sans"/>
              <a:cs typeface="Fira Sans"/>
              <a:sym typeface="Fira Sans"/>
            </a:endParaRPr>
          </a:p>
        </p:txBody>
      </p:sp>
      <p:sp>
        <p:nvSpPr>
          <p:cNvPr id="4643" name="Google Shape;4643;p40"/>
          <p:cNvSpPr txBox="1"/>
          <p:nvPr/>
        </p:nvSpPr>
        <p:spPr>
          <a:xfrm>
            <a:off x="710250" y="4096350"/>
            <a:ext cx="1647300"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2">
                    <a:lumMod val="60000"/>
                    <a:lumOff val="40000"/>
                  </a:schemeClr>
                </a:solidFill>
                <a:latin typeface="Fira Sans Medium"/>
                <a:ea typeface="Fira Sans Medium"/>
                <a:cs typeface="Fira Sans Medium"/>
                <a:sym typeface="Fira Sans Medium"/>
              </a:rPr>
              <a:t>Interoperability</a:t>
            </a:r>
            <a:endParaRPr dirty="0">
              <a:solidFill>
                <a:schemeClr val="bg2">
                  <a:lumMod val="60000"/>
                  <a:lumOff val="40000"/>
                </a:schemeClr>
              </a:solidFill>
              <a:latin typeface="Fira Sans Medium"/>
              <a:ea typeface="Fira Sans Medium"/>
              <a:cs typeface="Fira Sans Medium"/>
              <a:sym typeface="Fira Sans Medium"/>
            </a:endParaRPr>
          </a:p>
        </p:txBody>
      </p:sp>
      <p:sp>
        <p:nvSpPr>
          <p:cNvPr id="4644" name="Google Shape;4644;p40"/>
          <p:cNvSpPr txBox="1"/>
          <p:nvPr/>
        </p:nvSpPr>
        <p:spPr>
          <a:xfrm>
            <a:off x="711827" y="4451577"/>
            <a:ext cx="2061748"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latin typeface="Fira Sans"/>
                <a:ea typeface="Fira Sans"/>
                <a:cs typeface="Fira Sans"/>
                <a:sym typeface="Fira Sans"/>
              </a:rPr>
              <a:t>Utilized oracle use facilitating blockchains communications</a:t>
            </a:r>
          </a:p>
        </p:txBody>
      </p:sp>
      <p:sp>
        <p:nvSpPr>
          <p:cNvPr id="4645" name="Google Shape;4645;p40"/>
          <p:cNvSpPr txBox="1"/>
          <p:nvPr/>
        </p:nvSpPr>
        <p:spPr>
          <a:xfrm>
            <a:off x="6074425" y="2364826"/>
            <a:ext cx="1647300"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Fira Sans Medium"/>
                <a:ea typeface="Fira Sans Medium"/>
                <a:cs typeface="Fira Sans Medium"/>
                <a:sym typeface="Fira Sans Medium"/>
              </a:rPr>
              <a:t>Standardization</a:t>
            </a:r>
            <a:endParaRPr dirty="0">
              <a:latin typeface="Fira Sans Medium"/>
              <a:ea typeface="Fira Sans Medium"/>
              <a:cs typeface="Fira Sans Medium"/>
              <a:sym typeface="Fira Sans Medium"/>
            </a:endParaRPr>
          </a:p>
        </p:txBody>
      </p:sp>
      <p:sp>
        <p:nvSpPr>
          <p:cNvPr id="4646" name="Google Shape;4646;p40"/>
          <p:cNvSpPr txBox="1"/>
          <p:nvPr/>
        </p:nvSpPr>
        <p:spPr>
          <a:xfrm>
            <a:off x="6074425" y="2625525"/>
            <a:ext cx="16473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HL7 compliancy</a:t>
            </a:r>
            <a:endParaRPr sz="1200" dirty="0">
              <a:latin typeface="Fira Sans"/>
              <a:ea typeface="Fira Sans"/>
              <a:cs typeface="Fira Sans"/>
              <a:sym typeface="Fira Sans"/>
            </a:endParaRPr>
          </a:p>
        </p:txBody>
      </p:sp>
      <p:sp>
        <p:nvSpPr>
          <p:cNvPr id="4647" name="Google Shape;4647;p40"/>
          <p:cNvSpPr txBox="1"/>
          <p:nvPr/>
        </p:nvSpPr>
        <p:spPr>
          <a:xfrm>
            <a:off x="2793625" y="4096350"/>
            <a:ext cx="1647300"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solidFill>
                  <a:srgbClr val="30475E"/>
                </a:solidFill>
                <a:latin typeface="Fira Sans Medium"/>
                <a:ea typeface="Fira Sans Medium"/>
                <a:cs typeface="Fira Sans Medium"/>
                <a:sym typeface="Fira Sans Medium"/>
              </a:rPr>
              <a:t>Anonymity</a:t>
            </a:r>
            <a:endParaRPr dirty="0">
              <a:latin typeface="Fira Sans Medium"/>
              <a:ea typeface="Fira Sans Medium"/>
              <a:cs typeface="Fira Sans Medium"/>
              <a:sym typeface="Fira Sans Medium"/>
            </a:endParaRPr>
          </a:p>
        </p:txBody>
      </p:sp>
      <p:sp>
        <p:nvSpPr>
          <p:cNvPr id="4648" name="Google Shape;4648;p40"/>
          <p:cNvSpPr txBox="1"/>
          <p:nvPr/>
        </p:nvSpPr>
        <p:spPr>
          <a:xfrm>
            <a:off x="2793625" y="4381398"/>
            <a:ext cx="1973584"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Absolute confidentiality of patient’s record</a:t>
            </a:r>
          </a:p>
        </p:txBody>
      </p:sp>
      <p:sp>
        <p:nvSpPr>
          <p:cNvPr id="2" name="Slide Number Placeholder 1">
            <a:extLst>
              <a:ext uri="{FF2B5EF4-FFF2-40B4-BE49-F238E27FC236}">
                <a16:creationId xmlns:a16="http://schemas.microsoft.com/office/drawing/2014/main" id="{D32A286A-808D-1A25-7171-71A43B37BD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grpSp>
        <p:nvGrpSpPr>
          <p:cNvPr id="1558" name="Google Shape;1558;p19"/>
          <p:cNvGrpSpPr/>
          <p:nvPr/>
        </p:nvGrpSpPr>
        <p:grpSpPr>
          <a:xfrm>
            <a:off x="2830657" y="1324001"/>
            <a:ext cx="3496980" cy="3381105"/>
            <a:chOff x="2205550" y="1416550"/>
            <a:chExt cx="3190675" cy="3084950"/>
          </a:xfrm>
        </p:grpSpPr>
        <p:sp>
          <p:nvSpPr>
            <p:cNvPr id="1559" name="Google Shape;1559;p19"/>
            <p:cNvSpPr/>
            <p:nvPr/>
          </p:nvSpPr>
          <p:spPr>
            <a:xfrm>
              <a:off x="3142175" y="2075650"/>
              <a:ext cx="630225" cy="296925"/>
            </a:xfrm>
            <a:custGeom>
              <a:avLst/>
              <a:gdLst/>
              <a:ahLst/>
              <a:cxnLst/>
              <a:rect l="l" t="t" r="r" b="b"/>
              <a:pathLst>
                <a:path w="25209" h="11877" extrusionOk="0">
                  <a:moveTo>
                    <a:pt x="8741" y="0"/>
                  </a:moveTo>
                  <a:lnTo>
                    <a:pt x="0" y="11876"/>
                  </a:lnTo>
                  <a:lnTo>
                    <a:pt x="11369" y="11845"/>
                  </a:lnTo>
                  <a:cubicBezTo>
                    <a:pt x="14030" y="11845"/>
                    <a:pt x="16563" y="10768"/>
                    <a:pt x="18400" y="8836"/>
                  </a:cubicBezTo>
                  <a:lnTo>
                    <a:pt x="25209" y="1711"/>
                  </a:lnTo>
                  <a:lnTo>
                    <a:pt x="874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9"/>
            <p:cNvSpPr/>
            <p:nvPr/>
          </p:nvSpPr>
          <p:spPr>
            <a:xfrm>
              <a:off x="2647325" y="1417225"/>
              <a:ext cx="1125875" cy="893600"/>
            </a:xfrm>
            <a:custGeom>
              <a:avLst/>
              <a:gdLst/>
              <a:ahLst/>
              <a:cxnLst/>
              <a:rect l="l" t="t" r="r" b="b"/>
              <a:pathLst>
                <a:path w="45035" h="35744" extrusionOk="0">
                  <a:moveTo>
                    <a:pt x="40371" y="0"/>
                  </a:moveTo>
                  <a:cubicBezTo>
                    <a:pt x="40227" y="0"/>
                    <a:pt x="40082" y="7"/>
                    <a:pt x="39936" y="21"/>
                  </a:cubicBezTo>
                  <a:cubicBezTo>
                    <a:pt x="25241" y="1256"/>
                    <a:pt x="12320" y="7748"/>
                    <a:pt x="2091" y="17280"/>
                  </a:cubicBezTo>
                  <a:cubicBezTo>
                    <a:pt x="1" y="19212"/>
                    <a:pt x="159" y="22569"/>
                    <a:pt x="2408" y="24342"/>
                  </a:cubicBezTo>
                  <a:lnTo>
                    <a:pt x="16849" y="35743"/>
                  </a:lnTo>
                  <a:cubicBezTo>
                    <a:pt x="26668" y="24267"/>
                    <a:pt x="43920" y="24089"/>
                    <a:pt x="44983" y="24089"/>
                  </a:cubicBezTo>
                  <a:cubicBezTo>
                    <a:pt x="45017" y="24089"/>
                    <a:pt x="45034" y="24089"/>
                    <a:pt x="45034" y="24089"/>
                  </a:cubicBezTo>
                  <a:lnTo>
                    <a:pt x="45034" y="4676"/>
                  </a:lnTo>
                  <a:cubicBezTo>
                    <a:pt x="45034" y="2069"/>
                    <a:pt x="42908" y="0"/>
                    <a:pt x="4037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9"/>
            <p:cNvSpPr/>
            <p:nvPr/>
          </p:nvSpPr>
          <p:spPr>
            <a:xfrm>
              <a:off x="3050325" y="2004400"/>
              <a:ext cx="722075" cy="368175"/>
            </a:xfrm>
            <a:custGeom>
              <a:avLst/>
              <a:gdLst/>
              <a:ahLst/>
              <a:cxnLst/>
              <a:rect l="l" t="t" r="r" b="b"/>
              <a:pathLst>
                <a:path w="28883" h="14727" extrusionOk="0">
                  <a:moveTo>
                    <a:pt x="28845" y="0"/>
                  </a:moveTo>
                  <a:cubicBezTo>
                    <a:pt x="27910" y="0"/>
                    <a:pt x="9870" y="150"/>
                    <a:pt x="1" y="11654"/>
                  </a:cubicBezTo>
                  <a:lnTo>
                    <a:pt x="32" y="11686"/>
                  </a:lnTo>
                  <a:lnTo>
                    <a:pt x="3674" y="14726"/>
                  </a:lnTo>
                  <a:cubicBezTo>
                    <a:pt x="10230" y="8424"/>
                    <a:pt x="19097" y="4561"/>
                    <a:pt x="28883" y="4561"/>
                  </a:cubicBezTo>
                  <a:lnTo>
                    <a:pt x="28883" y="64"/>
                  </a:lnTo>
                  <a:lnTo>
                    <a:pt x="28883" y="0"/>
                  </a:lnTo>
                  <a:cubicBezTo>
                    <a:pt x="28883" y="0"/>
                    <a:pt x="28870" y="0"/>
                    <a:pt x="2884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9"/>
            <p:cNvSpPr/>
            <p:nvPr/>
          </p:nvSpPr>
          <p:spPr>
            <a:xfrm>
              <a:off x="2951350" y="3125475"/>
              <a:ext cx="395900" cy="552650"/>
            </a:xfrm>
            <a:custGeom>
              <a:avLst/>
              <a:gdLst/>
              <a:ahLst/>
              <a:cxnLst/>
              <a:rect l="l" t="t" r="r" b="b"/>
              <a:pathLst>
                <a:path w="15836" h="22106" extrusionOk="0">
                  <a:moveTo>
                    <a:pt x="1" y="0"/>
                  </a:moveTo>
                  <a:lnTo>
                    <a:pt x="3675" y="15075"/>
                  </a:lnTo>
                  <a:lnTo>
                    <a:pt x="15835" y="22105"/>
                  </a:lnTo>
                  <a:lnTo>
                    <a:pt x="14347" y="11211"/>
                  </a:lnTo>
                  <a:cubicBezTo>
                    <a:pt x="13872" y="7791"/>
                    <a:pt x="11623" y="4877"/>
                    <a:pt x="8457" y="3547"/>
                  </a:cubicBez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9"/>
            <p:cNvSpPr/>
            <p:nvPr/>
          </p:nvSpPr>
          <p:spPr>
            <a:xfrm>
              <a:off x="2277600" y="3149225"/>
              <a:ext cx="1018975" cy="1122400"/>
            </a:xfrm>
            <a:custGeom>
              <a:avLst/>
              <a:gdLst/>
              <a:ahLst/>
              <a:cxnLst/>
              <a:rect l="l" t="t" r="r" b="b"/>
              <a:pathLst>
                <a:path w="40759" h="44896" extrusionOk="0">
                  <a:moveTo>
                    <a:pt x="22866" y="0"/>
                  </a:moveTo>
                  <a:lnTo>
                    <a:pt x="4181" y="4561"/>
                  </a:lnTo>
                  <a:cubicBezTo>
                    <a:pt x="1521" y="5226"/>
                    <a:pt x="1" y="7981"/>
                    <a:pt x="856" y="10578"/>
                  </a:cubicBezTo>
                  <a:cubicBezTo>
                    <a:pt x="5479" y="24702"/>
                    <a:pt x="14600" y="36261"/>
                    <a:pt x="26191" y="44115"/>
                  </a:cubicBezTo>
                  <a:cubicBezTo>
                    <a:pt x="26986" y="44646"/>
                    <a:pt x="27878" y="44895"/>
                    <a:pt x="28757" y="44895"/>
                  </a:cubicBezTo>
                  <a:cubicBezTo>
                    <a:pt x="30502" y="44895"/>
                    <a:pt x="32199" y="43911"/>
                    <a:pt x="33000" y="42183"/>
                  </a:cubicBezTo>
                  <a:lnTo>
                    <a:pt x="40759" y="25526"/>
                  </a:lnTo>
                  <a:cubicBezTo>
                    <a:pt x="26856" y="18463"/>
                    <a:pt x="22834" y="32"/>
                    <a:pt x="22834" y="32"/>
                  </a:cubicBezTo>
                  <a:lnTo>
                    <a:pt x="22897" y="32"/>
                  </a:lnTo>
                  <a:lnTo>
                    <a:pt x="2286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9"/>
            <p:cNvSpPr/>
            <p:nvPr/>
          </p:nvSpPr>
          <p:spPr>
            <a:xfrm>
              <a:off x="2848425" y="3125475"/>
              <a:ext cx="498025" cy="661900"/>
            </a:xfrm>
            <a:custGeom>
              <a:avLst/>
              <a:gdLst/>
              <a:ahLst/>
              <a:cxnLst/>
              <a:rect l="l" t="t" r="r" b="b"/>
              <a:pathLst>
                <a:path w="19921" h="26476" extrusionOk="0">
                  <a:moveTo>
                    <a:pt x="4118" y="0"/>
                  </a:moveTo>
                  <a:lnTo>
                    <a:pt x="64" y="982"/>
                  </a:lnTo>
                  <a:lnTo>
                    <a:pt x="1" y="982"/>
                  </a:lnTo>
                  <a:cubicBezTo>
                    <a:pt x="1" y="982"/>
                    <a:pt x="4023" y="19413"/>
                    <a:pt x="17926" y="26476"/>
                  </a:cubicBezTo>
                  <a:lnTo>
                    <a:pt x="17926" y="26444"/>
                  </a:lnTo>
                  <a:lnTo>
                    <a:pt x="19921" y="22105"/>
                  </a:lnTo>
                  <a:cubicBezTo>
                    <a:pt x="12289" y="17228"/>
                    <a:pt x="6461" y="9501"/>
                    <a:pt x="411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9"/>
            <p:cNvSpPr/>
            <p:nvPr/>
          </p:nvSpPr>
          <p:spPr>
            <a:xfrm>
              <a:off x="3820675" y="1416550"/>
              <a:ext cx="1144075" cy="886350"/>
            </a:xfrm>
            <a:custGeom>
              <a:avLst/>
              <a:gdLst/>
              <a:ahLst/>
              <a:cxnLst/>
              <a:rect l="l" t="t" r="r" b="b"/>
              <a:pathLst>
                <a:path w="45763" h="35454" extrusionOk="0">
                  <a:moveTo>
                    <a:pt x="4651" y="0"/>
                  </a:moveTo>
                  <a:cubicBezTo>
                    <a:pt x="2098" y="0"/>
                    <a:pt x="1" y="2077"/>
                    <a:pt x="1" y="4671"/>
                  </a:cubicBezTo>
                  <a:lnTo>
                    <a:pt x="1" y="23546"/>
                  </a:lnTo>
                  <a:lnTo>
                    <a:pt x="32" y="23546"/>
                  </a:lnTo>
                  <a:lnTo>
                    <a:pt x="32" y="23514"/>
                  </a:lnTo>
                  <a:cubicBezTo>
                    <a:pt x="32" y="23514"/>
                    <a:pt x="18559" y="23641"/>
                    <a:pt x="28756" y="35453"/>
                  </a:cubicBezTo>
                  <a:lnTo>
                    <a:pt x="43387" y="23736"/>
                  </a:lnTo>
                  <a:cubicBezTo>
                    <a:pt x="45636" y="21963"/>
                    <a:pt x="45762" y="18574"/>
                    <a:pt x="43641" y="16674"/>
                  </a:cubicBezTo>
                  <a:cubicBezTo>
                    <a:pt x="33285" y="7236"/>
                    <a:pt x="19857" y="1156"/>
                    <a:pt x="5036" y="16"/>
                  </a:cubicBezTo>
                  <a:cubicBezTo>
                    <a:pt x="4906" y="5"/>
                    <a:pt x="4778" y="0"/>
                    <a:pt x="465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9"/>
            <p:cNvSpPr/>
            <p:nvPr/>
          </p:nvSpPr>
          <p:spPr>
            <a:xfrm>
              <a:off x="3821475" y="2075650"/>
              <a:ext cx="631825" cy="296125"/>
            </a:xfrm>
            <a:custGeom>
              <a:avLst/>
              <a:gdLst/>
              <a:ahLst/>
              <a:cxnLst/>
              <a:rect l="l" t="t" r="r" b="b"/>
              <a:pathLst>
                <a:path w="25273" h="11845" extrusionOk="0">
                  <a:moveTo>
                    <a:pt x="16468" y="0"/>
                  </a:moveTo>
                  <a:lnTo>
                    <a:pt x="0" y="1742"/>
                  </a:lnTo>
                  <a:lnTo>
                    <a:pt x="6809" y="8836"/>
                  </a:lnTo>
                  <a:cubicBezTo>
                    <a:pt x="8646" y="10768"/>
                    <a:pt x="11179" y="11845"/>
                    <a:pt x="13840" y="11845"/>
                  </a:cubicBezTo>
                  <a:lnTo>
                    <a:pt x="25272" y="11845"/>
                  </a:lnTo>
                  <a:lnTo>
                    <a:pt x="16468"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9"/>
            <p:cNvSpPr/>
            <p:nvPr/>
          </p:nvSpPr>
          <p:spPr>
            <a:xfrm>
              <a:off x="3820675" y="2002850"/>
              <a:ext cx="727625" cy="368925"/>
            </a:xfrm>
            <a:custGeom>
              <a:avLst/>
              <a:gdLst/>
              <a:ahLst/>
              <a:cxnLst/>
              <a:rect l="l" t="t" r="r" b="b"/>
              <a:pathLst>
                <a:path w="29105" h="14757" extrusionOk="0">
                  <a:moveTo>
                    <a:pt x="1205" y="1"/>
                  </a:moveTo>
                  <a:cubicBezTo>
                    <a:pt x="432" y="1"/>
                    <a:pt x="1" y="31"/>
                    <a:pt x="1" y="31"/>
                  </a:cubicBezTo>
                  <a:lnTo>
                    <a:pt x="1" y="94"/>
                  </a:lnTo>
                  <a:lnTo>
                    <a:pt x="1" y="4654"/>
                  </a:lnTo>
                  <a:cubicBezTo>
                    <a:pt x="9786" y="4654"/>
                    <a:pt x="18685" y="8486"/>
                    <a:pt x="25241" y="14757"/>
                  </a:cubicBezTo>
                  <a:lnTo>
                    <a:pt x="29073" y="11716"/>
                  </a:lnTo>
                  <a:lnTo>
                    <a:pt x="29104" y="11685"/>
                  </a:lnTo>
                  <a:cubicBezTo>
                    <a:pt x="19208" y="855"/>
                    <a:pt x="5334" y="1"/>
                    <a:pt x="1205"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9"/>
            <p:cNvSpPr/>
            <p:nvPr/>
          </p:nvSpPr>
          <p:spPr>
            <a:xfrm>
              <a:off x="2853975" y="2412125"/>
              <a:ext cx="308800" cy="654000"/>
            </a:xfrm>
            <a:custGeom>
              <a:avLst/>
              <a:gdLst/>
              <a:ahLst/>
              <a:cxnLst/>
              <a:rect l="l" t="t" r="r" b="b"/>
              <a:pathLst>
                <a:path w="12352" h="26160" extrusionOk="0">
                  <a:moveTo>
                    <a:pt x="10831" y="1"/>
                  </a:moveTo>
                  <a:lnTo>
                    <a:pt x="1" y="9945"/>
                  </a:lnTo>
                  <a:lnTo>
                    <a:pt x="3453" y="26159"/>
                  </a:lnTo>
                  <a:lnTo>
                    <a:pt x="9818" y="18590"/>
                  </a:lnTo>
                  <a:cubicBezTo>
                    <a:pt x="11528" y="16564"/>
                    <a:pt x="12352" y="13935"/>
                    <a:pt x="12067" y="11275"/>
                  </a:cubicBezTo>
                  <a:lnTo>
                    <a:pt x="1083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9"/>
            <p:cNvSpPr/>
            <p:nvPr/>
          </p:nvSpPr>
          <p:spPr>
            <a:xfrm>
              <a:off x="2205550" y="2031350"/>
              <a:ext cx="820250" cy="1178150"/>
            </a:xfrm>
            <a:custGeom>
              <a:avLst/>
              <a:gdLst/>
              <a:ahLst/>
              <a:cxnLst/>
              <a:rect l="l" t="t" r="r" b="b"/>
              <a:pathLst>
                <a:path w="32810" h="47126" extrusionOk="0">
                  <a:moveTo>
                    <a:pt x="15440" y="0"/>
                  </a:moveTo>
                  <a:cubicBezTo>
                    <a:pt x="13919" y="0"/>
                    <a:pt x="12428" y="742"/>
                    <a:pt x="11528" y="2121"/>
                  </a:cubicBezTo>
                  <a:cubicBezTo>
                    <a:pt x="3358" y="14535"/>
                    <a:pt x="1" y="28913"/>
                    <a:pt x="1141" y="42847"/>
                  </a:cubicBezTo>
                  <a:cubicBezTo>
                    <a:pt x="1333" y="45320"/>
                    <a:pt x="3433" y="47126"/>
                    <a:pt x="5785" y="47126"/>
                  </a:cubicBezTo>
                  <a:cubicBezTo>
                    <a:pt x="6144" y="47126"/>
                    <a:pt x="6508" y="47084"/>
                    <a:pt x="6873" y="46996"/>
                  </a:cubicBezTo>
                  <a:lnTo>
                    <a:pt x="25209" y="42530"/>
                  </a:lnTo>
                  <a:cubicBezTo>
                    <a:pt x="27204" y="37178"/>
                    <a:pt x="28249" y="32460"/>
                    <a:pt x="29516" y="27773"/>
                  </a:cubicBezTo>
                  <a:cubicBezTo>
                    <a:pt x="31828" y="19190"/>
                    <a:pt x="32778" y="12160"/>
                    <a:pt x="32778" y="12160"/>
                  </a:cubicBezTo>
                  <a:lnTo>
                    <a:pt x="32810" y="12192"/>
                  </a:lnTo>
                  <a:lnTo>
                    <a:pt x="32810" y="12160"/>
                  </a:lnTo>
                  <a:lnTo>
                    <a:pt x="18305" y="981"/>
                  </a:lnTo>
                  <a:cubicBezTo>
                    <a:pt x="17442" y="317"/>
                    <a:pt x="16434" y="0"/>
                    <a:pt x="1544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9"/>
            <p:cNvSpPr/>
            <p:nvPr/>
          </p:nvSpPr>
          <p:spPr>
            <a:xfrm>
              <a:off x="2757375" y="2335325"/>
              <a:ext cx="368975" cy="759300"/>
            </a:xfrm>
            <a:custGeom>
              <a:avLst/>
              <a:gdLst/>
              <a:ahLst/>
              <a:cxnLst/>
              <a:rect l="l" t="t" r="r" b="b"/>
              <a:pathLst>
                <a:path w="14759" h="30372" extrusionOk="0">
                  <a:moveTo>
                    <a:pt x="10705" y="1"/>
                  </a:moveTo>
                  <a:cubicBezTo>
                    <a:pt x="10705" y="1"/>
                    <a:pt x="1" y="15107"/>
                    <a:pt x="3136" y="30371"/>
                  </a:cubicBezTo>
                  <a:lnTo>
                    <a:pt x="3168" y="30371"/>
                  </a:lnTo>
                  <a:lnTo>
                    <a:pt x="7348" y="29326"/>
                  </a:lnTo>
                  <a:cubicBezTo>
                    <a:pt x="6398" y="20301"/>
                    <a:pt x="8773" y="10927"/>
                    <a:pt x="14759" y="3168"/>
                  </a:cubicBezTo>
                  <a:lnTo>
                    <a:pt x="10737" y="33"/>
                  </a:lnTo>
                  <a:lnTo>
                    <a:pt x="10705" y="1"/>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9"/>
            <p:cNvSpPr/>
            <p:nvPr/>
          </p:nvSpPr>
          <p:spPr>
            <a:xfrm>
              <a:off x="4439800" y="2415300"/>
              <a:ext cx="308800" cy="653200"/>
            </a:xfrm>
            <a:custGeom>
              <a:avLst/>
              <a:gdLst/>
              <a:ahLst/>
              <a:cxnLst/>
              <a:rect l="l" t="t" r="r" b="b"/>
              <a:pathLst>
                <a:path w="12352" h="26128" extrusionOk="0">
                  <a:moveTo>
                    <a:pt x="1426" y="0"/>
                  </a:moveTo>
                  <a:lnTo>
                    <a:pt x="286" y="11148"/>
                  </a:lnTo>
                  <a:cubicBezTo>
                    <a:pt x="1" y="13808"/>
                    <a:pt x="792" y="16437"/>
                    <a:pt x="2503" y="18463"/>
                  </a:cubicBezTo>
                  <a:lnTo>
                    <a:pt x="8836" y="26127"/>
                  </a:lnTo>
                  <a:lnTo>
                    <a:pt x="12352" y="9818"/>
                  </a:lnTo>
                  <a:lnTo>
                    <a:pt x="142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9"/>
            <p:cNvSpPr/>
            <p:nvPr/>
          </p:nvSpPr>
          <p:spPr>
            <a:xfrm>
              <a:off x="4570450" y="2031675"/>
              <a:ext cx="825775" cy="1177825"/>
            </a:xfrm>
            <a:custGeom>
              <a:avLst/>
              <a:gdLst/>
              <a:ahLst/>
              <a:cxnLst/>
              <a:rect l="l" t="t" r="r" b="b"/>
              <a:pathLst>
                <a:path w="33031" h="47113" extrusionOk="0">
                  <a:moveTo>
                    <a:pt x="17599" y="1"/>
                  </a:moveTo>
                  <a:cubicBezTo>
                    <a:pt x="16602" y="1"/>
                    <a:pt x="15592" y="315"/>
                    <a:pt x="14726" y="968"/>
                  </a:cubicBezTo>
                  <a:lnTo>
                    <a:pt x="0" y="12369"/>
                  </a:lnTo>
                  <a:lnTo>
                    <a:pt x="0" y="12400"/>
                  </a:lnTo>
                  <a:lnTo>
                    <a:pt x="32" y="12369"/>
                  </a:lnTo>
                  <a:cubicBezTo>
                    <a:pt x="32" y="12369"/>
                    <a:pt x="11971" y="27475"/>
                    <a:pt x="8836" y="42739"/>
                  </a:cubicBezTo>
                  <a:lnTo>
                    <a:pt x="26159" y="46983"/>
                  </a:lnTo>
                  <a:cubicBezTo>
                    <a:pt x="26523" y="47071"/>
                    <a:pt x="26888" y="47113"/>
                    <a:pt x="27247" y="47113"/>
                  </a:cubicBezTo>
                  <a:cubicBezTo>
                    <a:pt x="29599" y="47113"/>
                    <a:pt x="31703" y="45307"/>
                    <a:pt x="31923" y="42834"/>
                  </a:cubicBezTo>
                  <a:cubicBezTo>
                    <a:pt x="33031" y="28900"/>
                    <a:pt x="29674" y="14522"/>
                    <a:pt x="21503" y="2108"/>
                  </a:cubicBezTo>
                  <a:cubicBezTo>
                    <a:pt x="20605" y="731"/>
                    <a:pt x="19117" y="1"/>
                    <a:pt x="175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9"/>
            <p:cNvSpPr/>
            <p:nvPr/>
          </p:nvSpPr>
          <p:spPr>
            <a:xfrm>
              <a:off x="4475425" y="2340075"/>
              <a:ext cx="394325" cy="760100"/>
            </a:xfrm>
            <a:custGeom>
              <a:avLst/>
              <a:gdLst/>
              <a:ahLst/>
              <a:cxnLst/>
              <a:rect l="l" t="t" r="r" b="b"/>
              <a:pathLst>
                <a:path w="15773" h="30404" extrusionOk="0">
                  <a:moveTo>
                    <a:pt x="3833" y="1"/>
                  </a:moveTo>
                  <a:lnTo>
                    <a:pt x="3801" y="33"/>
                  </a:lnTo>
                  <a:lnTo>
                    <a:pt x="1" y="2978"/>
                  </a:lnTo>
                  <a:cubicBezTo>
                    <a:pt x="5986" y="10705"/>
                    <a:pt x="8361" y="20111"/>
                    <a:pt x="7411" y="29136"/>
                  </a:cubicBezTo>
                  <a:lnTo>
                    <a:pt x="12605" y="30403"/>
                  </a:lnTo>
                  <a:lnTo>
                    <a:pt x="12637" y="30403"/>
                  </a:lnTo>
                  <a:cubicBezTo>
                    <a:pt x="15772" y="15139"/>
                    <a:pt x="3833" y="1"/>
                    <a:pt x="383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9"/>
            <p:cNvSpPr/>
            <p:nvPr/>
          </p:nvSpPr>
          <p:spPr>
            <a:xfrm>
              <a:off x="4247425" y="3125475"/>
              <a:ext cx="394300" cy="551850"/>
            </a:xfrm>
            <a:custGeom>
              <a:avLst/>
              <a:gdLst/>
              <a:ahLst/>
              <a:cxnLst/>
              <a:rect l="l" t="t" r="r" b="b"/>
              <a:pathLst>
                <a:path w="15772" h="22074" extrusionOk="0">
                  <a:moveTo>
                    <a:pt x="15771" y="0"/>
                  </a:moveTo>
                  <a:lnTo>
                    <a:pt x="7316" y="3547"/>
                  </a:lnTo>
                  <a:cubicBezTo>
                    <a:pt x="4149" y="4877"/>
                    <a:pt x="1900" y="7791"/>
                    <a:pt x="1457" y="11211"/>
                  </a:cubicBezTo>
                  <a:lnTo>
                    <a:pt x="0" y="22074"/>
                  </a:lnTo>
                  <a:lnTo>
                    <a:pt x="12129" y="15075"/>
                  </a:lnTo>
                  <a:lnTo>
                    <a:pt x="1577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9"/>
            <p:cNvSpPr/>
            <p:nvPr/>
          </p:nvSpPr>
          <p:spPr>
            <a:xfrm>
              <a:off x="4299675" y="3155550"/>
              <a:ext cx="1016600" cy="1116075"/>
            </a:xfrm>
            <a:custGeom>
              <a:avLst/>
              <a:gdLst/>
              <a:ahLst/>
              <a:cxnLst/>
              <a:rect l="l" t="t" r="r" b="b"/>
              <a:pathLst>
                <a:path w="40664" h="44643" extrusionOk="0">
                  <a:moveTo>
                    <a:pt x="18780" y="1"/>
                  </a:moveTo>
                  <a:lnTo>
                    <a:pt x="18748" y="33"/>
                  </a:lnTo>
                  <a:lnTo>
                    <a:pt x="18780" y="33"/>
                  </a:lnTo>
                  <a:cubicBezTo>
                    <a:pt x="18780" y="33"/>
                    <a:pt x="12763" y="4308"/>
                    <a:pt x="8044" y="11465"/>
                  </a:cubicBezTo>
                  <a:cubicBezTo>
                    <a:pt x="5162" y="15804"/>
                    <a:pt x="5257" y="22802"/>
                    <a:pt x="0" y="25463"/>
                  </a:cubicBezTo>
                  <a:lnTo>
                    <a:pt x="7633" y="41930"/>
                  </a:lnTo>
                  <a:cubicBezTo>
                    <a:pt x="8433" y="43658"/>
                    <a:pt x="10144" y="44642"/>
                    <a:pt x="11899" y="44642"/>
                  </a:cubicBezTo>
                  <a:cubicBezTo>
                    <a:pt x="12783" y="44642"/>
                    <a:pt x="13678" y="44393"/>
                    <a:pt x="14473" y="43862"/>
                  </a:cubicBezTo>
                  <a:cubicBezTo>
                    <a:pt x="26064" y="36008"/>
                    <a:pt x="35185" y="24449"/>
                    <a:pt x="39808" y="10325"/>
                  </a:cubicBezTo>
                  <a:cubicBezTo>
                    <a:pt x="40663" y="7728"/>
                    <a:pt x="39112" y="4973"/>
                    <a:pt x="36483" y="4308"/>
                  </a:cubicBezTo>
                  <a:lnTo>
                    <a:pt x="1878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9"/>
            <p:cNvSpPr/>
            <p:nvPr/>
          </p:nvSpPr>
          <p:spPr>
            <a:xfrm>
              <a:off x="4247425" y="3124675"/>
              <a:ext cx="522550" cy="675375"/>
            </a:xfrm>
            <a:custGeom>
              <a:avLst/>
              <a:gdLst/>
              <a:ahLst/>
              <a:cxnLst/>
              <a:rect l="l" t="t" r="r" b="b"/>
              <a:pathLst>
                <a:path w="20902" h="27015" extrusionOk="0">
                  <a:moveTo>
                    <a:pt x="15803" y="1"/>
                  </a:moveTo>
                  <a:cubicBezTo>
                    <a:pt x="13491" y="9501"/>
                    <a:pt x="7632" y="17229"/>
                    <a:pt x="0" y="22106"/>
                  </a:cubicBezTo>
                  <a:lnTo>
                    <a:pt x="2217" y="27014"/>
                  </a:lnTo>
                  <a:cubicBezTo>
                    <a:pt x="16120" y="19920"/>
                    <a:pt x="20902" y="1236"/>
                    <a:pt x="20902" y="1236"/>
                  </a:cubicBezTo>
                  <a:lnTo>
                    <a:pt x="20870" y="1236"/>
                  </a:lnTo>
                  <a:lnTo>
                    <a:pt x="15803" y="1"/>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9"/>
            <p:cNvSpPr/>
            <p:nvPr/>
          </p:nvSpPr>
          <p:spPr>
            <a:xfrm>
              <a:off x="3405800" y="2900625"/>
              <a:ext cx="781475" cy="1600875"/>
            </a:xfrm>
            <a:custGeom>
              <a:avLst/>
              <a:gdLst/>
              <a:ahLst/>
              <a:cxnLst/>
              <a:rect l="l" t="t" r="r" b="b"/>
              <a:pathLst>
                <a:path w="31259" h="64035" extrusionOk="0">
                  <a:moveTo>
                    <a:pt x="4693" y="0"/>
                  </a:moveTo>
                  <a:cubicBezTo>
                    <a:pt x="2092" y="0"/>
                    <a:pt x="1" y="2110"/>
                    <a:pt x="1" y="4719"/>
                  </a:cubicBezTo>
                  <a:lnTo>
                    <a:pt x="1" y="59285"/>
                  </a:lnTo>
                  <a:cubicBezTo>
                    <a:pt x="1" y="61913"/>
                    <a:pt x="2123" y="64035"/>
                    <a:pt x="4751" y="64035"/>
                  </a:cubicBezTo>
                  <a:lnTo>
                    <a:pt x="26508" y="64035"/>
                  </a:lnTo>
                  <a:cubicBezTo>
                    <a:pt x="29105" y="64035"/>
                    <a:pt x="31227" y="61913"/>
                    <a:pt x="31227" y="59285"/>
                  </a:cubicBezTo>
                  <a:lnTo>
                    <a:pt x="31258" y="4751"/>
                  </a:lnTo>
                  <a:cubicBezTo>
                    <a:pt x="31258" y="2122"/>
                    <a:pt x="29136" y="0"/>
                    <a:pt x="26508" y="0"/>
                  </a:cubicBezTo>
                  <a:lnTo>
                    <a:pt x="4751" y="0"/>
                  </a:lnTo>
                  <a:cubicBezTo>
                    <a:pt x="4732" y="0"/>
                    <a:pt x="4713" y="0"/>
                    <a:pt x="469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9"/>
            <p:cNvSpPr/>
            <p:nvPr/>
          </p:nvSpPr>
          <p:spPr>
            <a:xfrm>
              <a:off x="3441450" y="2948125"/>
              <a:ext cx="709400" cy="1497975"/>
            </a:xfrm>
            <a:custGeom>
              <a:avLst/>
              <a:gdLst/>
              <a:ahLst/>
              <a:cxnLst/>
              <a:rect l="l" t="t" r="r" b="b"/>
              <a:pathLst>
                <a:path w="28376" h="59919" extrusionOk="0">
                  <a:moveTo>
                    <a:pt x="3325" y="1"/>
                  </a:moveTo>
                  <a:cubicBezTo>
                    <a:pt x="1520" y="1"/>
                    <a:pt x="32" y="1489"/>
                    <a:pt x="32" y="3326"/>
                  </a:cubicBezTo>
                  <a:lnTo>
                    <a:pt x="0" y="56593"/>
                  </a:lnTo>
                  <a:cubicBezTo>
                    <a:pt x="0" y="58398"/>
                    <a:pt x="1489" y="59886"/>
                    <a:pt x="3325" y="59886"/>
                  </a:cubicBezTo>
                  <a:lnTo>
                    <a:pt x="25050" y="59918"/>
                  </a:lnTo>
                  <a:cubicBezTo>
                    <a:pt x="26887" y="59918"/>
                    <a:pt x="28376" y="58430"/>
                    <a:pt x="28376" y="56593"/>
                  </a:cubicBezTo>
                  <a:lnTo>
                    <a:pt x="28376" y="3326"/>
                  </a:lnTo>
                  <a:cubicBezTo>
                    <a:pt x="28376" y="1521"/>
                    <a:pt x="26887" y="32"/>
                    <a:pt x="25050" y="32"/>
                  </a:cubicBezTo>
                  <a:lnTo>
                    <a:pt x="20838" y="32"/>
                  </a:lnTo>
                  <a:cubicBezTo>
                    <a:pt x="20268" y="32"/>
                    <a:pt x="19825" y="507"/>
                    <a:pt x="19825" y="1077"/>
                  </a:cubicBezTo>
                  <a:lnTo>
                    <a:pt x="19825" y="1869"/>
                  </a:lnTo>
                  <a:cubicBezTo>
                    <a:pt x="19825" y="2439"/>
                    <a:pt x="19350" y="2914"/>
                    <a:pt x="18780" y="2914"/>
                  </a:cubicBezTo>
                  <a:lnTo>
                    <a:pt x="10578" y="2914"/>
                  </a:lnTo>
                  <a:cubicBezTo>
                    <a:pt x="10007" y="2914"/>
                    <a:pt x="9532" y="2439"/>
                    <a:pt x="9532" y="1837"/>
                  </a:cubicBezTo>
                  <a:lnTo>
                    <a:pt x="9532" y="1077"/>
                  </a:lnTo>
                  <a:cubicBezTo>
                    <a:pt x="9532" y="476"/>
                    <a:pt x="9089" y="1"/>
                    <a:pt x="85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9"/>
            <p:cNvSpPr/>
            <p:nvPr/>
          </p:nvSpPr>
          <p:spPr>
            <a:xfrm>
              <a:off x="3569700" y="3242650"/>
              <a:ext cx="23775" cy="29325"/>
            </a:xfrm>
            <a:custGeom>
              <a:avLst/>
              <a:gdLst/>
              <a:ahLst/>
              <a:cxnLst/>
              <a:rect l="l" t="t" r="r" b="b"/>
              <a:pathLst>
                <a:path w="951" h="1173" extrusionOk="0">
                  <a:moveTo>
                    <a:pt x="0" y="0"/>
                  </a:moveTo>
                  <a:lnTo>
                    <a:pt x="0" y="95"/>
                  </a:lnTo>
                  <a:lnTo>
                    <a:pt x="412" y="95"/>
                  </a:lnTo>
                  <a:lnTo>
                    <a:pt x="412" y="1172"/>
                  </a:lnTo>
                  <a:lnTo>
                    <a:pt x="539" y="1172"/>
                  </a:lnTo>
                  <a:lnTo>
                    <a:pt x="539" y="95"/>
                  </a:lnTo>
                  <a:lnTo>
                    <a:pt x="951" y="95"/>
                  </a:lnTo>
                  <a:lnTo>
                    <a:pt x="95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9"/>
            <p:cNvSpPr/>
            <p:nvPr/>
          </p:nvSpPr>
          <p:spPr>
            <a:xfrm>
              <a:off x="3593450" y="3249775"/>
              <a:ext cx="21400" cy="22200"/>
            </a:xfrm>
            <a:custGeom>
              <a:avLst/>
              <a:gdLst/>
              <a:ahLst/>
              <a:cxnLst/>
              <a:rect l="l" t="t" r="r" b="b"/>
              <a:pathLst>
                <a:path w="856" h="888" extrusionOk="0">
                  <a:moveTo>
                    <a:pt x="444" y="95"/>
                  </a:moveTo>
                  <a:cubicBezTo>
                    <a:pt x="602" y="95"/>
                    <a:pt x="729" y="222"/>
                    <a:pt x="729" y="380"/>
                  </a:cubicBezTo>
                  <a:lnTo>
                    <a:pt x="127" y="380"/>
                  </a:lnTo>
                  <a:cubicBezTo>
                    <a:pt x="127" y="222"/>
                    <a:pt x="254" y="95"/>
                    <a:pt x="444" y="95"/>
                  </a:cubicBezTo>
                  <a:close/>
                  <a:moveTo>
                    <a:pt x="412" y="0"/>
                  </a:moveTo>
                  <a:cubicBezTo>
                    <a:pt x="191" y="0"/>
                    <a:pt x="1" y="190"/>
                    <a:pt x="1" y="444"/>
                  </a:cubicBezTo>
                  <a:cubicBezTo>
                    <a:pt x="1" y="697"/>
                    <a:pt x="191" y="887"/>
                    <a:pt x="476" y="887"/>
                  </a:cubicBezTo>
                  <a:cubicBezTo>
                    <a:pt x="602" y="887"/>
                    <a:pt x="729" y="855"/>
                    <a:pt x="792" y="760"/>
                  </a:cubicBezTo>
                  <a:lnTo>
                    <a:pt x="729" y="665"/>
                  </a:lnTo>
                  <a:cubicBezTo>
                    <a:pt x="666" y="760"/>
                    <a:pt x="571" y="792"/>
                    <a:pt x="476" y="792"/>
                  </a:cubicBezTo>
                  <a:cubicBezTo>
                    <a:pt x="286" y="792"/>
                    <a:pt x="127" y="665"/>
                    <a:pt x="127" y="475"/>
                  </a:cubicBezTo>
                  <a:lnTo>
                    <a:pt x="856" y="475"/>
                  </a:lnTo>
                  <a:cubicBezTo>
                    <a:pt x="856" y="475"/>
                    <a:pt x="856" y="444"/>
                    <a:pt x="856" y="444"/>
                  </a:cubicBezTo>
                  <a:cubicBezTo>
                    <a:pt x="856" y="190"/>
                    <a:pt x="666" y="0"/>
                    <a:pt x="4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9"/>
            <p:cNvSpPr/>
            <p:nvPr/>
          </p:nvSpPr>
          <p:spPr>
            <a:xfrm>
              <a:off x="3617200" y="3249775"/>
              <a:ext cx="20600" cy="22200"/>
            </a:xfrm>
            <a:custGeom>
              <a:avLst/>
              <a:gdLst/>
              <a:ahLst/>
              <a:cxnLst/>
              <a:rect l="l" t="t" r="r" b="b"/>
              <a:pathLst>
                <a:path w="824" h="888" extrusionOk="0">
                  <a:moveTo>
                    <a:pt x="1" y="0"/>
                  </a:moveTo>
                  <a:lnTo>
                    <a:pt x="349" y="412"/>
                  </a:lnTo>
                  <a:lnTo>
                    <a:pt x="1" y="887"/>
                  </a:lnTo>
                  <a:lnTo>
                    <a:pt x="127" y="887"/>
                  </a:lnTo>
                  <a:lnTo>
                    <a:pt x="412" y="507"/>
                  </a:lnTo>
                  <a:lnTo>
                    <a:pt x="697" y="887"/>
                  </a:lnTo>
                  <a:lnTo>
                    <a:pt x="824" y="887"/>
                  </a:lnTo>
                  <a:lnTo>
                    <a:pt x="476" y="412"/>
                  </a:lnTo>
                  <a:lnTo>
                    <a:pt x="792" y="0"/>
                  </a:lnTo>
                  <a:lnTo>
                    <a:pt x="666" y="0"/>
                  </a:lnTo>
                  <a:lnTo>
                    <a:pt x="412" y="349"/>
                  </a:lnTo>
                  <a:lnTo>
                    <a:pt x="1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9"/>
            <p:cNvSpPr/>
            <p:nvPr/>
          </p:nvSpPr>
          <p:spPr>
            <a:xfrm>
              <a:off x="3639375" y="3245025"/>
              <a:ext cx="15075" cy="26950"/>
            </a:xfrm>
            <a:custGeom>
              <a:avLst/>
              <a:gdLst/>
              <a:ahLst/>
              <a:cxnLst/>
              <a:rect l="l" t="t" r="r" b="b"/>
              <a:pathLst>
                <a:path w="603" h="1078" extrusionOk="0">
                  <a:moveTo>
                    <a:pt x="159" y="0"/>
                  </a:moveTo>
                  <a:lnTo>
                    <a:pt x="159" y="190"/>
                  </a:lnTo>
                  <a:lnTo>
                    <a:pt x="0" y="190"/>
                  </a:lnTo>
                  <a:lnTo>
                    <a:pt x="0" y="285"/>
                  </a:lnTo>
                  <a:lnTo>
                    <a:pt x="159" y="285"/>
                  </a:lnTo>
                  <a:lnTo>
                    <a:pt x="159" y="824"/>
                  </a:lnTo>
                  <a:cubicBezTo>
                    <a:pt x="159" y="982"/>
                    <a:pt x="254" y="1077"/>
                    <a:pt x="412" y="1077"/>
                  </a:cubicBezTo>
                  <a:cubicBezTo>
                    <a:pt x="475" y="1077"/>
                    <a:pt x="570" y="1077"/>
                    <a:pt x="602" y="1014"/>
                  </a:cubicBezTo>
                  <a:lnTo>
                    <a:pt x="570" y="950"/>
                  </a:lnTo>
                  <a:cubicBezTo>
                    <a:pt x="539" y="950"/>
                    <a:pt x="475" y="982"/>
                    <a:pt x="444" y="982"/>
                  </a:cubicBezTo>
                  <a:cubicBezTo>
                    <a:pt x="349" y="982"/>
                    <a:pt x="285" y="919"/>
                    <a:pt x="285" y="824"/>
                  </a:cubicBezTo>
                  <a:lnTo>
                    <a:pt x="285" y="285"/>
                  </a:lnTo>
                  <a:lnTo>
                    <a:pt x="539" y="285"/>
                  </a:lnTo>
                  <a:lnTo>
                    <a:pt x="539" y="190"/>
                  </a:lnTo>
                  <a:lnTo>
                    <a:pt x="285" y="190"/>
                  </a:lnTo>
                  <a:lnTo>
                    <a:pt x="28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9"/>
            <p:cNvSpPr/>
            <p:nvPr/>
          </p:nvSpPr>
          <p:spPr>
            <a:xfrm>
              <a:off x="3708250" y="3408900"/>
              <a:ext cx="189250" cy="25"/>
            </a:xfrm>
            <a:custGeom>
              <a:avLst/>
              <a:gdLst/>
              <a:ahLst/>
              <a:cxnLst/>
              <a:rect l="l" t="t" r="r" b="b"/>
              <a:pathLst>
                <a:path w="7570" h="1" fill="none" extrusionOk="0">
                  <a:moveTo>
                    <a:pt x="1" y="1"/>
                  </a:moveTo>
                  <a:lnTo>
                    <a:pt x="7569"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9"/>
            <p:cNvSpPr/>
            <p:nvPr/>
          </p:nvSpPr>
          <p:spPr>
            <a:xfrm>
              <a:off x="3708250" y="3500750"/>
              <a:ext cx="197950" cy="25"/>
            </a:xfrm>
            <a:custGeom>
              <a:avLst/>
              <a:gdLst/>
              <a:ahLst/>
              <a:cxnLst/>
              <a:rect l="l" t="t" r="r" b="b"/>
              <a:pathLst>
                <a:path w="7918" h="1" fill="none" extrusionOk="0">
                  <a:moveTo>
                    <a:pt x="1" y="0"/>
                  </a:moveTo>
                  <a:lnTo>
                    <a:pt x="7918"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9"/>
            <p:cNvSpPr/>
            <p:nvPr/>
          </p:nvSpPr>
          <p:spPr>
            <a:xfrm>
              <a:off x="3708250" y="3447700"/>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9"/>
            <p:cNvSpPr/>
            <p:nvPr/>
          </p:nvSpPr>
          <p:spPr>
            <a:xfrm>
              <a:off x="3708250" y="3475425"/>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9"/>
            <p:cNvSpPr/>
            <p:nvPr/>
          </p:nvSpPr>
          <p:spPr>
            <a:xfrm>
              <a:off x="3708250" y="3620300"/>
              <a:ext cx="189250" cy="25"/>
            </a:xfrm>
            <a:custGeom>
              <a:avLst/>
              <a:gdLst/>
              <a:ahLst/>
              <a:cxnLst/>
              <a:rect l="l" t="t" r="r" b="b"/>
              <a:pathLst>
                <a:path w="7570" h="1" fill="none" extrusionOk="0">
                  <a:moveTo>
                    <a:pt x="1" y="0"/>
                  </a:moveTo>
                  <a:lnTo>
                    <a:pt x="7569"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9"/>
            <p:cNvSpPr/>
            <p:nvPr/>
          </p:nvSpPr>
          <p:spPr>
            <a:xfrm>
              <a:off x="3708250" y="3712150"/>
              <a:ext cx="197950" cy="25"/>
            </a:xfrm>
            <a:custGeom>
              <a:avLst/>
              <a:gdLst/>
              <a:ahLst/>
              <a:cxnLst/>
              <a:rect l="l" t="t" r="r" b="b"/>
              <a:pathLst>
                <a:path w="7918" h="1" fill="none" extrusionOk="0">
                  <a:moveTo>
                    <a:pt x="1" y="0"/>
                  </a:moveTo>
                  <a:lnTo>
                    <a:pt x="7918"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9"/>
            <p:cNvSpPr/>
            <p:nvPr/>
          </p:nvSpPr>
          <p:spPr>
            <a:xfrm>
              <a:off x="3708250" y="36591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9"/>
            <p:cNvSpPr/>
            <p:nvPr/>
          </p:nvSpPr>
          <p:spPr>
            <a:xfrm>
              <a:off x="3708250" y="3686800"/>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9"/>
            <p:cNvSpPr/>
            <p:nvPr/>
          </p:nvSpPr>
          <p:spPr>
            <a:xfrm>
              <a:off x="3708250" y="3830100"/>
              <a:ext cx="189250" cy="25"/>
            </a:xfrm>
            <a:custGeom>
              <a:avLst/>
              <a:gdLst/>
              <a:ahLst/>
              <a:cxnLst/>
              <a:rect l="l" t="t" r="r" b="b"/>
              <a:pathLst>
                <a:path w="7570" h="1" fill="none" extrusionOk="0">
                  <a:moveTo>
                    <a:pt x="1" y="1"/>
                  </a:moveTo>
                  <a:lnTo>
                    <a:pt x="7569"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9"/>
            <p:cNvSpPr/>
            <p:nvPr/>
          </p:nvSpPr>
          <p:spPr>
            <a:xfrm>
              <a:off x="3708250" y="3922725"/>
              <a:ext cx="197950" cy="25"/>
            </a:xfrm>
            <a:custGeom>
              <a:avLst/>
              <a:gdLst/>
              <a:ahLst/>
              <a:cxnLst/>
              <a:rect l="l" t="t" r="r" b="b"/>
              <a:pathLst>
                <a:path w="7918" h="1" fill="none" extrusionOk="0">
                  <a:moveTo>
                    <a:pt x="1" y="1"/>
                  </a:moveTo>
                  <a:lnTo>
                    <a:pt x="7918"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9"/>
            <p:cNvSpPr/>
            <p:nvPr/>
          </p:nvSpPr>
          <p:spPr>
            <a:xfrm>
              <a:off x="3708250" y="38697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9"/>
            <p:cNvSpPr/>
            <p:nvPr/>
          </p:nvSpPr>
          <p:spPr>
            <a:xfrm>
              <a:off x="3708250" y="3897400"/>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9"/>
            <p:cNvSpPr/>
            <p:nvPr/>
          </p:nvSpPr>
          <p:spPr>
            <a:xfrm>
              <a:off x="3708250" y="4041500"/>
              <a:ext cx="189250" cy="25"/>
            </a:xfrm>
            <a:custGeom>
              <a:avLst/>
              <a:gdLst/>
              <a:ahLst/>
              <a:cxnLst/>
              <a:rect l="l" t="t" r="r" b="b"/>
              <a:pathLst>
                <a:path w="7570" h="1" fill="none" extrusionOk="0">
                  <a:moveTo>
                    <a:pt x="1" y="0"/>
                  </a:moveTo>
                  <a:lnTo>
                    <a:pt x="7569"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9"/>
            <p:cNvSpPr/>
            <p:nvPr/>
          </p:nvSpPr>
          <p:spPr>
            <a:xfrm>
              <a:off x="3708250" y="4134125"/>
              <a:ext cx="197950" cy="25"/>
            </a:xfrm>
            <a:custGeom>
              <a:avLst/>
              <a:gdLst/>
              <a:ahLst/>
              <a:cxnLst/>
              <a:rect l="l" t="t" r="r" b="b"/>
              <a:pathLst>
                <a:path w="7918" h="1" fill="none" extrusionOk="0">
                  <a:moveTo>
                    <a:pt x="1" y="1"/>
                  </a:moveTo>
                  <a:lnTo>
                    <a:pt x="7918"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9"/>
            <p:cNvSpPr/>
            <p:nvPr/>
          </p:nvSpPr>
          <p:spPr>
            <a:xfrm>
              <a:off x="3708250" y="4081075"/>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9"/>
            <p:cNvSpPr/>
            <p:nvPr/>
          </p:nvSpPr>
          <p:spPr>
            <a:xfrm>
              <a:off x="3708250" y="41088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9"/>
            <p:cNvSpPr/>
            <p:nvPr/>
          </p:nvSpPr>
          <p:spPr>
            <a:xfrm>
              <a:off x="3708250" y="4252100"/>
              <a:ext cx="189250" cy="25"/>
            </a:xfrm>
            <a:custGeom>
              <a:avLst/>
              <a:gdLst/>
              <a:ahLst/>
              <a:cxnLst/>
              <a:rect l="l" t="t" r="r" b="b"/>
              <a:pathLst>
                <a:path w="7570" h="1" fill="none" extrusionOk="0">
                  <a:moveTo>
                    <a:pt x="1" y="0"/>
                  </a:moveTo>
                  <a:lnTo>
                    <a:pt x="7569"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9"/>
            <p:cNvSpPr/>
            <p:nvPr/>
          </p:nvSpPr>
          <p:spPr>
            <a:xfrm>
              <a:off x="3708250" y="4343925"/>
              <a:ext cx="197950" cy="25"/>
            </a:xfrm>
            <a:custGeom>
              <a:avLst/>
              <a:gdLst/>
              <a:ahLst/>
              <a:cxnLst/>
              <a:rect l="l" t="t" r="r" b="b"/>
              <a:pathLst>
                <a:path w="7918" h="1" fill="none" extrusionOk="0">
                  <a:moveTo>
                    <a:pt x="1" y="1"/>
                  </a:moveTo>
                  <a:lnTo>
                    <a:pt x="7918"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9"/>
            <p:cNvSpPr/>
            <p:nvPr/>
          </p:nvSpPr>
          <p:spPr>
            <a:xfrm>
              <a:off x="3708250" y="4291675"/>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9"/>
            <p:cNvSpPr/>
            <p:nvPr/>
          </p:nvSpPr>
          <p:spPr>
            <a:xfrm>
              <a:off x="3708250" y="43186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
            <p:cNvSpPr/>
            <p:nvPr/>
          </p:nvSpPr>
          <p:spPr>
            <a:xfrm>
              <a:off x="4022575" y="3070850"/>
              <a:ext cx="61775" cy="25"/>
            </a:xfrm>
            <a:custGeom>
              <a:avLst/>
              <a:gdLst/>
              <a:ahLst/>
              <a:cxnLst/>
              <a:rect l="l" t="t" r="r" b="b"/>
              <a:pathLst>
                <a:path w="2471" h="1" fill="none" extrusionOk="0">
                  <a:moveTo>
                    <a:pt x="0" y="0"/>
                  </a:moveTo>
                  <a:lnTo>
                    <a:pt x="2470"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9"/>
            <p:cNvSpPr/>
            <p:nvPr/>
          </p:nvSpPr>
          <p:spPr>
            <a:xfrm>
              <a:off x="4022575" y="3086675"/>
              <a:ext cx="61775" cy="25"/>
            </a:xfrm>
            <a:custGeom>
              <a:avLst/>
              <a:gdLst/>
              <a:ahLst/>
              <a:cxnLst/>
              <a:rect l="l" t="t" r="r" b="b"/>
              <a:pathLst>
                <a:path w="2471" h="1" fill="none" extrusionOk="0">
                  <a:moveTo>
                    <a:pt x="0" y="1"/>
                  </a:moveTo>
                  <a:lnTo>
                    <a:pt x="2470"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9"/>
            <p:cNvSpPr/>
            <p:nvPr/>
          </p:nvSpPr>
          <p:spPr>
            <a:xfrm>
              <a:off x="4022575" y="3102525"/>
              <a:ext cx="61775" cy="25"/>
            </a:xfrm>
            <a:custGeom>
              <a:avLst/>
              <a:gdLst/>
              <a:ahLst/>
              <a:cxnLst/>
              <a:rect l="l" t="t" r="r" b="b"/>
              <a:pathLst>
                <a:path w="2471" h="1" fill="none" extrusionOk="0">
                  <a:moveTo>
                    <a:pt x="0" y="0"/>
                  </a:moveTo>
                  <a:lnTo>
                    <a:pt x="2470"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9"/>
            <p:cNvSpPr/>
            <p:nvPr/>
          </p:nvSpPr>
          <p:spPr>
            <a:xfrm>
              <a:off x="3991700" y="3227600"/>
              <a:ext cx="55425" cy="56050"/>
            </a:xfrm>
            <a:custGeom>
              <a:avLst/>
              <a:gdLst/>
              <a:ahLst/>
              <a:cxnLst/>
              <a:rect l="l" t="t" r="r" b="b"/>
              <a:pathLst>
                <a:path w="2217" h="2242" extrusionOk="0">
                  <a:moveTo>
                    <a:pt x="855" y="191"/>
                  </a:moveTo>
                  <a:cubicBezTo>
                    <a:pt x="1203" y="191"/>
                    <a:pt x="1520" y="476"/>
                    <a:pt x="1520" y="856"/>
                  </a:cubicBezTo>
                  <a:cubicBezTo>
                    <a:pt x="1520" y="1236"/>
                    <a:pt x="1203" y="1552"/>
                    <a:pt x="855" y="1552"/>
                  </a:cubicBezTo>
                  <a:cubicBezTo>
                    <a:pt x="475" y="1552"/>
                    <a:pt x="158" y="1236"/>
                    <a:pt x="158" y="856"/>
                  </a:cubicBezTo>
                  <a:cubicBezTo>
                    <a:pt x="158" y="476"/>
                    <a:pt x="475" y="191"/>
                    <a:pt x="855" y="191"/>
                  </a:cubicBezTo>
                  <a:close/>
                  <a:moveTo>
                    <a:pt x="855" y="1"/>
                  </a:moveTo>
                  <a:cubicBezTo>
                    <a:pt x="380" y="1"/>
                    <a:pt x="0" y="381"/>
                    <a:pt x="0" y="856"/>
                  </a:cubicBezTo>
                  <a:cubicBezTo>
                    <a:pt x="0" y="1331"/>
                    <a:pt x="380" y="1711"/>
                    <a:pt x="855" y="1711"/>
                  </a:cubicBezTo>
                  <a:cubicBezTo>
                    <a:pt x="1045" y="1711"/>
                    <a:pt x="1235" y="1647"/>
                    <a:pt x="1393" y="1521"/>
                  </a:cubicBezTo>
                  <a:lnTo>
                    <a:pt x="2090" y="2218"/>
                  </a:lnTo>
                  <a:cubicBezTo>
                    <a:pt x="2106" y="2233"/>
                    <a:pt x="2122" y="2241"/>
                    <a:pt x="2138" y="2241"/>
                  </a:cubicBezTo>
                  <a:cubicBezTo>
                    <a:pt x="2154" y="2241"/>
                    <a:pt x="2169" y="2233"/>
                    <a:pt x="2185" y="2218"/>
                  </a:cubicBezTo>
                  <a:cubicBezTo>
                    <a:pt x="2217" y="2186"/>
                    <a:pt x="2217" y="2123"/>
                    <a:pt x="2185" y="2091"/>
                  </a:cubicBezTo>
                  <a:lnTo>
                    <a:pt x="1489" y="1394"/>
                  </a:lnTo>
                  <a:cubicBezTo>
                    <a:pt x="1615" y="1236"/>
                    <a:pt x="1679" y="1046"/>
                    <a:pt x="1679" y="856"/>
                  </a:cubicBezTo>
                  <a:cubicBezTo>
                    <a:pt x="1679" y="381"/>
                    <a:pt x="1298" y="1"/>
                    <a:pt x="8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9"/>
            <p:cNvSpPr/>
            <p:nvPr/>
          </p:nvSpPr>
          <p:spPr>
            <a:xfrm>
              <a:off x="3502400" y="3202275"/>
              <a:ext cx="580350" cy="107700"/>
            </a:xfrm>
            <a:custGeom>
              <a:avLst/>
              <a:gdLst/>
              <a:ahLst/>
              <a:cxnLst/>
              <a:rect l="l" t="t" r="r" b="b"/>
              <a:pathLst>
                <a:path w="23214" h="4308" fill="none" extrusionOk="0">
                  <a:moveTo>
                    <a:pt x="21536" y="4307"/>
                  </a:moveTo>
                  <a:lnTo>
                    <a:pt x="1679" y="4307"/>
                  </a:lnTo>
                  <a:cubicBezTo>
                    <a:pt x="761" y="4307"/>
                    <a:pt x="1" y="3547"/>
                    <a:pt x="1" y="2629"/>
                  </a:cubicBezTo>
                  <a:lnTo>
                    <a:pt x="1" y="1710"/>
                  </a:lnTo>
                  <a:cubicBezTo>
                    <a:pt x="1" y="760"/>
                    <a:pt x="761" y="0"/>
                    <a:pt x="1679" y="0"/>
                  </a:cubicBezTo>
                  <a:lnTo>
                    <a:pt x="21536" y="0"/>
                  </a:lnTo>
                  <a:cubicBezTo>
                    <a:pt x="22454" y="0"/>
                    <a:pt x="23214" y="760"/>
                    <a:pt x="23214" y="1710"/>
                  </a:cubicBezTo>
                  <a:lnTo>
                    <a:pt x="23214" y="2629"/>
                  </a:lnTo>
                  <a:cubicBezTo>
                    <a:pt x="23214" y="3547"/>
                    <a:pt x="22454" y="4307"/>
                    <a:pt x="21536" y="4307"/>
                  </a:cubicBezTo>
                  <a:close/>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9"/>
            <p:cNvSpPr/>
            <p:nvPr/>
          </p:nvSpPr>
          <p:spPr>
            <a:xfrm>
              <a:off x="3528525" y="3070250"/>
              <a:ext cx="42775" cy="48925"/>
            </a:xfrm>
            <a:custGeom>
              <a:avLst/>
              <a:gdLst/>
              <a:ahLst/>
              <a:cxnLst/>
              <a:rect l="l" t="t" r="r" b="b"/>
              <a:pathLst>
                <a:path w="1711" h="1957" extrusionOk="0">
                  <a:moveTo>
                    <a:pt x="856" y="183"/>
                  </a:moveTo>
                  <a:lnTo>
                    <a:pt x="1584" y="848"/>
                  </a:lnTo>
                  <a:lnTo>
                    <a:pt x="1584" y="1798"/>
                  </a:lnTo>
                  <a:lnTo>
                    <a:pt x="1172" y="1798"/>
                  </a:lnTo>
                  <a:lnTo>
                    <a:pt x="1172" y="1323"/>
                  </a:lnTo>
                  <a:cubicBezTo>
                    <a:pt x="1172" y="1291"/>
                    <a:pt x="1141" y="1259"/>
                    <a:pt x="1109" y="1259"/>
                  </a:cubicBezTo>
                  <a:lnTo>
                    <a:pt x="634" y="1259"/>
                  </a:lnTo>
                  <a:cubicBezTo>
                    <a:pt x="602" y="1259"/>
                    <a:pt x="571" y="1291"/>
                    <a:pt x="571" y="1323"/>
                  </a:cubicBezTo>
                  <a:lnTo>
                    <a:pt x="571" y="1798"/>
                  </a:lnTo>
                  <a:lnTo>
                    <a:pt x="159" y="1798"/>
                  </a:lnTo>
                  <a:lnTo>
                    <a:pt x="159" y="848"/>
                  </a:lnTo>
                  <a:lnTo>
                    <a:pt x="856" y="183"/>
                  </a:lnTo>
                  <a:close/>
                  <a:moveTo>
                    <a:pt x="840" y="1"/>
                  </a:moveTo>
                  <a:cubicBezTo>
                    <a:pt x="824" y="1"/>
                    <a:pt x="808" y="8"/>
                    <a:pt x="792" y="24"/>
                  </a:cubicBezTo>
                  <a:lnTo>
                    <a:pt x="32" y="784"/>
                  </a:lnTo>
                  <a:cubicBezTo>
                    <a:pt x="32" y="784"/>
                    <a:pt x="1" y="784"/>
                    <a:pt x="1" y="816"/>
                  </a:cubicBezTo>
                  <a:lnTo>
                    <a:pt x="1" y="1893"/>
                  </a:lnTo>
                  <a:cubicBezTo>
                    <a:pt x="1" y="1924"/>
                    <a:pt x="64" y="1956"/>
                    <a:pt x="96" y="1956"/>
                  </a:cubicBezTo>
                  <a:lnTo>
                    <a:pt x="634" y="1956"/>
                  </a:lnTo>
                  <a:cubicBezTo>
                    <a:pt x="697" y="1956"/>
                    <a:pt x="729" y="1924"/>
                    <a:pt x="729" y="1893"/>
                  </a:cubicBezTo>
                  <a:lnTo>
                    <a:pt x="729" y="1386"/>
                  </a:lnTo>
                  <a:lnTo>
                    <a:pt x="1014" y="1386"/>
                  </a:lnTo>
                  <a:lnTo>
                    <a:pt x="1014" y="1893"/>
                  </a:lnTo>
                  <a:cubicBezTo>
                    <a:pt x="1014" y="1924"/>
                    <a:pt x="1046" y="1956"/>
                    <a:pt x="1109" y="1956"/>
                  </a:cubicBezTo>
                  <a:lnTo>
                    <a:pt x="1647" y="1956"/>
                  </a:lnTo>
                  <a:cubicBezTo>
                    <a:pt x="1679" y="1956"/>
                    <a:pt x="1711" y="1924"/>
                    <a:pt x="1711" y="1893"/>
                  </a:cubicBezTo>
                  <a:lnTo>
                    <a:pt x="1711" y="816"/>
                  </a:lnTo>
                  <a:cubicBezTo>
                    <a:pt x="1711" y="816"/>
                    <a:pt x="1711" y="784"/>
                    <a:pt x="1711" y="784"/>
                  </a:cubicBezTo>
                  <a:lnTo>
                    <a:pt x="887" y="24"/>
                  </a:lnTo>
                  <a:cubicBezTo>
                    <a:pt x="872" y="8"/>
                    <a:pt x="856" y="1"/>
                    <a:pt x="84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19"/>
          <p:cNvSpPr txBox="1"/>
          <p:nvPr/>
        </p:nvSpPr>
        <p:spPr>
          <a:xfrm>
            <a:off x="533400" y="1387970"/>
            <a:ext cx="2517285"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solidFill>
                  <a:srgbClr val="FFA66F"/>
                </a:solidFill>
                <a:latin typeface="Fira Sans Medium"/>
                <a:ea typeface="Fira Sans Medium"/>
                <a:cs typeface="Fira Sans Medium"/>
                <a:sym typeface="Fira Sans Medium"/>
              </a:rPr>
              <a:t>Collaborating Blockchains</a:t>
            </a:r>
          </a:p>
        </p:txBody>
      </p:sp>
      <p:sp>
        <p:nvSpPr>
          <p:cNvPr id="1617" name="Google Shape;1617;p19"/>
          <p:cNvSpPr txBox="1"/>
          <p:nvPr/>
        </p:nvSpPr>
        <p:spPr>
          <a:xfrm>
            <a:off x="533400" y="1738291"/>
            <a:ext cx="2296380" cy="53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a:buNone/>
              <a:defRPr sz="900">
                <a:latin typeface="Fira Sans"/>
                <a:ea typeface="Fira Sans"/>
                <a:cs typeface="Fira Sans"/>
              </a:defRPr>
            </a:lvl1pPr>
          </a:lstStyle>
          <a:p>
            <a:pPr algn="l"/>
            <a:r>
              <a:rPr lang="en-US" dirty="0">
                <a:sym typeface="Fira Sans"/>
              </a:rPr>
              <a:t>Promotes seamless collaboration between blockchains</a:t>
            </a:r>
          </a:p>
        </p:txBody>
      </p:sp>
      <p:sp>
        <p:nvSpPr>
          <p:cNvPr id="1618" name="Google Shape;1618;p19"/>
          <p:cNvSpPr txBox="1"/>
          <p:nvPr/>
        </p:nvSpPr>
        <p:spPr>
          <a:xfrm>
            <a:off x="542001" y="2515417"/>
            <a:ext cx="20331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rgbClr val="30475E"/>
                </a:solidFill>
                <a:latin typeface="Fira Sans Medium"/>
                <a:ea typeface="Fira Sans Medium"/>
                <a:cs typeface="Fira Sans Medium"/>
                <a:sym typeface="Fira Sans Medium"/>
              </a:rPr>
              <a:t>Scalability &amp; Performance</a:t>
            </a:r>
            <a:endParaRPr sz="1500" dirty="0">
              <a:solidFill>
                <a:srgbClr val="30475E"/>
              </a:solidFill>
              <a:latin typeface="Fira Sans Medium"/>
              <a:ea typeface="Fira Sans Medium"/>
              <a:cs typeface="Fira Sans Medium"/>
              <a:sym typeface="Fira Sans Medium"/>
            </a:endParaRPr>
          </a:p>
        </p:txBody>
      </p:sp>
      <p:sp>
        <p:nvSpPr>
          <p:cNvPr id="1619" name="Google Shape;1619;p19"/>
          <p:cNvSpPr txBox="1"/>
          <p:nvPr/>
        </p:nvSpPr>
        <p:spPr>
          <a:xfrm>
            <a:off x="524229" y="2891876"/>
            <a:ext cx="2297770" cy="53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r">
              <a:buNone/>
              <a:defRPr sz="900">
                <a:latin typeface="Fira Sans"/>
                <a:ea typeface="Fira Sans"/>
                <a:cs typeface="Fira Sans"/>
              </a:defRPr>
            </a:lvl1pPr>
          </a:lstStyle>
          <a:p>
            <a:pPr algn="l"/>
            <a:r>
              <a:rPr lang="en-US" dirty="0">
                <a:sym typeface="Fira Sans"/>
              </a:rPr>
              <a:t>Offloads transactions to compatible chains</a:t>
            </a:r>
          </a:p>
        </p:txBody>
      </p:sp>
      <p:sp>
        <p:nvSpPr>
          <p:cNvPr id="1620" name="Google Shape;1620;p19"/>
          <p:cNvSpPr txBox="1"/>
          <p:nvPr/>
        </p:nvSpPr>
        <p:spPr>
          <a:xfrm>
            <a:off x="542001" y="3559704"/>
            <a:ext cx="20331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solidFill>
                  <a:srgbClr val="C4C4C4"/>
                </a:solidFill>
                <a:latin typeface="Fira Sans Medium"/>
                <a:ea typeface="Fira Sans Medium"/>
                <a:cs typeface="Fira Sans Medium"/>
                <a:sym typeface="Fira Sans Medium"/>
              </a:rPr>
              <a:t>Cross-Chain Asset Transfer</a:t>
            </a:r>
          </a:p>
        </p:txBody>
      </p:sp>
      <p:sp>
        <p:nvSpPr>
          <p:cNvPr id="1621" name="Google Shape;1621;p19"/>
          <p:cNvSpPr txBox="1"/>
          <p:nvPr/>
        </p:nvSpPr>
        <p:spPr>
          <a:xfrm>
            <a:off x="533400" y="3976176"/>
            <a:ext cx="2296380" cy="53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r">
              <a:buNone/>
              <a:defRPr sz="900">
                <a:latin typeface="Fira Sans"/>
                <a:ea typeface="Fira Sans"/>
                <a:cs typeface="Fira Sans"/>
              </a:defRPr>
            </a:lvl1pPr>
          </a:lstStyle>
          <a:p>
            <a:pPr algn="l"/>
            <a:r>
              <a:rPr lang="en-US" dirty="0">
                <a:sym typeface="Fira Sans"/>
              </a:rPr>
              <a:t>Allows transfer of digital assets between different blockchains enhancing liquidity and flexibility</a:t>
            </a:r>
          </a:p>
        </p:txBody>
      </p:sp>
      <p:sp>
        <p:nvSpPr>
          <p:cNvPr id="1622" name="Google Shape;1622;p19"/>
          <p:cNvSpPr txBox="1"/>
          <p:nvPr/>
        </p:nvSpPr>
        <p:spPr>
          <a:xfrm>
            <a:off x="717400" y="411475"/>
            <a:ext cx="7685621"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Interoperability</a:t>
            </a:r>
            <a:endParaRPr sz="2800" dirty="0">
              <a:latin typeface="Fira Sans Medium"/>
              <a:ea typeface="Fira Sans Medium"/>
              <a:cs typeface="Fira Sans Medium"/>
              <a:sym typeface="Fira Sans Medium"/>
            </a:endParaRPr>
          </a:p>
        </p:txBody>
      </p:sp>
      <p:sp>
        <p:nvSpPr>
          <p:cNvPr id="1623" name="Google Shape;1623;p19"/>
          <p:cNvSpPr txBox="1"/>
          <p:nvPr/>
        </p:nvSpPr>
        <p:spPr>
          <a:xfrm>
            <a:off x="5511338" y="1387970"/>
            <a:ext cx="3109893"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dirty="0">
                <a:solidFill>
                  <a:srgbClr val="222831"/>
                </a:solidFill>
                <a:latin typeface="Fira Sans Medium"/>
                <a:ea typeface="Fira Sans Medium"/>
                <a:cs typeface="Fira Sans Medium"/>
                <a:sym typeface="Fira Sans Medium"/>
              </a:rPr>
              <a:t>Consensus &amp; Governance</a:t>
            </a:r>
            <a:endParaRPr sz="1500" dirty="0">
              <a:solidFill>
                <a:srgbClr val="222831"/>
              </a:solidFill>
              <a:latin typeface="Fira Sans Medium"/>
              <a:ea typeface="Fira Sans Medium"/>
              <a:cs typeface="Fira Sans Medium"/>
              <a:sym typeface="Fira Sans Medium"/>
            </a:endParaRPr>
          </a:p>
        </p:txBody>
      </p:sp>
      <p:sp>
        <p:nvSpPr>
          <p:cNvPr id="1624" name="Google Shape;1624;p19"/>
          <p:cNvSpPr txBox="1"/>
          <p:nvPr/>
        </p:nvSpPr>
        <p:spPr>
          <a:xfrm>
            <a:off x="6240012" y="1656605"/>
            <a:ext cx="2370586" cy="68243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900" dirty="0">
                <a:latin typeface="Fira Sans"/>
                <a:ea typeface="Fira Sans"/>
                <a:cs typeface="Fira Sans"/>
                <a:sym typeface="Fira Sans"/>
              </a:rPr>
              <a:t>Maintains respective consensus mechanisms and governance models while still interacting with each other</a:t>
            </a:r>
          </a:p>
        </p:txBody>
      </p:sp>
      <p:sp>
        <p:nvSpPr>
          <p:cNvPr id="1625" name="Google Shape;1625;p19"/>
          <p:cNvSpPr txBox="1"/>
          <p:nvPr/>
        </p:nvSpPr>
        <p:spPr>
          <a:xfrm>
            <a:off x="6624407" y="2515417"/>
            <a:ext cx="1986191"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dirty="0">
                <a:solidFill>
                  <a:srgbClr val="C4C4C4"/>
                </a:solidFill>
                <a:latin typeface="Fira Sans Medium"/>
                <a:ea typeface="Fira Sans Medium"/>
                <a:cs typeface="Fira Sans Medium"/>
                <a:sym typeface="Fira Sans Medium"/>
              </a:rPr>
              <a:t>Network Resilience &amp; Security</a:t>
            </a:r>
            <a:endParaRPr sz="1500" dirty="0">
              <a:solidFill>
                <a:srgbClr val="C4C4C4"/>
              </a:solidFill>
              <a:latin typeface="Fira Sans Medium"/>
              <a:ea typeface="Fira Sans Medium"/>
              <a:cs typeface="Fira Sans Medium"/>
              <a:sym typeface="Fira Sans Medium"/>
            </a:endParaRPr>
          </a:p>
        </p:txBody>
      </p:sp>
      <p:sp>
        <p:nvSpPr>
          <p:cNvPr id="1626" name="Google Shape;1626;p19"/>
          <p:cNvSpPr txBox="1"/>
          <p:nvPr/>
        </p:nvSpPr>
        <p:spPr>
          <a:xfrm>
            <a:off x="6344160" y="2887729"/>
            <a:ext cx="2266438" cy="53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a:buNone/>
              <a:defRPr sz="900">
                <a:latin typeface="Fira Sans"/>
                <a:ea typeface="Fira Sans"/>
                <a:cs typeface="Fira Sans"/>
              </a:defRPr>
            </a:lvl1pPr>
          </a:lstStyle>
          <a:p>
            <a:r>
              <a:rPr lang="en-US" dirty="0">
                <a:sym typeface="Fira Sans"/>
              </a:rPr>
              <a:t>Reduces the risk of a single point of failure</a:t>
            </a:r>
            <a:endParaRPr dirty="0">
              <a:sym typeface="Fira Sans"/>
            </a:endParaRPr>
          </a:p>
        </p:txBody>
      </p:sp>
      <p:sp>
        <p:nvSpPr>
          <p:cNvPr id="1627" name="Google Shape;1627;p19"/>
          <p:cNvSpPr txBox="1"/>
          <p:nvPr/>
        </p:nvSpPr>
        <p:spPr>
          <a:xfrm>
            <a:off x="6516769" y="3555234"/>
            <a:ext cx="2093838"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dirty="0">
                <a:solidFill>
                  <a:srgbClr val="30475E"/>
                </a:solidFill>
                <a:latin typeface="Fira Sans Medium"/>
                <a:ea typeface="Fira Sans Medium"/>
                <a:cs typeface="Fira Sans Medium"/>
                <a:sym typeface="Fira Sans Medium"/>
              </a:rPr>
              <a:t>Data Sharing &amp; Standardization</a:t>
            </a:r>
            <a:endParaRPr sz="1500" dirty="0">
              <a:solidFill>
                <a:srgbClr val="30475E"/>
              </a:solidFill>
              <a:latin typeface="Fira Sans Medium"/>
              <a:ea typeface="Fira Sans Medium"/>
              <a:cs typeface="Fira Sans Medium"/>
              <a:sym typeface="Fira Sans Medium"/>
            </a:endParaRPr>
          </a:p>
        </p:txBody>
      </p:sp>
      <p:sp>
        <p:nvSpPr>
          <p:cNvPr id="1628" name="Google Shape;1628;p19"/>
          <p:cNvSpPr txBox="1"/>
          <p:nvPr/>
        </p:nvSpPr>
        <p:spPr>
          <a:xfrm>
            <a:off x="6238232" y="3976176"/>
            <a:ext cx="2372375" cy="53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a:buNone/>
              <a:defRPr sz="900">
                <a:latin typeface="Fira Sans"/>
                <a:ea typeface="Fira Sans"/>
                <a:cs typeface="Fira Sans"/>
              </a:defRPr>
            </a:lvl1pPr>
          </a:lstStyle>
          <a:p>
            <a:r>
              <a:rPr lang="en-US" dirty="0">
                <a:sym typeface="Fira Sans"/>
              </a:rPr>
              <a:t>Shared resources leads to establishment of common data standards or protocols facilitating data integration</a:t>
            </a:r>
            <a:endParaRPr dirty="0">
              <a:sym typeface="Fira Sans"/>
            </a:endParaRPr>
          </a:p>
        </p:txBody>
      </p:sp>
      <p:sp>
        <p:nvSpPr>
          <p:cNvPr id="1629" name="Google Shape;1629;p19"/>
          <p:cNvSpPr txBox="1"/>
          <p:nvPr/>
        </p:nvSpPr>
        <p:spPr>
          <a:xfrm>
            <a:off x="3204950" y="3533400"/>
            <a:ext cx="5589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FFFFFF"/>
                </a:solidFill>
                <a:latin typeface="Fira Sans"/>
                <a:ea typeface="Fira Sans"/>
                <a:cs typeface="Fira Sans"/>
                <a:sym typeface="Fira Sans"/>
              </a:rPr>
              <a:t>01</a:t>
            </a:r>
            <a:endParaRPr sz="2100">
              <a:solidFill>
                <a:srgbClr val="FFFFFF"/>
              </a:solidFill>
              <a:latin typeface="Fira Sans"/>
              <a:ea typeface="Fira Sans"/>
              <a:cs typeface="Fira Sans"/>
              <a:sym typeface="Fira Sans"/>
            </a:endParaRPr>
          </a:p>
        </p:txBody>
      </p:sp>
      <p:sp>
        <p:nvSpPr>
          <p:cNvPr id="1630" name="Google Shape;1630;p19"/>
          <p:cNvSpPr txBox="1"/>
          <p:nvPr/>
        </p:nvSpPr>
        <p:spPr>
          <a:xfrm>
            <a:off x="2947000" y="2419400"/>
            <a:ext cx="5589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FFFFFF"/>
                </a:solidFill>
                <a:latin typeface="Fira Sans"/>
                <a:ea typeface="Fira Sans"/>
                <a:cs typeface="Fira Sans"/>
                <a:sym typeface="Fira Sans"/>
              </a:rPr>
              <a:t>02</a:t>
            </a:r>
            <a:endParaRPr sz="2100">
              <a:solidFill>
                <a:srgbClr val="FFFFFF"/>
              </a:solidFill>
              <a:latin typeface="Fira Sans"/>
              <a:ea typeface="Fira Sans"/>
              <a:cs typeface="Fira Sans"/>
              <a:sym typeface="Fira Sans"/>
            </a:endParaRPr>
          </a:p>
        </p:txBody>
      </p:sp>
      <p:sp>
        <p:nvSpPr>
          <p:cNvPr id="1631" name="Google Shape;1631;p19"/>
          <p:cNvSpPr txBox="1"/>
          <p:nvPr/>
        </p:nvSpPr>
        <p:spPr>
          <a:xfrm>
            <a:off x="3707850" y="1540875"/>
            <a:ext cx="5589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FFFFFF"/>
                </a:solidFill>
                <a:latin typeface="Fira Sans"/>
                <a:ea typeface="Fira Sans"/>
                <a:cs typeface="Fira Sans"/>
                <a:sym typeface="Fira Sans"/>
              </a:rPr>
              <a:t>03</a:t>
            </a:r>
            <a:endParaRPr sz="2100">
              <a:solidFill>
                <a:srgbClr val="FFFFFF"/>
              </a:solidFill>
              <a:latin typeface="Fira Sans"/>
              <a:ea typeface="Fira Sans"/>
              <a:cs typeface="Fira Sans"/>
              <a:sym typeface="Fira Sans"/>
            </a:endParaRPr>
          </a:p>
        </p:txBody>
      </p:sp>
      <p:sp>
        <p:nvSpPr>
          <p:cNvPr id="1632" name="Google Shape;1632;p19"/>
          <p:cNvSpPr txBox="1"/>
          <p:nvPr/>
        </p:nvSpPr>
        <p:spPr>
          <a:xfrm>
            <a:off x="4879050" y="1540875"/>
            <a:ext cx="5589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FFFFFF"/>
                </a:solidFill>
                <a:latin typeface="Fira Sans"/>
                <a:ea typeface="Fira Sans"/>
                <a:cs typeface="Fira Sans"/>
                <a:sym typeface="Fira Sans"/>
              </a:rPr>
              <a:t>04</a:t>
            </a:r>
            <a:endParaRPr sz="2100">
              <a:solidFill>
                <a:srgbClr val="FFFFFF"/>
              </a:solidFill>
              <a:latin typeface="Fira Sans"/>
              <a:ea typeface="Fira Sans"/>
              <a:cs typeface="Fira Sans"/>
              <a:sym typeface="Fira Sans"/>
            </a:endParaRPr>
          </a:p>
        </p:txBody>
      </p:sp>
      <p:sp>
        <p:nvSpPr>
          <p:cNvPr id="1633" name="Google Shape;1633;p19"/>
          <p:cNvSpPr txBox="1"/>
          <p:nvPr/>
        </p:nvSpPr>
        <p:spPr>
          <a:xfrm>
            <a:off x="5660550" y="2419400"/>
            <a:ext cx="5589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FFFFFF"/>
                </a:solidFill>
                <a:latin typeface="Fira Sans"/>
                <a:ea typeface="Fira Sans"/>
                <a:cs typeface="Fira Sans"/>
                <a:sym typeface="Fira Sans"/>
              </a:rPr>
              <a:t>05</a:t>
            </a:r>
            <a:endParaRPr sz="2100">
              <a:solidFill>
                <a:srgbClr val="FFFFFF"/>
              </a:solidFill>
              <a:latin typeface="Fira Sans"/>
              <a:ea typeface="Fira Sans"/>
              <a:cs typeface="Fira Sans"/>
              <a:sym typeface="Fira Sans"/>
            </a:endParaRPr>
          </a:p>
        </p:txBody>
      </p:sp>
      <p:sp>
        <p:nvSpPr>
          <p:cNvPr id="1634" name="Google Shape;1634;p19"/>
          <p:cNvSpPr txBox="1"/>
          <p:nvPr/>
        </p:nvSpPr>
        <p:spPr>
          <a:xfrm>
            <a:off x="5402575" y="3533400"/>
            <a:ext cx="5589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FFFFFF"/>
                </a:solidFill>
                <a:latin typeface="Fira Sans"/>
                <a:ea typeface="Fira Sans"/>
                <a:cs typeface="Fira Sans"/>
                <a:sym typeface="Fira Sans"/>
              </a:rPr>
              <a:t>06</a:t>
            </a:r>
            <a:endParaRPr sz="2100">
              <a:solidFill>
                <a:srgbClr val="FFFFFF"/>
              </a:solidFill>
              <a:latin typeface="Fira Sans"/>
              <a:ea typeface="Fira Sans"/>
              <a:cs typeface="Fira Sans"/>
              <a:sym typeface="Fira Sans"/>
            </a:endParaRPr>
          </a:p>
        </p:txBody>
      </p:sp>
      <p:pic>
        <p:nvPicPr>
          <p:cNvPr id="3" name="Picture 2" descr="Icon&#10;&#10;Description automatically generated">
            <a:extLst>
              <a:ext uri="{FF2B5EF4-FFF2-40B4-BE49-F238E27FC236}">
                <a16:creationId xmlns:a16="http://schemas.microsoft.com/office/drawing/2014/main" id="{89E8B5D2-C35B-736C-9128-EDB3BDCF2584}"/>
              </a:ext>
            </a:extLst>
          </p:cNvPr>
          <p:cNvPicPr>
            <a:picLocks noChangeAspect="1"/>
          </p:cNvPicPr>
          <p:nvPr/>
        </p:nvPicPr>
        <p:blipFill>
          <a:blip r:embed="rId3"/>
          <a:stretch>
            <a:fillRect/>
          </a:stretch>
        </p:blipFill>
        <p:spPr>
          <a:xfrm>
            <a:off x="4251171" y="3484383"/>
            <a:ext cx="175473" cy="175473"/>
          </a:xfrm>
          <a:prstGeom prst="rect">
            <a:avLst/>
          </a:prstGeom>
        </p:spPr>
      </p:pic>
      <p:pic>
        <p:nvPicPr>
          <p:cNvPr id="4" name="Picture 3" descr="Icon&#10;&#10;Description automatically generated">
            <a:extLst>
              <a:ext uri="{FF2B5EF4-FFF2-40B4-BE49-F238E27FC236}">
                <a16:creationId xmlns:a16="http://schemas.microsoft.com/office/drawing/2014/main" id="{2258A5BA-5569-0A54-60AB-99A1E0E1A3C5}"/>
              </a:ext>
            </a:extLst>
          </p:cNvPr>
          <p:cNvPicPr>
            <a:picLocks noChangeAspect="1"/>
          </p:cNvPicPr>
          <p:nvPr/>
        </p:nvPicPr>
        <p:blipFill>
          <a:blip r:embed="rId3"/>
          <a:stretch>
            <a:fillRect/>
          </a:stretch>
        </p:blipFill>
        <p:spPr>
          <a:xfrm>
            <a:off x="4250128" y="3715800"/>
            <a:ext cx="175473" cy="175473"/>
          </a:xfrm>
          <a:prstGeom prst="rect">
            <a:avLst/>
          </a:prstGeom>
        </p:spPr>
      </p:pic>
      <p:pic>
        <p:nvPicPr>
          <p:cNvPr id="5" name="Picture 4" descr="Icon&#10;&#10;Description automatically generated">
            <a:extLst>
              <a:ext uri="{FF2B5EF4-FFF2-40B4-BE49-F238E27FC236}">
                <a16:creationId xmlns:a16="http://schemas.microsoft.com/office/drawing/2014/main" id="{2D392F0A-C99A-3010-9159-7E2FD64A3332}"/>
              </a:ext>
            </a:extLst>
          </p:cNvPr>
          <p:cNvPicPr>
            <a:picLocks noChangeAspect="1"/>
          </p:cNvPicPr>
          <p:nvPr/>
        </p:nvPicPr>
        <p:blipFill>
          <a:blip r:embed="rId3"/>
          <a:stretch>
            <a:fillRect/>
          </a:stretch>
        </p:blipFill>
        <p:spPr>
          <a:xfrm>
            <a:off x="4251171" y="3954946"/>
            <a:ext cx="175473" cy="175473"/>
          </a:xfrm>
          <a:prstGeom prst="rect">
            <a:avLst/>
          </a:prstGeom>
        </p:spPr>
      </p:pic>
      <p:pic>
        <p:nvPicPr>
          <p:cNvPr id="6" name="Picture 5" descr="Icon&#10;&#10;Description automatically generated">
            <a:extLst>
              <a:ext uri="{FF2B5EF4-FFF2-40B4-BE49-F238E27FC236}">
                <a16:creationId xmlns:a16="http://schemas.microsoft.com/office/drawing/2014/main" id="{7BC42B7F-D2C9-D1C1-9892-F4BE137FAABA}"/>
              </a:ext>
            </a:extLst>
          </p:cNvPr>
          <p:cNvPicPr>
            <a:picLocks noChangeAspect="1"/>
          </p:cNvPicPr>
          <p:nvPr/>
        </p:nvPicPr>
        <p:blipFill>
          <a:blip r:embed="rId3"/>
          <a:stretch>
            <a:fillRect/>
          </a:stretch>
        </p:blipFill>
        <p:spPr>
          <a:xfrm>
            <a:off x="4249284" y="4197388"/>
            <a:ext cx="175473" cy="175473"/>
          </a:xfrm>
          <a:prstGeom prst="rect">
            <a:avLst/>
          </a:prstGeom>
        </p:spPr>
      </p:pic>
      <p:pic>
        <p:nvPicPr>
          <p:cNvPr id="7" name="Picture 6" descr="Icon&#10;&#10;Description automatically generated">
            <a:extLst>
              <a:ext uri="{FF2B5EF4-FFF2-40B4-BE49-F238E27FC236}">
                <a16:creationId xmlns:a16="http://schemas.microsoft.com/office/drawing/2014/main" id="{39FBA01A-16F1-48B6-D558-971FE7BF0192}"/>
              </a:ext>
            </a:extLst>
          </p:cNvPr>
          <p:cNvPicPr>
            <a:picLocks noChangeAspect="1"/>
          </p:cNvPicPr>
          <p:nvPr/>
        </p:nvPicPr>
        <p:blipFill>
          <a:blip r:embed="rId3"/>
          <a:stretch>
            <a:fillRect/>
          </a:stretch>
        </p:blipFill>
        <p:spPr>
          <a:xfrm>
            <a:off x="4248249" y="4432160"/>
            <a:ext cx="175473" cy="175473"/>
          </a:xfrm>
          <a:prstGeom prst="rect">
            <a:avLst/>
          </a:prstGeom>
        </p:spPr>
      </p:pic>
      <p:sp>
        <p:nvSpPr>
          <p:cNvPr id="8" name="Slide Number Placeholder 7">
            <a:extLst>
              <a:ext uri="{FF2B5EF4-FFF2-40B4-BE49-F238E27FC236}">
                <a16:creationId xmlns:a16="http://schemas.microsoft.com/office/drawing/2014/main" id="{F1B52F28-E73B-48C9-6741-9E6644D9E0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58"/>
                                        </p:tgtEl>
                                        <p:attrNameLst>
                                          <p:attrName>style.visibility</p:attrName>
                                        </p:attrNameLst>
                                      </p:cBhvr>
                                      <p:to>
                                        <p:strVal val="visible"/>
                                      </p:to>
                                    </p:set>
                                    <p:animEffect transition="in" filter="blinds(horizontal)">
                                      <p:cBhvr>
                                        <p:cTn id="7" dur="500"/>
                                        <p:tgtEl>
                                          <p:spTgt spid="1558"/>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nodeType="clickEffect">
                                  <p:stCondLst>
                                    <p:cond delay="0"/>
                                  </p:stCondLst>
                                  <p:childTnLst>
                                    <p:set>
                                      <p:cBhvr>
                                        <p:cTn id="11" dur="1" fill="hold">
                                          <p:stCondLst>
                                            <p:cond delay="0"/>
                                          </p:stCondLst>
                                        </p:cTn>
                                        <p:tgtEl>
                                          <p:spTgt spid="1558"/>
                                        </p:tgtEl>
                                        <p:attrNameLst>
                                          <p:attrName>style.visibility</p:attrName>
                                        </p:attrNameLst>
                                      </p:cBhvr>
                                      <p:to>
                                        <p:strVal val="visible"/>
                                      </p:to>
                                    </p:set>
                                    <p:anim calcmode="lin" valueType="num">
                                      <p:cBhvr>
                                        <p:cTn id="12" dur="1000" fill="hold"/>
                                        <p:tgtEl>
                                          <p:spTgt spid="1558"/>
                                        </p:tgtEl>
                                        <p:attrNameLst>
                                          <p:attrName>ppt_w</p:attrName>
                                        </p:attrNameLst>
                                      </p:cBhvr>
                                      <p:tavLst>
                                        <p:tav tm="0">
                                          <p:val>
                                            <p:fltVal val="0"/>
                                          </p:val>
                                        </p:tav>
                                        <p:tav tm="100000">
                                          <p:val>
                                            <p:strVal val="#ppt_w"/>
                                          </p:val>
                                        </p:tav>
                                      </p:tavLst>
                                    </p:anim>
                                    <p:anim calcmode="lin" valueType="num">
                                      <p:cBhvr>
                                        <p:cTn id="13" dur="1000" fill="hold"/>
                                        <p:tgtEl>
                                          <p:spTgt spid="1558"/>
                                        </p:tgtEl>
                                        <p:attrNameLst>
                                          <p:attrName>ppt_h</p:attrName>
                                        </p:attrNameLst>
                                      </p:cBhvr>
                                      <p:tavLst>
                                        <p:tav tm="0">
                                          <p:val>
                                            <p:fltVal val="0"/>
                                          </p:val>
                                        </p:tav>
                                        <p:tav tm="100000">
                                          <p:val>
                                            <p:strVal val="#ppt_h"/>
                                          </p:val>
                                        </p:tav>
                                      </p:tavLst>
                                    </p:anim>
                                    <p:anim calcmode="lin" valueType="num">
                                      <p:cBhvr>
                                        <p:cTn id="14" dur="1000" fill="hold"/>
                                        <p:tgtEl>
                                          <p:spTgt spid="1558"/>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55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2373;p28">
            <a:extLst>
              <a:ext uri="{FF2B5EF4-FFF2-40B4-BE49-F238E27FC236}">
                <a16:creationId xmlns:a16="http://schemas.microsoft.com/office/drawing/2014/main" id="{18AF06A8-D556-B30C-C05C-03866196832E}"/>
              </a:ext>
            </a:extLst>
          </p:cNvPr>
          <p:cNvGrpSpPr/>
          <p:nvPr/>
        </p:nvGrpSpPr>
        <p:grpSpPr>
          <a:xfrm>
            <a:off x="2484670" y="935275"/>
            <a:ext cx="4049273" cy="2552920"/>
            <a:chOff x="1995750" y="2098600"/>
            <a:chExt cx="3550125" cy="2238225"/>
          </a:xfrm>
        </p:grpSpPr>
        <p:sp>
          <p:nvSpPr>
            <p:cNvPr id="3" name="Google Shape;2374;p28">
              <a:extLst>
                <a:ext uri="{FF2B5EF4-FFF2-40B4-BE49-F238E27FC236}">
                  <a16:creationId xmlns:a16="http://schemas.microsoft.com/office/drawing/2014/main" id="{085BEC4C-2FB0-9398-2477-E667755BBF22}"/>
                </a:ext>
              </a:extLst>
            </p:cNvPr>
            <p:cNvSpPr/>
            <p:nvPr/>
          </p:nvSpPr>
          <p:spPr>
            <a:xfrm>
              <a:off x="2723350" y="2481000"/>
              <a:ext cx="2155100" cy="1295300"/>
            </a:xfrm>
            <a:custGeom>
              <a:avLst/>
              <a:gdLst/>
              <a:ahLst/>
              <a:cxnLst/>
              <a:rect l="l" t="t" r="r" b="b"/>
              <a:pathLst>
                <a:path w="86204" h="51812" extrusionOk="0">
                  <a:moveTo>
                    <a:pt x="1995" y="1"/>
                  </a:moveTo>
                  <a:cubicBezTo>
                    <a:pt x="887" y="1"/>
                    <a:pt x="0" y="919"/>
                    <a:pt x="0" y="2028"/>
                  </a:cubicBezTo>
                  <a:lnTo>
                    <a:pt x="0" y="49784"/>
                  </a:lnTo>
                  <a:cubicBezTo>
                    <a:pt x="0" y="50925"/>
                    <a:pt x="887" y="51811"/>
                    <a:pt x="1995" y="51811"/>
                  </a:cubicBezTo>
                  <a:lnTo>
                    <a:pt x="84208" y="51811"/>
                  </a:lnTo>
                  <a:cubicBezTo>
                    <a:pt x="85317" y="51811"/>
                    <a:pt x="86203" y="50925"/>
                    <a:pt x="86203" y="49784"/>
                  </a:cubicBezTo>
                  <a:lnTo>
                    <a:pt x="86203" y="2028"/>
                  </a:lnTo>
                  <a:cubicBezTo>
                    <a:pt x="86203" y="919"/>
                    <a:pt x="85317" y="1"/>
                    <a:pt x="842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375;p28">
              <a:extLst>
                <a:ext uri="{FF2B5EF4-FFF2-40B4-BE49-F238E27FC236}">
                  <a16:creationId xmlns:a16="http://schemas.microsoft.com/office/drawing/2014/main" id="{01FE3C8E-B798-1644-2A05-77DB490CE52F}"/>
                </a:ext>
              </a:extLst>
            </p:cNvPr>
            <p:cNvSpPr/>
            <p:nvPr/>
          </p:nvSpPr>
          <p:spPr>
            <a:xfrm>
              <a:off x="2644950" y="3776275"/>
              <a:ext cx="2311875" cy="152025"/>
            </a:xfrm>
            <a:custGeom>
              <a:avLst/>
              <a:gdLst/>
              <a:ahLst/>
              <a:cxnLst/>
              <a:rect l="l" t="t" r="r" b="b"/>
              <a:pathLst>
                <a:path w="92475" h="6081" extrusionOk="0">
                  <a:moveTo>
                    <a:pt x="951" y="0"/>
                  </a:moveTo>
                  <a:cubicBezTo>
                    <a:pt x="413" y="0"/>
                    <a:pt x="1" y="412"/>
                    <a:pt x="1" y="950"/>
                  </a:cubicBezTo>
                  <a:cubicBezTo>
                    <a:pt x="1" y="3769"/>
                    <a:pt x="2281" y="6081"/>
                    <a:pt x="5131" y="6081"/>
                  </a:cubicBezTo>
                  <a:lnTo>
                    <a:pt x="87344" y="6081"/>
                  </a:lnTo>
                  <a:cubicBezTo>
                    <a:pt x="90194" y="6081"/>
                    <a:pt x="92475" y="3769"/>
                    <a:pt x="92475" y="950"/>
                  </a:cubicBezTo>
                  <a:cubicBezTo>
                    <a:pt x="92475" y="412"/>
                    <a:pt x="92063" y="0"/>
                    <a:pt x="91525"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76;p28">
              <a:extLst>
                <a:ext uri="{FF2B5EF4-FFF2-40B4-BE49-F238E27FC236}">
                  <a16:creationId xmlns:a16="http://schemas.microsoft.com/office/drawing/2014/main" id="{5EF9DFE3-FAF2-E04C-60AF-5FB94CFC2194}"/>
                </a:ext>
              </a:extLst>
            </p:cNvPr>
            <p:cNvSpPr/>
            <p:nvPr/>
          </p:nvSpPr>
          <p:spPr>
            <a:xfrm>
              <a:off x="2781150" y="2541175"/>
              <a:ext cx="2039500" cy="1175750"/>
            </a:xfrm>
            <a:custGeom>
              <a:avLst/>
              <a:gdLst/>
              <a:ahLst/>
              <a:cxnLst/>
              <a:rect l="l" t="t" r="r" b="b"/>
              <a:pathLst>
                <a:path w="81580" h="47030" extrusionOk="0">
                  <a:moveTo>
                    <a:pt x="982" y="1"/>
                  </a:moveTo>
                  <a:cubicBezTo>
                    <a:pt x="443" y="1"/>
                    <a:pt x="0" y="412"/>
                    <a:pt x="0" y="983"/>
                  </a:cubicBezTo>
                  <a:lnTo>
                    <a:pt x="0" y="46047"/>
                  </a:lnTo>
                  <a:cubicBezTo>
                    <a:pt x="0" y="46586"/>
                    <a:pt x="443" y="47029"/>
                    <a:pt x="982" y="47029"/>
                  </a:cubicBezTo>
                  <a:lnTo>
                    <a:pt x="80598" y="47029"/>
                  </a:lnTo>
                  <a:cubicBezTo>
                    <a:pt x="81136" y="47029"/>
                    <a:pt x="81580" y="46586"/>
                    <a:pt x="81580" y="46047"/>
                  </a:cubicBezTo>
                  <a:lnTo>
                    <a:pt x="81580" y="983"/>
                  </a:lnTo>
                  <a:cubicBezTo>
                    <a:pt x="81580" y="412"/>
                    <a:pt x="81136" y="1"/>
                    <a:pt x="805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lumMod val="95000"/>
                  </a:schemeClr>
                </a:solidFill>
                <a:highlight>
                  <a:srgbClr val="808080"/>
                </a:highlight>
              </a:endParaRPr>
            </a:p>
          </p:txBody>
        </p:sp>
        <p:sp>
          <p:nvSpPr>
            <p:cNvPr id="6" name="Google Shape;2377;p28">
              <a:extLst>
                <a:ext uri="{FF2B5EF4-FFF2-40B4-BE49-F238E27FC236}">
                  <a16:creationId xmlns:a16="http://schemas.microsoft.com/office/drawing/2014/main" id="{82928664-F59F-6967-0990-C4A349F067E4}"/>
                </a:ext>
              </a:extLst>
            </p:cNvPr>
            <p:cNvSpPr/>
            <p:nvPr/>
          </p:nvSpPr>
          <p:spPr>
            <a:xfrm>
              <a:off x="3491325" y="2788200"/>
              <a:ext cx="599350" cy="711775"/>
            </a:xfrm>
            <a:custGeom>
              <a:avLst/>
              <a:gdLst/>
              <a:ahLst/>
              <a:cxnLst/>
              <a:rect l="l" t="t" r="r" b="b"/>
              <a:pathLst>
                <a:path w="23974" h="28471" extrusionOk="0">
                  <a:moveTo>
                    <a:pt x="11971" y="0"/>
                  </a:moveTo>
                  <a:cubicBezTo>
                    <a:pt x="0" y="0"/>
                    <a:pt x="0" y="3009"/>
                    <a:pt x="0" y="3009"/>
                  </a:cubicBezTo>
                  <a:lnTo>
                    <a:pt x="0" y="12953"/>
                  </a:lnTo>
                  <a:cubicBezTo>
                    <a:pt x="0" y="18368"/>
                    <a:pt x="2914" y="23372"/>
                    <a:pt x="7632" y="26001"/>
                  </a:cubicBezTo>
                  <a:lnTo>
                    <a:pt x="11971" y="28471"/>
                  </a:lnTo>
                  <a:lnTo>
                    <a:pt x="16341" y="26001"/>
                  </a:lnTo>
                  <a:cubicBezTo>
                    <a:pt x="21028" y="23372"/>
                    <a:pt x="23974" y="18368"/>
                    <a:pt x="23974" y="12953"/>
                  </a:cubicBezTo>
                  <a:lnTo>
                    <a:pt x="23974" y="3009"/>
                  </a:lnTo>
                  <a:cubicBezTo>
                    <a:pt x="23974" y="3009"/>
                    <a:pt x="23214" y="0"/>
                    <a:pt x="1197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78;p28">
              <a:extLst>
                <a:ext uri="{FF2B5EF4-FFF2-40B4-BE49-F238E27FC236}">
                  <a16:creationId xmlns:a16="http://schemas.microsoft.com/office/drawing/2014/main" id="{C60A4272-126E-D704-3E5F-208093381177}"/>
                </a:ext>
              </a:extLst>
            </p:cNvPr>
            <p:cNvSpPr/>
            <p:nvPr/>
          </p:nvSpPr>
          <p:spPr>
            <a:xfrm>
              <a:off x="3435100" y="2731975"/>
              <a:ext cx="711800" cy="824225"/>
            </a:xfrm>
            <a:custGeom>
              <a:avLst/>
              <a:gdLst/>
              <a:ahLst/>
              <a:cxnLst/>
              <a:rect l="l" t="t" r="r" b="b"/>
              <a:pathLst>
                <a:path w="28472" h="32969" extrusionOk="0">
                  <a:moveTo>
                    <a:pt x="14220" y="2249"/>
                  </a:moveTo>
                  <a:cubicBezTo>
                    <a:pt x="25463" y="2249"/>
                    <a:pt x="26223" y="5258"/>
                    <a:pt x="26223" y="5258"/>
                  </a:cubicBezTo>
                  <a:lnTo>
                    <a:pt x="26223" y="15202"/>
                  </a:lnTo>
                  <a:cubicBezTo>
                    <a:pt x="26223" y="20617"/>
                    <a:pt x="23309" y="25589"/>
                    <a:pt x="18590" y="28250"/>
                  </a:cubicBezTo>
                  <a:lnTo>
                    <a:pt x="14220" y="30720"/>
                  </a:lnTo>
                  <a:lnTo>
                    <a:pt x="9881" y="28250"/>
                  </a:lnTo>
                  <a:cubicBezTo>
                    <a:pt x="5163" y="25621"/>
                    <a:pt x="2249" y="20617"/>
                    <a:pt x="2249" y="15202"/>
                  </a:cubicBezTo>
                  <a:lnTo>
                    <a:pt x="2249" y="5258"/>
                  </a:lnTo>
                  <a:cubicBezTo>
                    <a:pt x="2249" y="5258"/>
                    <a:pt x="2249" y="2249"/>
                    <a:pt x="14220" y="2249"/>
                  </a:cubicBezTo>
                  <a:close/>
                  <a:moveTo>
                    <a:pt x="14220" y="1"/>
                  </a:moveTo>
                  <a:cubicBezTo>
                    <a:pt x="8900" y="1"/>
                    <a:pt x="5036" y="603"/>
                    <a:pt x="2756" y="1743"/>
                  </a:cubicBezTo>
                  <a:cubicBezTo>
                    <a:pt x="191" y="3010"/>
                    <a:pt x="1" y="4751"/>
                    <a:pt x="1" y="5258"/>
                  </a:cubicBezTo>
                  <a:lnTo>
                    <a:pt x="1" y="15202"/>
                  </a:lnTo>
                  <a:cubicBezTo>
                    <a:pt x="1" y="21409"/>
                    <a:pt x="3358" y="27173"/>
                    <a:pt x="8773" y="30213"/>
                  </a:cubicBezTo>
                  <a:lnTo>
                    <a:pt x="13143" y="32652"/>
                  </a:lnTo>
                  <a:cubicBezTo>
                    <a:pt x="13460" y="32873"/>
                    <a:pt x="13840" y="32968"/>
                    <a:pt x="14220" y="32968"/>
                  </a:cubicBezTo>
                  <a:cubicBezTo>
                    <a:pt x="14600" y="32968"/>
                    <a:pt x="14980" y="32873"/>
                    <a:pt x="15329" y="32652"/>
                  </a:cubicBezTo>
                  <a:lnTo>
                    <a:pt x="19667" y="30213"/>
                  </a:lnTo>
                  <a:cubicBezTo>
                    <a:pt x="25083" y="27173"/>
                    <a:pt x="28471" y="21409"/>
                    <a:pt x="28471" y="15202"/>
                  </a:cubicBezTo>
                  <a:lnTo>
                    <a:pt x="28471" y="5258"/>
                  </a:lnTo>
                  <a:cubicBezTo>
                    <a:pt x="28471" y="5068"/>
                    <a:pt x="28440" y="4878"/>
                    <a:pt x="28376" y="4688"/>
                  </a:cubicBezTo>
                  <a:cubicBezTo>
                    <a:pt x="28250" y="4181"/>
                    <a:pt x="27679" y="2788"/>
                    <a:pt x="25399" y="1711"/>
                  </a:cubicBezTo>
                  <a:cubicBezTo>
                    <a:pt x="22961" y="571"/>
                    <a:pt x="19224" y="1"/>
                    <a:pt x="1422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381;p28">
              <a:extLst>
                <a:ext uri="{FF2B5EF4-FFF2-40B4-BE49-F238E27FC236}">
                  <a16:creationId xmlns:a16="http://schemas.microsoft.com/office/drawing/2014/main" id="{BCDEAD05-D0C1-6F2B-3CA3-AFB1F5718133}"/>
                </a:ext>
              </a:extLst>
            </p:cNvPr>
            <p:cNvSpPr/>
            <p:nvPr/>
          </p:nvSpPr>
          <p:spPr>
            <a:xfrm>
              <a:off x="5317050" y="2171450"/>
              <a:ext cx="165475" cy="279500"/>
            </a:xfrm>
            <a:custGeom>
              <a:avLst/>
              <a:gdLst/>
              <a:ahLst/>
              <a:cxnLst/>
              <a:rect l="l" t="t" r="r" b="b"/>
              <a:pathLst>
                <a:path w="6619" h="11180" extrusionOk="0">
                  <a:moveTo>
                    <a:pt x="4845" y="760"/>
                  </a:moveTo>
                  <a:cubicBezTo>
                    <a:pt x="5384" y="760"/>
                    <a:pt x="5859" y="1204"/>
                    <a:pt x="5859" y="1774"/>
                  </a:cubicBezTo>
                  <a:lnTo>
                    <a:pt x="5859" y="9406"/>
                  </a:lnTo>
                  <a:cubicBezTo>
                    <a:pt x="5859" y="9944"/>
                    <a:pt x="5384" y="10419"/>
                    <a:pt x="4845" y="10419"/>
                  </a:cubicBezTo>
                  <a:lnTo>
                    <a:pt x="1774" y="10419"/>
                  </a:lnTo>
                  <a:cubicBezTo>
                    <a:pt x="1235" y="10419"/>
                    <a:pt x="760" y="9944"/>
                    <a:pt x="760" y="9406"/>
                  </a:cubicBezTo>
                  <a:lnTo>
                    <a:pt x="760" y="1774"/>
                  </a:lnTo>
                  <a:cubicBezTo>
                    <a:pt x="760" y="1204"/>
                    <a:pt x="1204" y="760"/>
                    <a:pt x="1774" y="760"/>
                  </a:cubicBezTo>
                  <a:close/>
                  <a:moveTo>
                    <a:pt x="1774" y="0"/>
                  </a:moveTo>
                  <a:cubicBezTo>
                    <a:pt x="792" y="0"/>
                    <a:pt x="0" y="792"/>
                    <a:pt x="0" y="1774"/>
                  </a:cubicBezTo>
                  <a:lnTo>
                    <a:pt x="0" y="9374"/>
                  </a:lnTo>
                  <a:cubicBezTo>
                    <a:pt x="0" y="10356"/>
                    <a:pt x="792" y="11180"/>
                    <a:pt x="1774" y="11180"/>
                  </a:cubicBezTo>
                  <a:lnTo>
                    <a:pt x="4845" y="11180"/>
                  </a:lnTo>
                  <a:cubicBezTo>
                    <a:pt x="5827" y="11180"/>
                    <a:pt x="6619" y="10356"/>
                    <a:pt x="6619" y="9374"/>
                  </a:cubicBezTo>
                  <a:lnTo>
                    <a:pt x="6619" y="1774"/>
                  </a:lnTo>
                  <a:cubicBezTo>
                    <a:pt x="6619" y="792"/>
                    <a:pt x="5827" y="0"/>
                    <a:pt x="4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82;p28">
              <a:extLst>
                <a:ext uri="{FF2B5EF4-FFF2-40B4-BE49-F238E27FC236}">
                  <a16:creationId xmlns:a16="http://schemas.microsoft.com/office/drawing/2014/main" id="{FC12A477-5D1A-9C22-39EB-E7019CEC0C91}"/>
                </a:ext>
              </a:extLst>
            </p:cNvPr>
            <p:cNvSpPr/>
            <p:nvPr/>
          </p:nvSpPr>
          <p:spPr>
            <a:xfrm>
              <a:off x="5320200" y="2209450"/>
              <a:ext cx="159175" cy="19025"/>
            </a:xfrm>
            <a:custGeom>
              <a:avLst/>
              <a:gdLst/>
              <a:ahLst/>
              <a:cxnLst/>
              <a:rect l="l" t="t" r="r" b="b"/>
              <a:pathLst>
                <a:path w="6367" h="761" extrusionOk="0">
                  <a:moveTo>
                    <a:pt x="381" y="1"/>
                  </a:moveTo>
                  <a:cubicBezTo>
                    <a:pt x="191" y="1"/>
                    <a:pt x="1" y="159"/>
                    <a:pt x="1" y="381"/>
                  </a:cubicBezTo>
                  <a:cubicBezTo>
                    <a:pt x="1" y="602"/>
                    <a:pt x="191" y="761"/>
                    <a:pt x="381" y="761"/>
                  </a:cubicBezTo>
                  <a:lnTo>
                    <a:pt x="5986" y="761"/>
                  </a:lnTo>
                  <a:cubicBezTo>
                    <a:pt x="6176" y="761"/>
                    <a:pt x="6366" y="602"/>
                    <a:pt x="6366" y="381"/>
                  </a:cubicBezTo>
                  <a:cubicBezTo>
                    <a:pt x="6366" y="159"/>
                    <a:pt x="6176"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83;p28">
              <a:extLst>
                <a:ext uri="{FF2B5EF4-FFF2-40B4-BE49-F238E27FC236}">
                  <a16:creationId xmlns:a16="http://schemas.microsoft.com/office/drawing/2014/main" id="{A688F6A7-54DD-1B93-4BE4-CB54B440F1E4}"/>
                </a:ext>
              </a:extLst>
            </p:cNvPr>
            <p:cNvSpPr/>
            <p:nvPr/>
          </p:nvSpPr>
          <p:spPr>
            <a:xfrm>
              <a:off x="5320200" y="2380450"/>
              <a:ext cx="159175" cy="19050"/>
            </a:xfrm>
            <a:custGeom>
              <a:avLst/>
              <a:gdLst/>
              <a:ahLst/>
              <a:cxnLst/>
              <a:rect l="l" t="t" r="r" b="b"/>
              <a:pathLst>
                <a:path w="6367" h="762" extrusionOk="0">
                  <a:moveTo>
                    <a:pt x="381" y="1"/>
                  </a:moveTo>
                  <a:cubicBezTo>
                    <a:pt x="191" y="1"/>
                    <a:pt x="1" y="191"/>
                    <a:pt x="1" y="381"/>
                  </a:cubicBezTo>
                  <a:cubicBezTo>
                    <a:pt x="1" y="603"/>
                    <a:pt x="191" y="761"/>
                    <a:pt x="381" y="761"/>
                  </a:cubicBezTo>
                  <a:lnTo>
                    <a:pt x="5986" y="761"/>
                  </a:lnTo>
                  <a:cubicBezTo>
                    <a:pt x="6176" y="761"/>
                    <a:pt x="6366" y="603"/>
                    <a:pt x="6366" y="381"/>
                  </a:cubicBezTo>
                  <a:cubicBezTo>
                    <a:pt x="6366" y="191"/>
                    <a:pt x="6176"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84;p28">
              <a:extLst>
                <a:ext uri="{FF2B5EF4-FFF2-40B4-BE49-F238E27FC236}">
                  <a16:creationId xmlns:a16="http://schemas.microsoft.com/office/drawing/2014/main" id="{39FE37D4-69CA-7C4D-72B4-B10D63C13829}"/>
                </a:ext>
              </a:extLst>
            </p:cNvPr>
            <p:cNvSpPr/>
            <p:nvPr/>
          </p:nvSpPr>
          <p:spPr>
            <a:xfrm>
              <a:off x="5389875" y="2405800"/>
              <a:ext cx="19025" cy="19025"/>
            </a:xfrm>
            <a:custGeom>
              <a:avLst/>
              <a:gdLst/>
              <a:ahLst/>
              <a:cxnLst/>
              <a:rect l="l" t="t" r="r" b="b"/>
              <a:pathLst>
                <a:path w="761" h="761" extrusionOk="0">
                  <a:moveTo>
                    <a:pt x="381" y="0"/>
                  </a:moveTo>
                  <a:cubicBezTo>
                    <a:pt x="191" y="0"/>
                    <a:pt x="1" y="190"/>
                    <a:pt x="1" y="380"/>
                  </a:cubicBezTo>
                  <a:cubicBezTo>
                    <a:pt x="1" y="602"/>
                    <a:pt x="191" y="760"/>
                    <a:pt x="381" y="760"/>
                  </a:cubicBezTo>
                  <a:cubicBezTo>
                    <a:pt x="602" y="760"/>
                    <a:pt x="761" y="602"/>
                    <a:pt x="761" y="380"/>
                  </a:cubicBezTo>
                  <a:cubicBezTo>
                    <a:pt x="761" y="190"/>
                    <a:pt x="602" y="0"/>
                    <a:pt x="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86;p28">
              <a:extLst>
                <a:ext uri="{FF2B5EF4-FFF2-40B4-BE49-F238E27FC236}">
                  <a16:creationId xmlns:a16="http://schemas.microsoft.com/office/drawing/2014/main" id="{54EE8AEF-919D-9CEA-8BE7-63A3E3C7058C}"/>
                </a:ext>
              </a:extLst>
            </p:cNvPr>
            <p:cNvSpPr/>
            <p:nvPr/>
          </p:nvSpPr>
          <p:spPr>
            <a:xfrm>
              <a:off x="5266375" y="3118350"/>
              <a:ext cx="279500" cy="209025"/>
            </a:xfrm>
            <a:custGeom>
              <a:avLst/>
              <a:gdLst/>
              <a:ahLst/>
              <a:cxnLst/>
              <a:rect l="l" t="t" r="r" b="b"/>
              <a:pathLst>
                <a:path w="11180" h="8361" extrusionOk="0">
                  <a:moveTo>
                    <a:pt x="5574" y="0"/>
                  </a:moveTo>
                  <a:cubicBezTo>
                    <a:pt x="3452" y="0"/>
                    <a:pt x="2629" y="1235"/>
                    <a:pt x="2375" y="2154"/>
                  </a:cubicBezTo>
                  <a:cubicBezTo>
                    <a:pt x="1330" y="2439"/>
                    <a:pt x="0" y="3294"/>
                    <a:pt x="0" y="5067"/>
                  </a:cubicBezTo>
                  <a:cubicBezTo>
                    <a:pt x="0" y="7696"/>
                    <a:pt x="2502" y="8361"/>
                    <a:pt x="3801" y="8361"/>
                  </a:cubicBezTo>
                  <a:lnTo>
                    <a:pt x="4054" y="8361"/>
                  </a:lnTo>
                  <a:lnTo>
                    <a:pt x="4054" y="7601"/>
                  </a:lnTo>
                  <a:lnTo>
                    <a:pt x="3801" y="7601"/>
                  </a:lnTo>
                  <a:cubicBezTo>
                    <a:pt x="3801" y="7601"/>
                    <a:pt x="760" y="7601"/>
                    <a:pt x="760" y="5067"/>
                  </a:cubicBezTo>
                  <a:cubicBezTo>
                    <a:pt x="760" y="3041"/>
                    <a:pt x="3040" y="2787"/>
                    <a:pt x="3040" y="2787"/>
                  </a:cubicBezTo>
                  <a:cubicBezTo>
                    <a:pt x="3040" y="2787"/>
                    <a:pt x="3040" y="760"/>
                    <a:pt x="5574" y="760"/>
                  </a:cubicBezTo>
                  <a:cubicBezTo>
                    <a:pt x="8139" y="760"/>
                    <a:pt x="8393" y="3801"/>
                    <a:pt x="8393" y="3801"/>
                  </a:cubicBezTo>
                  <a:lnTo>
                    <a:pt x="8583" y="3801"/>
                  </a:lnTo>
                  <a:cubicBezTo>
                    <a:pt x="9121" y="3801"/>
                    <a:pt x="10419" y="3959"/>
                    <a:pt x="10419" y="5574"/>
                  </a:cubicBezTo>
                  <a:cubicBezTo>
                    <a:pt x="10419" y="7601"/>
                    <a:pt x="7347" y="7601"/>
                    <a:pt x="7347" y="7601"/>
                  </a:cubicBezTo>
                  <a:lnTo>
                    <a:pt x="6841" y="7601"/>
                  </a:lnTo>
                  <a:lnTo>
                    <a:pt x="6841" y="8361"/>
                  </a:lnTo>
                  <a:lnTo>
                    <a:pt x="7347" y="8361"/>
                  </a:lnTo>
                  <a:cubicBezTo>
                    <a:pt x="8678" y="8361"/>
                    <a:pt x="11179" y="7791"/>
                    <a:pt x="11179" y="5574"/>
                  </a:cubicBezTo>
                  <a:cubicBezTo>
                    <a:pt x="11179" y="3927"/>
                    <a:pt x="10103" y="3199"/>
                    <a:pt x="9026" y="3072"/>
                  </a:cubicBezTo>
                  <a:cubicBezTo>
                    <a:pt x="8709" y="1742"/>
                    <a:pt x="7759" y="0"/>
                    <a:pt x="55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87;p28">
              <a:extLst>
                <a:ext uri="{FF2B5EF4-FFF2-40B4-BE49-F238E27FC236}">
                  <a16:creationId xmlns:a16="http://schemas.microsoft.com/office/drawing/2014/main" id="{9A38E936-2725-BE82-9F89-B0D81C32B577}"/>
                </a:ext>
              </a:extLst>
            </p:cNvPr>
            <p:cNvSpPr/>
            <p:nvPr/>
          </p:nvSpPr>
          <p:spPr>
            <a:xfrm>
              <a:off x="5393050" y="3347150"/>
              <a:ext cx="19025" cy="15875"/>
            </a:xfrm>
            <a:custGeom>
              <a:avLst/>
              <a:gdLst/>
              <a:ahLst/>
              <a:cxnLst/>
              <a:rect l="l" t="t" r="r" b="b"/>
              <a:pathLst>
                <a:path w="761" h="635" extrusionOk="0">
                  <a:moveTo>
                    <a:pt x="0" y="1"/>
                  </a:moveTo>
                  <a:lnTo>
                    <a:pt x="0" y="254"/>
                  </a:lnTo>
                  <a:cubicBezTo>
                    <a:pt x="0" y="444"/>
                    <a:pt x="190" y="634"/>
                    <a:pt x="380" y="634"/>
                  </a:cubicBezTo>
                  <a:cubicBezTo>
                    <a:pt x="602" y="634"/>
                    <a:pt x="760" y="444"/>
                    <a:pt x="760" y="254"/>
                  </a:cubicBez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88;p28">
              <a:extLst>
                <a:ext uri="{FF2B5EF4-FFF2-40B4-BE49-F238E27FC236}">
                  <a16:creationId xmlns:a16="http://schemas.microsoft.com/office/drawing/2014/main" id="{6A2B7DC3-24BF-1503-1E39-DA4E2CA13CAF}"/>
                </a:ext>
              </a:extLst>
            </p:cNvPr>
            <p:cNvSpPr/>
            <p:nvPr/>
          </p:nvSpPr>
          <p:spPr>
            <a:xfrm>
              <a:off x="5393050" y="3327350"/>
              <a:ext cx="19025" cy="19050"/>
            </a:xfrm>
            <a:custGeom>
              <a:avLst/>
              <a:gdLst/>
              <a:ahLst/>
              <a:cxnLst/>
              <a:rect l="l" t="t" r="r" b="b"/>
              <a:pathLst>
                <a:path w="761" h="762" extrusionOk="0">
                  <a:moveTo>
                    <a:pt x="0" y="1"/>
                  </a:moveTo>
                  <a:lnTo>
                    <a:pt x="0" y="761"/>
                  </a:lnTo>
                  <a:lnTo>
                    <a:pt x="760" y="761"/>
                  </a:ln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89;p28">
              <a:extLst>
                <a:ext uri="{FF2B5EF4-FFF2-40B4-BE49-F238E27FC236}">
                  <a16:creationId xmlns:a16="http://schemas.microsoft.com/office/drawing/2014/main" id="{E053ADF8-1CF6-6E41-3796-17504C075CAD}"/>
                </a:ext>
              </a:extLst>
            </p:cNvPr>
            <p:cNvSpPr/>
            <p:nvPr/>
          </p:nvSpPr>
          <p:spPr>
            <a:xfrm>
              <a:off x="5393050" y="3289350"/>
              <a:ext cx="19025" cy="19025"/>
            </a:xfrm>
            <a:custGeom>
              <a:avLst/>
              <a:gdLst/>
              <a:ahLst/>
              <a:cxnLst/>
              <a:rect l="l" t="t" r="r" b="b"/>
              <a:pathLst>
                <a:path w="761" h="761" extrusionOk="0">
                  <a:moveTo>
                    <a:pt x="0" y="1"/>
                  </a:moveTo>
                  <a:lnTo>
                    <a:pt x="0" y="761"/>
                  </a:lnTo>
                  <a:lnTo>
                    <a:pt x="760" y="761"/>
                  </a:ln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90;p28">
              <a:extLst>
                <a:ext uri="{FF2B5EF4-FFF2-40B4-BE49-F238E27FC236}">
                  <a16:creationId xmlns:a16="http://schemas.microsoft.com/office/drawing/2014/main" id="{A407983D-9ED0-827E-42B7-6B002352E3C3}"/>
                </a:ext>
              </a:extLst>
            </p:cNvPr>
            <p:cNvSpPr/>
            <p:nvPr/>
          </p:nvSpPr>
          <p:spPr>
            <a:xfrm>
              <a:off x="5393050" y="3308350"/>
              <a:ext cx="19025" cy="19025"/>
            </a:xfrm>
            <a:custGeom>
              <a:avLst/>
              <a:gdLst/>
              <a:ahLst/>
              <a:cxnLst/>
              <a:rect l="l" t="t" r="r" b="b"/>
              <a:pathLst>
                <a:path w="761" h="761" extrusionOk="0">
                  <a:moveTo>
                    <a:pt x="0" y="1"/>
                  </a:moveTo>
                  <a:lnTo>
                    <a:pt x="0" y="761"/>
                  </a:lnTo>
                  <a:lnTo>
                    <a:pt x="760" y="761"/>
                  </a:ln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91;p28">
              <a:extLst>
                <a:ext uri="{FF2B5EF4-FFF2-40B4-BE49-F238E27FC236}">
                  <a16:creationId xmlns:a16="http://schemas.microsoft.com/office/drawing/2014/main" id="{1A0B1EC9-7A50-D1B6-DA31-DAD05B2B2C2C}"/>
                </a:ext>
              </a:extLst>
            </p:cNvPr>
            <p:cNvSpPr/>
            <p:nvPr/>
          </p:nvSpPr>
          <p:spPr>
            <a:xfrm>
              <a:off x="5351075" y="3186150"/>
              <a:ext cx="105325" cy="103225"/>
            </a:xfrm>
            <a:custGeom>
              <a:avLst/>
              <a:gdLst/>
              <a:ahLst/>
              <a:cxnLst/>
              <a:rect l="l" t="t" r="r" b="b"/>
              <a:pathLst>
                <a:path w="4213" h="4129" extrusionOk="0">
                  <a:moveTo>
                    <a:pt x="2065" y="1"/>
                  </a:moveTo>
                  <a:cubicBezTo>
                    <a:pt x="1970" y="1"/>
                    <a:pt x="1879" y="42"/>
                    <a:pt x="1806" y="139"/>
                  </a:cubicBezTo>
                  <a:lnTo>
                    <a:pt x="159" y="1817"/>
                  </a:lnTo>
                  <a:cubicBezTo>
                    <a:pt x="1" y="1944"/>
                    <a:pt x="1" y="2197"/>
                    <a:pt x="159" y="2355"/>
                  </a:cubicBezTo>
                  <a:cubicBezTo>
                    <a:pt x="238" y="2419"/>
                    <a:pt x="333" y="2450"/>
                    <a:pt x="428" y="2450"/>
                  </a:cubicBezTo>
                  <a:cubicBezTo>
                    <a:pt x="523" y="2450"/>
                    <a:pt x="618" y="2419"/>
                    <a:pt x="698" y="2355"/>
                  </a:cubicBezTo>
                  <a:lnTo>
                    <a:pt x="1679" y="1310"/>
                  </a:lnTo>
                  <a:lnTo>
                    <a:pt x="1679" y="4129"/>
                  </a:lnTo>
                  <a:lnTo>
                    <a:pt x="2439" y="4129"/>
                  </a:lnTo>
                  <a:lnTo>
                    <a:pt x="2439" y="1152"/>
                  </a:lnTo>
                  <a:lnTo>
                    <a:pt x="3484" y="2292"/>
                  </a:lnTo>
                  <a:cubicBezTo>
                    <a:pt x="3579" y="2387"/>
                    <a:pt x="3674" y="2419"/>
                    <a:pt x="3769" y="2419"/>
                  </a:cubicBezTo>
                  <a:cubicBezTo>
                    <a:pt x="3864" y="2419"/>
                    <a:pt x="3959" y="2387"/>
                    <a:pt x="4023" y="2324"/>
                  </a:cubicBezTo>
                  <a:cubicBezTo>
                    <a:pt x="4213" y="2165"/>
                    <a:pt x="4213" y="1944"/>
                    <a:pt x="4054" y="1785"/>
                  </a:cubicBezTo>
                  <a:lnTo>
                    <a:pt x="2534" y="139"/>
                  </a:lnTo>
                  <a:cubicBezTo>
                    <a:pt x="2462" y="42"/>
                    <a:pt x="2352" y="1"/>
                    <a:pt x="2248" y="1"/>
                  </a:cubicBezTo>
                  <a:cubicBezTo>
                    <a:pt x="2216" y="1"/>
                    <a:pt x="2184" y="4"/>
                    <a:pt x="2154" y="12"/>
                  </a:cubicBezTo>
                  <a:cubicBezTo>
                    <a:pt x="2124" y="4"/>
                    <a:pt x="2095" y="1"/>
                    <a:pt x="20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93;p28">
              <a:extLst>
                <a:ext uri="{FF2B5EF4-FFF2-40B4-BE49-F238E27FC236}">
                  <a16:creationId xmlns:a16="http://schemas.microsoft.com/office/drawing/2014/main" id="{C953F830-6A45-7C81-D5B3-9A7D7CFFEB3F}"/>
                </a:ext>
              </a:extLst>
            </p:cNvPr>
            <p:cNvSpPr/>
            <p:nvPr/>
          </p:nvSpPr>
          <p:spPr>
            <a:xfrm>
              <a:off x="5351875" y="4160150"/>
              <a:ext cx="155200" cy="154525"/>
            </a:xfrm>
            <a:custGeom>
              <a:avLst/>
              <a:gdLst/>
              <a:ahLst/>
              <a:cxnLst/>
              <a:rect l="l" t="t" r="r" b="b"/>
              <a:pathLst>
                <a:path w="6208" h="6181" extrusionOk="0">
                  <a:moveTo>
                    <a:pt x="1824" y="1"/>
                  </a:moveTo>
                  <a:cubicBezTo>
                    <a:pt x="1807" y="1"/>
                    <a:pt x="1790" y="2"/>
                    <a:pt x="1774" y="5"/>
                  </a:cubicBezTo>
                  <a:cubicBezTo>
                    <a:pt x="1331" y="100"/>
                    <a:pt x="919" y="290"/>
                    <a:pt x="602" y="606"/>
                  </a:cubicBezTo>
                  <a:cubicBezTo>
                    <a:pt x="222" y="986"/>
                    <a:pt x="1" y="1525"/>
                    <a:pt x="1" y="2095"/>
                  </a:cubicBezTo>
                  <a:cubicBezTo>
                    <a:pt x="1" y="2633"/>
                    <a:pt x="222" y="3172"/>
                    <a:pt x="602" y="3552"/>
                  </a:cubicBezTo>
                  <a:lnTo>
                    <a:pt x="2629" y="5578"/>
                  </a:lnTo>
                  <a:cubicBezTo>
                    <a:pt x="3041" y="5990"/>
                    <a:pt x="3579" y="6180"/>
                    <a:pt x="4117" y="6180"/>
                  </a:cubicBezTo>
                  <a:cubicBezTo>
                    <a:pt x="4656" y="6180"/>
                    <a:pt x="5163" y="5990"/>
                    <a:pt x="5574" y="5578"/>
                  </a:cubicBezTo>
                  <a:cubicBezTo>
                    <a:pt x="5986" y="5198"/>
                    <a:pt x="6208" y="4660"/>
                    <a:pt x="6208" y="4090"/>
                  </a:cubicBezTo>
                  <a:cubicBezTo>
                    <a:pt x="6208" y="3552"/>
                    <a:pt x="5986" y="3013"/>
                    <a:pt x="5574" y="2633"/>
                  </a:cubicBezTo>
                  <a:lnTo>
                    <a:pt x="4529" y="1556"/>
                  </a:lnTo>
                  <a:cubicBezTo>
                    <a:pt x="4450" y="1477"/>
                    <a:pt x="4347" y="1438"/>
                    <a:pt x="4248" y="1438"/>
                  </a:cubicBezTo>
                  <a:cubicBezTo>
                    <a:pt x="4149" y="1438"/>
                    <a:pt x="4054" y="1477"/>
                    <a:pt x="3991" y="1556"/>
                  </a:cubicBezTo>
                  <a:cubicBezTo>
                    <a:pt x="3832" y="1715"/>
                    <a:pt x="3832" y="1936"/>
                    <a:pt x="3991" y="2095"/>
                  </a:cubicBezTo>
                  <a:lnTo>
                    <a:pt x="5036" y="3172"/>
                  </a:lnTo>
                  <a:cubicBezTo>
                    <a:pt x="5289" y="3393"/>
                    <a:pt x="5448" y="3742"/>
                    <a:pt x="5448" y="4090"/>
                  </a:cubicBezTo>
                  <a:cubicBezTo>
                    <a:pt x="5448" y="4438"/>
                    <a:pt x="5289" y="4787"/>
                    <a:pt x="5036" y="5040"/>
                  </a:cubicBezTo>
                  <a:cubicBezTo>
                    <a:pt x="4783" y="5293"/>
                    <a:pt x="4442" y="5420"/>
                    <a:pt x="4102" y="5420"/>
                  </a:cubicBezTo>
                  <a:cubicBezTo>
                    <a:pt x="3761" y="5420"/>
                    <a:pt x="3421" y="5293"/>
                    <a:pt x="3167" y="5040"/>
                  </a:cubicBezTo>
                  <a:lnTo>
                    <a:pt x="1141" y="3013"/>
                  </a:lnTo>
                  <a:cubicBezTo>
                    <a:pt x="919" y="2760"/>
                    <a:pt x="761" y="2443"/>
                    <a:pt x="761" y="2095"/>
                  </a:cubicBezTo>
                  <a:cubicBezTo>
                    <a:pt x="761" y="1715"/>
                    <a:pt x="919" y="1398"/>
                    <a:pt x="1141" y="1145"/>
                  </a:cubicBezTo>
                  <a:cubicBezTo>
                    <a:pt x="1362" y="955"/>
                    <a:pt x="1616" y="828"/>
                    <a:pt x="1901" y="765"/>
                  </a:cubicBezTo>
                  <a:cubicBezTo>
                    <a:pt x="2091" y="733"/>
                    <a:pt x="2249" y="543"/>
                    <a:pt x="2217" y="321"/>
                  </a:cubicBezTo>
                  <a:cubicBezTo>
                    <a:pt x="2188" y="148"/>
                    <a:pt x="2001" y="1"/>
                    <a:pt x="18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94;p28">
              <a:extLst>
                <a:ext uri="{FF2B5EF4-FFF2-40B4-BE49-F238E27FC236}">
                  <a16:creationId xmlns:a16="http://schemas.microsoft.com/office/drawing/2014/main" id="{32A7BF9A-1283-1C01-0415-3D390607326D}"/>
                </a:ext>
              </a:extLst>
            </p:cNvPr>
            <p:cNvSpPr/>
            <p:nvPr/>
          </p:nvSpPr>
          <p:spPr>
            <a:xfrm>
              <a:off x="5287750" y="4066425"/>
              <a:ext cx="159950" cy="154825"/>
            </a:xfrm>
            <a:custGeom>
              <a:avLst/>
              <a:gdLst/>
              <a:ahLst/>
              <a:cxnLst/>
              <a:rect l="l" t="t" r="r" b="b"/>
              <a:pathLst>
                <a:path w="6398" h="6193" extrusionOk="0">
                  <a:moveTo>
                    <a:pt x="2280" y="1"/>
                  </a:moveTo>
                  <a:cubicBezTo>
                    <a:pt x="1742" y="1"/>
                    <a:pt x="1204" y="207"/>
                    <a:pt x="792" y="618"/>
                  </a:cubicBezTo>
                  <a:cubicBezTo>
                    <a:pt x="0" y="1442"/>
                    <a:pt x="0" y="2772"/>
                    <a:pt x="792" y="3595"/>
                  </a:cubicBezTo>
                  <a:lnTo>
                    <a:pt x="1869" y="4640"/>
                  </a:lnTo>
                  <a:cubicBezTo>
                    <a:pt x="1948" y="4720"/>
                    <a:pt x="2043" y="4759"/>
                    <a:pt x="2138" y="4759"/>
                  </a:cubicBezTo>
                  <a:cubicBezTo>
                    <a:pt x="2233" y="4759"/>
                    <a:pt x="2328" y="4720"/>
                    <a:pt x="2407" y="4640"/>
                  </a:cubicBezTo>
                  <a:cubicBezTo>
                    <a:pt x="2566" y="4514"/>
                    <a:pt x="2566" y="4260"/>
                    <a:pt x="2407" y="4102"/>
                  </a:cubicBezTo>
                  <a:lnTo>
                    <a:pt x="1330" y="3057"/>
                  </a:lnTo>
                  <a:cubicBezTo>
                    <a:pt x="824" y="2519"/>
                    <a:pt x="824" y="1695"/>
                    <a:pt x="1330" y="1157"/>
                  </a:cubicBezTo>
                  <a:cubicBezTo>
                    <a:pt x="1600" y="903"/>
                    <a:pt x="1940" y="777"/>
                    <a:pt x="2280" y="777"/>
                  </a:cubicBezTo>
                  <a:cubicBezTo>
                    <a:pt x="2621" y="777"/>
                    <a:pt x="2961" y="903"/>
                    <a:pt x="3231" y="1157"/>
                  </a:cubicBezTo>
                  <a:lnTo>
                    <a:pt x="5226" y="3184"/>
                  </a:lnTo>
                  <a:cubicBezTo>
                    <a:pt x="5479" y="3437"/>
                    <a:pt x="5637" y="3754"/>
                    <a:pt x="5637" y="4102"/>
                  </a:cubicBezTo>
                  <a:cubicBezTo>
                    <a:pt x="5637" y="4450"/>
                    <a:pt x="5479" y="4799"/>
                    <a:pt x="5226" y="5052"/>
                  </a:cubicBezTo>
                  <a:cubicBezTo>
                    <a:pt x="5036" y="5242"/>
                    <a:pt x="4782" y="5369"/>
                    <a:pt x="4497" y="5432"/>
                  </a:cubicBezTo>
                  <a:cubicBezTo>
                    <a:pt x="4307" y="5464"/>
                    <a:pt x="4149" y="5654"/>
                    <a:pt x="4181" y="5875"/>
                  </a:cubicBezTo>
                  <a:cubicBezTo>
                    <a:pt x="4212" y="6065"/>
                    <a:pt x="4371" y="6192"/>
                    <a:pt x="4561" y="6192"/>
                  </a:cubicBezTo>
                  <a:lnTo>
                    <a:pt x="4624" y="6192"/>
                  </a:lnTo>
                  <a:cubicBezTo>
                    <a:pt x="5067" y="6129"/>
                    <a:pt x="5479" y="5907"/>
                    <a:pt x="5764" y="5590"/>
                  </a:cubicBezTo>
                  <a:cubicBezTo>
                    <a:pt x="6176" y="5210"/>
                    <a:pt x="6397" y="4672"/>
                    <a:pt x="6397" y="4102"/>
                  </a:cubicBezTo>
                  <a:cubicBezTo>
                    <a:pt x="6397" y="3564"/>
                    <a:pt x="6176" y="3025"/>
                    <a:pt x="5764" y="2645"/>
                  </a:cubicBezTo>
                  <a:lnTo>
                    <a:pt x="3769" y="618"/>
                  </a:lnTo>
                  <a:cubicBezTo>
                    <a:pt x="3357" y="207"/>
                    <a:pt x="2819" y="1"/>
                    <a:pt x="2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96;p28">
              <a:extLst>
                <a:ext uri="{FF2B5EF4-FFF2-40B4-BE49-F238E27FC236}">
                  <a16:creationId xmlns:a16="http://schemas.microsoft.com/office/drawing/2014/main" id="{3565D176-EF68-9322-96DC-3C3380ECB69B}"/>
                </a:ext>
              </a:extLst>
            </p:cNvPr>
            <p:cNvSpPr/>
            <p:nvPr/>
          </p:nvSpPr>
          <p:spPr>
            <a:xfrm>
              <a:off x="2142225" y="2098600"/>
              <a:ext cx="120350" cy="101375"/>
            </a:xfrm>
            <a:custGeom>
              <a:avLst/>
              <a:gdLst/>
              <a:ahLst/>
              <a:cxnLst/>
              <a:rect l="l" t="t" r="r" b="b"/>
              <a:pathLst>
                <a:path w="4814" h="4055" extrusionOk="0">
                  <a:moveTo>
                    <a:pt x="2407" y="1"/>
                  </a:moveTo>
                  <a:cubicBezTo>
                    <a:pt x="1077" y="1"/>
                    <a:pt x="0" y="1078"/>
                    <a:pt x="0" y="2408"/>
                  </a:cubicBezTo>
                  <a:lnTo>
                    <a:pt x="0" y="3674"/>
                  </a:lnTo>
                  <a:cubicBezTo>
                    <a:pt x="0" y="3864"/>
                    <a:pt x="158" y="4054"/>
                    <a:pt x="380" y="4054"/>
                  </a:cubicBezTo>
                  <a:cubicBezTo>
                    <a:pt x="570" y="4054"/>
                    <a:pt x="760" y="3864"/>
                    <a:pt x="760" y="3674"/>
                  </a:cubicBezTo>
                  <a:lnTo>
                    <a:pt x="760" y="2408"/>
                  </a:lnTo>
                  <a:cubicBezTo>
                    <a:pt x="760" y="1489"/>
                    <a:pt x="1489" y="761"/>
                    <a:pt x="2407" y="761"/>
                  </a:cubicBezTo>
                  <a:cubicBezTo>
                    <a:pt x="3294" y="761"/>
                    <a:pt x="4054" y="1489"/>
                    <a:pt x="4054" y="2408"/>
                  </a:cubicBezTo>
                  <a:lnTo>
                    <a:pt x="4054" y="3674"/>
                  </a:lnTo>
                  <a:cubicBezTo>
                    <a:pt x="4054" y="3864"/>
                    <a:pt x="4212" y="4054"/>
                    <a:pt x="4434" y="4054"/>
                  </a:cubicBezTo>
                  <a:cubicBezTo>
                    <a:pt x="4624" y="4054"/>
                    <a:pt x="4814" y="3864"/>
                    <a:pt x="4814" y="3674"/>
                  </a:cubicBezTo>
                  <a:lnTo>
                    <a:pt x="4814" y="2408"/>
                  </a:lnTo>
                  <a:cubicBezTo>
                    <a:pt x="4814" y="1078"/>
                    <a:pt x="3737" y="1"/>
                    <a:pt x="24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97;p28">
              <a:extLst>
                <a:ext uri="{FF2B5EF4-FFF2-40B4-BE49-F238E27FC236}">
                  <a16:creationId xmlns:a16="http://schemas.microsoft.com/office/drawing/2014/main" id="{59AA9ECA-BED3-A9E9-956D-95C9BC3A176D}"/>
                </a:ext>
              </a:extLst>
            </p:cNvPr>
            <p:cNvSpPr/>
            <p:nvPr/>
          </p:nvSpPr>
          <p:spPr>
            <a:xfrm>
              <a:off x="2093925" y="2184125"/>
              <a:ext cx="216150" cy="164700"/>
            </a:xfrm>
            <a:custGeom>
              <a:avLst/>
              <a:gdLst/>
              <a:ahLst/>
              <a:cxnLst/>
              <a:rect l="l" t="t" r="r" b="b"/>
              <a:pathLst>
                <a:path w="8646" h="6588" extrusionOk="0">
                  <a:moveTo>
                    <a:pt x="7886" y="760"/>
                  </a:moveTo>
                  <a:lnTo>
                    <a:pt x="7886" y="5827"/>
                  </a:lnTo>
                  <a:lnTo>
                    <a:pt x="760" y="5827"/>
                  </a:lnTo>
                  <a:lnTo>
                    <a:pt x="760" y="760"/>
                  </a:lnTo>
                  <a:close/>
                  <a:moveTo>
                    <a:pt x="760" y="0"/>
                  </a:moveTo>
                  <a:cubicBezTo>
                    <a:pt x="349" y="0"/>
                    <a:pt x="0" y="348"/>
                    <a:pt x="0" y="760"/>
                  </a:cubicBezTo>
                  <a:lnTo>
                    <a:pt x="0" y="5827"/>
                  </a:lnTo>
                  <a:cubicBezTo>
                    <a:pt x="0" y="6239"/>
                    <a:pt x="349" y="6587"/>
                    <a:pt x="760" y="6587"/>
                  </a:cubicBezTo>
                  <a:lnTo>
                    <a:pt x="7886" y="6587"/>
                  </a:lnTo>
                  <a:cubicBezTo>
                    <a:pt x="8298" y="6587"/>
                    <a:pt x="8646" y="6239"/>
                    <a:pt x="8646" y="5827"/>
                  </a:cubicBezTo>
                  <a:lnTo>
                    <a:pt x="8646" y="760"/>
                  </a:lnTo>
                  <a:cubicBezTo>
                    <a:pt x="8646" y="348"/>
                    <a:pt x="8298" y="0"/>
                    <a:pt x="78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98;p28">
              <a:extLst>
                <a:ext uri="{FF2B5EF4-FFF2-40B4-BE49-F238E27FC236}">
                  <a16:creationId xmlns:a16="http://schemas.microsoft.com/office/drawing/2014/main" id="{8820B4C4-FD15-2EFA-0B40-B193EC566EED}"/>
                </a:ext>
              </a:extLst>
            </p:cNvPr>
            <p:cNvSpPr/>
            <p:nvPr/>
          </p:nvSpPr>
          <p:spPr>
            <a:xfrm>
              <a:off x="2173875" y="2241125"/>
              <a:ext cx="57050" cy="57025"/>
            </a:xfrm>
            <a:custGeom>
              <a:avLst/>
              <a:gdLst/>
              <a:ahLst/>
              <a:cxnLst/>
              <a:rect l="l" t="t" r="r" b="b"/>
              <a:pathLst>
                <a:path w="2282" h="2281" extrusionOk="0">
                  <a:moveTo>
                    <a:pt x="1141" y="760"/>
                  </a:moveTo>
                  <a:cubicBezTo>
                    <a:pt x="1331" y="760"/>
                    <a:pt x="1521" y="919"/>
                    <a:pt x="1521" y="1140"/>
                  </a:cubicBezTo>
                  <a:cubicBezTo>
                    <a:pt x="1521" y="1362"/>
                    <a:pt x="1331" y="1520"/>
                    <a:pt x="1141" y="1520"/>
                  </a:cubicBezTo>
                  <a:cubicBezTo>
                    <a:pt x="919" y="1520"/>
                    <a:pt x="761" y="1362"/>
                    <a:pt x="761" y="1140"/>
                  </a:cubicBezTo>
                  <a:cubicBezTo>
                    <a:pt x="761" y="919"/>
                    <a:pt x="919" y="760"/>
                    <a:pt x="1141" y="760"/>
                  </a:cubicBezTo>
                  <a:close/>
                  <a:moveTo>
                    <a:pt x="1141" y="0"/>
                  </a:moveTo>
                  <a:cubicBezTo>
                    <a:pt x="508" y="0"/>
                    <a:pt x="1" y="507"/>
                    <a:pt x="1" y="1140"/>
                  </a:cubicBezTo>
                  <a:cubicBezTo>
                    <a:pt x="1" y="1774"/>
                    <a:pt x="508" y="2280"/>
                    <a:pt x="1141" y="2280"/>
                  </a:cubicBezTo>
                  <a:cubicBezTo>
                    <a:pt x="1743" y="2280"/>
                    <a:pt x="2281" y="1774"/>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99;p28">
              <a:extLst>
                <a:ext uri="{FF2B5EF4-FFF2-40B4-BE49-F238E27FC236}">
                  <a16:creationId xmlns:a16="http://schemas.microsoft.com/office/drawing/2014/main" id="{268064B7-9243-459F-F241-D52C27FE0C9D}"/>
                </a:ext>
              </a:extLst>
            </p:cNvPr>
            <p:cNvSpPr/>
            <p:nvPr/>
          </p:nvSpPr>
          <p:spPr>
            <a:xfrm>
              <a:off x="1995750" y="2396300"/>
              <a:ext cx="57025" cy="57025"/>
            </a:xfrm>
            <a:custGeom>
              <a:avLst/>
              <a:gdLst/>
              <a:ahLst/>
              <a:cxnLst/>
              <a:rect l="l" t="t" r="r" b="b"/>
              <a:pathLst>
                <a:path w="2281" h="2281" extrusionOk="0">
                  <a:moveTo>
                    <a:pt x="1140" y="760"/>
                  </a:moveTo>
                  <a:cubicBezTo>
                    <a:pt x="1362" y="760"/>
                    <a:pt x="1520" y="919"/>
                    <a:pt x="1520" y="1140"/>
                  </a:cubicBezTo>
                  <a:cubicBezTo>
                    <a:pt x="1520" y="1330"/>
                    <a:pt x="1362" y="1520"/>
                    <a:pt x="1140" y="1520"/>
                  </a:cubicBezTo>
                  <a:cubicBezTo>
                    <a:pt x="919" y="1520"/>
                    <a:pt x="760" y="1330"/>
                    <a:pt x="760" y="1140"/>
                  </a:cubicBezTo>
                  <a:cubicBezTo>
                    <a:pt x="760" y="919"/>
                    <a:pt x="919" y="760"/>
                    <a:pt x="1140" y="760"/>
                  </a:cubicBezTo>
                  <a:close/>
                  <a:moveTo>
                    <a:pt x="1140" y="0"/>
                  </a:moveTo>
                  <a:cubicBezTo>
                    <a:pt x="507" y="0"/>
                    <a:pt x="0" y="507"/>
                    <a:pt x="0" y="1140"/>
                  </a:cubicBezTo>
                  <a:cubicBezTo>
                    <a:pt x="0" y="1742"/>
                    <a:pt x="507" y="2281"/>
                    <a:pt x="1140" y="2281"/>
                  </a:cubicBezTo>
                  <a:cubicBezTo>
                    <a:pt x="1774" y="2281"/>
                    <a:pt x="2281" y="1742"/>
                    <a:pt x="2281" y="1140"/>
                  </a:cubicBezTo>
                  <a:cubicBezTo>
                    <a:pt x="2281" y="507"/>
                    <a:pt x="1774" y="0"/>
                    <a:pt x="1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00;p28">
              <a:extLst>
                <a:ext uri="{FF2B5EF4-FFF2-40B4-BE49-F238E27FC236}">
                  <a16:creationId xmlns:a16="http://schemas.microsoft.com/office/drawing/2014/main" id="{CEE1E3F0-233E-A109-5AC7-5DB0CCEB3688}"/>
                </a:ext>
              </a:extLst>
            </p:cNvPr>
            <p:cNvSpPr/>
            <p:nvPr/>
          </p:nvSpPr>
          <p:spPr>
            <a:xfrm>
              <a:off x="2084425" y="2396300"/>
              <a:ext cx="57025" cy="57025"/>
            </a:xfrm>
            <a:custGeom>
              <a:avLst/>
              <a:gdLst/>
              <a:ahLst/>
              <a:cxnLst/>
              <a:rect l="l" t="t" r="r" b="b"/>
              <a:pathLst>
                <a:path w="2281" h="2281" extrusionOk="0">
                  <a:moveTo>
                    <a:pt x="1140" y="760"/>
                  </a:moveTo>
                  <a:cubicBezTo>
                    <a:pt x="1362" y="760"/>
                    <a:pt x="1520" y="919"/>
                    <a:pt x="1520" y="1140"/>
                  </a:cubicBezTo>
                  <a:cubicBezTo>
                    <a:pt x="1520" y="1330"/>
                    <a:pt x="1362" y="1520"/>
                    <a:pt x="1140" y="1520"/>
                  </a:cubicBezTo>
                  <a:cubicBezTo>
                    <a:pt x="950" y="1520"/>
                    <a:pt x="760" y="1330"/>
                    <a:pt x="760" y="1140"/>
                  </a:cubicBezTo>
                  <a:cubicBezTo>
                    <a:pt x="760" y="919"/>
                    <a:pt x="950" y="760"/>
                    <a:pt x="1140" y="760"/>
                  </a:cubicBezTo>
                  <a:close/>
                  <a:moveTo>
                    <a:pt x="1140" y="0"/>
                  </a:moveTo>
                  <a:cubicBezTo>
                    <a:pt x="507" y="0"/>
                    <a:pt x="0" y="507"/>
                    <a:pt x="0" y="1140"/>
                  </a:cubicBezTo>
                  <a:cubicBezTo>
                    <a:pt x="0" y="1742"/>
                    <a:pt x="507" y="2281"/>
                    <a:pt x="1140" y="2281"/>
                  </a:cubicBezTo>
                  <a:cubicBezTo>
                    <a:pt x="1774" y="2281"/>
                    <a:pt x="2280" y="1742"/>
                    <a:pt x="2280" y="1140"/>
                  </a:cubicBezTo>
                  <a:cubicBezTo>
                    <a:pt x="2280" y="507"/>
                    <a:pt x="1774" y="0"/>
                    <a:pt x="1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01;p28">
              <a:extLst>
                <a:ext uri="{FF2B5EF4-FFF2-40B4-BE49-F238E27FC236}">
                  <a16:creationId xmlns:a16="http://schemas.microsoft.com/office/drawing/2014/main" id="{34C7CC0D-DD28-3907-0D42-C60819872625}"/>
                </a:ext>
              </a:extLst>
            </p:cNvPr>
            <p:cNvSpPr/>
            <p:nvPr/>
          </p:nvSpPr>
          <p:spPr>
            <a:xfrm>
              <a:off x="2173875" y="2396300"/>
              <a:ext cx="57050" cy="57025"/>
            </a:xfrm>
            <a:custGeom>
              <a:avLst/>
              <a:gdLst/>
              <a:ahLst/>
              <a:cxnLst/>
              <a:rect l="l" t="t" r="r" b="b"/>
              <a:pathLst>
                <a:path w="2282" h="2281" extrusionOk="0">
                  <a:moveTo>
                    <a:pt x="1141" y="760"/>
                  </a:moveTo>
                  <a:cubicBezTo>
                    <a:pt x="1331" y="760"/>
                    <a:pt x="1521" y="919"/>
                    <a:pt x="1521" y="1140"/>
                  </a:cubicBezTo>
                  <a:cubicBezTo>
                    <a:pt x="1521" y="1330"/>
                    <a:pt x="1331" y="1520"/>
                    <a:pt x="1141" y="1520"/>
                  </a:cubicBezTo>
                  <a:cubicBezTo>
                    <a:pt x="919" y="1520"/>
                    <a:pt x="761" y="1330"/>
                    <a:pt x="761" y="1140"/>
                  </a:cubicBezTo>
                  <a:cubicBezTo>
                    <a:pt x="761" y="919"/>
                    <a:pt x="919" y="760"/>
                    <a:pt x="1141" y="760"/>
                  </a:cubicBezTo>
                  <a:close/>
                  <a:moveTo>
                    <a:pt x="1141" y="0"/>
                  </a:moveTo>
                  <a:cubicBezTo>
                    <a:pt x="508" y="0"/>
                    <a:pt x="1" y="507"/>
                    <a:pt x="1" y="1140"/>
                  </a:cubicBezTo>
                  <a:cubicBezTo>
                    <a:pt x="1" y="1742"/>
                    <a:pt x="508" y="2281"/>
                    <a:pt x="1141" y="2281"/>
                  </a:cubicBezTo>
                  <a:cubicBezTo>
                    <a:pt x="1743" y="2281"/>
                    <a:pt x="2281" y="1742"/>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02;p28">
              <a:extLst>
                <a:ext uri="{FF2B5EF4-FFF2-40B4-BE49-F238E27FC236}">
                  <a16:creationId xmlns:a16="http://schemas.microsoft.com/office/drawing/2014/main" id="{8F0072DE-72C4-4D03-D20B-CC310D508F9E}"/>
                </a:ext>
              </a:extLst>
            </p:cNvPr>
            <p:cNvSpPr/>
            <p:nvPr/>
          </p:nvSpPr>
          <p:spPr>
            <a:xfrm>
              <a:off x="2262550" y="2396300"/>
              <a:ext cx="57025" cy="57025"/>
            </a:xfrm>
            <a:custGeom>
              <a:avLst/>
              <a:gdLst/>
              <a:ahLst/>
              <a:cxnLst/>
              <a:rect l="l" t="t" r="r" b="b"/>
              <a:pathLst>
                <a:path w="2281" h="2281" extrusionOk="0">
                  <a:moveTo>
                    <a:pt x="1141" y="760"/>
                  </a:moveTo>
                  <a:cubicBezTo>
                    <a:pt x="1363" y="760"/>
                    <a:pt x="1521" y="919"/>
                    <a:pt x="1521" y="1140"/>
                  </a:cubicBezTo>
                  <a:cubicBezTo>
                    <a:pt x="1521" y="1330"/>
                    <a:pt x="1363" y="1520"/>
                    <a:pt x="1141" y="1520"/>
                  </a:cubicBezTo>
                  <a:cubicBezTo>
                    <a:pt x="919" y="1520"/>
                    <a:pt x="761" y="1330"/>
                    <a:pt x="761" y="1140"/>
                  </a:cubicBezTo>
                  <a:cubicBezTo>
                    <a:pt x="761" y="919"/>
                    <a:pt x="919" y="760"/>
                    <a:pt x="1141" y="760"/>
                  </a:cubicBezTo>
                  <a:close/>
                  <a:moveTo>
                    <a:pt x="1141" y="0"/>
                  </a:moveTo>
                  <a:cubicBezTo>
                    <a:pt x="508" y="0"/>
                    <a:pt x="1" y="507"/>
                    <a:pt x="1" y="1140"/>
                  </a:cubicBezTo>
                  <a:cubicBezTo>
                    <a:pt x="1" y="1742"/>
                    <a:pt x="508" y="2281"/>
                    <a:pt x="1141" y="2281"/>
                  </a:cubicBezTo>
                  <a:cubicBezTo>
                    <a:pt x="1774" y="2281"/>
                    <a:pt x="2281" y="1742"/>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03;p28">
              <a:extLst>
                <a:ext uri="{FF2B5EF4-FFF2-40B4-BE49-F238E27FC236}">
                  <a16:creationId xmlns:a16="http://schemas.microsoft.com/office/drawing/2014/main" id="{63304DE3-5AB3-25BF-E4E6-A66D7C8C0ED3}"/>
                </a:ext>
              </a:extLst>
            </p:cNvPr>
            <p:cNvSpPr/>
            <p:nvPr/>
          </p:nvSpPr>
          <p:spPr>
            <a:xfrm>
              <a:off x="2351225" y="2396300"/>
              <a:ext cx="57025" cy="57025"/>
            </a:xfrm>
            <a:custGeom>
              <a:avLst/>
              <a:gdLst/>
              <a:ahLst/>
              <a:cxnLst/>
              <a:rect l="l" t="t" r="r" b="b"/>
              <a:pathLst>
                <a:path w="2281" h="2281" extrusionOk="0">
                  <a:moveTo>
                    <a:pt x="1141" y="760"/>
                  </a:moveTo>
                  <a:cubicBezTo>
                    <a:pt x="1363" y="760"/>
                    <a:pt x="1521" y="919"/>
                    <a:pt x="1521" y="1140"/>
                  </a:cubicBezTo>
                  <a:cubicBezTo>
                    <a:pt x="1521" y="1330"/>
                    <a:pt x="1363" y="1520"/>
                    <a:pt x="1141" y="1520"/>
                  </a:cubicBezTo>
                  <a:cubicBezTo>
                    <a:pt x="951" y="1520"/>
                    <a:pt x="761" y="1330"/>
                    <a:pt x="761" y="1140"/>
                  </a:cubicBezTo>
                  <a:cubicBezTo>
                    <a:pt x="761" y="919"/>
                    <a:pt x="951" y="760"/>
                    <a:pt x="1141" y="760"/>
                  </a:cubicBezTo>
                  <a:close/>
                  <a:moveTo>
                    <a:pt x="1141" y="0"/>
                  </a:moveTo>
                  <a:cubicBezTo>
                    <a:pt x="507" y="0"/>
                    <a:pt x="1" y="507"/>
                    <a:pt x="1" y="1140"/>
                  </a:cubicBezTo>
                  <a:cubicBezTo>
                    <a:pt x="1" y="1742"/>
                    <a:pt x="507" y="2281"/>
                    <a:pt x="1141" y="2281"/>
                  </a:cubicBezTo>
                  <a:cubicBezTo>
                    <a:pt x="1774" y="2281"/>
                    <a:pt x="2281" y="1742"/>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05;p28">
              <a:extLst>
                <a:ext uri="{FF2B5EF4-FFF2-40B4-BE49-F238E27FC236}">
                  <a16:creationId xmlns:a16="http://schemas.microsoft.com/office/drawing/2014/main" id="{26836F56-405D-CE58-7EE2-5EB291040436}"/>
                </a:ext>
              </a:extLst>
            </p:cNvPr>
            <p:cNvSpPr/>
            <p:nvPr/>
          </p:nvSpPr>
          <p:spPr>
            <a:xfrm>
              <a:off x="2081250" y="4037525"/>
              <a:ext cx="241500" cy="299300"/>
            </a:xfrm>
            <a:custGeom>
              <a:avLst/>
              <a:gdLst/>
              <a:ahLst/>
              <a:cxnLst/>
              <a:rect l="l" t="t" r="r" b="b"/>
              <a:pathLst>
                <a:path w="9660" h="11972" extrusionOk="0">
                  <a:moveTo>
                    <a:pt x="4814" y="1"/>
                  </a:moveTo>
                  <a:cubicBezTo>
                    <a:pt x="4820" y="1"/>
                    <a:pt x="4825" y="1"/>
                    <a:pt x="4830" y="1"/>
                  </a:cubicBezTo>
                  <a:lnTo>
                    <a:pt x="4830" y="1"/>
                  </a:lnTo>
                  <a:cubicBezTo>
                    <a:pt x="4835" y="1"/>
                    <a:pt x="4841" y="1"/>
                    <a:pt x="4846" y="1"/>
                  </a:cubicBezTo>
                  <a:close/>
                  <a:moveTo>
                    <a:pt x="4846" y="761"/>
                  </a:moveTo>
                  <a:cubicBezTo>
                    <a:pt x="6239" y="2376"/>
                    <a:pt x="7823" y="2598"/>
                    <a:pt x="8520" y="2598"/>
                  </a:cubicBezTo>
                  <a:cubicBezTo>
                    <a:pt x="8773" y="2598"/>
                    <a:pt x="8900" y="2566"/>
                    <a:pt x="8900" y="2566"/>
                  </a:cubicBezTo>
                  <a:lnTo>
                    <a:pt x="8900" y="5955"/>
                  </a:lnTo>
                  <a:cubicBezTo>
                    <a:pt x="8900" y="7792"/>
                    <a:pt x="7918" y="9470"/>
                    <a:pt x="6303" y="10357"/>
                  </a:cubicBezTo>
                  <a:lnTo>
                    <a:pt x="4846" y="11212"/>
                  </a:lnTo>
                  <a:lnTo>
                    <a:pt x="3358" y="10357"/>
                  </a:lnTo>
                  <a:cubicBezTo>
                    <a:pt x="1774" y="9470"/>
                    <a:pt x="761" y="7792"/>
                    <a:pt x="761" y="5955"/>
                  </a:cubicBezTo>
                  <a:lnTo>
                    <a:pt x="761" y="2566"/>
                  </a:lnTo>
                  <a:cubicBezTo>
                    <a:pt x="761" y="2566"/>
                    <a:pt x="919" y="2598"/>
                    <a:pt x="1204" y="2598"/>
                  </a:cubicBezTo>
                  <a:cubicBezTo>
                    <a:pt x="1901" y="2598"/>
                    <a:pt x="3421" y="2376"/>
                    <a:pt x="4846" y="761"/>
                  </a:cubicBezTo>
                  <a:close/>
                  <a:moveTo>
                    <a:pt x="4830" y="1"/>
                  </a:moveTo>
                  <a:cubicBezTo>
                    <a:pt x="4614" y="6"/>
                    <a:pt x="4400" y="100"/>
                    <a:pt x="4276" y="254"/>
                  </a:cubicBezTo>
                  <a:cubicBezTo>
                    <a:pt x="3041" y="1648"/>
                    <a:pt x="1837" y="1838"/>
                    <a:pt x="1204" y="1838"/>
                  </a:cubicBezTo>
                  <a:lnTo>
                    <a:pt x="919" y="1838"/>
                  </a:lnTo>
                  <a:cubicBezTo>
                    <a:pt x="856" y="1806"/>
                    <a:pt x="824" y="1806"/>
                    <a:pt x="761" y="1806"/>
                  </a:cubicBezTo>
                  <a:cubicBezTo>
                    <a:pt x="602" y="1806"/>
                    <a:pt x="412" y="1869"/>
                    <a:pt x="286" y="1996"/>
                  </a:cubicBezTo>
                  <a:cubicBezTo>
                    <a:pt x="96" y="2123"/>
                    <a:pt x="1" y="2344"/>
                    <a:pt x="1" y="2566"/>
                  </a:cubicBezTo>
                  <a:lnTo>
                    <a:pt x="1" y="5955"/>
                  </a:lnTo>
                  <a:cubicBezTo>
                    <a:pt x="1" y="8045"/>
                    <a:pt x="1141" y="10008"/>
                    <a:pt x="2977" y="11053"/>
                  </a:cubicBezTo>
                  <a:lnTo>
                    <a:pt x="4466" y="11877"/>
                  </a:lnTo>
                  <a:cubicBezTo>
                    <a:pt x="4593" y="11940"/>
                    <a:pt x="4719" y="11972"/>
                    <a:pt x="4846" y="11972"/>
                  </a:cubicBezTo>
                  <a:cubicBezTo>
                    <a:pt x="4973" y="11972"/>
                    <a:pt x="5099" y="11940"/>
                    <a:pt x="5194" y="11877"/>
                  </a:cubicBezTo>
                  <a:lnTo>
                    <a:pt x="6683" y="11053"/>
                  </a:lnTo>
                  <a:cubicBezTo>
                    <a:pt x="8520" y="10008"/>
                    <a:pt x="9660" y="8045"/>
                    <a:pt x="9660" y="5955"/>
                  </a:cubicBezTo>
                  <a:lnTo>
                    <a:pt x="9660" y="2566"/>
                  </a:lnTo>
                  <a:cubicBezTo>
                    <a:pt x="9660" y="2344"/>
                    <a:pt x="9565" y="2123"/>
                    <a:pt x="9375" y="1996"/>
                  </a:cubicBezTo>
                  <a:cubicBezTo>
                    <a:pt x="9248" y="1869"/>
                    <a:pt x="9090" y="1806"/>
                    <a:pt x="8900" y="1806"/>
                  </a:cubicBezTo>
                  <a:lnTo>
                    <a:pt x="8773" y="1806"/>
                  </a:lnTo>
                  <a:cubicBezTo>
                    <a:pt x="8773" y="1806"/>
                    <a:pt x="8678" y="1838"/>
                    <a:pt x="8520" y="1838"/>
                  </a:cubicBezTo>
                  <a:cubicBezTo>
                    <a:pt x="7981" y="1838"/>
                    <a:pt x="6619" y="1679"/>
                    <a:pt x="5416" y="254"/>
                  </a:cubicBezTo>
                  <a:cubicBezTo>
                    <a:pt x="5261" y="100"/>
                    <a:pt x="5046" y="6"/>
                    <a:pt x="48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06;p28">
              <a:extLst>
                <a:ext uri="{FF2B5EF4-FFF2-40B4-BE49-F238E27FC236}">
                  <a16:creationId xmlns:a16="http://schemas.microsoft.com/office/drawing/2014/main" id="{5174F14A-DB98-5CE6-6372-1E8A14B63E14}"/>
                </a:ext>
              </a:extLst>
            </p:cNvPr>
            <p:cNvSpPr/>
            <p:nvPr/>
          </p:nvSpPr>
          <p:spPr>
            <a:xfrm>
              <a:off x="2192875" y="4042275"/>
              <a:ext cx="19025" cy="288225"/>
            </a:xfrm>
            <a:custGeom>
              <a:avLst/>
              <a:gdLst/>
              <a:ahLst/>
              <a:cxnLst/>
              <a:rect l="l" t="t" r="r" b="b"/>
              <a:pathLst>
                <a:path w="761" h="11529" extrusionOk="0">
                  <a:moveTo>
                    <a:pt x="381" y="1"/>
                  </a:moveTo>
                  <a:cubicBezTo>
                    <a:pt x="159" y="1"/>
                    <a:pt x="1" y="159"/>
                    <a:pt x="1" y="381"/>
                  </a:cubicBezTo>
                  <a:lnTo>
                    <a:pt x="1" y="11148"/>
                  </a:lnTo>
                  <a:cubicBezTo>
                    <a:pt x="1" y="11370"/>
                    <a:pt x="159" y="11528"/>
                    <a:pt x="381" y="11528"/>
                  </a:cubicBezTo>
                  <a:cubicBezTo>
                    <a:pt x="571" y="11528"/>
                    <a:pt x="761" y="11370"/>
                    <a:pt x="761" y="11148"/>
                  </a:cubicBezTo>
                  <a:lnTo>
                    <a:pt x="761" y="381"/>
                  </a:lnTo>
                  <a:cubicBezTo>
                    <a:pt x="761" y="159"/>
                    <a:pt x="571" y="1"/>
                    <a:pt x="3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08;p28">
              <a:extLst>
                <a:ext uri="{FF2B5EF4-FFF2-40B4-BE49-F238E27FC236}">
                  <a16:creationId xmlns:a16="http://schemas.microsoft.com/office/drawing/2014/main" id="{57A7E2BB-BDC9-B5C8-255C-ECB30F8DFD3B}"/>
                </a:ext>
              </a:extLst>
            </p:cNvPr>
            <p:cNvSpPr/>
            <p:nvPr/>
          </p:nvSpPr>
          <p:spPr>
            <a:xfrm>
              <a:off x="2255425" y="3324400"/>
              <a:ext cx="77625" cy="76625"/>
            </a:xfrm>
            <a:custGeom>
              <a:avLst/>
              <a:gdLst/>
              <a:ahLst/>
              <a:cxnLst/>
              <a:rect l="l" t="t" r="r" b="b"/>
              <a:pathLst>
                <a:path w="3105" h="3065" extrusionOk="0">
                  <a:moveTo>
                    <a:pt x="397" y="0"/>
                  </a:moveTo>
                  <a:cubicBezTo>
                    <a:pt x="302" y="0"/>
                    <a:pt x="207" y="40"/>
                    <a:pt x="127" y="119"/>
                  </a:cubicBezTo>
                  <a:cubicBezTo>
                    <a:pt x="1" y="277"/>
                    <a:pt x="1" y="499"/>
                    <a:pt x="127" y="657"/>
                  </a:cubicBezTo>
                  <a:lnTo>
                    <a:pt x="2408" y="2938"/>
                  </a:lnTo>
                  <a:cubicBezTo>
                    <a:pt x="2503" y="3033"/>
                    <a:pt x="2598" y="3064"/>
                    <a:pt x="2693" y="3064"/>
                  </a:cubicBezTo>
                  <a:cubicBezTo>
                    <a:pt x="2788" y="3064"/>
                    <a:pt x="2883" y="3001"/>
                    <a:pt x="2946" y="2938"/>
                  </a:cubicBezTo>
                  <a:cubicBezTo>
                    <a:pt x="3104" y="2779"/>
                    <a:pt x="3104" y="2557"/>
                    <a:pt x="2946" y="2399"/>
                  </a:cubicBezTo>
                  <a:lnTo>
                    <a:pt x="666" y="119"/>
                  </a:lnTo>
                  <a:cubicBezTo>
                    <a:pt x="587" y="40"/>
                    <a:pt x="492" y="0"/>
                    <a:pt x="3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09;p28">
              <a:extLst>
                <a:ext uri="{FF2B5EF4-FFF2-40B4-BE49-F238E27FC236}">
                  <a16:creationId xmlns:a16="http://schemas.microsoft.com/office/drawing/2014/main" id="{0ED15BCE-292A-735E-E822-BFB31417ABE1}"/>
                </a:ext>
              </a:extLst>
            </p:cNvPr>
            <p:cNvSpPr/>
            <p:nvPr/>
          </p:nvSpPr>
          <p:spPr>
            <a:xfrm>
              <a:off x="2070950" y="3324400"/>
              <a:ext cx="78425" cy="76625"/>
            </a:xfrm>
            <a:custGeom>
              <a:avLst/>
              <a:gdLst/>
              <a:ahLst/>
              <a:cxnLst/>
              <a:rect l="l" t="t" r="r" b="b"/>
              <a:pathLst>
                <a:path w="3137" h="3065" extrusionOk="0">
                  <a:moveTo>
                    <a:pt x="2709" y="0"/>
                  </a:moveTo>
                  <a:cubicBezTo>
                    <a:pt x="2614" y="0"/>
                    <a:pt x="2519" y="40"/>
                    <a:pt x="2439" y="119"/>
                  </a:cubicBezTo>
                  <a:lnTo>
                    <a:pt x="159" y="2399"/>
                  </a:lnTo>
                  <a:cubicBezTo>
                    <a:pt x="1" y="2557"/>
                    <a:pt x="1" y="2779"/>
                    <a:pt x="159" y="2938"/>
                  </a:cubicBezTo>
                  <a:cubicBezTo>
                    <a:pt x="223" y="3033"/>
                    <a:pt x="318" y="3064"/>
                    <a:pt x="413" y="3064"/>
                  </a:cubicBezTo>
                  <a:cubicBezTo>
                    <a:pt x="508" y="3064"/>
                    <a:pt x="603" y="3001"/>
                    <a:pt x="698" y="2938"/>
                  </a:cubicBezTo>
                  <a:lnTo>
                    <a:pt x="2978" y="657"/>
                  </a:lnTo>
                  <a:cubicBezTo>
                    <a:pt x="3136" y="499"/>
                    <a:pt x="3136" y="277"/>
                    <a:pt x="2978" y="119"/>
                  </a:cubicBezTo>
                  <a:cubicBezTo>
                    <a:pt x="2899" y="40"/>
                    <a:pt x="2804" y="0"/>
                    <a:pt x="27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10;p28">
              <a:extLst>
                <a:ext uri="{FF2B5EF4-FFF2-40B4-BE49-F238E27FC236}">
                  <a16:creationId xmlns:a16="http://schemas.microsoft.com/office/drawing/2014/main" id="{214AF90D-EFC8-FE80-1183-09EB9D1A79F2}"/>
                </a:ext>
              </a:extLst>
            </p:cNvPr>
            <p:cNvSpPr/>
            <p:nvPr/>
          </p:nvSpPr>
          <p:spPr>
            <a:xfrm>
              <a:off x="2064625" y="3229600"/>
              <a:ext cx="275550" cy="114425"/>
            </a:xfrm>
            <a:custGeom>
              <a:avLst/>
              <a:gdLst/>
              <a:ahLst/>
              <a:cxnLst/>
              <a:rect l="l" t="t" r="r" b="b"/>
              <a:pathLst>
                <a:path w="11022" h="4577" extrusionOk="0">
                  <a:moveTo>
                    <a:pt x="414" y="1"/>
                  </a:moveTo>
                  <a:cubicBezTo>
                    <a:pt x="307" y="1"/>
                    <a:pt x="201" y="50"/>
                    <a:pt x="127" y="142"/>
                  </a:cubicBezTo>
                  <a:cubicBezTo>
                    <a:pt x="1" y="301"/>
                    <a:pt x="32" y="554"/>
                    <a:pt x="191" y="681"/>
                  </a:cubicBezTo>
                  <a:lnTo>
                    <a:pt x="5258" y="4481"/>
                  </a:lnTo>
                  <a:cubicBezTo>
                    <a:pt x="5321" y="4544"/>
                    <a:pt x="5384" y="4576"/>
                    <a:pt x="5479" y="4576"/>
                  </a:cubicBezTo>
                  <a:cubicBezTo>
                    <a:pt x="5543" y="4576"/>
                    <a:pt x="5638" y="4544"/>
                    <a:pt x="5701" y="4481"/>
                  </a:cubicBezTo>
                  <a:lnTo>
                    <a:pt x="10800" y="681"/>
                  </a:lnTo>
                  <a:cubicBezTo>
                    <a:pt x="10990" y="554"/>
                    <a:pt x="11021" y="301"/>
                    <a:pt x="10895" y="142"/>
                  </a:cubicBezTo>
                  <a:cubicBezTo>
                    <a:pt x="10821" y="50"/>
                    <a:pt x="10704" y="1"/>
                    <a:pt x="10588" y="1"/>
                  </a:cubicBezTo>
                  <a:cubicBezTo>
                    <a:pt x="10505" y="1"/>
                    <a:pt x="10422" y="26"/>
                    <a:pt x="10356" y="79"/>
                  </a:cubicBezTo>
                  <a:lnTo>
                    <a:pt x="5479" y="3721"/>
                  </a:lnTo>
                  <a:lnTo>
                    <a:pt x="634" y="79"/>
                  </a:lnTo>
                  <a:cubicBezTo>
                    <a:pt x="568" y="26"/>
                    <a:pt x="491" y="1"/>
                    <a:pt x="4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11;p28">
              <a:extLst>
                <a:ext uri="{FF2B5EF4-FFF2-40B4-BE49-F238E27FC236}">
                  <a16:creationId xmlns:a16="http://schemas.microsoft.com/office/drawing/2014/main" id="{5611B65B-F64B-4A3C-6751-BEBD622A4522}"/>
                </a:ext>
              </a:extLst>
            </p:cNvPr>
            <p:cNvSpPr/>
            <p:nvPr/>
          </p:nvSpPr>
          <p:spPr>
            <a:xfrm>
              <a:off x="2092325" y="3046300"/>
              <a:ext cx="219350" cy="220125"/>
            </a:xfrm>
            <a:custGeom>
              <a:avLst/>
              <a:gdLst/>
              <a:ahLst/>
              <a:cxnLst/>
              <a:rect l="l" t="t" r="r" b="b"/>
              <a:pathLst>
                <a:path w="8774" h="8805" extrusionOk="0">
                  <a:moveTo>
                    <a:pt x="413" y="1"/>
                  </a:moveTo>
                  <a:cubicBezTo>
                    <a:pt x="191" y="1"/>
                    <a:pt x="1" y="159"/>
                    <a:pt x="1" y="381"/>
                  </a:cubicBezTo>
                  <a:lnTo>
                    <a:pt x="1" y="8424"/>
                  </a:lnTo>
                  <a:cubicBezTo>
                    <a:pt x="1" y="8646"/>
                    <a:pt x="191" y="8804"/>
                    <a:pt x="413" y="8804"/>
                  </a:cubicBezTo>
                  <a:cubicBezTo>
                    <a:pt x="634" y="8804"/>
                    <a:pt x="793" y="8646"/>
                    <a:pt x="793" y="8424"/>
                  </a:cubicBezTo>
                  <a:lnTo>
                    <a:pt x="793" y="761"/>
                  </a:lnTo>
                  <a:lnTo>
                    <a:pt x="7982" y="761"/>
                  </a:lnTo>
                  <a:lnTo>
                    <a:pt x="7982" y="8393"/>
                  </a:lnTo>
                  <a:cubicBezTo>
                    <a:pt x="7982" y="8614"/>
                    <a:pt x="8172" y="8804"/>
                    <a:pt x="8393" y="8804"/>
                  </a:cubicBezTo>
                  <a:cubicBezTo>
                    <a:pt x="8583" y="8804"/>
                    <a:pt x="8773" y="8614"/>
                    <a:pt x="8773" y="8393"/>
                  </a:cubicBezTo>
                  <a:lnTo>
                    <a:pt x="8773" y="381"/>
                  </a:lnTo>
                  <a:cubicBezTo>
                    <a:pt x="8773" y="159"/>
                    <a:pt x="8583" y="1"/>
                    <a:pt x="8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12;p28">
              <a:extLst>
                <a:ext uri="{FF2B5EF4-FFF2-40B4-BE49-F238E27FC236}">
                  <a16:creationId xmlns:a16="http://schemas.microsoft.com/office/drawing/2014/main" id="{4FC8F158-9224-1124-38CC-8F476F428857}"/>
                </a:ext>
              </a:extLst>
            </p:cNvPr>
            <p:cNvSpPr/>
            <p:nvPr/>
          </p:nvSpPr>
          <p:spPr>
            <a:xfrm>
              <a:off x="2062250" y="3165850"/>
              <a:ext cx="279500" cy="244675"/>
            </a:xfrm>
            <a:custGeom>
              <a:avLst/>
              <a:gdLst/>
              <a:ahLst/>
              <a:cxnLst/>
              <a:rect l="l" t="t" r="r" b="b"/>
              <a:pathLst>
                <a:path w="11180" h="9787" extrusionOk="0">
                  <a:moveTo>
                    <a:pt x="2027" y="1"/>
                  </a:moveTo>
                  <a:lnTo>
                    <a:pt x="286" y="1299"/>
                  </a:lnTo>
                  <a:cubicBezTo>
                    <a:pt x="254" y="1331"/>
                    <a:pt x="222" y="1362"/>
                    <a:pt x="191" y="1426"/>
                  </a:cubicBezTo>
                  <a:cubicBezTo>
                    <a:pt x="64" y="1552"/>
                    <a:pt x="1" y="1711"/>
                    <a:pt x="1" y="1901"/>
                  </a:cubicBezTo>
                  <a:lnTo>
                    <a:pt x="1" y="8995"/>
                  </a:lnTo>
                  <a:cubicBezTo>
                    <a:pt x="1" y="9438"/>
                    <a:pt x="349" y="9786"/>
                    <a:pt x="761" y="9786"/>
                  </a:cubicBezTo>
                  <a:lnTo>
                    <a:pt x="10420" y="9786"/>
                  </a:lnTo>
                  <a:cubicBezTo>
                    <a:pt x="10831" y="9786"/>
                    <a:pt x="11180" y="9438"/>
                    <a:pt x="11180" y="8995"/>
                  </a:cubicBezTo>
                  <a:lnTo>
                    <a:pt x="11180" y="1901"/>
                  </a:lnTo>
                  <a:cubicBezTo>
                    <a:pt x="11180" y="1711"/>
                    <a:pt x="11116" y="1552"/>
                    <a:pt x="11021" y="1426"/>
                  </a:cubicBezTo>
                  <a:cubicBezTo>
                    <a:pt x="10990" y="1362"/>
                    <a:pt x="10958" y="1331"/>
                    <a:pt x="10895" y="1299"/>
                  </a:cubicBezTo>
                  <a:lnTo>
                    <a:pt x="9185" y="1"/>
                  </a:lnTo>
                  <a:lnTo>
                    <a:pt x="9185" y="951"/>
                  </a:lnTo>
                  <a:lnTo>
                    <a:pt x="9406" y="1141"/>
                  </a:lnTo>
                  <a:lnTo>
                    <a:pt x="10420" y="1901"/>
                  </a:lnTo>
                  <a:lnTo>
                    <a:pt x="10420" y="8995"/>
                  </a:lnTo>
                  <a:lnTo>
                    <a:pt x="761" y="8995"/>
                  </a:lnTo>
                  <a:lnTo>
                    <a:pt x="761" y="1901"/>
                  </a:lnTo>
                  <a:lnTo>
                    <a:pt x="1774" y="1141"/>
                  </a:lnTo>
                  <a:lnTo>
                    <a:pt x="2027" y="951"/>
                  </a:lnTo>
                  <a:lnTo>
                    <a:pt x="20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13;p28">
              <a:extLst>
                <a:ext uri="{FF2B5EF4-FFF2-40B4-BE49-F238E27FC236}">
                  <a16:creationId xmlns:a16="http://schemas.microsoft.com/office/drawing/2014/main" id="{11384A51-FE7A-AF88-80B8-E8565F77BB1B}"/>
                </a:ext>
              </a:extLst>
            </p:cNvPr>
            <p:cNvSpPr/>
            <p:nvPr/>
          </p:nvSpPr>
          <p:spPr>
            <a:xfrm>
              <a:off x="2134300" y="3089050"/>
              <a:ext cx="140950" cy="19025"/>
            </a:xfrm>
            <a:custGeom>
              <a:avLst/>
              <a:gdLst/>
              <a:ahLst/>
              <a:cxnLst/>
              <a:rect l="l" t="t" r="r" b="b"/>
              <a:pathLst>
                <a:path w="5638" h="761" extrusionOk="0">
                  <a:moveTo>
                    <a:pt x="380" y="1"/>
                  </a:moveTo>
                  <a:cubicBezTo>
                    <a:pt x="190" y="1"/>
                    <a:pt x="0" y="159"/>
                    <a:pt x="0" y="381"/>
                  </a:cubicBezTo>
                  <a:cubicBezTo>
                    <a:pt x="0" y="602"/>
                    <a:pt x="190" y="761"/>
                    <a:pt x="380" y="761"/>
                  </a:cubicBezTo>
                  <a:lnTo>
                    <a:pt x="5257" y="761"/>
                  </a:lnTo>
                  <a:cubicBezTo>
                    <a:pt x="5448" y="761"/>
                    <a:pt x="5638" y="602"/>
                    <a:pt x="5638" y="381"/>
                  </a:cubicBezTo>
                  <a:cubicBezTo>
                    <a:pt x="5638" y="159"/>
                    <a:pt x="5448" y="1"/>
                    <a:pt x="5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14;p28">
              <a:extLst>
                <a:ext uri="{FF2B5EF4-FFF2-40B4-BE49-F238E27FC236}">
                  <a16:creationId xmlns:a16="http://schemas.microsoft.com/office/drawing/2014/main" id="{83B7D063-F445-AC87-3BA7-8E60201135DB}"/>
                </a:ext>
              </a:extLst>
            </p:cNvPr>
            <p:cNvSpPr/>
            <p:nvPr/>
          </p:nvSpPr>
          <p:spPr>
            <a:xfrm>
              <a:off x="2134300" y="3131800"/>
              <a:ext cx="140950" cy="19025"/>
            </a:xfrm>
            <a:custGeom>
              <a:avLst/>
              <a:gdLst/>
              <a:ahLst/>
              <a:cxnLst/>
              <a:rect l="l" t="t" r="r" b="b"/>
              <a:pathLst>
                <a:path w="5638" h="761" extrusionOk="0">
                  <a:moveTo>
                    <a:pt x="380" y="1"/>
                  </a:moveTo>
                  <a:cubicBezTo>
                    <a:pt x="190" y="1"/>
                    <a:pt x="0" y="191"/>
                    <a:pt x="0" y="381"/>
                  </a:cubicBezTo>
                  <a:cubicBezTo>
                    <a:pt x="0" y="602"/>
                    <a:pt x="190" y="761"/>
                    <a:pt x="380" y="761"/>
                  </a:cubicBezTo>
                  <a:lnTo>
                    <a:pt x="5257" y="761"/>
                  </a:lnTo>
                  <a:cubicBezTo>
                    <a:pt x="5448" y="761"/>
                    <a:pt x="5638" y="602"/>
                    <a:pt x="5638" y="381"/>
                  </a:cubicBezTo>
                  <a:cubicBezTo>
                    <a:pt x="5638" y="191"/>
                    <a:pt x="5448" y="1"/>
                    <a:pt x="5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15;p28">
              <a:extLst>
                <a:ext uri="{FF2B5EF4-FFF2-40B4-BE49-F238E27FC236}">
                  <a16:creationId xmlns:a16="http://schemas.microsoft.com/office/drawing/2014/main" id="{4A24B2AF-1AF3-4D43-05D0-B98D9D66FD00}"/>
                </a:ext>
              </a:extLst>
            </p:cNvPr>
            <p:cNvSpPr/>
            <p:nvPr/>
          </p:nvSpPr>
          <p:spPr>
            <a:xfrm>
              <a:off x="2134300" y="3174550"/>
              <a:ext cx="140950" cy="19025"/>
            </a:xfrm>
            <a:custGeom>
              <a:avLst/>
              <a:gdLst/>
              <a:ahLst/>
              <a:cxnLst/>
              <a:rect l="l" t="t" r="r" b="b"/>
              <a:pathLst>
                <a:path w="5638" h="761" extrusionOk="0">
                  <a:moveTo>
                    <a:pt x="380" y="1"/>
                  </a:moveTo>
                  <a:cubicBezTo>
                    <a:pt x="190" y="1"/>
                    <a:pt x="0" y="191"/>
                    <a:pt x="0" y="381"/>
                  </a:cubicBezTo>
                  <a:cubicBezTo>
                    <a:pt x="0" y="603"/>
                    <a:pt x="190" y="761"/>
                    <a:pt x="380" y="761"/>
                  </a:cubicBezTo>
                  <a:lnTo>
                    <a:pt x="5257" y="761"/>
                  </a:lnTo>
                  <a:cubicBezTo>
                    <a:pt x="5448" y="761"/>
                    <a:pt x="5638" y="603"/>
                    <a:pt x="5638" y="381"/>
                  </a:cubicBezTo>
                  <a:cubicBezTo>
                    <a:pt x="5638" y="191"/>
                    <a:pt x="5448" y="1"/>
                    <a:pt x="5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16;p28">
              <a:extLst>
                <a:ext uri="{FF2B5EF4-FFF2-40B4-BE49-F238E27FC236}">
                  <a16:creationId xmlns:a16="http://schemas.microsoft.com/office/drawing/2014/main" id="{DC70D405-7DE7-1154-84CF-8496EA9326C9}"/>
                </a:ext>
              </a:extLst>
            </p:cNvPr>
            <p:cNvSpPr/>
            <p:nvPr/>
          </p:nvSpPr>
          <p:spPr>
            <a:xfrm>
              <a:off x="2134300" y="3217325"/>
              <a:ext cx="140950" cy="19025"/>
            </a:xfrm>
            <a:custGeom>
              <a:avLst/>
              <a:gdLst/>
              <a:ahLst/>
              <a:cxnLst/>
              <a:rect l="l" t="t" r="r" b="b"/>
              <a:pathLst>
                <a:path w="5638" h="761" extrusionOk="0">
                  <a:moveTo>
                    <a:pt x="380" y="0"/>
                  </a:moveTo>
                  <a:cubicBezTo>
                    <a:pt x="190" y="0"/>
                    <a:pt x="0" y="190"/>
                    <a:pt x="0" y="380"/>
                  </a:cubicBezTo>
                  <a:cubicBezTo>
                    <a:pt x="0" y="602"/>
                    <a:pt x="190" y="760"/>
                    <a:pt x="380" y="760"/>
                  </a:cubicBezTo>
                  <a:lnTo>
                    <a:pt x="5257" y="760"/>
                  </a:lnTo>
                  <a:cubicBezTo>
                    <a:pt x="5448" y="760"/>
                    <a:pt x="5638" y="602"/>
                    <a:pt x="5638" y="380"/>
                  </a:cubicBezTo>
                  <a:cubicBezTo>
                    <a:pt x="5638" y="190"/>
                    <a:pt x="5448" y="0"/>
                    <a:pt x="5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 name="Picture 44" descr="Shape&#10;&#10;Description automatically generated with low confidence">
            <a:extLst>
              <a:ext uri="{FF2B5EF4-FFF2-40B4-BE49-F238E27FC236}">
                <a16:creationId xmlns:a16="http://schemas.microsoft.com/office/drawing/2014/main" id="{65EFB77A-1EE7-337F-70F4-E472391038C8}"/>
              </a:ext>
            </a:extLst>
          </p:cNvPr>
          <p:cNvPicPr>
            <a:picLocks noChangeAspect="1"/>
          </p:cNvPicPr>
          <p:nvPr/>
        </p:nvPicPr>
        <p:blipFill>
          <a:blip r:embed="rId2"/>
          <a:stretch>
            <a:fillRect/>
          </a:stretch>
        </p:blipFill>
        <p:spPr>
          <a:xfrm>
            <a:off x="4271083" y="1801220"/>
            <a:ext cx="522498" cy="522498"/>
          </a:xfrm>
          <a:prstGeom prst="rect">
            <a:avLst/>
          </a:prstGeom>
        </p:spPr>
      </p:pic>
      <p:sp>
        <p:nvSpPr>
          <p:cNvPr id="90" name="Google Shape;2720;p30">
            <a:extLst>
              <a:ext uri="{FF2B5EF4-FFF2-40B4-BE49-F238E27FC236}">
                <a16:creationId xmlns:a16="http://schemas.microsoft.com/office/drawing/2014/main" id="{E4D4876A-CE1C-8850-4AF9-04770F23C4F0}"/>
              </a:ext>
            </a:extLst>
          </p:cNvPr>
          <p:cNvSpPr txBox="1"/>
          <p:nvPr/>
        </p:nvSpPr>
        <p:spPr>
          <a:xfrm>
            <a:off x="717400" y="411475"/>
            <a:ext cx="77235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Fira Sans Medium"/>
                <a:ea typeface="Fira Sans Medium"/>
                <a:cs typeface="Fira Sans Medium"/>
                <a:sym typeface="Fira Sans Medium"/>
              </a:rPr>
              <a:t>Oracles</a:t>
            </a:r>
            <a:endParaRPr sz="2800" dirty="0">
              <a:latin typeface="Fira Sans Medium"/>
              <a:ea typeface="Fira Sans Medium"/>
              <a:cs typeface="Fira Sans Medium"/>
              <a:sym typeface="Fira Sans Medium"/>
            </a:endParaRPr>
          </a:p>
        </p:txBody>
      </p:sp>
      <p:sp>
        <p:nvSpPr>
          <p:cNvPr id="91" name="Google Shape;2824;p31">
            <a:extLst>
              <a:ext uri="{FF2B5EF4-FFF2-40B4-BE49-F238E27FC236}">
                <a16:creationId xmlns:a16="http://schemas.microsoft.com/office/drawing/2014/main" id="{A314D2FA-73BA-EFBB-C445-36925EE4DDDE}"/>
              </a:ext>
            </a:extLst>
          </p:cNvPr>
          <p:cNvSpPr txBox="1"/>
          <p:nvPr/>
        </p:nvSpPr>
        <p:spPr>
          <a:xfrm>
            <a:off x="717400" y="3515185"/>
            <a:ext cx="7723500" cy="1216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a:buNone/>
              <a:defRPr sz="1000">
                <a:latin typeface="Fira Sans"/>
                <a:ea typeface="Fira Sans"/>
                <a:cs typeface="Fira Sans"/>
              </a:defRPr>
            </a:lvl1pPr>
          </a:lstStyle>
          <a:p>
            <a:pPr algn="ctr"/>
            <a:r>
              <a:rPr lang="en-US" sz="1200" dirty="0"/>
              <a:t>A blockchain oracle is a trusted external data source that securely provides real-world information to a blockchain network. It serves as a bridge between the blockchain and the outside world by fetching and validating data, such as prices, weather conditions, or events, and making it accessible within the blockchain. Oracles play a crucial role in enabling smart contracts and decentralized applications (</a:t>
            </a:r>
            <a:r>
              <a:rPr lang="en-US" sz="1200" dirty="0" err="1"/>
              <a:t>DApps</a:t>
            </a:r>
            <a:r>
              <a:rPr lang="en-US" sz="1200" dirty="0"/>
              <a:t>) to interact with real-world data, enhancing the functionality and versatility of blockchain systems.</a:t>
            </a:r>
            <a:endParaRPr lang="en-US" sz="1200" dirty="0">
              <a:sym typeface="Fira Sans"/>
            </a:endParaRPr>
          </a:p>
        </p:txBody>
      </p:sp>
      <p:sp>
        <p:nvSpPr>
          <p:cNvPr id="92" name="Slide Number Placeholder 91">
            <a:extLst>
              <a:ext uri="{FF2B5EF4-FFF2-40B4-BE49-F238E27FC236}">
                <a16:creationId xmlns:a16="http://schemas.microsoft.com/office/drawing/2014/main" id="{DC894C61-5CDD-6472-E9E2-4FD814A504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3082771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 name="Google Shape;4456;p39">
            <a:extLst>
              <a:ext uri="{FF2B5EF4-FFF2-40B4-BE49-F238E27FC236}">
                <a16:creationId xmlns:a16="http://schemas.microsoft.com/office/drawing/2014/main" id="{CAD70024-BBA4-4523-1D2E-381194D48F26}"/>
              </a:ext>
            </a:extLst>
          </p:cNvPr>
          <p:cNvSpPr/>
          <p:nvPr/>
        </p:nvSpPr>
        <p:spPr>
          <a:xfrm>
            <a:off x="2534417" y="2066186"/>
            <a:ext cx="1718710" cy="632600"/>
          </a:xfrm>
          <a:custGeom>
            <a:avLst/>
            <a:gdLst/>
            <a:ahLst/>
            <a:cxnLst/>
            <a:rect l="l" t="t" r="r" b="b"/>
            <a:pathLst>
              <a:path w="52572" h="19350" extrusionOk="0">
                <a:moveTo>
                  <a:pt x="52191" y="0"/>
                </a:moveTo>
                <a:lnTo>
                  <a:pt x="52191" y="6366"/>
                </a:lnTo>
                <a:cubicBezTo>
                  <a:pt x="52191" y="6967"/>
                  <a:pt x="51685" y="7442"/>
                  <a:pt x="51115" y="7442"/>
                </a:cubicBezTo>
                <a:lnTo>
                  <a:pt x="1458" y="7442"/>
                </a:lnTo>
                <a:cubicBezTo>
                  <a:pt x="634" y="7442"/>
                  <a:pt x="1" y="8076"/>
                  <a:pt x="1" y="8868"/>
                </a:cubicBezTo>
                <a:lnTo>
                  <a:pt x="1" y="19350"/>
                </a:lnTo>
                <a:lnTo>
                  <a:pt x="381" y="19350"/>
                </a:lnTo>
                <a:lnTo>
                  <a:pt x="381" y="8868"/>
                </a:lnTo>
                <a:cubicBezTo>
                  <a:pt x="381" y="8298"/>
                  <a:pt x="856" y="7823"/>
                  <a:pt x="1458" y="7823"/>
                </a:cubicBezTo>
                <a:lnTo>
                  <a:pt x="51115" y="7823"/>
                </a:lnTo>
                <a:cubicBezTo>
                  <a:pt x="51906" y="7823"/>
                  <a:pt x="52571" y="7157"/>
                  <a:pt x="52571" y="6366"/>
                </a:cubicBezTo>
                <a:lnTo>
                  <a:pt x="5257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457;p39">
            <a:extLst>
              <a:ext uri="{FF2B5EF4-FFF2-40B4-BE49-F238E27FC236}">
                <a16:creationId xmlns:a16="http://schemas.microsoft.com/office/drawing/2014/main" id="{406C7E78-9A27-16EB-5B4E-A2EC3250B322}"/>
              </a:ext>
            </a:extLst>
          </p:cNvPr>
          <p:cNvSpPr/>
          <p:nvPr/>
        </p:nvSpPr>
        <p:spPr>
          <a:xfrm>
            <a:off x="4826685" y="2066186"/>
            <a:ext cx="1767357" cy="632600"/>
          </a:xfrm>
          <a:custGeom>
            <a:avLst/>
            <a:gdLst/>
            <a:ahLst/>
            <a:cxnLst/>
            <a:rect l="l" t="t" r="r" b="b"/>
            <a:pathLst>
              <a:path w="54060" h="19350" extrusionOk="0">
                <a:moveTo>
                  <a:pt x="0" y="0"/>
                </a:moveTo>
                <a:lnTo>
                  <a:pt x="0" y="6366"/>
                </a:lnTo>
                <a:cubicBezTo>
                  <a:pt x="0" y="7157"/>
                  <a:pt x="665" y="7823"/>
                  <a:pt x="1457" y="7823"/>
                </a:cubicBezTo>
                <a:lnTo>
                  <a:pt x="52602" y="7823"/>
                </a:lnTo>
                <a:cubicBezTo>
                  <a:pt x="53204" y="7823"/>
                  <a:pt x="53679" y="8298"/>
                  <a:pt x="53679" y="8868"/>
                </a:cubicBezTo>
                <a:lnTo>
                  <a:pt x="53679" y="19350"/>
                </a:lnTo>
                <a:lnTo>
                  <a:pt x="54059" y="19350"/>
                </a:lnTo>
                <a:lnTo>
                  <a:pt x="54059" y="8868"/>
                </a:lnTo>
                <a:cubicBezTo>
                  <a:pt x="54059" y="8076"/>
                  <a:pt x="53426" y="7442"/>
                  <a:pt x="52602" y="7442"/>
                </a:cubicBezTo>
                <a:lnTo>
                  <a:pt x="1457" y="7442"/>
                </a:lnTo>
                <a:cubicBezTo>
                  <a:pt x="887" y="7442"/>
                  <a:pt x="412" y="6967"/>
                  <a:pt x="412" y="6366"/>
                </a:cubicBezTo>
                <a:lnTo>
                  <a:pt x="412"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458;p39">
            <a:extLst>
              <a:ext uri="{FF2B5EF4-FFF2-40B4-BE49-F238E27FC236}">
                <a16:creationId xmlns:a16="http://schemas.microsoft.com/office/drawing/2014/main" id="{9C487938-A075-4EC8-736B-331FFD1B68B0}"/>
              </a:ext>
            </a:extLst>
          </p:cNvPr>
          <p:cNvSpPr/>
          <p:nvPr/>
        </p:nvSpPr>
        <p:spPr>
          <a:xfrm>
            <a:off x="2490936" y="2649061"/>
            <a:ext cx="99418" cy="98404"/>
          </a:xfrm>
          <a:custGeom>
            <a:avLst/>
            <a:gdLst/>
            <a:ahLst/>
            <a:cxnLst/>
            <a:rect l="l" t="t" r="r" b="b"/>
            <a:pathLst>
              <a:path w="3041" h="3010" extrusionOk="0">
                <a:moveTo>
                  <a:pt x="1521" y="1"/>
                </a:moveTo>
                <a:cubicBezTo>
                  <a:pt x="697" y="1"/>
                  <a:pt x="1" y="666"/>
                  <a:pt x="1" y="1521"/>
                </a:cubicBezTo>
                <a:cubicBezTo>
                  <a:pt x="1" y="2344"/>
                  <a:pt x="697" y="3009"/>
                  <a:pt x="1521" y="3009"/>
                </a:cubicBezTo>
                <a:cubicBezTo>
                  <a:pt x="2344" y="3009"/>
                  <a:pt x="3041" y="2344"/>
                  <a:pt x="3041" y="1521"/>
                </a:cubicBezTo>
                <a:cubicBezTo>
                  <a:pt x="3041" y="666"/>
                  <a:pt x="2344" y="1"/>
                  <a:pt x="152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459;p39">
            <a:extLst>
              <a:ext uri="{FF2B5EF4-FFF2-40B4-BE49-F238E27FC236}">
                <a16:creationId xmlns:a16="http://schemas.microsoft.com/office/drawing/2014/main" id="{81DC339A-7938-3F67-A319-AD7703F6961C}"/>
              </a:ext>
            </a:extLst>
          </p:cNvPr>
          <p:cNvSpPr/>
          <p:nvPr/>
        </p:nvSpPr>
        <p:spPr>
          <a:xfrm>
            <a:off x="2490936" y="2649061"/>
            <a:ext cx="99418" cy="98404"/>
          </a:xfrm>
          <a:custGeom>
            <a:avLst/>
            <a:gdLst/>
            <a:ahLst/>
            <a:cxnLst/>
            <a:rect l="l" t="t" r="r" b="b"/>
            <a:pathLst>
              <a:path w="3041" h="3010" extrusionOk="0">
                <a:moveTo>
                  <a:pt x="1521" y="1"/>
                </a:moveTo>
                <a:cubicBezTo>
                  <a:pt x="697" y="1"/>
                  <a:pt x="1" y="666"/>
                  <a:pt x="1" y="1521"/>
                </a:cubicBezTo>
                <a:cubicBezTo>
                  <a:pt x="1" y="2344"/>
                  <a:pt x="697" y="3009"/>
                  <a:pt x="1521" y="3009"/>
                </a:cubicBezTo>
                <a:cubicBezTo>
                  <a:pt x="2344" y="3009"/>
                  <a:pt x="3041" y="2344"/>
                  <a:pt x="3041" y="1521"/>
                </a:cubicBezTo>
                <a:cubicBezTo>
                  <a:pt x="3041" y="666"/>
                  <a:pt x="2344" y="1"/>
                  <a:pt x="152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62;p39">
            <a:extLst>
              <a:ext uri="{FF2B5EF4-FFF2-40B4-BE49-F238E27FC236}">
                <a16:creationId xmlns:a16="http://schemas.microsoft.com/office/drawing/2014/main" id="{577B557E-CE59-5373-21C7-5AB8DA9446B8}"/>
              </a:ext>
            </a:extLst>
          </p:cNvPr>
          <p:cNvSpPr/>
          <p:nvPr/>
        </p:nvSpPr>
        <p:spPr>
          <a:xfrm>
            <a:off x="6539118" y="2649061"/>
            <a:ext cx="98404" cy="98404"/>
          </a:xfrm>
          <a:custGeom>
            <a:avLst/>
            <a:gdLst/>
            <a:ahLst/>
            <a:cxnLst/>
            <a:rect l="l" t="t" r="r" b="b"/>
            <a:pathLst>
              <a:path w="3010" h="3010" extrusionOk="0">
                <a:moveTo>
                  <a:pt x="1489" y="1"/>
                </a:moveTo>
                <a:cubicBezTo>
                  <a:pt x="666" y="1"/>
                  <a:pt x="1" y="666"/>
                  <a:pt x="1" y="1521"/>
                </a:cubicBezTo>
                <a:cubicBezTo>
                  <a:pt x="1" y="2344"/>
                  <a:pt x="666" y="3009"/>
                  <a:pt x="1489" y="3009"/>
                </a:cubicBezTo>
                <a:cubicBezTo>
                  <a:pt x="2313" y="3009"/>
                  <a:pt x="3009" y="2344"/>
                  <a:pt x="3009" y="1521"/>
                </a:cubicBezTo>
                <a:cubicBezTo>
                  <a:pt x="3009" y="666"/>
                  <a:pt x="2313" y="1"/>
                  <a:pt x="1489" y="1"/>
                </a:cubicBezTo>
                <a:close/>
              </a:path>
            </a:pathLst>
          </a:custGeom>
          <a:solidFill>
            <a:srgbClr val="6CA1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63;p39">
            <a:extLst>
              <a:ext uri="{FF2B5EF4-FFF2-40B4-BE49-F238E27FC236}">
                <a16:creationId xmlns:a16="http://schemas.microsoft.com/office/drawing/2014/main" id="{6A93A768-D5AA-9205-54D3-11EFC5FAD5E9}"/>
              </a:ext>
            </a:extLst>
          </p:cNvPr>
          <p:cNvSpPr/>
          <p:nvPr/>
        </p:nvSpPr>
        <p:spPr>
          <a:xfrm>
            <a:off x="6539118" y="2649061"/>
            <a:ext cx="98404" cy="98404"/>
          </a:xfrm>
          <a:custGeom>
            <a:avLst/>
            <a:gdLst/>
            <a:ahLst/>
            <a:cxnLst/>
            <a:rect l="l" t="t" r="r" b="b"/>
            <a:pathLst>
              <a:path w="3010" h="3010" extrusionOk="0">
                <a:moveTo>
                  <a:pt x="1489" y="1"/>
                </a:moveTo>
                <a:cubicBezTo>
                  <a:pt x="666" y="1"/>
                  <a:pt x="1" y="666"/>
                  <a:pt x="1" y="1521"/>
                </a:cubicBezTo>
                <a:cubicBezTo>
                  <a:pt x="1" y="2344"/>
                  <a:pt x="666" y="3009"/>
                  <a:pt x="1489" y="3009"/>
                </a:cubicBezTo>
                <a:cubicBezTo>
                  <a:pt x="2313" y="3009"/>
                  <a:pt x="3009" y="2344"/>
                  <a:pt x="3009" y="1521"/>
                </a:cubicBezTo>
                <a:cubicBezTo>
                  <a:pt x="3009" y="666"/>
                  <a:pt x="2313"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64;p39">
            <a:extLst>
              <a:ext uri="{FF2B5EF4-FFF2-40B4-BE49-F238E27FC236}">
                <a16:creationId xmlns:a16="http://schemas.microsoft.com/office/drawing/2014/main" id="{854D832C-EF01-782B-1AF7-DCB24877AB59}"/>
              </a:ext>
            </a:extLst>
          </p:cNvPr>
          <p:cNvSpPr/>
          <p:nvPr/>
        </p:nvSpPr>
        <p:spPr>
          <a:xfrm>
            <a:off x="5021641" y="1970920"/>
            <a:ext cx="2953865" cy="727866"/>
          </a:xfrm>
          <a:custGeom>
            <a:avLst/>
            <a:gdLst/>
            <a:ahLst/>
            <a:cxnLst/>
            <a:rect l="l" t="t" r="r" b="b"/>
            <a:pathLst>
              <a:path w="90353" h="22264" extrusionOk="0">
                <a:moveTo>
                  <a:pt x="1" y="1"/>
                </a:moveTo>
                <a:lnTo>
                  <a:pt x="1" y="4118"/>
                </a:lnTo>
                <a:cubicBezTo>
                  <a:pt x="1" y="4909"/>
                  <a:pt x="666" y="5574"/>
                  <a:pt x="1457" y="5574"/>
                </a:cubicBezTo>
                <a:lnTo>
                  <a:pt x="88896" y="5574"/>
                </a:lnTo>
                <a:cubicBezTo>
                  <a:pt x="89497" y="5574"/>
                  <a:pt x="89972" y="6050"/>
                  <a:pt x="89972" y="6620"/>
                </a:cubicBezTo>
                <a:lnTo>
                  <a:pt x="89972" y="22264"/>
                </a:lnTo>
                <a:lnTo>
                  <a:pt x="90352" y="22264"/>
                </a:lnTo>
                <a:lnTo>
                  <a:pt x="90352" y="6620"/>
                </a:lnTo>
                <a:cubicBezTo>
                  <a:pt x="90352" y="5828"/>
                  <a:pt x="89719" y="5194"/>
                  <a:pt x="88927" y="5194"/>
                </a:cubicBezTo>
                <a:lnTo>
                  <a:pt x="1457" y="5194"/>
                </a:lnTo>
                <a:cubicBezTo>
                  <a:pt x="856" y="5194"/>
                  <a:pt x="381" y="4688"/>
                  <a:pt x="381" y="4118"/>
                </a:cubicBezTo>
                <a:lnTo>
                  <a:pt x="38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65;p39">
            <a:extLst>
              <a:ext uri="{FF2B5EF4-FFF2-40B4-BE49-F238E27FC236}">
                <a16:creationId xmlns:a16="http://schemas.microsoft.com/office/drawing/2014/main" id="{39825325-F6ED-1425-697C-6B90CC0613EC}"/>
              </a:ext>
            </a:extLst>
          </p:cNvPr>
          <p:cNvSpPr/>
          <p:nvPr/>
        </p:nvSpPr>
        <p:spPr>
          <a:xfrm>
            <a:off x="7919570" y="2649061"/>
            <a:ext cx="99418" cy="98404"/>
          </a:xfrm>
          <a:custGeom>
            <a:avLst/>
            <a:gdLst/>
            <a:ahLst/>
            <a:cxnLst/>
            <a:rect l="l" t="t" r="r" b="b"/>
            <a:pathLst>
              <a:path w="3041" h="3010" extrusionOk="0">
                <a:moveTo>
                  <a:pt x="1520" y="1"/>
                </a:moveTo>
                <a:cubicBezTo>
                  <a:pt x="697" y="1"/>
                  <a:pt x="0" y="666"/>
                  <a:pt x="0" y="1521"/>
                </a:cubicBezTo>
                <a:cubicBezTo>
                  <a:pt x="0" y="2344"/>
                  <a:pt x="697" y="3009"/>
                  <a:pt x="1520" y="3009"/>
                </a:cubicBezTo>
                <a:cubicBezTo>
                  <a:pt x="2344" y="3009"/>
                  <a:pt x="3040" y="2344"/>
                  <a:pt x="3040" y="1521"/>
                </a:cubicBezTo>
                <a:cubicBezTo>
                  <a:pt x="3040" y="666"/>
                  <a:pt x="2344" y="1"/>
                  <a:pt x="1520" y="1"/>
                </a:cubicBezTo>
                <a:close/>
              </a:path>
            </a:pathLst>
          </a:custGeom>
          <a:solidFill>
            <a:srgbClr val="6CA1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66;p39">
            <a:extLst>
              <a:ext uri="{FF2B5EF4-FFF2-40B4-BE49-F238E27FC236}">
                <a16:creationId xmlns:a16="http://schemas.microsoft.com/office/drawing/2014/main" id="{16F46C14-09F2-9850-1F83-14048B896D90}"/>
              </a:ext>
            </a:extLst>
          </p:cNvPr>
          <p:cNvSpPr/>
          <p:nvPr/>
        </p:nvSpPr>
        <p:spPr>
          <a:xfrm>
            <a:off x="7919570" y="2649061"/>
            <a:ext cx="99418" cy="98404"/>
          </a:xfrm>
          <a:custGeom>
            <a:avLst/>
            <a:gdLst/>
            <a:ahLst/>
            <a:cxnLst/>
            <a:rect l="l" t="t" r="r" b="b"/>
            <a:pathLst>
              <a:path w="3041" h="3010" extrusionOk="0">
                <a:moveTo>
                  <a:pt x="1520" y="1"/>
                </a:moveTo>
                <a:cubicBezTo>
                  <a:pt x="697" y="1"/>
                  <a:pt x="0" y="666"/>
                  <a:pt x="0" y="1521"/>
                </a:cubicBezTo>
                <a:cubicBezTo>
                  <a:pt x="0" y="2344"/>
                  <a:pt x="697" y="3009"/>
                  <a:pt x="1520" y="3009"/>
                </a:cubicBezTo>
                <a:cubicBezTo>
                  <a:pt x="2344" y="3009"/>
                  <a:pt x="3040" y="2344"/>
                  <a:pt x="3040" y="1521"/>
                </a:cubicBezTo>
                <a:cubicBezTo>
                  <a:pt x="3040" y="666"/>
                  <a:pt x="2344" y="1"/>
                  <a:pt x="1520"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67;p39">
            <a:extLst>
              <a:ext uri="{FF2B5EF4-FFF2-40B4-BE49-F238E27FC236}">
                <a16:creationId xmlns:a16="http://schemas.microsoft.com/office/drawing/2014/main" id="{4674BEE2-D261-EF23-8184-748C88D1BE34}"/>
              </a:ext>
            </a:extLst>
          </p:cNvPr>
          <p:cNvSpPr/>
          <p:nvPr/>
        </p:nvSpPr>
        <p:spPr>
          <a:xfrm>
            <a:off x="1156108" y="1970920"/>
            <a:ext cx="2953865" cy="727866"/>
          </a:xfrm>
          <a:custGeom>
            <a:avLst/>
            <a:gdLst/>
            <a:ahLst/>
            <a:cxnLst/>
            <a:rect l="l" t="t" r="r" b="b"/>
            <a:pathLst>
              <a:path w="90353" h="22264" extrusionOk="0">
                <a:moveTo>
                  <a:pt x="89973" y="1"/>
                </a:moveTo>
                <a:lnTo>
                  <a:pt x="89973" y="4118"/>
                </a:lnTo>
                <a:cubicBezTo>
                  <a:pt x="89973" y="4688"/>
                  <a:pt x="89497" y="5194"/>
                  <a:pt x="88896" y="5194"/>
                </a:cubicBezTo>
                <a:lnTo>
                  <a:pt x="1426" y="5194"/>
                </a:lnTo>
                <a:cubicBezTo>
                  <a:pt x="634" y="5194"/>
                  <a:pt x="1" y="5828"/>
                  <a:pt x="1" y="6620"/>
                </a:cubicBezTo>
                <a:lnTo>
                  <a:pt x="1" y="22264"/>
                </a:lnTo>
                <a:lnTo>
                  <a:pt x="381" y="22264"/>
                </a:lnTo>
                <a:lnTo>
                  <a:pt x="381" y="6620"/>
                </a:lnTo>
                <a:cubicBezTo>
                  <a:pt x="381" y="6050"/>
                  <a:pt x="856" y="5574"/>
                  <a:pt x="1426" y="5574"/>
                </a:cubicBezTo>
                <a:lnTo>
                  <a:pt x="88896" y="5574"/>
                </a:lnTo>
                <a:cubicBezTo>
                  <a:pt x="89688" y="5574"/>
                  <a:pt x="90353" y="4909"/>
                  <a:pt x="90353" y="4118"/>
                </a:cubicBezTo>
                <a:lnTo>
                  <a:pt x="90353"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68;p39">
            <a:extLst>
              <a:ext uri="{FF2B5EF4-FFF2-40B4-BE49-F238E27FC236}">
                <a16:creationId xmlns:a16="http://schemas.microsoft.com/office/drawing/2014/main" id="{07A8D99C-6F76-36C4-52C8-BB7E1C333161}"/>
              </a:ext>
            </a:extLst>
          </p:cNvPr>
          <p:cNvSpPr/>
          <p:nvPr/>
        </p:nvSpPr>
        <p:spPr>
          <a:xfrm>
            <a:off x="1112627" y="2649061"/>
            <a:ext cx="98404" cy="98404"/>
          </a:xfrm>
          <a:custGeom>
            <a:avLst/>
            <a:gdLst/>
            <a:ahLst/>
            <a:cxnLst/>
            <a:rect l="l" t="t" r="r" b="b"/>
            <a:pathLst>
              <a:path w="3010" h="3010" extrusionOk="0">
                <a:moveTo>
                  <a:pt x="1521" y="1"/>
                </a:moveTo>
                <a:cubicBezTo>
                  <a:pt x="666" y="1"/>
                  <a:pt x="1" y="666"/>
                  <a:pt x="1" y="1521"/>
                </a:cubicBezTo>
                <a:cubicBezTo>
                  <a:pt x="1" y="2344"/>
                  <a:pt x="666" y="3009"/>
                  <a:pt x="1521" y="3009"/>
                </a:cubicBezTo>
                <a:cubicBezTo>
                  <a:pt x="2344" y="3009"/>
                  <a:pt x="3009" y="2344"/>
                  <a:pt x="3009" y="1521"/>
                </a:cubicBezTo>
                <a:cubicBezTo>
                  <a:pt x="3009" y="666"/>
                  <a:pt x="2344" y="1"/>
                  <a:pt x="1521" y="1"/>
                </a:cubicBezTo>
                <a:close/>
              </a:path>
            </a:pathLst>
          </a:custGeom>
          <a:solidFill>
            <a:srgbClr val="6CA1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69;p39">
            <a:extLst>
              <a:ext uri="{FF2B5EF4-FFF2-40B4-BE49-F238E27FC236}">
                <a16:creationId xmlns:a16="http://schemas.microsoft.com/office/drawing/2014/main" id="{1756D090-FE13-A753-CC63-866B130421E1}"/>
              </a:ext>
            </a:extLst>
          </p:cNvPr>
          <p:cNvSpPr/>
          <p:nvPr/>
        </p:nvSpPr>
        <p:spPr>
          <a:xfrm>
            <a:off x="1112627" y="2649061"/>
            <a:ext cx="98404" cy="98404"/>
          </a:xfrm>
          <a:custGeom>
            <a:avLst/>
            <a:gdLst/>
            <a:ahLst/>
            <a:cxnLst/>
            <a:rect l="l" t="t" r="r" b="b"/>
            <a:pathLst>
              <a:path w="3010" h="3010" extrusionOk="0">
                <a:moveTo>
                  <a:pt x="1521" y="1"/>
                </a:moveTo>
                <a:cubicBezTo>
                  <a:pt x="666" y="1"/>
                  <a:pt x="1" y="666"/>
                  <a:pt x="1" y="1521"/>
                </a:cubicBezTo>
                <a:cubicBezTo>
                  <a:pt x="1" y="2344"/>
                  <a:pt x="666" y="3009"/>
                  <a:pt x="1521" y="3009"/>
                </a:cubicBezTo>
                <a:cubicBezTo>
                  <a:pt x="2344" y="3009"/>
                  <a:pt x="3009" y="2344"/>
                  <a:pt x="3009" y="1521"/>
                </a:cubicBezTo>
                <a:cubicBezTo>
                  <a:pt x="3009" y="666"/>
                  <a:pt x="2344"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73;p39">
            <a:extLst>
              <a:ext uri="{FF2B5EF4-FFF2-40B4-BE49-F238E27FC236}">
                <a16:creationId xmlns:a16="http://schemas.microsoft.com/office/drawing/2014/main" id="{1CA13DFF-A948-551C-366B-FC4152CF4E09}"/>
              </a:ext>
            </a:extLst>
          </p:cNvPr>
          <p:cNvSpPr/>
          <p:nvPr/>
        </p:nvSpPr>
        <p:spPr>
          <a:xfrm>
            <a:off x="3733349" y="411455"/>
            <a:ext cx="1614127" cy="899992"/>
          </a:xfrm>
          <a:custGeom>
            <a:avLst/>
            <a:gdLst/>
            <a:ahLst/>
            <a:cxnLst/>
            <a:rect l="l" t="t" r="r" b="b"/>
            <a:pathLst>
              <a:path w="49373" h="27529" extrusionOk="0">
                <a:moveTo>
                  <a:pt x="24671" y="0"/>
                </a:moveTo>
                <a:cubicBezTo>
                  <a:pt x="23578" y="0"/>
                  <a:pt x="22486" y="278"/>
                  <a:pt x="21504" y="832"/>
                </a:cubicBezTo>
                <a:lnTo>
                  <a:pt x="3168" y="11441"/>
                </a:lnTo>
                <a:cubicBezTo>
                  <a:pt x="1204" y="12581"/>
                  <a:pt x="1" y="14671"/>
                  <a:pt x="1" y="16920"/>
                </a:cubicBezTo>
                <a:lnTo>
                  <a:pt x="1" y="27529"/>
                </a:lnTo>
                <a:lnTo>
                  <a:pt x="381" y="27529"/>
                </a:lnTo>
                <a:lnTo>
                  <a:pt x="381" y="16920"/>
                </a:lnTo>
                <a:cubicBezTo>
                  <a:pt x="381" y="14798"/>
                  <a:pt x="1521" y="12834"/>
                  <a:pt x="3358" y="11789"/>
                </a:cubicBezTo>
                <a:lnTo>
                  <a:pt x="21694" y="1180"/>
                </a:lnTo>
                <a:cubicBezTo>
                  <a:pt x="22612" y="658"/>
                  <a:pt x="23642" y="396"/>
                  <a:pt x="24671" y="396"/>
                </a:cubicBezTo>
                <a:cubicBezTo>
                  <a:pt x="25700" y="396"/>
                  <a:pt x="26729" y="658"/>
                  <a:pt x="27648" y="1180"/>
                </a:cubicBezTo>
                <a:lnTo>
                  <a:pt x="46016" y="11789"/>
                </a:lnTo>
                <a:cubicBezTo>
                  <a:pt x="47821" y="12834"/>
                  <a:pt x="48961" y="14798"/>
                  <a:pt x="48961" y="16920"/>
                </a:cubicBezTo>
                <a:lnTo>
                  <a:pt x="48961" y="27529"/>
                </a:lnTo>
                <a:lnTo>
                  <a:pt x="49373" y="27529"/>
                </a:lnTo>
                <a:lnTo>
                  <a:pt x="49373" y="16920"/>
                </a:lnTo>
                <a:cubicBezTo>
                  <a:pt x="49373" y="14671"/>
                  <a:pt x="48138" y="12581"/>
                  <a:pt x="46206" y="11441"/>
                </a:cubicBezTo>
                <a:lnTo>
                  <a:pt x="27838" y="832"/>
                </a:lnTo>
                <a:cubicBezTo>
                  <a:pt x="26856" y="278"/>
                  <a:pt x="25763" y="0"/>
                  <a:pt x="246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474;p39">
            <a:extLst>
              <a:ext uri="{FF2B5EF4-FFF2-40B4-BE49-F238E27FC236}">
                <a16:creationId xmlns:a16="http://schemas.microsoft.com/office/drawing/2014/main" id="{0B3542B0-A72E-44DD-CD08-9528737A863F}"/>
              </a:ext>
            </a:extLst>
          </p:cNvPr>
          <p:cNvSpPr/>
          <p:nvPr/>
        </p:nvSpPr>
        <p:spPr>
          <a:xfrm>
            <a:off x="3701245" y="1311414"/>
            <a:ext cx="1677289" cy="930788"/>
          </a:xfrm>
          <a:custGeom>
            <a:avLst/>
            <a:gdLst/>
            <a:ahLst/>
            <a:cxnLst/>
            <a:rect l="l" t="t" r="r" b="b"/>
            <a:pathLst>
              <a:path w="51305" h="28471" extrusionOk="0">
                <a:moveTo>
                  <a:pt x="1" y="1"/>
                </a:moveTo>
                <a:lnTo>
                  <a:pt x="1" y="10610"/>
                </a:lnTo>
                <a:cubicBezTo>
                  <a:pt x="1" y="13175"/>
                  <a:pt x="1394" y="15613"/>
                  <a:pt x="3643" y="16912"/>
                </a:cubicBezTo>
                <a:lnTo>
                  <a:pt x="22011" y="27521"/>
                </a:lnTo>
                <a:cubicBezTo>
                  <a:pt x="23119" y="28154"/>
                  <a:pt x="24386" y="28471"/>
                  <a:pt x="25653" y="28471"/>
                </a:cubicBezTo>
                <a:cubicBezTo>
                  <a:pt x="26920" y="28471"/>
                  <a:pt x="28186" y="28154"/>
                  <a:pt x="29295" y="27521"/>
                </a:cubicBezTo>
                <a:lnTo>
                  <a:pt x="47663" y="16912"/>
                </a:lnTo>
                <a:cubicBezTo>
                  <a:pt x="49911" y="15613"/>
                  <a:pt x="51305" y="13207"/>
                  <a:pt x="51305" y="10610"/>
                </a:cubicBezTo>
                <a:lnTo>
                  <a:pt x="51305" y="1"/>
                </a:lnTo>
                <a:lnTo>
                  <a:pt x="48993" y="1"/>
                </a:lnTo>
                <a:lnTo>
                  <a:pt x="48993" y="10610"/>
                </a:lnTo>
                <a:cubicBezTo>
                  <a:pt x="48993" y="12383"/>
                  <a:pt x="48043" y="14030"/>
                  <a:pt x="46491" y="14917"/>
                </a:cubicBezTo>
                <a:lnTo>
                  <a:pt x="28155" y="25494"/>
                </a:lnTo>
                <a:cubicBezTo>
                  <a:pt x="27379" y="25937"/>
                  <a:pt x="26516" y="26159"/>
                  <a:pt x="25657" y="26159"/>
                </a:cubicBezTo>
                <a:cubicBezTo>
                  <a:pt x="24798" y="26159"/>
                  <a:pt x="23943" y="25937"/>
                  <a:pt x="23183" y="25494"/>
                </a:cubicBezTo>
                <a:lnTo>
                  <a:pt x="4815" y="14917"/>
                </a:lnTo>
                <a:cubicBezTo>
                  <a:pt x="3263" y="14030"/>
                  <a:pt x="2313" y="12383"/>
                  <a:pt x="2313" y="10610"/>
                </a:cubicBezTo>
                <a:lnTo>
                  <a:pt x="2313"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475;p39">
            <a:extLst>
              <a:ext uri="{FF2B5EF4-FFF2-40B4-BE49-F238E27FC236}">
                <a16:creationId xmlns:a16="http://schemas.microsoft.com/office/drawing/2014/main" id="{33D3D873-E15E-4606-F9A4-155A9603E020}"/>
              </a:ext>
            </a:extLst>
          </p:cNvPr>
          <p:cNvSpPr/>
          <p:nvPr/>
        </p:nvSpPr>
        <p:spPr>
          <a:xfrm>
            <a:off x="3831721" y="524048"/>
            <a:ext cx="1417416" cy="1574275"/>
          </a:xfrm>
          <a:custGeom>
            <a:avLst/>
            <a:gdLst/>
            <a:ahLst/>
            <a:cxnLst/>
            <a:rect l="l" t="t" r="r" b="b"/>
            <a:pathLst>
              <a:path w="43356" h="48154" extrusionOk="0">
                <a:moveTo>
                  <a:pt x="21662" y="0"/>
                </a:moveTo>
                <a:cubicBezTo>
                  <a:pt x="20601" y="0"/>
                  <a:pt x="19540" y="270"/>
                  <a:pt x="18590" y="808"/>
                </a:cubicBezTo>
                <a:lnTo>
                  <a:pt x="3040" y="9802"/>
                </a:lnTo>
                <a:cubicBezTo>
                  <a:pt x="1140" y="10879"/>
                  <a:pt x="0" y="12906"/>
                  <a:pt x="0" y="15091"/>
                </a:cubicBezTo>
                <a:lnTo>
                  <a:pt x="0" y="33047"/>
                </a:lnTo>
                <a:cubicBezTo>
                  <a:pt x="0" y="35232"/>
                  <a:pt x="1140" y="37259"/>
                  <a:pt x="3040" y="38367"/>
                </a:cubicBezTo>
                <a:lnTo>
                  <a:pt x="18590" y="47330"/>
                </a:lnTo>
                <a:cubicBezTo>
                  <a:pt x="19065" y="47615"/>
                  <a:pt x="19572" y="47805"/>
                  <a:pt x="20078" y="47963"/>
                </a:cubicBezTo>
                <a:cubicBezTo>
                  <a:pt x="20205" y="47995"/>
                  <a:pt x="20332" y="48026"/>
                  <a:pt x="20490" y="48058"/>
                </a:cubicBezTo>
                <a:cubicBezTo>
                  <a:pt x="20743" y="48090"/>
                  <a:pt x="20997" y="48121"/>
                  <a:pt x="21250" y="48153"/>
                </a:cubicBezTo>
                <a:lnTo>
                  <a:pt x="22074" y="48153"/>
                </a:lnTo>
                <a:cubicBezTo>
                  <a:pt x="22327" y="48121"/>
                  <a:pt x="22580" y="48090"/>
                  <a:pt x="22834" y="48058"/>
                </a:cubicBezTo>
                <a:cubicBezTo>
                  <a:pt x="22992" y="48026"/>
                  <a:pt x="23119" y="47995"/>
                  <a:pt x="23245" y="47963"/>
                </a:cubicBezTo>
                <a:cubicBezTo>
                  <a:pt x="23752" y="47805"/>
                  <a:pt x="24259" y="47615"/>
                  <a:pt x="24734" y="47330"/>
                </a:cubicBezTo>
                <a:lnTo>
                  <a:pt x="40283" y="38367"/>
                </a:lnTo>
                <a:cubicBezTo>
                  <a:pt x="42183" y="37259"/>
                  <a:pt x="43323" y="35232"/>
                  <a:pt x="43323" y="33047"/>
                </a:cubicBezTo>
                <a:lnTo>
                  <a:pt x="43323" y="15091"/>
                </a:lnTo>
                <a:cubicBezTo>
                  <a:pt x="43355" y="12906"/>
                  <a:pt x="42183" y="10879"/>
                  <a:pt x="40283" y="9802"/>
                </a:cubicBezTo>
                <a:lnTo>
                  <a:pt x="24734" y="808"/>
                </a:lnTo>
                <a:cubicBezTo>
                  <a:pt x="23784" y="270"/>
                  <a:pt x="22723" y="0"/>
                  <a:pt x="21662" y="0"/>
                </a:cubicBezTo>
                <a:close/>
              </a:path>
            </a:pathLst>
          </a:cu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Fira Sans Medium"/>
                <a:ea typeface="Fira Sans Medium"/>
                <a:cs typeface="Fira Sans Medium"/>
                <a:sym typeface="Fira Sans Medium"/>
              </a:rPr>
              <a:t>Oracle</a:t>
            </a:r>
          </a:p>
          <a:p>
            <a:pPr marL="0" lvl="0" indent="0" algn="ctr" rtl="0">
              <a:spcBef>
                <a:spcPts val="0"/>
              </a:spcBef>
              <a:spcAft>
                <a:spcPts val="0"/>
              </a:spcAft>
              <a:buNone/>
            </a:pPr>
            <a:r>
              <a:rPr lang="en-US" sz="1700">
                <a:latin typeface="Fira Sans Medium"/>
                <a:ea typeface="Fira Sans Medium"/>
                <a:cs typeface="Fira Sans Medium"/>
                <a:sym typeface="Fira Sans Medium"/>
              </a:rPr>
              <a:t>Alternatives</a:t>
            </a:r>
            <a:endParaRPr lang="en-US" sz="1700" dirty="0">
              <a:latin typeface="Fira Sans Medium"/>
              <a:ea typeface="Fira Sans Medium"/>
              <a:cs typeface="Fira Sans Medium"/>
              <a:sym typeface="Fira Sans Medium"/>
            </a:endParaRPr>
          </a:p>
        </p:txBody>
      </p:sp>
      <p:grpSp>
        <p:nvGrpSpPr>
          <p:cNvPr id="22" name="Google Shape;4476;p39">
            <a:extLst>
              <a:ext uri="{FF2B5EF4-FFF2-40B4-BE49-F238E27FC236}">
                <a16:creationId xmlns:a16="http://schemas.microsoft.com/office/drawing/2014/main" id="{8BE922EF-FB4B-9BB7-57BD-DE0719742A79}"/>
              </a:ext>
            </a:extLst>
          </p:cNvPr>
          <p:cNvGrpSpPr/>
          <p:nvPr/>
        </p:nvGrpSpPr>
        <p:grpSpPr>
          <a:xfrm>
            <a:off x="630151" y="2816806"/>
            <a:ext cx="1071627" cy="1168921"/>
            <a:chOff x="660451" y="2816806"/>
            <a:chExt cx="1071627" cy="1168921"/>
          </a:xfrm>
        </p:grpSpPr>
        <p:sp>
          <p:nvSpPr>
            <p:cNvPr id="23" name="Google Shape;4477;p39">
              <a:extLst>
                <a:ext uri="{FF2B5EF4-FFF2-40B4-BE49-F238E27FC236}">
                  <a16:creationId xmlns:a16="http://schemas.microsoft.com/office/drawing/2014/main" id="{F4FD34E2-7ED6-415F-6F7F-B1F99570601E}"/>
                </a:ext>
              </a:extLst>
            </p:cNvPr>
            <p:cNvSpPr/>
            <p:nvPr/>
          </p:nvSpPr>
          <p:spPr>
            <a:xfrm>
              <a:off x="691509" y="2816806"/>
              <a:ext cx="1008466" cy="568424"/>
            </a:xfrm>
            <a:custGeom>
              <a:avLst/>
              <a:gdLst/>
              <a:ahLst/>
              <a:cxnLst/>
              <a:rect l="l" t="t" r="r" b="b"/>
              <a:pathLst>
                <a:path w="30847" h="17387" extrusionOk="0">
                  <a:moveTo>
                    <a:pt x="15424" y="0"/>
                  </a:moveTo>
                  <a:cubicBezTo>
                    <a:pt x="14980" y="0"/>
                    <a:pt x="14537" y="95"/>
                    <a:pt x="14220" y="285"/>
                  </a:cubicBezTo>
                  <a:lnTo>
                    <a:pt x="1236" y="7791"/>
                  </a:lnTo>
                  <a:cubicBezTo>
                    <a:pt x="888" y="7981"/>
                    <a:pt x="603" y="8297"/>
                    <a:pt x="349" y="8678"/>
                  </a:cubicBezTo>
                  <a:cubicBezTo>
                    <a:pt x="128" y="9089"/>
                    <a:pt x="1" y="9501"/>
                    <a:pt x="1" y="9881"/>
                  </a:cubicBezTo>
                  <a:lnTo>
                    <a:pt x="1" y="17386"/>
                  </a:lnTo>
                  <a:lnTo>
                    <a:pt x="381" y="17386"/>
                  </a:lnTo>
                  <a:lnTo>
                    <a:pt x="381" y="9881"/>
                  </a:lnTo>
                  <a:cubicBezTo>
                    <a:pt x="381" y="9564"/>
                    <a:pt x="508" y="9216"/>
                    <a:pt x="698" y="8868"/>
                  </a:cubicBezTo>
                  <a:cubicBezTo>
                    <a:pt x="888" y="8551"/>
                    <a:pt x="1141" y="8266"/>
                    <a:pt x="1426" y="8139"/>
                  </a:cubicBezTo>
                  <a:lnTo>
                    <a:pt x="14410" y="602"/>
                  </a:lnTo>
                  <a:cubicBezTo>
                    <a:pt x="14695" y="475"/>
                    <a:pt x="15044" y="380"/>
                    <a:pt x="15424" y="380"/>
                  </a:cubicBezTo>
                  <a:cubicBezTo>
                    <a:pt x="15804" y="380"/>
                    <a:pt x="16184" y="475"/>
                    <a:pt x="16437" y="602"/>
                  </a:cubicBezTo>
                  <a:lnTo>
                    <a:pt x="29453" y="8139"/>
                  </a:lnTo>
                  <a:cubicBezTo>
                    <a:pt x="29706" y="8266"/>
                    <a:pt x="29960" y="8551"/>
                    <a:pt x="30150" y="8868"/>
                  </a:cubicBezTo>
                  <a:cubicBezTo>
                    <a:pt x="30372" y="9216"/>
                    <a:pt x="30467" y="9564"/>
                    <a:pt x="30467" y="9881"/>
                  </a:cubicBezTo>
                  <a:lnTo>
                    <a:pt x="30467" y="17386"/>
                  </a:lnTo>
                  <a:lnTo>
                    <a:pt x="30847" y="17386"/>
                  </a:lnTo>
                  <a:lnTo>
                    <a:pt x="30847" y="9881"/>
                  </a:lnTo>
                  <a:cubicBezTo>
                    <a:pt x="30847" y="9501"/>
                    <a:pt x="30720" y="9089"/>
                    <a:pt x="30498" y="8678"/>
                  </a:cubicBezTo>
                  <a:cubicBezTo>
                    <a:pt x="30277" y="8297"/>
                    <a:pt x="29960" y="7981"/>
                    <a:pt x="29643" y="7791"/>
                  </a:cubicBezTo>
                  <a:lnTo>
                    <a:pt x="16659" y="285"/>
                  </a:lnTo>
                  <a:cubicBezTo>
                    <a:pt x="16310" y="95"/>
                    <a:pt x="15899" y="0"/>
                    <a:pt x="1542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478;p39">
              <a:extLst>
                <a:ext uri="{FF2B5EF4-FFF2-40B4-BE49-F238E27FC236}">
                  <a16:creationId xmlns:a16="http://schemas.microsoft.com/office/drawing/2014/main" id="{01E36403-4FEC-B9FE-952B-A7E125578ACE}"/>
                </a:ext>
              </a:extLst>
            </p:cNvPr>
            <p:cNvSpPr/>
            <p:nvPr/>
          </p:nvSpPr>
          <p:spPr>
            <a:xfrm>
              <a:off x="660451" y="3385198"/>
              <a:ext cx="1071627" cy="600529"/>
            </a:xfrm>
            <a:custGeom>
              <a:avLst/>
              <a:gdLst/>
              <a:ahLst/>
              <a:cxnLst/>
              <a:rect l="l" t="t" r="r" b="b"/>
              <a:pathLst>
                <a:path w="32779" h="18369" extrusionOk="0">
                  <a:moveTo>
                    <a:pt x="1" y="0"/>
                  </a:moveTo>
                  <a:lnTo>
                    <a:pt x="1" y="7506"/>
                  </a:lnTo>
                  <a:cubicBezTo>
                    <a:pt x="1" y="8044"/>
                    <a:pt x="159" y="8646"/>
                    <a:pt x="476" y="9184"/>
                  </a:cubicBezTo>
                  <a:cubicBezTo>
                    <a:pt x="793" y="9723"/>
                    <a:pt x="1204" y="10166"/>
                    <a:pt x="1679" y="10451"/>
                  </a:cubicBezTo>
                  <a:lnTo>
                    <a:pt x="14695" y="17957"/>
                  </a:lnTo>
                  <a:cubicBezTo>
                    <a:pt x="15170" y="18210"/>
                    <a:pt x="15772" y="18368"/>
                    <a:pt x="16374" y="18368"/>
                  </a:cubicBezTo>
                  <a:cubicBezTo>
                    <a:pt x="17007" y="18368"/>
                    <a:pt x="17609" y="18210"/>
                    <a:pt x="18084" y="17957"/>
                  </a:cubicBezTo>
                  <a:lnTo>
                    <a:pt x="31068" y="10451"/>
                  </a:lnTo>
                  <a:cubicBezTo>
                    <a:pt x="31543" y="10166"/>
                    <a:pt x="31987" y="9723"/>
                    <a:pt x="32272" y="9184"/>
                  </a:cubicBezTo>
                  <a:cubicBezTo>
                    <a:pt x="32588" y="8646"/>
                    <a:pt x="32778" y="8044"/>
                    <a:pt x="32778" y="7506"/>
                  </a:cubicBezTo>
                  <a:lnTo>
                    <a:pt x="32778" y="0"/>
                  </a:lnTo>
                  <a:lnTo>
                    <a:pt x="30435" y="0"/>
                  </a:lnTo>
                  <a:lnTo>
                    <a:pt x="30435" y="7506"/>
                  </a:lnTo>
                  <a:cubicBezTo>
                    <a:pt x="30435" y="7633"/>
                    <a:pt x="30403" y="7823"/>
                    <a:pt x="30276" y="8044"/>
                  </a:cubicBezTo>
                  <a:cubicBezTo>
                    <a:pt x="30150" y="8234"/>
                    <a:pt x="29991" y="8393"/>
                    <a:pt x="29928" y="8456"/>
                  </a:cubicBezTo>
                  <a:lnTo>
                    <a:pt x="16912" y="15930"/>
                  </a:lnTo>
                  <a:cubicBezTo>
                    <a:pt x="16817" y="15993"/>
                    <a:pt x="16627" y="16057"/>
                    <a:pt x="16374" y="16057"/>
                  </a:cubicBezTo>
                  <a:cubicBezTo>
                    <a:pt x="16120" y="16057"/>
                    <a:pt x="15930" y="15993"/>
                    <a:pt x="15835" y="15930"/>
                  </a:cubicBezTo>
                  <a:lnTo>
                    <a:pt x="2851" y="8456"/>
                  </a:lnTo>
                  <a:cubicBezTo>
                    <a:pt x="2756" y="8393"/>
                    <a:pt x="2598" y="8266"/>
                    <a:pt x="2471" y="8044"/>
                  </a:cubicBezTo>
                  <a:cubicBezTo>
                    <a:pt x="2344" y="7823"/>
                    <a:pt x="2313" y="7633"/>
                    <a:pt x="2313" y="7506"/>
                  </a:cubicBezTo>
                  <a:lnTo>
                    <a:pt x="231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4485;p39">
            <a:extLst>
              <a:ext uri="{FF2B5EF4-FFF2-40B4-BE49-F238E27FC236}">
                <a16:creationId xmlns:a16="http://schemas.microsoft.com/office/drawing/2014/main" id="{AD8CA4C7-E644-7B3A-2944-F2D69451D93B}"/>
              </a:ext>
            </a:extLst>
          </p:cNvPr>
          <p:cNvGrpSpPr/>
          <p:nvPr/>
        </p:nvGrpSpPr>
        <p:grpSpPr>
          <a:xfrm>
            <a:off x="7442260" y="2804383"/>
            <a:ext cx="1071627" cy="1168920"/>
            <a:chOff x="7411910" y="2804383"/>
            <a:chExt cx="1071627" cy="1168920"/>
          </a:xfrm>
        </p:grpSpPr>
        <p:sp>
          <p:nvSpPr>
            <p:cNvPr id="30" name="Google Shape;4486;p39">
              <a:extLst>
                <a:ext uri="{FF2B5EF4-FFF2-40B4-BE49-F238E27FC236}">
                  <a16:creationId xmlns:a16="http://schemas.microsoft.com/office/drawing/2014/main" id="{F6F5D738-CE72-C87C-468F-755C028FA0A8}"/>
                </a:ext>
              </a:extLst>
            </p:cNvPr>
            <p:cNvSpPr/>
            <p:nvPr/>
          </p:nvSpPr>
          <p:spPr>
            <a:xfrm>
              <a:off x="7442967" y="3404879"/>
              <a:ext cx="1008466" cy="568424"/>
            </a:xfrm>
            <a:custGeom>
              <a:avLst/>
              <a:gdLst/>
              <a:ahLst/>
              <a:cxnLst/>
              <a:rect l="l" t="t" r="r" b="b"/>
              <a:pathLst>
                <a:path w="30847" h="17387" extrusionOk="0">
                  <a:moveTo>
                    <a:pt x="1" y="0"/>
                  </a:moveTo>
                  <a:lnTo>
                    <a:pt x="1" y="7474"/>
                  </a:lnTo>
                  <a:cubicBezTo>
                    <a:pt x="1" y="7854"/>
                    <a:pt x="128" y="8297"/>
                    <a:pt x="349" y="8677"/>
                  </a:cubicBezTo>
                  <a:cubicBezTo>
                    <a:pt x="603" y="9089"/>
                    <a:pt x="888" y="9406"/>
                    <a:pt x="1236" y="9596"/>
                  </a:cubicBezTo>
                  <a:lnTo>
                    <a:pt x="14220" y="17101"/>
                  </a:lnTo>
                  <a:cubicBezTo>
                    <a:pt x="14537" y="17291"/>
                    <a:pt x="14980" y="17386"/>
                    <a:pt x="15424" y="17386"/>
                  </a:cubicBezTo>
                  <a:cubicBezTo>
                    <a:pt x="15899" y="17386"/>
                    <a:pt x="16310" y="17291"/>
                    <a:pt x="16627" y="17101"/>
                  </a:cubicBezTo>
                  <a:lnTo>
                    <a:pt x="29643" y="9596"/>
                  </a:lnTo>
                  <a:cubicBezTo>
                    <a:pt x="29960" y="9406"/>
                    <a:pt x="30277" y="9089"/>
                    <a:pt x="30498" y="8677"/>
                  </a:cubicBezTo>
                  <a:cubicBezTo>
                    <a:pt x="30720" y="8297"/>
                    <a:pt x="30847" y="7854"/>
                    <a:pt x="30847" y="7506"/>
                  </a:cubicBezTo>
                  <a:lnTo>
                    <a:pt x="30847" y="0"/>
                  </a:lnTo>
                  <a:lnTo>
                    <a:pt x="30467" y="0"/>
                  </a:lnTo>
                  <a:lnTo>
                    <a:pt x="30467" y="7506"/>
                  </a:lnTo>
                  <a:cubicBezTo>
                    <a:pt x="30467" y="7791"/>
                    <a:pt x="30372" y="8139"/>
                    <a:pt x="30150" y="8487"/>
                  </a:cubicBezTo>
                  <a:cubicBezTo>
                    <a:pt x="29960" y="8836"/>
                    <a:pt x="29706" y="9089"/>
                    <a:pt x="29453" y="9247"/>
                  </a:cubicBezTo>
                  <a:lnTo>
                    <a:pt x="16437" y="16753"/>
                  </a:lnTo>
                  <a:cubicBezTo>
                    <a:pt x="16184" y="16911"/>
                    <a:pt x="15804" y="17006"/>
                    <a:pt x="15424" y="17006"/>
                  </a:cubicBezTo>
                  <a:cubicBezTo>
                    <a:pt x="15044" y="17006"/>
                    <a:pt x="14695" y="16911"/>
                    <a:pt x="14410" y="16753"/>
                  </a:cubicBezTo>
                  <a:lnTo>
                    <a:pt x="1426" y="9247"/>
                  </a:lnTo>
                  <a:cubicBezTo>
                    <a:pt x="1141" y="9089"/>
                    <a:pt x="888" y="8836"/>
                    <a:pt x="698" y="8487"/>
                  </a:cubicBezTo>
                  <a:cubicBezTo>
                    <a:pt x="508" y="8171"/>
                    <a:pt x="381" y="7791"/>
                    <a:pt x="381" y="7506"/>
                  </a:cubicBezTo>
                  <a:lnTo>
                    <a:pt x="38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487;p39">
              <a:extLst>
                <a:ext uri="{FF2B5EF4-FFF2-40B4-BE49-F238E27FC236}">
                  <a16:creationId xmlns:a16="http://schemas.microsoft.com/office/drawing/2014/main" id="{27ED0E19-1AEE-5DDE-9D1C-CFB891C71ECD}"/>
                </a:ext>
              </a:extLst>
            </p:cNvPr>
            <p:cNvSpPr/>
            <p:nvPr/>
          </p:nvSpPr>
          <p:spPr>
            <a:xfrm>
              <a:off x="7411910" y="2804383"/>
              <a:ext cx="1071627" cy="600529"/>
            </a:xfrm>
            <a:custGeom>
              <a:avLst/>
              <a:gdLst/>
              <a:ahLst/>
              <a:cxnLst/>
              <a:rect l="l" t="t" r="r" b="b"/>
              <a:pathLst>
                <a:path w="32779" h="18369" extrusionOk="0">
                  <a:moveTo>
                    <a:pt x="16374" y="0"/>
                  </a:moveTo>
                  <a:cubicBezTo>
                    <a:pt x="15772" y="0"/>
                    <a:pt x="15170" y="127"/>
                    <a:pt x="14695" y="412"/>
                  </a:cubicBezTo>
                  <a:lnTo>
                    <a:pt x="1679" y="7917"/>
                  </a:lnTo>
                  <a:cubicBezTo>
                    <a:pt x="1204" y="8202"/>
                    <a:pt x="793" y="8646"/>
                    <a:pt x="476" y="9184"/>
                  </a:cubicBezTo>
                  <a:cubicBezTo>
                    <a:pt x="159" y="9723"/>
                    <a:pt x="1" y="10293"/>
                    <a:pt x="1" y="10863"/>
                  </a:cubicBezTo>
                  <a:lnTo>
                    <a:pt x="1" y="18368"/>
                  </a:lnTo>
                  <a:lnTo>
                    <a:pt x="2313" y="18368"/>
                  </a:lnTo>
                  <a:lnTo>
                    <a:pt x="2313" y="10863"/>
                  </a:lnTo>
                  <a:cubicBezTo>
                    <a:pt x="2313" y="10736"/>
                    <a:pt x="2344" y="10546"/>
                    <a:pt x="2471" y="10324"/>
                  </a:cubicBezTo>
                  <a:cubicBezTo>
                    <a:pt x="2598" y="10103"/>
                    <a:pt x="2756" y="9976"/>
                    <a:pt x="2851" y="9913"/>
                  </a:cubicBezTo>
                  <a:lnTo>
                    <a:pt x="15835" y="2407"/>
                  </a:lnTo>
                  <a:cubicBezTo>
                    <a:pt x="15930" y="2375"/>
                    <a:pt x="16120" y="2312"/>
                    <a:pt x="16374" y="2312"/>
                  </a:cubicBezTo>
                  <a:cubicBezTo>
                    <a:pt x="16627" y="2312"/>
                    <a:pt x="16817" y="2375"/>
                    <a:pt x="16912" y="2407"/>
                  </a:cubicBezTo>
                  <a:lnTo>
                    <a:pt x="29928" y="9913"/>
                  </a:lnTo>
                  <a:cubicBezTo>
                    <a:pt x="29991" y="9976"/>
                    <a:pt x="30150" y="10103"/>
                    <a:pt x="30276" y="10324"/>
                  </a:cubicBezTo>
                  <a:cubicBezTo>
                    <a:pt x="30403" y="10546"/>
                    <a:pt x="30435" y="10736"/>
                    <a:pt x="30435" y="10863"/>
                  </a:cubicBezTo>
                  <a:lnTo>
                    <a:pt x="30435" y="18368"/>
                  </a:lnTo>
                  <a:lnTo>
                    <a:pt x="32778" y="18368"/>
                  </a:lnTo>
                  <a:lnTo>
                    <a:pt x="32778" y="10863"/>
                  </a:lnTo>
                  <a:cubicBezTo>
                    <a:pt x="32778" y="10293"/>
                    <a:pt x="32588" y="9723"/>
                    <a:pt x="32272" y="9184"/>
                  </a:cubicBezTo>
                  <a:cubicBezTo>
                    <a:pt x="31987" y="8646"/>
                    <a:pt x="31543" y="8202"/>
                    <a:pt x="31068" y="7917"/>
                  </a:cubicBezTo>
                  <a:lnTo>
                    <a:pt x="18052" y="412"/>
                  </a:lnTo>
                  <a:cubicBezTo>
                    <a:pt x="17609" y="159"/>
                    <a:pt x="17007" y="0"/>
                    <a:pt x="1637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489;p39">
              <a:extLst>
                <a:ext uri="{FF2B5EF4-FFF2-40B4-BE49-F238E27FC236}">
                  <a16:creationId xmlns:a16="http://schemas.microsoft.com/office/drawing/2014/main" id="{5E89FE18-B575-A6DD-51A0-96567D3D2C1C}"/>
                </a:ext>
              </a:extLst>
            </p:cNvPr>
            <p:cNvSpPr/>
            <p:nvPr/>
          </p:nvSpPr>
          <p:spPr>
            <a:xfrm>
              <a:off x="8048661" y="3535845"/>
              <a:ext cx="77677" cy="76108"/>
            </a:xfrm>
            <a:custGeom>
              <a:avLst/>
              <a:gdLst/>
              <a:ahLst/>
              <a:cxnLst/>
              <a:rect l="l" t="t" r="r" b="b"/>
              <a:pathLst>
                <a:path w="2376" h="2328" extrusionOk="0">
                  <a:moveTo>
                    <a:pt x="238" y="0"/>
                  </a:moveTo>
                  <a:cubicBezTo>
                    <a:pt x="182" y="0"/>
                    <a:pt x="127" y="16"/>
                    <a:pt x="95" y="48"/>
                  </a:cubicBezTo>
                  <a:cubicBezTo>
                    <a:pt x="0" y="143"/>
                    <a:pt x="0" y="269"/>
                    <a:pt x="95" y="333"/>
                  </a:cubicBezTo>
                  <a:lnTo>
                    <a:pt x="2027" y="2265"/>
                  </a:lnTo>
                  <a:cubicBezTo>
                    <a:pt x="2059" y="2296"/>
                    <a:pt x="2122" y="2328"/>
                    <a:pt x="2154" y="2328"/>
                  </a:cubicBezTo>
                  <a:cubicBezTo>
                    <a:pt x="2217" y="2328"/>
                    <a:pt x="2280" y="2296"/>
                    <a:pt x="2312" y="2265"/>
                  </a:cubicBezTo>
                  <a:cubicBezTo>
                    <a:pt x="2375" y="2201"/>
                    <a:pt x="2375" y="2043"/>
                    <a:pt x="2312" y="1980"/>
                  </a:cubicBezTo>
                  <a:lnTo>
                    <a:pt x="380" y="48"/>
                  </a:lnTo>
                  <a:cubicBezTo>
                    <a:pt x="349" y="16"/>
                    <a:pt x="293"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490;p39">
              <a:extLst>
                <a:ext uri="{FF2B5EF4-FFF2-40B4-BE49-F238E27FC236}">
                  <a16:creationId xmlns:a16="http://schemas.microsoft.com/office/drawing/2014/main" id="{6C319B34-212B-9405-914C-198967EA47FD}"/>
                </a:ext>
              </a:extLst>
            </p:cNvPr>
            <p:cNvSpPr/>
            <p:nvPr/>
          </p:nvSpPr>
          <p:spPr>
            <a:xfrm>
              <a:off x="8053827" y="3186427"/>
              <a:ext cx="13502" cy="182228"/>
            </a:xfrm>
            <a:custGeom>
              <a:avLst/>
              <a:gdLst/>
              <a:ahLst/>
              <a:cxnLst/>
              <a:rect l="l" t="t" r="r" b="b"/>
              <a:pathLst>
                <a:path w="413" h="5574" extrusionOk="0">
                  <a:moveTo>
                    <a:pt x="191" y="0"/>
                  </a:moveTo>
                  <a:cubicBezTo>
                    <a:pt x="64" y="0"/>
                    <a:pt x="1" y="95"/>
                    <a:pt x="1" y="190"/>
                  </a:cubicBezTo>
                  <a:lnTo>
                    <a:pt x="1" y="5384"/>
                  </a:lnTo>
                  <a:cubicBezTo>
                    <a:pt x="1" y="5479"/>
                    <a:pt x="96" y="5574"/>
                    <a:pt x="191" y="5574"/>
                  </a:cubicBezTo>
                  <a:cubicBezTo>
                    <a:pt x="317" y="5574"/>
                    <a:pt x="412" y="5479"/>
                    <a:pt x="412" y="5384"/>
                  </a:cubicBezTo>
                  <a:lnTo>
                    <a:pt x="412" y="190"/>
                  </a:lnTo>
                  <a:cubicBezTo>
                    <a:pt x="412" y="95"/>
                    <a:pt x="317"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491;p39">
              <a:extLst>
                <a:ext uri="{FF2B5EF4-FFF2-40B4-BE49-F238E27FC236}">
                  <a16:creationId xmlns:a16="http://schemas.microsoft.com/office/drawing/2014/main" id="{CE198F70-34E9-54AA-70B6-D6C1FBCED6D0}"/>
                </a:ext>
              </a:extLst>
            </p:cNvPr>
            <p:cNvSpPr/>
            <p:nvPr/>
          </p:nvSpPr>
          <p:spPr>
            <a:xfrm>
              <a:off x="7801212" y="3384152"/>
              <a:ext cx="108735" cy="13502"/>
            </a:xfrm>
            <a:custGeom>
              <a:avLst/>
              <a:gdLst/>
              <a:ahLst/>
              <a:cxnLst/>
              <a:rect l="l" t="t" r="r" b="b"/>
              <a:pathLst>
                <a:path w="3326" h="413" extrusionOk="0">
                  <a:moveTo>
                    <a:pt x="222" y="1"/>
                  </a:moveTo>
                  <a:cubicBezTo>
                    <a:pt x="95" y="1"/>
                    <a:pt x="0" y="96"/>
                    <a:pt x="0" y="222"/>
                  </a:cubicBezTo>
                  <a:cubicBezTo>
                    <a:pt x="0" y="317"/>
                    <a:pt x="95" y="412"/>
                    <a:pt x="222" y="412"/>
                  </a:cubicBezTo>
                  <a:lnTo>
                    <a:pt x="3136" y="412"/>
                  </a:lnTo>
                  <a:cubicBezTo>
                    <a:pt x="3231" y="412"/>
                    <a:pt x="3326" y="317"/>
                    <a:pt x="3326" y="222"/>
                  </a:cubicBezTo>
                  <a:cubicBezTo>
                    <a:pt x="3326" y="96"/>
                    <a:pt x="3231" y="1"/>
                    <a:pt x="3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492;p39">
              <a:extLst>
                <a:ext uri="{FF2B5EF4-FFF2-40B4-BE49-F238E27FC236}">
                  <a16:creationId xmlns:a16="http://schemas.microsoft.com/office/drawing/2014/main" id="{A683D203-BC9A-217B-BF56-837B0E3975AB}"/>
                </a:ext>
              </a:extLst>
            </p:cNvPr>
            <p:cNvSpPr/>
            <p:nvPr/>
          </p:nvSpPr>
          <p:spPr>
            <a:xfrm>
              <a:off x="7801212" y="3427633"/>
              <a:ext cx="82843" cy="13502"/>
            </a:xfrm>
            <a:custGeom>
              <a:avLst/>
              <a:gdLst/>
              <a:ahLst/>
              <a:cxnLst/>
              <a:rect l="l" t="t" r="r" b="b"/>
              <a:pathLst>
                <a:path w="2534" h="413" extrusionOk="0">
                  <a:moveTo>
                    <a:pt x="222" y="1"/>
                  </a:moveTo>
                  <a:cubicBezTo>
                    <a:pt x="95" y="1"/>
                    <a:pt x="0" y="96"/>
                    <a:pt x="0" y="191"/>
                  </a:cubicBezTo>
                  <a:cubicBezTo>
                    <a:pt x="0" y="318"/>
                    <a:pt x="95" y="413"/>
                    <a:pt x="222" y="413"/>
                  </a:cubicBezTo>
                  <a:lnTo>
                    <a:pt x="2312" y="413"/>
                  </a:lnTo>
                  <a:cubicBezTo>
                    <a:pt x="2439" y="413"/>
                    <a:pt x="2534" y="318"/>
                    <a:pt x="2534" y="191"/>
                  </a:cubicBezTo>
                  <a:cubicBezTo>
                    <a:pt x="2534" y="64"/>
                    <a:pt x="2439" y="1"/>
                    <a:pt x="2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493;p39">
              <a:extLst>
                <a:ext uri="{FF2B5EF4-FFF2-40B4-BE49-F238E27FC236}">
                  <a16:creationId xmlns:a16="http://schemas.microsoft.com/office/drawing/2014/main" id="{CE349754-8D54-8509-2C03-A1ACA1183ED7}"/>
                </a:ext>
              </a:extLst>
            </p:cNvPr>
            <p:cNvSpPr/>
            <p:nvPr/>
          </p:nvSpPr>
          <p:spPr>
            <a:xfrm>
              <a:off x="7801212" y="3470100"/>
              <a:ext cx="76631" cy="13469"/>
            </a:xfrm>
            <a:custGeom>
              <a:avLst/>
              <a:gdLst/>
              <a:ahLst/>
              <a:cxnLst/>
              <a:rect l="l" t="t" r="r" b="b"/>
              <a:pathLst>
                <a:path w="2344" h="412" extrusionOk="0">
                  <a:moveTo>
                    <a:pt x="222" y="0"/>
                  </a:moveTo>
                  <a:cubicBezTo>
                    <a:pt x="95" y="0"/>
                    <a:pt x="0" y="95"/>
                    <a:pt x="0" y="190"/>
                  </a:cubicBezTo>
                  <a:cubicBezTo>
                    <a:pt x="0" y="317"/>
                    <a:pt x="95" y="412"/>
                    <a:pt x="222" y="412"/>
                  </a:cubicBezTo>
                  <a:lnTo>
                    <a:pt x="2154" y="412"/>
                  </a:lnTo>
                  <a:cubicBezTo>
                    <a:pt x="2249" y="412"/>
                    <a:pt x="2344" y="317"/>
                    <a:pt x="2344" y="190"/>
                  </a:cubicBezTo>
                  <a:cubicBezTo>
                    <a:pt x="2344" y="95"/>
                    <a:pt x="2249" y="0"/>
                    <a:pt x="2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494;p39">
              <a:extLst>
                <a:ext uri="{FF2B5EF4-FFF2-40B4-BE49-F238E27FC236}">
                  <a16:creationId xmlns:a16="http://schemas.microsoft.com/office/drawing/2014/main" id="{CDF45B03-2F0E-8C39-7845-40D44254240F}"/>
                </a:ext>
              </a:extLst>
            </p:cNvPr>
            <p:cNvSpPr/>
            <p:nvPr/>
          </p:nvSpPr>
          <p:spPr>
            <a:xfrm>
              <a:off x="7866433" y="3355186"/>
              <a:ext cx="224696" cy="224696"/>
            </a:xfrm>
            <a:custGeom>
              <a:avLst/>
              <a:gdLst/>
              <a:ahLst/>
              <a:cxnLst/>
              <a:rect l="l" t="t" r="r" b="b"/>
              <a:pathLst>
                <a:path w="6873" h="6873" extrusionOk="0">
                  <a:moveTo>
                    <a:pt x="3452" y="412"/>
                  </a:moveTo>
                  <a:cubicBezTo>
                    <a:pt x="5099" y="412"/>
                    <a:pt x="6461" y="1774"/>
                    <a:pt x="6461" y="3452"/>
                  </a:cubicBezTo>
                  <a:cubicBezTo>
                    <a:pt x="6461" y="5099"/>
                    <a:pt x="5099" y="6461"/>
                    <a:pt x="3452" y="6461"/>
                  </a:cubicBezTo>
                  <a:cubicBezTo>
                    <a:pt x="1774" y="6461"/>
                    <a:pt x="412" y="5099"/>
                    <a:pt x="412" y="3452"/>
                  </a:cubicBezTo>
                  <a:cubicBezTo>
                    <a:pt x="412" y="1774"/>
                    <a:pt x="1774" y="412"/>
                    <a:pt x="3452" y="412"/>
                  </a:cubicBezTo>
                  <a:close/>
                  <a:moveTo>
                    <a:pt x="3452" y="0"/>
                  </a:moveTo>
                  <a:cubicBezTo>
                    <a:pt x="1552" y="0"/>
                    <a:pt x="1" y="1552"/>
                    <a:pt x="1" y="3452"/>
                  </a:cubicBezTo>
                  <a:cubicBezTo>
                    <a:pt x="1" y="5320"/>
                    <a:pt x="1552" y="6872"/>
                    <a:pt x="3452" y="6872"/>
                  </a:cubicBezTo>
                  <a:cubicBezTo>
                    <a:pt x="5353" y="6872"/>
                    <a:pt x="6873" y="5352"/>
                    <a:pt x="6873" y="3452"/>
                  </a:cubicBezTo>
                  <a:cubicBezTo>
                    <a:pt x="6873" y="1552"/>
                    <a:pt x="5321" y="0"/>
                    <a:pt x="3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495;p39">
              <a:extLst>
                <a:ext uri="{FF2B5EF4-FFF2-40B4-BE49-F238E27FC236}">
                  <a16:creationId xmlns:a16="http://schemas.microsoft.com/office/drawing/2014/main" id="{27A04477-9FD7-BAD4-D1C2-D652A82D56C1}"/>
                </a:ext>
              </a:extLst>
            </p:cNvPr>
            <p:cNvSpPr/>
            <p:nvPr/>
          </p:nvSpPr>
          <p:spPr>
            <a:xfrm>
              <a:off x="7980334" y="3184335"/>
              <a:ext cx="17621" cy="17654"/>
            </a:xfrm>
            <a:custGeom>
              <a:avLst/>
              <a:gdLst/>
              <a:ahLst/>
              <a:cxnLst/>
              <a:rect l="l" t="t" r="r" b="b"/>
              <a:pathLst>
                <a:path w="539" h="540" extrusionOk="0">
                  <a:moveTo>
                    <a:pt x="253" y="1"/>
                  </a:moveTo>
                  <a:cubicBezTo>
                    <a:pt x="127" y="1"/>
                    <a:pt x="0" y="127"/>
                    <a:pt x="0" y="254"/>
                  </a:cubicBezTo>
                  <a:cubicBezTo>
                    <a:pt x="0" y="412"/>
                    <a:pt x="127" y="539"/>
                    <a:pt x="253" y="539"/>
                  </a:cubicBezTo>
                  <a:cubicBezTo>
                    <a:pt x="412" y="539"/>
                    <a:pt x="539" y="412"/>
                    <a:pt x="539" y="254"/>
                  </a:cubicBezTo>
                  <a:cubicBezTo>
                    <a:pt x="539" y="127"/>
                    <a:pt x="412" y="1"/>
                    <a:pt x="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496;p39">
              <a:extLst>
                <a:ext uri="{FF2B5EF4-FFF2-40B4-BE49-F238E27FC236}">
                  <a16:creationId xmlns:a16="http://schemas.microsoft.com/office/drawing/2014/main" id="{EDC82E78-02AB-E8DA-AF5F-48FC0838B39F}"/>
                </a:ext>
              </a:extLst>
            </p:cNvPr>
            <p:cNvSpPr/>
            <p:nvPr/>
          </p:nvSpPr>
          <p:spPr>
            <a:xfrm>
              <a:off x="7908868" y="3184335"/>
              <a:ext cx="17654" cy="17654"/>
            </a:xfrm>
            <a:custGeom>
              <a:avLst/>
              <a:gdLst/>
              <a:ahLst/>
              <a:cxnLst/>
              <a:rect l="l" t="t" r="r" b="b"/>
              <a:pathLst>
                <a:path w="540" h="540" extrusionOk="0">
                  <a:moveTo>
                    <a:pt x="286" y="1"/>
                  </a:moveTo>
                  <a:cubicBezTo>
                    <a:pt x="128" y="1"/>
                    <a:pt x="1" y="127"/>
                    <a:pt x="1" y="254"/>
                  </a:cubicBezTo>
                  <a:cubicBezTo>
                    <a:pt x="1" y="412"/>
                    <a:pt x="128" y="539"/>
                    <a:pt x="286" y="539"/>
                  </a:cubicBezTo>
                  <a:cubicBezTo>
                    <a:pt x="413" y="539"/>
                    <a:pt x="539" y="412"/>
                    <a:pt x="539" y="254"/>
                  </a:cubicBezTo>
                  <a:cubicBezTo>
                    <a:pt x="539" y="127"/>
                    <a:pt x="413" y="1"/>
                    <a:pt x="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497;p39">
              <a:extLst>
                <a:ext uri="{FF2B5EF4-FFF2-40B4-BE49-F238E27FC236}">
                  <a16:creationId xmlns:a16="http://schemas.microsoft.com/office/drawing/2014/main" id="{56BABFB1-7125-8E34-E97A-913FE8358129}"/>
                </a:ext>
              </a:extLst>
            </p:cNvPr>
            <p:cNvSpPr/>
            <p:nvPr/>
          </p:nvSpPr>
          <p:spPr>
            <a:xfrm>
              <a:off x="7838481" y="3184335"/>
              <a:ext cx="16608" cy="17654"/>
            </a:xfrm>
            <a:custGeom>
              <a:avLst/>
              <a:gdLst/>
              <a:ahLst/>
              <a:cxnLst/>
              <a:rect l="l" t="t" r="r" b="b"/>
              <a:pathLst>
                <a:path w="508" h="540" extrusionOk="0">
                  <a:moveTo>
                    <a:pt x="254" y="1"/>
                  </a:moveTo>
                  <a:cubicBezTo>
                    <a:pt x="95" y="1"/>
                    <a:pt x="0" y="127"/>
                    <a:pt x="0" y="254"/>
                  </a:cubicBezTo>
                  <a:cubicBezTo>
                    <a:pt x="0" y="412"/>
                    <a:pt x="95" y="539"/>
                    <a:pt x="254" y="539"/>
                  </a:cubicBezTo>
                  <a:cubicBezTo>
                    <a:pt x="380" y="539"/>
                    <a:pt x="507" y="412"/>
                    <a:pt x="507" y="254"/>
                  </a:cubicBezTo>
                  <a:cubicBezTo>
                    <a:pt x="507" y="127"/>
                    <a:pt x="380" y="1"/>
                    <a:pt x="2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498;p39">
              <a:extLst>
                <a:ext uri="{FF2B5EF4-FFF2-40B4-BE49-F238E27FC236}">
                  <a16:creationId xmlns:a16="http://schemas.microsoft.com/office/drawing/2014/main" id="{0BA0E550-5924-C292-FE4F-0A9435D0162C}"/>
                </a:ext>
              </a:extLst>
            </p:cNvPr>
            <p:cNvSpPr/>
            <p:nvPr/>
          </p:nvSpPr>
          <p:spPr>
            <a:xfrm>
              <a:off x="7769108" y="3165700"/>
              <a:ext cx="297175" cy="54923"/>
            </a:xfrm>
            <a:custGeom>
              <a:avLst/>
              <a:gdLst/>
              <a:ahLst/>
              <a:cxnLst/>
              <a:rect l="l" t="t" r="r" b="b"/>
              <a:pathLst>
                <a:path w="9090" h="1680" extrusionOk="0">
                  <a:moveTo>
                    <a:pt x="8266" y="412"/>
                  </a:moveTo>
                  <a:cubicBezTo>
                    <a:pt x="8488" y="412"/>
                    <a:pt x="8710" y="602"/>
                    <a:pt x="8710" y="824"/>
                  </a:cubicBezTo>
                  <a:cubicBezTo>
                    <a:pt x="8710" y="1077"/>
                    <a:pt x="8488" y="1267"/>
                    <a:pt x="8266" y="1267"/>
                  </a:cubicBezTo>
                  <a:lnTo>
                    <a:pt x="856" y="1267"/>
                  </a:lnTo>
                  <a:cubicBezTo>
                    <a:pt x="602" y="1267"/>
                    <a:pt x="412" y="1077"/>
                    <a:pt x="412" y="824"/>
                  </a:cubicBezTo>
                  <a:cubicBezTo>
                    <a:pt x="412" y="602"/>
                    <a:pt x="602" y="412"/>
                    <a:pt x="856" y="412"/>
                  </a:cubicBezTo>
                  <a:close/>
                  <a:moveTo>
                    <a:pt x="856" y="1"/>
                  </a:moveTo>
                  <a:cubicBezTo>
                    <a:pt x="381" y="1"/>
                    <a:pt x="1" y="381"/>
                    <a:pt x="1" y="824"/>
                  </a:cubicBezTo>
                  <a:cubicBezTo>
                    <a:pt x="1" y="1299"/>
                    <a:pt x="381" y="1679"/>
                    <a:pt x="856" y="1679"/>
                  </a:cubicBezTo>
                  <a:lnTo>
                    <a:pt x="8266" y="1679"/>
                  </a:lnTo>
                  <a:cubicBezTo>
                    <a:pt x="8710" y="1679"/>
                    <a:pt x="9090" y="1299"/>
                    <a:pt x="9090" y="824"/>
                  </a:cubicBezTo>
                  <a:cubicBezTo>
                    <a:pt x="9090" y="381"/>
                    <a:pt x="8710" y="1"/>
                    <a:pt x="8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499;p39">
              <a:extLst>
                <a:ext uri="{FF2B5EF4-FFF2-40B4-BE49-F238E27FC236}">
                  <a16:creationId xmlns:a16="http://schemas.microsoft.com/office/drawing/2014/main" id="{FE0DF296-8F19-B189-2174-B08A761E2F9A}"/>
                </a:ext>
              </a:extLst>
            </p:cNvPr>
            <p:cNvSpPr/>
            <p:nvPr/>
          </p:nvSpPr>
          <p:spPr>
            <a:xfrm>
              <a:off x="7769108" y="3186427"/>
              <a:ext cx="153262" cy="372727"/>
            </a:xfrm>
            <a:custGeom>
              <a:avLst/>
              <a:gdLst/>
              <a:ahLst/>
              <a:cxnLst/>
              <a:rect l="l" t="t" r="r" b="b"/>
              <a:pathLst>
                <a:path w="4688" h="11401" extrusionOk="0">
                  <a:moveTo>
                    <a:pt x="191" y="0"/>
                  </a:moveTo>
                  <a:cubicBezTo>
                    <a:pt x="96" y="0"/>
                    <a:pt x="1" y="95"/>
                    <a:pt x="1" y="190"/>
                  </a:cubicBezTo>
                  <a:lnTo>
                    <a:pt x="1" y="10102"/>
                  </a:lnTo>
                  <a:cubicBezTo>
                    <a:pt x="1" y="10831"/>
                    <a:pt x="571" y="11401"/>
                    <a:pt x="1267" y="11401"/>
                  </a:cubicBezTo>
                  <a:lnTo>
                    <a:pt x="4466" y="11401"/>
                  </a:lnTo>
                  <a:cubicBezTo>
                    <a:pt x="4593" y="11401"/>
                    <a:pt x="4688" y="11306"/>
                    <a:pt x="4688" y="11179"/>
                  </a:cubicBezTo>
                  <a:cubicBezTo>
                    <a:pt x="4688" y="11084"/>
                    <a:pt x="4593" y="10989"/>
                    <a:pt x="4466" y="10989"/>
                  </a:cubicBezTo>
                  <a:lnTo>
                    <a:pt x="1267" y="10989"/>
                  </a:lnTo>
                  <a:cubicBezTo>
                    <a:pt x="792" y="10989"/>
                    <a:pt x="412" y="10577"/>
                    <a:pt x="412" y="10102"/>
                  </a:cubicBezTo>
                  <a:lnTo>
                    <a:pt x="412" y="190"/>
                  </a:lnTo>
                  <a:cubicBezTo>
                    <a:pt x="412" y="95"/>
                    <a:pt x="317"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500;p39">
              <a:extLst>
                <a:ext uri="{FF2B5EF4-FFF2-40B4-BE49-F238E27FC236}">
                  <a16:creationId xmlns:a16="http://schemas.microsoft.com/office/drawing/2014/main" id="{05CE5E4A-477F-B368-F0D4-33F7D9C8F6F1}"/>
                </a:ext>
              </a:extLst>
            </p:cNvPr>
            <p:cNvSpPr/>
            <p:nvPr/>
          </p:nvSpPr>
          <p:spPr>
            <a:xfrm>
              <a:off x="7801212" y="3255768"/>
              <a:ext cx="232967" cy="13502"/>
            </a:xfrm>
            <a:custGeom>
              <a:avLst/>
              <a:gdLst/>
              <a:ahLst/>
              <a:cxnLst/>
              <a:rect l="l" t="t" r="r" b="b"/>
              <a:pathLst>
                <a:path w="7126" h="413" extrusionOk="0">
                  <a:moveTo>
                    <a:pt x="222" y="1"/>
                  </a:moveTo>
                  <a:cubicBezTo>
                    <a:pt x="95" y="1"/>
                    <a:pt x="0" y="96"/>
                    <a:pt x="0" y="223"/>
                  </a:cubicBezTo>
                  <a:cubicBezTo>
                    <a:pt x="0" y="318"/>
                    <a:pt x="95" y="413"/>
                    <a:pt x="222" y="413"/>
                  </a:cubicBezTo>
                  <a:lnTo>
                    <a:pt x="6936" y="413"/>
                  </a:lnTo>
                  <a:cubicBezTo>
                    <a:pt x="7031" y="413"/>
                    <a:pt x="7126" y="318"/>
                    <a:pt x="7126" y="223"/>
                  </a:cubicBezTo>
                  <a:cubicBezTo>
                    <a:pt x="7126" y="96"/>
                    <a:pt x="7031" y="1"/>
                    <a:pt x="69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01;p39">
              <a:extLst>
                <a:ext uri="{FF2B5EF4-FFF2-40B4-BE49-F238E27FC236}">
                  <a16:creationId xmlns:a16="http://schemas.microsoft.com/office/drawing/2014/main" id="{51018CAC-8073-AA0F-51D8-4360795C4D4B}"/>
                </a:ext>
              </a:extLst>
            </p:cNvPr>
            <p:cNvSpPr/>
            <p:nvPr/>
          </p:nvSpPr>
          <p:spPr>
            <a:xfrm>
              <a:off x="7801212" y="3298236"/>
              <a:ext cx="194684" cy="13469"/>
            </a:xfrm>
            <a:custGeom>
              <a:avLst/>
              <a:gdLst/>
              <a:ahLst/>
              <a:cxnLst/>
              <a:rect l="l" t="t" r="r" b="b"/>
              <a:pathLst>
                <a:path w="5955" h="412" extrusionOk="0">
                  <a:moveTo>
                    <a:pt x="222" y="0"/>
                  </a:moveTo>
                  <a:cubicBezTo>
                    <a:pt x="95" y="0"/>
                    <a:pt x="0" y="95"/>
                    <a:pt x="0" y="222"/>
                  </a:cubicBezTo>
                  <a:cubicBezTo>
                    <a:pt x="0" y="349"/>
                    <a:pt x="95" y="412"/>
                    <a:pt x="222" y="412"/>
                  </a:cubicBezTo>
                  <a:lnTo>
                    <a:pt x="5732" y="412"/>
                  </a:lnTo>
                  <a:cubicBezTo>
                    <a:pt x="5859" y="412"/>
                    <a:pt x="5954" y="349"/>
                    <a:pt x="5954" y="222"/>
                  </a:cubicBezTo>
                  <a:cubicBezTo>
                    <a:pt x="5954" y="95"/>
                    <a:pt x="5859" y="0"/>
                    <a:pt x="57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502;p39">
              <a:extLst>
                <a:ext uri="{FF2B5EF4-FFF2-40B4-BE49-F238E27FC236}">
                  <a16:creationId xmlns:a16="http://schemas.microsoft.com/office/drawing/2014/main" id="{3B390A12-7EE9-3C90-1662-417AA46934D4}"/>
                </a:ext>
              </a:extLst>
            </p:cNvPr>
            <p:cNvSpPr/>
            <p:nvPr/>
          </p:nvSpPr>
          <p:spPr>
            <a:xfrm>
              <a:off x="7801212" y="3341717"/>
              <a:ext cx="123218" cy="13502"/>
            </a:xfrm>
            <a:custGeom>
              <a:avLst/>
              <a:gdLst/>
              <a:ahLst/>
              <a:cxnLst/>
              <a:rect l="l" t="t" r="r" b="b"/>
              <a:pathLst>
                <a:path w="3769" h="413" extrusionOk="0">
                  <a:moveTo>
                    <a:pt x="222" y="0"/>
                  </a:moveTo>
                  <a:cubicBezTo>
                    <a:pt x="95" y="0"/>
                    <a:pt x="0" y="95"/>
                    <a:pt x="0" y="190"/>
                  </a:cubicBezTo>
                  <a:cubicBezTo>
                    <a:pt x="0" y="317"/>
                    <a:pt x="95" y="412"/>
                    <a:pt x="222" y="412"/>
                  </a:cubicBezTo>
                  <a:lnTo>
                    <a:pt x="3579" y="412"/>
                  </a:lnTo>
                  <a:cubicBezTo>
                    <a:pt x="3674" y="412"/>
                    <a:pt x="3769" y="317"/>
                    <a:pt x="3769" y="190"/>
                  </a:cubicBezTo>
                  <a:cubicBezTo>
                    <a:pt x="3769" y="95"/>
                    <a:pt x="3674" y="0"/>
                    <a:pt x="35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503;p39">
            <a:extLst>
              <a:ext uri="{FF2B5EF4-FFF2-40B4-BE49-F238E27FC236}">
                <a16:creationId xmlns:a16="http://schemas.microsoft.com/office/drawing/2014/main" id="{33E86EB7-0BC9-8640-5CB0-83905DF174DF}"/>
              </a:ext>
            </a:extLst>
          </p:cNvPr>
          <p:cNvGrpSpPr/>
          <p:nvPr/>
        </p:nvGrpSpPr>
        <p:grpSpPr>
          <a:xfrm>
            <a:off x="6080662" y="2835441"/>
            <a:ext cx="1070581" cy="1168920"/>
            <a:chOff x="6061840" y="2835441"/>
            <a:chExt cx="1070581" cy="1168920"/>
          </a:xfrm>
        </p:grpSpPr>
        <p:sp>
          <p:nvSpPr>
            <p:cNvPr id="48" name="Google Shape;4504;p39">
              <a:extLst>
                <a:ext uri="{FF2B5EF4-FFF2-40B4-BE49-F238E27FC236}">
                  <a16:creationId xmlns:a16="http://schemas.microsoft.com/office/drawing/2014/main" id="{23863B8E-C483-EF3E-C65F-BB63C8D173F9}"/>
                </a:ext>
              </a:extLst>
            </p:cNvPr>
            <p:cNvSpPr/>
            <p:nvPr/>
          </p:nvSpPr>
          <p:spPr>
            <a:xfrm>
              <a:off x="6092898" y="2835441"/>
              <a:ext cx="1008466" cy="569471"/>
            </a:xfrm>
            <a:custGeom>
              <a:avLst/>
              <a:gdLst/>
              <a:ahLst/>
              <a:cxnLst/>
              <a:rect l="l" t="t" r="r" b="b"/>
              <a:pathLst>
                <a:path w="30847" h="17419" extrusionOk="0">
                  <a:moveTo>
                    <a:pt x="15423" y="0"/>
                  </a:moveTo>
                  <a:cubicBezTo>
                    <a:pt x="14980" y="0"/>
                    <a:pt x="14537" y="95"/>
                    <a:pt x="14220" y="285"/>
                  </a:cubicBezTo>
                  <a:lnTo>
                    <a:pt x="1204" y="7791"/>
                  </a:lnTo>
                  <a:cubicBezTo>
                    <a:pt x="887" y="7981"/>
                    <a:pt x="570" y="8298"/>
                    <a:pt x="349" y="8709"/>
                  </a:cubicBezTo>
                  <a:cubicBezTo>
                    <a:pt x="127" y="9089"/>
                    <a:pt x="0" y="9533"/>
                    <a:pt x="0" y="9913"/>
                  </a:cubicBezTo>
                  <a:lnTo>
                    <a:pt x="0" y="17418"/>
                  </a:lnTo>
                  <a:lnTo>
                    <a:pt x="380" y="17418"/>
                  </a:lnTo>
                  <a:lnTo>
                    <a:pt x="380" y="9913"/>
                  </a:lnTo>
                  <a:cubicBezTo>
                    <a:pt x="380" y="9596"/>
                    <a:pt x="507" y="9248"/>
                    <a:pt x="697" y="8899"/>
                  </a:cubicBezTo>
                  <a:cubicBezTo>
                    <a:pt x="887" y="8551"/>
                    <a:pt x="1141" y="8298"/>
                    <a:pt x="1394" y="8139"/>
                  </a:cubicBezTo>
                  <a:lnTo>
                    <a:pt x="14410" y="634"/>
                  </a:lnTo>
                  <a:cubicBezTo>
                    <a:pt x="14663" y="475"/>
                    <a:pt x="15043" y="380"/>
                    <a:pt x="15423" y="380"/>
                  </a:cubicBezTo>
                  <a:cubicBezTo>
                    <a:pt x="15803" y="380"/>
                    <a:pt x="16183" y="475"/>
                    <a:pt x="16437" y="634"/>
                  </a:cubicBezTo>
                  <a:lnTo>
                    <a:pt x="29453" y="8139"/>
                  </a:lnTo>
                  <a:cubicBezTo>
                    <a:pt x="29706" y="8298"/>
                    <a:pt x="29959" y="8551"/>
                    <a:pt x="30149" y="8899"/>
                  </a:cubicBezTo>
                  <a:cubicBezTo>
                    <a:pt x="30339" y="9248"/>
                    <a:pt x="30466" y="9596"/>
                    <a:pt x="30466" y="9913"/>
                  </a:cubicBezTo>
                  <a:lnTo>
                    <a:pt x="30466" y="17418"/>
                  </a:lnTo>
                  <a:lnTo>
                    <a:pt x="30846" y="17418"/>
                  </a:lnTo>
                  <a:lnTo>
                    <a:pt x="30846" y="9913"/>
                  </a:lnTo>
                  <a:cubicBezTo>
                    <a:pt x="30846" y="9533"/>
                    <a:pt x="30719" y="9089"/>
                    <a:pt x="30498" y="8709"/>
                  </a:cubicBezTo>
                  <a:cubicBezTo>
                    <a:pt x="30276" y="8298"/>
                    <a:pt x="29959" y="7981"/>
                    <a:pt x="29643" y="7791"/>
                  </a:cubicBezTo>
                  <a:lnTo>
                    <a:pt x="16627" y="285"/>
                  </a:lnTo>
                  <a:cubicBezTo>
                    <a:pt x="16310" y="95"/>
                    <a:pt x="15867" y="0"/>
                    <a:pt x="1542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505;p39">
              <a:extLst>
                <a:ext uri="{FF2B5EF4-FFF2-40B4-BE49-F238E27FC236}">
                  <a16:creationId xmlns:a16="http://schemas.microsoft.com/office/drawing/2014/main" id="{CD1DFF31-C116-6712-567D-E27D74502849}"/>
                </a:ext>
              </a:extLst>
            </p:cNvPr>
            <p:cNvSpPr/>
            <p:nvPr/>
          </p:nvSpPr>
          <p:spPr>
            <a:xfrm>
              <a:off x="6061840" y="3404879"/>
              <a:ext cx="1070581" cy="599482"/>
            </a:xfrm>
            <a:custGeom>
              <a:avLst/>
              <a:gdLst/>
              <a:ahLst/>
              <a:cxnLst/>
              <a:rect l="l" t="t" r="r" b="b"/>
              <a:pathLst>
                <a:path w="32747" h="18337" extrusionOk="0">
                  <a:moveTo>
                    <a:pt x="0" y="0"/>
                  </a:moveTo>
                  <a:lnTo>
                    <a:pt x="0" y="7506"/>
                  </a:lnTo>
                  <a:cubicBezTo>
                    <a:pt x="0" y="8044"/>
                    <a:pt x="159" y="8646"/>
                    <a:pt x="475" y="9184"/>
                  </a:cubicBezTo>
                  <a:cubicBezTo>
                    <a:pt x="792" y="9723"/>
                    <a:pt x="1204" y="10166"/>
                    <a:pt x="1679" y="10419"/>
                  </a:cubicBezTo>
                  <a:lnTo>
                    <a:pt x="14695" y="17925"/>
                  </a:lnTo>
                  <a:cubicBezTo>
                    <a:pt x="15138" y="18210"/>
                    <a:pt x="15740" y="18336"/>
                    <a:pt x="16373" y="18336"/>
                  </a:cubicBezTo>
                  <a:cubicBezTo>
                    <a:pt x="17007" y="18336"/>
                    <a:pt x="17608" y="18210"/>
                    <a:pt x="18052" y="17925"/>
                  </a:cubicBezTo>
                  <a:lnTo>
                    <a:pt x="31068" y="10419"/>
                  </a:lnTo>
                  <a:cubicBezTo>
                    <a:pt x="31543" y="10134"/>
                    <a:pt x="31954" y="9691"/>
                    <a:pt x="32271" y="9152"/>
                  </a:cubicBezTo>
                  <a:cubicBezTo>
                    <a:pt x="32588" y="8646"/>
                    <a:pt x="32746" y="8044"/>
                    <a:pt x="32746" y="7506"/>
                  </a:cubicBezTo>
                  <a:lnTo>
                    <a:pt x="32746" y="0"/>
                  </a:lnTo>
                  <a:lnTo>
                    <a:pt x="30434" y="0"/>
                  </a:lnTo>
                  <a:lnTo>
                    <a:pt x="30434" y="7506"/>
                  </a:lnTo>
                  <a:cubicBezTo>
                    <a:pt x="30434" y="7601"/>
                    <a:pt x="30403" y="7791"/>
                    <a:pt x="30276" y="8012"/>
                  </a:cubicBezTo>
                  <a:cubicBezTo>
                    <a:pt x="30149" y="8234"/>
                    <a:pt x="29991" y="8361"/>
                    <a:pt x="29896" y="8424"/>
                  </a:cubicBezTo>
                  <a:lnTo>
                    <a:pt x="16912" y="15930"/>
                  </a:lnTo>
                  <a:cubicBezTo>
                    <a:pt x="16817" y="15961"/>
                    <a:pt x="16627" y="16025"/>
                    <a:pt x="16373" y="16025"/>
                  </a:cubicBezTo>
                  <a:cubicBezTo>
                    <a:pt x="16120" y="16025"/>
                    <a:pt x="15930" y="15961"/>
                    <a:pt x="15835" y="15930"/>
                  </a:cubicBezTo>
                  <a:lnTo>
                    <a:pt x="2851" y="8424"/>
                  </a:lnTo>
                  <a:cubicBezTo>
                    <a:pt x="2756" y="8361"/>
                    <a:pt x="2597" y="8234"/>
                    <a:pt x="2471" y="8012"/>
                  </a:cubicBezTo>
                  <a:cubicBezTo>
                    <a:pt x="2344" y="7791"/>
                    <a:pt x="2312" y="7601"/>
                    <a:pt x="2312" y="7506"/>
                  </a:cubicBezTo>
                  <a:lnTo>
                    <a:pt x="231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507;p39">
              <a:extLst>
                <a:ext uri="{FF2B5EF4-FFF2-40B4-BE49-F238E27FC236}">
                  <a16:creationId xmlns:a16="http://schemas.microsoft.com/office/drawing/2014/main" id="{1A7F3AA8-52A7-115A-D1FE-4C4CE28ABB0F}"/>
                </a:ext>
              </a:extLst>
            </p:cNvPr>
            <p:cNvSpPr/>
            <p:nvPr/>
          </p:nvSpPr>
          <p:spPr>
            <a:xfrm>
              <a:off x="6419038" y="3237134"/>
              <a:ext cx="13469" cy="365502"/>
            </a:xfrm>
            <a:custGeom>
              <a:avLst/>
              <a:gdLst/>
              <a:ahLst/>
              <a:cxnLst/>
              <a:rect l="l" t="t" r="r" b="b"/>
              <a:pathLst>
                <a:path w="412" h="11180" extrusionOk="0">
                  <a:moveTo>
                    <a:pt x="190" y="1"/>
                  </a:moveTo>
                  <a:cubicBezTo>
                    <a:pt x="64" y="1"/>
                    <a:pt x="0" y="96"/>
                    <a:pt x="0" y="222"/>
                  </a:cubicBezTo>
                  <a:lnTo>
                    <a:pt x="0" y="10990"/>
                  </a:lnTo>
                  <a:cubicBezTo>
                    <a:pt x="0" y="11085"/>
                    <a:pt x="95" y="11180"/>
                    <a:pt x="190" y="11180"/>
                  </a:cubicBezTo>
                  <a:cubicBezTo>
                    <a:pt x="317" y="11180"/>
                    <a:pt x="380" y="11117"/>
                    <a:pt x="412" y="10990"/>
                  </a:cubicBezTo>
                  <a:lnTo>
                    <a:pt x="412" y="222"/>
                  </a:lnTo>
                  <a:cubicBezTo>
                    <a:pt x="412" y="96"/>
                    <a:pt x="317"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08;p39">
              <a:extLst>
                <a:ext uri="{FF2B5EF4-FFF2-40B4-BE49-F238E27FC236}">
                  <a16:creationId xmlns:a16="http://schemas.microsoft.com/office/drawing/2014/main" id="{3572D990-4AD6-84FB-6320-41C82338BECD}"/>
                </a:ext>
              </a:extLst>
            </p:cNvPr>
            <p:cNvSpPr/>
            <p:nvPr/>
          </p:nvSpPr>
          <p:spPr>
            <a:xfrm>
              <a:off x="6375557" y="3237134"/>
              <a:ext cx="110795" cy="365502"/>
            </a:xfrm>
            <a:custGeom>
              <a:avLst/>
              <a:gdLst/>
              <a:ahLst/>
              <a:cxnLst/>
              <a:rect l="l" t="t" r="r" b="b"/>
              <a:pathLst>
                <a:path w="3389" h="11180" extrusionOk="0">
                  <a:moveTo>
                    <a:pt x="950" y="1"/>
                  </a:moveTo>
                  <a:cubicBezTo>
                    <a:pt x="443" y="1"/>
                    <a:pt x="0" y="444"/>
                    <a:pt x="0" y="951"/>
                  </a:cubicBezTo>
                  <a:lnTo>
                    <a:pt x="0" y="10230"/>
                  </a:lnTo>
                  <a:cubicBezTo>
                    <a:pt x="0" y="10768"/>
                    <a:pt x="443" y="11180"/>
                    <a:pt x="950" y="11180"/>
                  </a:cubicBezTo>
                  <a:lnTo>
                    <a:pt x="3167" y="11180"/>
                  </a:lnTo>
                  <a:cubicBezTo>
                    <a:pt x="3294" y="11180"/>
                    <a:pt x="3389" y="11117"/>
                    <a:pt x="3389" y="10990"/>
                  </a:cubicBezTo>
                  <a:cubicBezTo>
                    <a:pt x="3389" y="10895"/>
                    <a:pt x="3294" y="10800"/>
                    <a:pt x="3167" y="10800"/>
                  </a:cubicBezTo>
                  <a:lnTo>
                    <a:pt x="950" y="10800"/>
                  </a:lnTo>
                  <a:cubicBezTo>
                    <a:pt x="665" y="10800"/>
                    <a:pt x="412" y="10547"/>
                    <a:pt x="412" y="10262"/>
                  </a:cubicBezTo>
                  <a:lnTo>
                    <a:pt x="412" y="951"/>
                  </a:lnTo>
                  <a:cubicBezTo>
                    <a:pt x="412" y="666"/>
                    <a:pt x="665" y="413"/>
                    <a:pt x="950" y="413"/>
                  </a:cubicBezTo>
                  <a:lnTo>
                    <a:pt x="3167" y="413"/>
                  </a:lnTo>
                  <a:cubicBezTo>
                    <a:pt x="3294" y="413"/>
                    <a:pt x="3389" y="317"/>
                    <a:pt x="3389" y="222"/>
                  </a:cubicBezTo>
                  <a:cubicBezTo>
                    <a:pt x="3389" y="96"/>
                    <a:pt x="3294" y="1"/>
                    <a:pt x="3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509;p39">
              <a:extLst>
                <a:ext uri="{FF2B5EF4-FFF2-40B4-BE49-F238E27FC236}">
                  <a16:creationId xmlns:a16="http://schemas.microsoft.com/office/drawing/2014/main" id="{37BE0E07-9C90-A9BB-33F8-61C13B369628}"/>
                </a:ext>
              </a:extLst>
            </p:cNvPr>
            <p:cNvSpPr/>
            <p:nvPr/>
          </p:nvSpPr>
          <p:spPr>
            <a:xfrm>
              <a:off x="6450096" y="3237134"/>
              <a:ext cx="170851" cy="365502"/>
            </a:xfrm>
            <a:custGeom>
              <a:avLst/>
              <a:gdLst/>
              <a:ahLst/>
              <a:cxnLst/>
              <a:rect l="l" t="t" r="r" b="b"/>
              <a:pathLst>
                <a:path w="5226" h="11180" extrusionOk="0">
                  <a:moveTo>
                    <a:pt x="222" y="1"/>
                  </a:moveTo>
                  <a:cubicBezTo>
                    <a:pt x="95" y="1"/>
                    <a:pt x="0" y="96"/>
                    <a:pt x="0" y="191"/>
                  </a:cubicBezTo>
                  <a:cubicBezTo>
                    <a:pt x="0" y="317"/>
                    <a:pt x="95" y="413"/>
                    <a:pt x="222" y="413"/>
                  </a:cubicBezTo>
                  <a:lnTo>
                    <a:pt x="4276" y="413"/>
                  </a:lnTo>
                  <a:cubicBezTo>
                    <a:pt x="4592" y="413"/>
                    <a:pt x="4814" y="666"/>
                    <a:pt x="4814" y="951"/>
                  </a:cubicBezTo>
                  <a:lnTo>
                    <a:pt x="4814" y="10230"/>
                  </a:lnTo>
                  <a:cubicBezTo>
                    <a:pt x="4814" y="10547"/>
                    <a:pt x="4592" y="10768"/>
                    <a:pt x="4276" y="10768"/>
                  </a:cubicBezTo>
                  <a:lnTo>
                    <a:pt x="222" y="10768"/>
                  </a:lnTo>
                  <a:cubicBezTo>
                    <a:pt x="95" y="10768"/>
                    <a:pt x="0" y="10863"/>
                    <a:pt x="0" y="10990"/>
                  </a:cubicBezTo>
                  <a:cubicBezTo>
                    <a:pt x="0" y="11085"/>
                    <a:pt x="95" y="11180"/>
                    <a:pt x="222" y="11180"/>
                  </a:cubicBezTo>
                  <a:lnTo>
                    <a:pt x="4276" y="11180"/>
                  </a:lnTo>
                  <a:cubicBezTo>
                    <a:pt x="4814" y="11180"/>
                    <a:pt x="5226" y="10768"/>
                    <a:pt x="5226" y="10230"/>
                  </a:cubicBezTo>
                  <a:lnTo>
                    <a:pt x="5226" y="951"/>
                  </a:lnTo>
                  <a:cubicBezTo>
                    <a:pt x="5226" y="413"/>
                    <a:pt x="4814"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510;p39">
              <a:extLst>
                <a:ext uri="{FF2B5EF4-FFF2-40B4-BE49-F238E27FC236}">
                  <a16:creationId xmlns:a16="http://schemas.microsoft.com/office/drawing/2014/main" id="{9AB3A51D-0146-4263-7CE9-CB74C95273A2}"/>
                </a:ext>
              </a:extLst>
            </p:cNvPr>
            <p:cNvSpPr/>
            <p:nvPr/>
          </p:nvSpPr>
          <p:spPr>
            <a:xfrm>
              <a:off x="6460427" y="3265086"/>
              <a:ext cx="13502" cy="310644"/>
            </a:xfrm>
            <a:custGeom>
              <a:avLst/>
              <a:gdLst/>
              <a:ahLst/>
              <a:cxnLst/>
              <a:rect l="l" t="t" r="r" b="b"/>
              <a:pathLst>
                <a:path w="413" h="9502" extrusionOk="0">
                  <a:moveTo>
                    <a:pt x="191" y="1"/>
                  </a:moveTo>
                  <a:cubicBezTo>
                    <a:pt x="96" y="1"/>
                    <a:pt x="1" y="96"/>
                    <a:pt x="1" y="191"/>
                  </a:cubicBezTo>
                  <a:lnTo>
                    <a:pt x="1" y="9280"/>
                  </a:lnTo>
                  <a:cubicBezTo>
                    <a:pt x="1" y="9407"/>
                    <a:pt x="96" y="9502"/>
                    <a:pt x="191" y="9502"/>
                  </a:cubicBezTo>
                  <a:cubicBezTo>
                    <a:pt x="318" y="9502"/>
                    <a:pt x="413" y="9407"/>
                    <a:pt x="413" y="9280"/>
                  </a:cubicBezTo>
                  <a:lnTo>
                    <a:pt x="413" y="191"/>
                  </a:lnTo>
                  <a:cubicBezTo>
                    <a:pt x="413" y="96"/>
                    <a:pt x="318"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11;p39">
              <a:extLst>
                <a:ext uri="{FF2B5EF4-FFF2-40B4-BE49-F238E27FC236}">
                  <a16:creationId xmlns:a16="http://schemas.microsoft.com/office/drawing/2014/main" id="{BE0C5E02-EA2F-A93F-0D94-1C189F29A099}"/>
                </a:ext>
              </a:extLst>
            </p:cNvPr>
            <p:cNvSpPr/>
            <p:nvPr/>
          </p:nvSpPr>
          <p:spPr>
            <a:xfrm>
              <a:off x="6607445" y="3295130"/>
              <a:ext cx="211259" cy="88041"/>
            </a:xfrm>
            <a:custGeom>
              <a:avLst/>
              <a:gdLst/>
              <a:ahLst/>
              <a:cxnLst/>
              <a:rect l="l" t="t" r="r" b="b"/>
              <a:pathLst>
                <a:path w="6462" h="2693" extrusionOk="0">
                  <a:moveTo>
                    <a:pt x="2883" y="412"/>
                  </a:moveTo>
                  <a:cubicBezTo>
                    <a:pt x="4846" y="412"/>
                    <a:pt x="6050" y="950"/>
                    <a:pt x="6050" y="1330"/>
                  </a:cubicBezTo>
                  <a:cubicBezTo>
                    <a:pt x="6050" y="1742"/>
                    <a:pt x="4846" y="2280"/>
                    <a:pt x="2883" y="2280"/>
                  </a:cubicBezTo>
                  <a:cubicBezTo>
                    <a:pt x="1933" y="2280"/>
                    <a:pt x="1046" y="2154"/>
                    <a:pt x="413" y="1900"/>
                  </a:cubicBezTo>
                  <a:lnTo>
                    <a:pt x="413" y="792"/>
                  </a:lnTo>
                  <a:cubicBezTo>
                    <a:pt x="1046" y="539"/>
                    <a:pt x="1933" y="412"/>
                    <a:pt x="2883" y="412"/>
                  </a:cubicBezTo>
                  <a:close/>
                  <a:moveTo>
                    <a:pt x="2883" y="0"/>
                  </a:moveTo>
                  <a:cubicBezTo>
                    <a:pt x="1806" y="0"/>
                    <a:pt x="793" y="159"/>
                    <a:pt x="128" y="444"/>
                  </a:cubicBezTo>
                  <a:cubicBezTo>
                    <a:pt x="64" y="475"/>
                    <a:pt x="1" y="570"/>
                    <a:pt x="1" y="634"/>
                  </a:cubicBezTo>
                  <a:lnTo>
                    <a:pt x="1" y="2027"/>
                  </a:lnTo>
                  <a:cubicBezTo>
                    <a:pt x="1" y="2122"/>
                    <a:pt x="64" y="2185"/>
                    <a:pt x="128" y="2217"/>
                  </a:cubicBezTo>
                  <a:cubicBezTo>
                    <a:pt x="793" y="2502"/>
                    <a:pt x="1806" y="2692"/>
                    <a:pt x="2883" y="2692"/>
                  </a:cubicBezTo>
                  <a:cubicBezTo>
                    <a:pt x="4625" y="2692"/>
                    <a:pt x="6461" y="2217"/>
                    <a:pt x="6461" y="1330"/>
                  </a:cubicBezTo>
                  <a:cubicBezTo>
                    <a:pt x="6461" y="475"/>
                    <a:pt x="4625" y="0"/>
                    <a:pt x="28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12;p39">
              <a:extLst>
                <a:ext uri="{FF2B5EF4-FFF2-40B4-BE49-F238E27FC236}">
                  <a16:creationId xmlns:a16="http://schemas.microsoft.com/office/drawing/2014/main" id="{7CBAB422-3705-F7F2-9245-9382145072EB}"/>
                </a:ext>
              </a:extLst>
            </p:cNvPr>
            <p:cNvSpPr/>
            <p:nvPr/>
          </p:nvSpPr>
          <p:spPr>
            <a:xfrm>
              <a:off x="6607445" y="3393469"/>
              <a:ext cx="211259" cy="50771"/>
            </a:xfrm>
            <a:custGeom>
              <a:avLst/>
              <a:gdLst/>
              <a:ahLst/>
              <a:cxnLst/>
              <a:rect l="l" t="t" r="r" b="b"/>
              <a:pathLst>
                <a:path w="6462" h="1553" extrusionOk="0">
                  <a:moveTo>
                    <a:pt x="6240" y="1"/>
                  </a:moveTo>
                  <a:cubicBezTo>
                    <a:pt x="6145" y="1"/>
                    <a:pt x="6050" y="96"/>
                    <a:pt x="6050" y="191"/>
                  </a:cubicBezTo>
                  <a:cubicBezTo>
                    <a:pt x="6050" y="413"/>
                    <a:pt x="5638" y="729"/>
                    <a:pt x="4751" y="951"/>
                  </a:cubicBezTo>
                  <a:cubicBezTo>
                    <a:pt x="4213" y="1078"/>
                    <a:pt x="3548" y="1141"/>
                    <a:pt x="2883" y="1141"/>
                  </a:cubicBezTo>
                  <a:cubicBezTo>
                    <a:pt x="2186" y="1141"/>
                    <a:pt x="1553" y="1078"/>
                    <a:pt x="983" y="951"/>
                  </a:cubicBezTo>
                  <a:cubicBezTo>
                    <a:pt x="729" y="888"/>
                    <a:pt x="476" y="793"/>
                    <a:pt x="286" y="729"/>
                  </a:cubicBezTo>
                  <a:cubicBezTo>
                    <a:pt x="259" y="712"/>
                    <a:pt x="230" y="704"/>
                    <a:pt x="202" y="704"/>
                  </a:cubicBezTo>
                  <a:cubicBezTo>
                    <a:pt x="128" y="704"/>
                    <a:pt x="55" y="756"/>
                    <a:pt x="33" y="824"/>
                  </a:cubicBezTo>
                  <a:cubicBezTo>
                    <a:pt x="1" y="919"/>
                    <a:pt x="33" y="1046"/>
                    <a:pt x="128" y="1078"/>
                  </a:cubicBezTo>
                  <a:cubicBezTo>
                    <a:pt x="349" y="1173"/>
                    <a:pt x="603" y="1268"/>
                    <a:pt x="919" y="1331"/>
                  </a:cubicBezTo>
                  <a:cubicBezTo>
                    <a:pt x="1489" y="1489"/>
                    <a:pt x="2154" y="1553"/>
                    <a:pt x="2883" y="1553"/>
                  </a:cubicBezTo>
                  <a:cubicBezTo>
                    <a:pt x="3611" y="1553"/>
                    <a:pt x="4276" y="1489"/>
                    <a:pt x="4878" y="1331"/>
                  </a:cubicBezTo>
                  <a:cubicBezTo>
                    <a:pt x="5891" y="1109"/>
                    <a:pt x="6461" y="698"/>
                    <a:pt x="6461" y="191"/>
                  </a:cubicBezTo>
                  <a:cubicBezTo>
                    <a:pt x="6461" y="96"/>
                    <a:pt x="6366" y="1"/>
                    <a:pt x="6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513;p39">
              <a:extLst>
                <a:ext uri="{FF2B5EF4-FFF2-40B4-BE49-F238E27FC236}">
                  <a16:creationId xmlns:a16="http://schemas.microsoft.com/office/drawing/2014/main" id="{9A696C77-6232-360B-B450-585CBD191C50}"/>
                </a:ext>
              </a:extLst>
            </p:cNvPr>
            <p:cNvSpPr/>
            <p:nvPr/>
          </p:nvSpPr>
          <p:spPr>
            <a:xfrm>
              <a:off x="6606432" y="3454571"/>
              <a:ext cx="212272" cy="50771"/>
            </a:xfrm>
            <a:custGeom>
              <a:avLst/>
              <a:gdLst/>
              <a:ahLst/>
              <a:cxnLst/>
              <a:rect l="l" t="t" r="r" b="b"/>
              <a:pathLst>
                <a:path w="6493" h="1553" extrusionOk="0">
                  <a:moveTo>
                    <a:pt x="6271" y="0"/>
                  </a:moveTo>
                  <a:cubicBezTo>
                    <a:pt x="6176" y="0"/>
                    <a:pt x="6081" y="95"/>
                    <a:pt x="6081" y="222"/>
                  </a:cubicBezTo>
                  <a:cubicBezTo>
                    <a:pt x="6081" y="444"/>
                    <a:pt x="5669" y="729"/>
                    <a:pt x="4782" y="950"/>
                  </a:cubicBezTo>
                  <a:cubicBezTo>
                    <a:pt x="4244" y="1077"/>
                    <a:pt x="3579" y="1140"/>
                    <a:pt x="2914" y="1140"/>
                  </a:cubicBezTo>
                  <a:cubicBezTo>
                    <a:pt x="2217" y="1140"/>
                    <a:pt x="1584" y="1077"/>
                    <a:pt x="1014" y="950"/>
                  </a:cubicBezTo>
                  <a:cubicBezTo>
                    <a:pt x="760" y="887"/>
                    <a:pt x="539" y="824"/>
                    <a:pt x="317" y="729"/>
                  </a:cubicBezTo>
                  <a:cubicBezTo>
                    <a:pt x="290" y="711"/>
                    <a:pt x="261" y="703"/>
                    <a:pt x="233" y="703"/>
                  </a:cubicBezTo>
                  <a:cubicBezTo>
                    <a:pt x="159" y="703"/>
                    <a:pt x="86" y="755"/>
                    <a:pt x="64" y="824"/>
                  </a:cubicBezTo>
                  <a:cubicBezTo>
                    <a:pt x="0" y="919"/>
                    <a:pt x="64" y="1045"/>
                    <a:pt x="159" y="1109"/>
                  </a:cubicBezTo>
                  <a:cubicBezTo>
                    <a:pt x="380" y="1204"/>
                    <a:pt x="634" y="1267"/>
                    <a:pt x="950" y="1362"/>
                  </a:cubicBezTo>
                  <a:cubicBezTo>
                    <a:pt x="1520" y="1489"/>
                    <a:pt x="2185" y="1552"/>
                    <a:pt x="2914" y="1552"/>
                  </a:cubicBezTo>
                  <a:cubicBezTo>
                    <a:pt x="3642" y="1552"/>
                    <a:pt x="4307" y="1489"/>
                    <a:pt x="4909" y="1362"/>
                  </a:cubicBezTo>
                  <a:cubicBezTo>
                    <a:pt x="5922" y="1109"/>
                    <a:pt x="6492" y="697"/>
                    <a:pt x="6492" y="222"/>
                  </a:cubicBezTo>
                  <a:cubicBezTo>
                    <a:pt x="6492" y="95"/>
                    <a:pt x="6397" y="0"/>
                    <a:pt x="62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14;p39">
              <a:extLst>
                <a:ext uri="{FF2B5EF4-FFF2-40B4-BE49-F238E27FC236}">
                  <a16:creationId xmlns:a16="http://schemas.microsoft.com/office/drawing/2014/main" id="{962EDE31-C993-9623-1B4A-68E273BA4938}"/>
                </a:ext>
              </a:extLst>
            </p:cNvPr>
            <p:cNvSpPr/>
            <p:nvPr/>
          </p:nvSpPr>
          <p:spPr>
            <a:xfrm>
              <a:off x="6607445" y="3516687"/>
              <a:ext cx="211259" cy="50771"/>
            </a:xfrm>
            <a:custGeom>
              <a:avLst/>
              <a:gdLst/>
              <a:ahLst/>
              <a:cxnLst/>
              <a:rect l="l" t="t" r="r" b="b"/>
              <a:pathLst>
                <a:path w="6462" h="1553" extrusionOk="0">
                  <a:moveTo>
                    <a:pt x="6240" y="0"/>
                  </a:moveTo>
                  <a:cubicBezTo>
                    <a:pt x="6145" y="0"/>
                    <a:pt x="6050" y="95"/>
                    <a:pt x="6050" y="190"/>
                  </a:cubicBezTo>
                  <a:cubicBezTo>
                    <a:pt x="6050" y="570"/>
                    <a:pt x="4846" y="1140"/>
                    <a:pt x="2883" y="1140"/>
                  </a:cubicBezTo>
                  <a:cubicBezTo>
                    <a:pt x="1869" y="1140"/>
                    <a:pt x="919" y="982"/>
                    <a:pt x="318" y="697"/>
                  </a:cubicBezTo>
                  <a:cubicBezTo>
                    <a:pt x="286" y="689"/>
                    <a:pt x="256" y="685"/>
                    <a:pt x="229" y="685"/>
                  </a:cubicBezTo>
                  <a:cubicBezTo>
                    <a:pt x="145" y="685"/>
                    <a:pt x="80" y="721"/>
                    <a:pt x="33" y="792"/>
                  </a:cubicBezTo>
                  <a:cubicBezTo>
                    <a:pt x="1" y="919"/>
                    <a:pt x="33" y="1014"/>
                    <a:pt x="128" y="1077"/>
                  </a:cubicBezTo>
                  <a:cubicBezTo>
                    <a:pt x="793" y="1362"/>
                    <a:pt x="1806" y="1552"/>
                    <a:pt x="2883" y="1552"/>
                  </a:cubicBezTo>
                  <a:cubicBezTo>
                    <a:pt x="4625" y="1552"/>
                    <a:pt x="6461" y="1077"/>
                    <a:pt x="6461" y="190"/>
                  </a:cubicBezTo>
                  <a:cubicBezTo>
                    <a:pt x="6461" y="64"/>
                    <a:pt x="6366" y="0"/>
                    <a:pt x="62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515;p39">
              <a:extLst>
                <a:ext uri="{FF2B5EF4-FFF2-40B4-BE49-F238E27FC236}">
                  <a16:creationId xmlns:a16="http://schemas.microsoft.com/office/drawing/2014/main" id="{D1AB34EB-A70D-9C71-BFEF-499F83610A74}"/>
                </a:ext>
              </a:extLst>
            </p:cNvPr>
            <p:cNvSpPr/>
            <p:nvPr/>
          </p:nvSpPr>
          <p:spPr>
            <a:xfrm>
              <a:off x="6805202" y="3332399"/>
              <a:ext cx="13502" cy="196743"/>
            </a:xfrm>
            <a:custGeom>
              <a:avLst/>
              <a:gdLst/>
              <a:ahLst/>
              <a:cxnLst/>
              <a:rect l="l" t="t" r="r" b="b"/>
              <a:pathLst>
                <a:path w="413" h="6018" extrusionOk="0">
                  <a:moveTo>
                    <a:pt x="191" y="0"/>
                  </a:moveTo>
                  <a:cubicBezTo>
                    <a:pt x="96" y="0"/>
                    <a:pt x="1" y="95"/>
                    <a:pt x="1" y="190"/>
                  </a:cubicBezTo>
                  <a:lnTo>
                    <a:pt x="1" y="5827"/>
                  </a:lnTo>
                  <a:cubicBezTo>
                    <a:pt x="1" y="5954"/>
                    <a:pt x="96" y="6017"/>
                    <a:pt x="191" y="6017"/>
                  </a:cubicBezTo>
                  <a:cubicBezTo>
                    <a:pt x="317" y="6017"/>
                    <a:pt x="412" y="5954"/>
                    <a:pt x="412" y="5827"/>
                  </a:cubicBezTo>
                  <a:lnTo>
                    <a:pt x="412" y="190"/>
                  </a:lnTo>
                  <a:cubicBezTo>
                    <a:pt x="412" y="95"/>
                    <a:pt x="317"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8" name="Google Shape;4529;p39">
            <a:extLst>
              <a:ext uri="{FF2B5EF4-FFF2-40B4-BE49-F238E27FC236}">
                <a16:creationId xmlns:a16="http://schemas.microsoft.com/office/drawing/2014/main" id="{6DFB1642-FDF5-0E35-ED3F-1869D1B7CED4}"/>
              </a:ext>
            </a:extLst>
          </p:cNvPr>
          <p:cNvGrpSpPr/>
          <p:nvPr/>
        </p:nvGrpSpPr>
        <p:grpSpPr>
          <a:xfrm>
            <a:off x="1992795" y="2804383"/>
            <a:ext cx="1071595" cy="1168920"/>
            <a:chOff x="2010553" y="2804383"/>
            <a:chExt cx="1071595" cy="1168920"/>
          </a:xfrm>
        </p:grpSpPr>
        <p:sp>
          <p:nvSpPr>
            <p:cNvPr id="2739" name="Google Shape;4530;p39">
              <a:extLst>
                <a:ext uri="{FF2B5EF4-FFF2-40B4-BE49-F238E27FC236}">
                  <a16:creationId xmlns:a16="http://schemas.microsoft.com/office/drawing/2014/main" id="{3CF03880-4795-69A4-BD34-587DCD537133}"/>
                </a:ext>
              </a:extLst>
            </p:cNvPr>
            <p:cNvSpPr/>
            <p:nvPr/>
          </p:nvSpPr>
          <p:spPr>
            <a:xfrm>
              <a:off x="2041611" y="3404879"/>
              <a:ext cx="1008466" cy="568424"/>
            </a:xfrm>
            <a:custGeom>
              <a:avLst/>
              <a:gdLst/>
              <a:ahLst/>
              <a:cxnLst/>
              <a:rect l="l" t="t" r="r" b="b"/>
              <a:pathLst>
                <a:path w="30847" h="17387" extrusionOk="0">
                  <a:moveTo>
                    <a:pt x="0" y="0"/>
                  </a:moveTo>
                  <a:lnTo>
                    <a:pt x="0" y="7474"/>
                  </a:lnTo>
                  <a:cubicBezTo>
                    <a:pt x="0" y="7854"/>
                    <a:pt x="127" y="8297"/>
                    <a:pt x="349" y="8677"/>
                  </a:cubicBezTo>
                  <a:cubicBezTo>
                    <a:pt x="602" y="9089"/>
                    <a:pt x="887" y="9406"/>
                    <a:pt x="1235" y="9596"/>
                  </a:cubicBezTo>
                  <a:lnTo>
                    <a:pt x="14220" y="17101"/>
                  </a:lnTo>
                  <a:cubicBezTo>
                    <a:pt x="14536" y="17291"/>
                    <a:pt x="14980" y="17386"/>
                    <a:pt x="15423" y="17386"/>
                  </a:cubicBezTo>
                  <a:cubicBezTo>
                    <a:pt x="15898" y="17386"/>
                    <a:pt x="16310" y="17291"/>
                    <a:pt x="16658" y="17101"/>
                  </a:cubicBezTo>
                  <a:lnTo>
                    <a:pt x="29643" y="9596"/>
                  </a:lnTo>
                  <a:cubicBezTo>
                    <a:pt x="29959" y="9406"/>
                    <a:pt x="30276" y="9089"/>
                    <a:pt x="30498" y="8677"/>
                  </a:cubicBezTo>
                  <a:cubicBezTo>
                    <a:pt x="30719" y="8297"/>
                    <a:pt x="30846" y="7854"/>
                    <a:pt x="30846" y="7506"/>
                  </a:cubicBezTo>
                  <a:lnTo>
                    <a:pt x="30846" y="0"/>
                  </a:lnTo>
                  <a:lnTo>
                    <a:pt x="30466" y="0"/>
                  </a:lnTo>
                  <a:lnTo>
                    <a:pt x="30466" y="7506"/>
                  </a:lnTo>
                  <a:cubicBezTo>
                    <a:pt x="30466" y="7791"/>
                    <a:pt x="30371" y="8139"/>
                    <a:pt x="30149" y="8487"/>
                  </a:cubicBezTo>
                  <a:cubicBezTo>
                    <a:pt x="29959" y="8836"/>
                    <a:pt x="29706" y="9089"/>
                    <a:pt x="29453" y="9247"/>
                  </a:cubicBezTo>
                  <a:lnTo>
                    <a:pt x="16437" y="16753"/>
                  </a:lnTo>
                  <a:cubicBezTo>
                    <a:pt x="16183" y="16911"/>
                    <a:pt x="15803" y="17006"/>
                    <a:pt x="15423" y="17006"/>
                  </a:cubicBezTo>
                  <a:cubicBezTo>
                    <a:pt x="15043" y="17006"/>
                    <a:pt x="14695" y="16911"/>
                    <a:pt x="14410" y="16753"/>
                  </a:cubicBezTo>
                  <a:lnTo>
                    <a:pt x="1425" y="9247"/>
                  </a:lnTo>
                  <a:cubicBezTo>
                    <a:pt x="1140" y="9089"/>
                    <a:pt x="887" y="8836"/>
                    <a:pt x="697" y="8487"/>
                  </a:cubicBezTo>
                  <a:cubicBezTo>
                    <a:pt x="507" y="8171"/>
                    <a:pt x="380" y="7791"/>
                    <a:pt x="380" y="7506"/>
                  </a:cubicBezTo>
                  <a:lnTo>
                    <a:pt x="38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4531;p39">
              <a:extLst>
                <a:ext uri="{FF2B5EF4-FFF2-40B4-BE49-F238E27FC236}">
                  <a16:creationId xmlns:a16="http://schemas.microsoft.com/office/drawing/2014/main" id="{BDF15FB2-DFC4-0277-C1A4-9715CB27F465}"/>
                </a:ext>
              </a:extLst>
            </p:cNvPr>
            <p:cNvSpPr/>
            <p:nvPr/>
          </p:nvSpPr>
          <p:spPr>
            <a:xfrm>
              <a:off x="2010553" y="2804383"/>
              <a:ext cx="1071595" cy="600529"/>
            </a:xfrm>
            <a:custGeom>
              <a:avLst/>
              <a:gdLst/>
              <a:ahLst/>
              <a:cxnLst/>
              <a:rect l="l" t="t" r="r" b="b"/>
              <a:pathLst>
                <a:path w="32778" h="18369" extrusionOk="0">
                  <a:moveTo>
                    <a:pt x="16373" y="0"/>
                  </a:moveTo>
                  <a:cubicBezTo>
                    <a:pt x="15771" y="0"/>
                    <a:pt x="15170" y="127"/>
                    <a:pt x="14695" y="412"/>
                  </a:cubicBezTo>
                  <a:lnTo>
                    <a:pt x="1679" y="7917"/>
                  </a:lnTo>
                  <a:cubicBezTo>
                    <a:pt x="1204" y="8202"/>
                    <a:pt x="792" y="8646"/>
                    <a:pt x="475" y="9184"/>
                  </a:cubicBezTo>
                  <a:cubicBezTo>
                    <a:pt x="159" y="9723"/>
                    <a:pt x="0" y="10293"/>
                    <a:pt x="0" y="10863"/>
                  </a:cubicBezTo>
                  <a:lnTo>
                    <a:pt x="0" y="18368"/>
                  </a:lnTo>
                  <a:lnTo>
                    <a:pt x="2312" y="18368"/>
                  </a:lnTo>
                  <a:lnTo>
                    <a:pt x="2312" y="10863"/>
                  </a:lnTo>
                  <a:cubicBezTo>
                    <a:pt x="2312" y="10736"/>
                    <a:pt x="2344" y="10546"/>
                    <a:pt x="2470" y="10324"/>
                  </a:cubicBezTo>
                  <a:cubicBezTo>
                    <a:pt x="2597" y="10103"/>
                    <a:pt x="2755" y="9976"/>
                    <a:pt x="2850" y="9913"/>
                  </a:cubicBezTo>
                  <a:lnTo>
                    <a:pt x="15835" y="2407"/>
                  </a:lnTo>
                  <a:cubicBezTo>
                    <a:pt x="15930" y="2375"/>
                    <a:pt x="16120" y="2312"/>
                    <a:pt x="16373" y="2312"/>
                  </a:cubicBezTo>
                  <a:cubicBezTo>
                    <a:pt x="16627" y="2312"/>
                    <a:pt x="16817" y="2375"/>
                    <a:pt x="16912" y="2407"/>
                  </a:cubicBezTo>
                  <a:lnTo>
                    <a:pt x="29928" y="9913"/>
                  </a:lnTo>
                  <a:cubicBezTo>
                    <a:pt x="30023" y="9976"/>
                    <a:pt x="30149" y="10103"/>
                    <a:pt x="30276" y="10324"/>
                  </a:cubicBezTo>
                  <a:cubicBezTo>
                    <a:pt x="30403" y="10546"/>
                    <a:pt x="30466" y="10736"/>
                    <a:pt x="30466" y="10863"/>
                  </a:cubicBezTo>
                  <a:lnTo>
                    <a:pt x="30466" y="18368"/>
                  </a:lnTo>
                  <a:lnTo>
                    <a:pt x="32778" y="18368"/>
                  </a:lnTo>
                  <a:lnTo>
                    <a:pt x="32778" y="10863"/>
                  </a:lnTo>
                  <a:cubicBezTo>
                    <a:pt x="32778" y="10293"/>
                    <a:pt x="32588" y="9723"/>
                    <a:pt x="32271" y="9184"/>
                  </a:cubicBezTo>
                  <a:cubicBezTo>
                    <a:pt x="31986" y="8646"/>
                    <a:pt x="31543" y="8202"/>
                    <a:pt x="31068" y="7917"/>
                  </a:cubicBezTo>
                  <a:lnTo>
                    <a:pt x="18083" y="412"/>
                  </a:lnTo>
                  <a:cubicBezTo>
                    <a:pt x="17608" y="159"/>
                    <a:pt x="17007" y="0"/>
                    <a:pt x="1637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9" name="Google Shape;4552;p39">
            <a:extLst>
              <a:ext uri="{FF2B5EF4-FFF2-40B4-BE49-F238E27FC236}">
                <a16:creationId xmlns:a16="http://schemas.microsoft.com/office/drawing/2014/main" id="{F4D7BDB1-CE9A-56A2-18CF-6778D79114FE}"/>
              </a:ext>
            </a:extLst>
          </p:cNvPr>
          <p:cNvSpPr txBox="1"/>
          <p:nvPr/>
        </p:nvSpPr>
        <p:spPr>
          <a:xfrm>
            <a:off x="217292" y="4057651"/>
            <a:ext cx="1949117"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latin typeface="Fira Sans Medium"/>
                <a:ea typeface="Fira Sans Medium"/>
                <a:cs typeface="Fira Sans Medium"/>
                <a:sym typeface="Fira Sans Medium"/>
              </a:rPr>
              <a:t>MS SQL Server</a:t>
            </a:r>
            <a:endParaRPr sz="1200" dirty="0">
              <a:latin typeface="Fira Sans Medium"/>
              <a:ea typeface="Fira Sans Medium"/>
              <a:cs typeface="Fira Sans Medium"/>
              <a:sym typeface="Fira Sans Medium"/>
            </a:endParaRPr>
          </a:p>
        </p:txBody>
      </p:sp>
      <p:sp>
        <p:nvSpPr>
          <p:cNvPr id="2570" name="Google Shape;4553;p39">
            <a:extLst>
              <a:ext uri="{FF2B5EF4-FFF2-40B4-BE49-F238E27FC236}">
                <a16:creationId xmlns:a16="http://schemas.microsoft.com/office/drawing/2014/main" id="{0DA59428-584B-4AAB-2917-0C6FD7FDA1A6}"/>
              </a:ext>
            </a:extLst>
          </p:cNvPr>
          <p:cNvSpPr txBox="1"/>
          <p:nvPr/>
        </p:nvSpPr>
        <p:spPr>
          <a:xfrm>
            <a:off x="457200" y="4339600"/>
            <a:ext cx="14175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Fira Sans"/>
              <a:ea typeface="Fira Sans"/>
              <a:cs typeface="Fira Sans"/>
              <a:sym typeface="Fira Sans"/>
            </a:endParaRPr>
          </a:p>
        </p:txBody>
      </p:sp>
      <p:sp>
        <p:nvSpPr>
          <p:cNvPr id="2571" name="Google Shape;4554;p39">
            <a:extLst>
              <a:ext uri="{FF2B5EF4-FFF2-40B4-BE49-F238E27FC236}">
                <a16:creationId xmlns:a16="http://schemas.microsoft.com/office/drawing/2014/main" id="{814BC72D-A298-E8E5-A063-5BADC27878B2}"/>
              </a:ext>
            </a:extLst>
          </p:cNvPr>
          <p:cNvSpPr txBox="1"/>
          <p:nvPr/>
        </p:nvSpPr>
        <p:spPr>
          <a:xfrm>
            <a:off x="1819631" y="4055050"/>
            <a:ext cx="14175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Talend</a:t>
            </a:r>
            <a:endParaRPr dirty="0">
              <a:latin typeface="Fira Sans Medium"/>
              <a:ea typeface="Fira Sans Medium"/>
              <a:cs typeface="Fira Sans Medium"/>
              <a:sym typeface="Fira Sans Medium"/>
            </a:endParaRPr>
          </a:p>
        </p:txBody>
      </p:sp>
      <p:sp>
        <p:nvSpPr>
          <p:cNvPr id="2572" name="Google Shape;4555;p39">
            <a:extLst>
              <a:ext uri="{FF2B5EF4-FFF2-40B4-BE49-F238E27FC236}">
                <a16:creationId xmlns:a16="http://schemas.microsoft.com/office/drawing/2014/main" id="{CCE85291-D730-651A-A81F-065251937E68}"/>
              </a:ext>
            </a:extLst>
          </p:cNvPr>
          <p:cNvSpPr txBox="1"/>
          <p:nvPr/>
        </p:nvSpPr>
        <p:spPr>
          <a:xfrm>
            <a:off x="1819621" y="4339600"/>
            <a:ext cx="14175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latin typeface="Fira Sans"/>
                <a:ea typeface="Fira Sans"/>
                <a:cs typeface="Fira Sans"/>
                <a:sym typeface="Fira Sans"/>
              </a:rPr>
              <a:t>Open-source platform</a:t>
            </a:r>
            <a:endParaRPr sz="1000" dirty="0">
              <a:latin typeface="Fira Sans"/>
              <a:ea typeface="Fira Sans"/>
              <a:cs typeface="Fira Sans"/>
              <a:sym typeface="Fira Sans"/>
            </a:endParaRPr>
          </a:p>
        </p:txBody>
      </p:sp>
      <p:sp>
        <p:nvSpPr>
          <p:cNvPr id="2575" name="Google Shape;4558;p39">
            <a:extLst>
              <a:ext uri="{FF2B5EF4-FFF2-40B4-BE49-F238E27FC236}">
                <a16:creationId xmlns:a16="http://schemas.microsoft.com/office/drawing/2014/main" id="{8D4969A0-3812-20C1-BAA7-7F638A4BC3B7}"/>
              </a:ext>
            </a:extLst>
          </p:cNvPr>
          <p:cNvSpPr txBox="1"/>
          <p:nvPr/>
        </p:nvSpPr>
        <p:spPr>
          <a:xfrm>
            <a:off x="5906892" y="4055050"/>
            <a:ext cx="14175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IMDB Speher 9</a:t>
            </a:r>
            <a:endParaRPr dirty="0">
              <a:latin typeface="Fira Sans Medium"/>
              <a:ea typeface="Fira Sans Medium"/>
              <a:cs typeface="Fira Sans Medium"/>
              <a:sym typeface="Fira Sans Medium"/>
            </a:endParaRPr>
          </a:p>
        </p:txBody>
      </p:sp>
      <p:sp>
        <p:nvSpPr>
          <p:cNvPr id="2576" name="Google Shape;4559;p39">
            <a:extLst>
              <a:ext uri="{FF2B5EF4-FFF2-40B4-BE49-F238E27FC236}">
                <a16:creationId xmlns:a16="http://schemas.microsoft.com/office/drawing/2014/main" id="{BCFEE640-F657-A489-5149-35F8F24E21CA}"/>
              </a:ext>
            </a:extLst>
          </p:cNvPr>
          <p:cNvSpPr txBox="1"/>
          <p:nvPr/>
        </p:nvSpPr>
        <p:spPr>
          <a:xfrm>
            <a:off x="5906881" y="4350064"/>
            <a:ext cx="14175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latin typeface="Fira Sans"/>
                <a:ea typeface="Fira Sans"/>
                <a:cs typeface="Fira Sans"/>
                <a:sym typeface="Fira Sans"/>
              </a:rPr>
              <a:t>Seamless integration with IMDB products</a:t>
            </a:r>
            <a:endParaRPr sz="1000" dirty="0">
              <a:latin typeface="Fira Sans"/>
              <a:ea typeface="Fira Sans"/>
              <a:cs typeface="Fira Sans"/>
              <a:sym typeface="Fira Sans"/>
            </a:endParaRPr>
          </a:p>
        </p:txBody>
      </p:sp>
      <p:sp>
        <p:nvSpPr>
          <p:cNvPr id="2577" name="Google Shape;4560;p39">
            <a:extLst>
              <a:ext uri="{FF2B5EF4-FFF2-40B4-BE49-F238E27FC236}">
                <a16:creationId xmlns:a16="http://schemas.microsoft.com/office/drawing/2014/main" id="{44E54A26-FBE1-314A-C5BD-9A5FF3DEACF7}"/>
              </a:ext>
            </a:extLst>
          </p:cNvPr>
          <p:cNvSpPr txBox="1"/>
          <p:nvPr/>
        </p:nvSpPr>
        <p:spPr>
          <a:xfrm>
            <a:off x="7269312" y="4055050"/>
            <a:ext cx="14175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Apache nifi</a:t>
            </a:r>
            <a:endParaRPr dirty="0">
              <a:latin typeface="Fira Sans Medium"/>
              <a:ea typeface="Fira Sans Medium"/>
              <a:cs typeface="Fira Sans Medium"/>
              <a:sym typeface="Fira Sans Medium"/>
            </a:endParaRPr>
          </a:p>
        </p:txBody>
      </p:sp>
      <p:sp>
        <p:nvSpPr>
          <p:cNvPr id="2578" name="Google Shape;4561;p39">
            <a:extLst>
              <a:ext uri="{FF2B5EF4-FFF2-40B4-BE49-F238E27FC236}">
                <a16:creationId xmlns:a16="http://schemas.microsoft.com/office/drawing/2014/main" id="{7C46147C-6422-EEB2-8FFD-3DD022C059EC}"/>
              </a:ext>
            </a:extLst>
          </p:cNvPr>
          <p:cNvSpPr txBox="1"/>
          <p:nvPr/>
        </p:nvSpPr>
        <p:spPr>
          <a:xfrm>
            <a:off x="7269300" y="4356784"/>
            <a:ext cx="14175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latin typeface="Fira Sans"/>
                <a:ea typeface="Fira Sans"/>
                <a:cs typeface="Fira Sans"/>
                <a:sym typeface="Fira Sans"/>
              </a:rPr>
              <a:t>Flexible framework for data routing</a:t>
            </a:r>
            <a:endParaRPr sz="1000" dirty="0">
              <a:latin typeface="Fira Sans"/>
              <a:ea typeface="Fira Sans"/>
              <a:cs typeface="Fira Sans"/>
              <a:sym typeface="Fira Sans"/>
            </a:endParaRPr>
          </a:p>
        </p:txBody>
      </p:sp>
      <p:pic>
        <p:nvPicPr>
          <p:cNvPr id="2582" name="Picture 2581" descr="A green and blue logo&#10;&#10;Description automatically generated with low confidence">
            <a:extLst>
              <a:ext uri="{FF2B5EF4-FFF2-40B4-BE49-F238E27FC236}">
                <a16:creationId xmlns:a16="http://schemas.microsoft.com/office/drawing/2014/main" id="{FAAD6A96-6647-4D51-289C-2134FFB6FAAA}"/>
              </a:ext>
            </a:extLst>
          </p:cNvPr>
          <p:cNvPicPr>
            <a:picLocks noChangeAspect="1"/>
          </p:cNvPicPr>
          <p:nvPr/>
        </p:nvPicPr>
        <p:blipFill>
          <a:blip r:embed="rId3"/>
          <a:stretch>
            <a:fillRect/>
          </a:stretch>
        </p:blipFill>
        <p:spPr>
          <a:xfrm>
            <a:off x="2256655" y="3120941"/>
            <a:ext cx="498812" cy="498812"/>
          </a:xfrm>
          <a:prstGeom prst="rect">
            <a:avLst/>
          </a:prstGeom>
        </p:spPr>
      </p:pic>
      <p:pic>
        <p:nvPicPr>
          <p:cNvPr id="2584" name="Picture 2583" descr="A picture containing screenshot, circle, graphics, graphic design&#10;&#10;Description automatically generated">
            <a:extLst>
              <a:ext uri="{FF2B5EF4-FFF2-40B4-BE49-F238E27FC236}">
                <a16:creationId xmlns:a16="http://schemas.microsoft.com/office/drawing/2014/main" id="{07286A41-6F6A-72C1-FB32-6A38D24994E4}"/>
              </a:ext>
            </a:extLst>
          </p:cNvPr>
          <p:cNvPicPr>
            <a:picLocks noChangeAspect="1"/>
          </p:cNvPicPr>
          <p:nvPr/>
        </p:nvPicPr>
        <p:blipFill>
          <a:blip r:embed="rId4"/>
          <a:stretch>
            <a:fillRect/>
          </a:stretch>
        </p:blipFill>
        <p:spPr>
          <a:xfrm>
            <a:off x="6320655" y="3133682"/>
            <a:ext cx="602440" cy="523763"/>
          </a:xfrm>
          <a:prstGeom prst="rect">
            <a:avLst/>
          </a:prstGeom>
        </p:spPr>
      </p:pic>
      <p:pic>
        <p:nvPicPr>
          <p:cNvPr id="2588" name="Picture 2587" descr="A picture containing graphics, art, drawing, design&#10;&#10;Description automatically generated">
            <a:extLst>
              <a:ext uri="{FF2B5EF4-FFF2-40B4-BE49-F238E27FC236}">
                <a16:creationId xmlns:a16="http://schemas.microsoft.com/office/drawing/2014/main" id="{7E0DD604-9598-6541-DCAA-CC0F0D8B6361}"/>
              </a:ext>
            </a:extLst>
          </p:cNvPr>
          <p:cNvPicPr>
            <a:picLocks noChangeAspect="1"/>
          </p:cNvPicPr>
          <p:nvPr/>
        </p:nvPicPr>
        <p:blipFill>
          <a:blip r:embed="rId5"/>
          <a:stretch>
            <a:fillRect/>
          </a:stretch>
        </p:blipFill>
        <p:spPr>
          <a:xfrm>
            <a:off x="733252" y="3050199"/>
            <a:ext cx="845907" cy="609974"/>
          </a:xfrm>
          <a:prstGeom prst="rect">
            <a:avLst/>
          </a:prstGeom>
        </p:spPr>
      </p:pic>
      <p:pic>
        <p:nvPicPr>
          <p:cNvPr id="2759" name="Picture 2758" descr="A close up of a logo&#10;&#10;Description automatically generated with low confidence">
            <a:extLst>
              <a:ext uri="{FF2B5EF4-FFF2-40B4-BE49-F238E27FC236}">
                <a16:creationId xmlns:a16="http://schemas.microsoft.com/office/drawing/2014/main" id="{C3CAF6B2-9CA0-F6D0-806B-BE5B5EB4D695}"/>
              </a:ext>
            </a:extLst>
          </p:cNvPr>
          <p:cNvPicPr>
            <a:picLocks noChangeAspect="1"/>
          </p:cNvPicPr>
          <p:nvPr/>
        </p:nvPicPr>
        <p:blipFill>
          <a:blip r:embed="rId6"/>
          <a:stretch>
            <a:fillRect/>
          </a:stretch>
        </p:blipFill>
        <p:spPr>
          <a:xfrm>
            <a:off x="7714993" y="3296858"/>
            <a:ext cx="588276" cy="248179"/>
          </a:xfrm>
          <a:prstGeom prst="rect">
            <a:avLst/>
          </a:prstGeom>
        </p:spPr>
      </p:pic>
      <p:sp>
        <p:nvSpPr>
          <p:cNvPr id="2761" name="Google Shape;4555;p39">
            <a:extLst>
              <a:ext uri="{FF2B5EF4-FFF2-40B4-BE49-F238E27FC236}">
                <a16:creationId xmlns:a16="http://schemas.microsoft.com/office/drawing/2014/main" id="{222ECC13-A20D-8EE1-8431-6C3E1BB4C142}"/>
              </a:ext>
            </a:extLst>
          </p:cNvPr>
          <p:cNvSpPr txBox="1"/>
          <p:nvPr/>
        </p:nvSpPr>
        <p:spPr>
          <a:xfrm>
            <a:off x="392723" y="4347795"/>
            <a:ext cx="1545437"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50" dirty="0">
                <a:latin typeface="Fira Sans"/>
                <a:ea typeface="Fira Sans"/>
                <a:cs typeface="Fira Sans"/>
                <a:sym typeface="Fira Sans"/>
              </a:rPr>
              <a:t>In-memory processing capability</a:t>
            </a:r>
            <a:endParaRPr sz="1050" dirty="0">
              <a:latin typeface="Fira Sans"/>
              <a:ea typeface="Fira Sans"/>
              <a:cs typeface="Fira Sans"/>
              <a:sym typeface="Fira Sans"/>
            </a:endParaRPr>
          </a:p>
        </p:txBody>
      </p:sp>
      <p:sp>
        <p:nvSpPr>
          <p:cNvPr id="6" name="Slide Number Placeholder 5">
            <a:extLst>
              <a:ext uri="{FF2B5EF4-FFF2-40B4-BE49-F238E27FC236}">
                <a16:creationId xmlns:a16="http://schemas.microsoft.com/office/drawing/2014/main" id="{C63A8784-62FC-F9C2-EE1C-C46CC31E0A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80777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grpSp>
        <p:nvGrpSpPr>
          <p:cNvPr id="2589" name="Google Shape;2589;p30"/>
          <p:cNvGrpSpPr/>
          <p:nvPr/>
        </p:nvGrpSpPr>
        <p:grpSpPr>
          <a:xfrm>
            <a:off x="663334" y="1287654"/>
            <a:ext cx="7817348" cy="3215937"/>
            <a:chOff x="602300" y="1815975"/>
            <a:chExt cx="6397175" cy="2631700"/>
          </a:xfrm>
        </p:grpSpPr>
        <p:sp>
          <p:nvSpPr>
            <p:cNvPr id="2590" name="Google Shape;2590;p30"/>
            <p:cNvSpPr/>
            <p:nvPr/>
          </p:nvSpPr>
          <p:spPr>
            <a:xfrm>
              <a:off x="713150" y="3076017"/>
              <a:ext cx="6218250" cy="55450"/>
            </a:xfrm>
            <a:custGeom>
              <a:avLst/>
              <a:gdLst/>
              <a:ahLst/>
              <a:cxnLst/>
              <a:rect l="l" t="t" r="r" b="b"/>
              <a:pathLst>
                <a:path w="248730" h="2218" extrusionOk="0">
                  <a:moveTo>
                    <a:pt x="0" y="1"/>
                  </a:moveTo>
                  <a:lnTo>
                    <a:pt x="0" y="2218"/>
                  </a:lnTo>
                  <a:lnTo>
                    <a:pt x="248729" y="2218"/>
                  </a:lnTo>
                  <a:lnTo>
                    <a:pt x="24872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0"/>
            <p:cNvSpPr/>
            <p:nvPr/>
          </p:nvSpPr>
          <p:spPr>
            <a:xfrm>
              <a:off x="602300" y="3047100"/>
              <a:ext cx="129075" cy="129850"/>
            </a:xfrm>
            <a:custGeom>
              <a:avLst/>
              <a:gdLst/>
              <a:ahLst/>
              <a:cxnLst/>
              <a:rect l="l" t="t" r="r" b="b"/>
              <a:pathLst>
                <a:path w="5163" h="5194" extrusionOk="0">
                  <a:moveTo>
                    <a:pt x="2566" y="0"/>
                  </a:moveTo>
                  <a:cubicBezTo>
                    <a:pt x="1141" y="0"/>
                    <a:pt x="1" y="1172"/>
                    <a:pt x="1" y="2597"/>
                  </a:cubicBezTo>
                  <a:cubicBezTo>
                    <a:pt x="1" y="4022"/>
                    <a:pt x="1141" y="5194"/>
                    <a:pt x="2566" y="5194"/>
                  </a:cubicBezTo>
                  <a:cubicBezTo>
                    <a:pt x="4023" y="5194"/>
                    <a:pt x="5163" y="4022"/>
                    <a:pt x="5163" y="2597"/>
                  </a:cubicBezTo>
                  <a:cubicBezTo>
                    <a:pt x="5163" y="1172"/>
                    <a:pt x="4023" y="0"/>
                    <a:pt x="25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0"/>
            <p:cNvSpPr/>
            <p:nvPr/>
          </p:nvSpPr>
          <p:spPr>
            <a:xfrm>
              <a:off x="6870400" y="3047100"/>
              <a:ext cx="129075" cy="129850"/>
            </a:xfrm>
            <a:custGeom>
              <a:avLst/>
              <a:gdLst/>
              <a:ahLst/>
              <a:cxnLst/>
              <a:rect l="l" t="t" r="r" b="b"/>
              <a:pathLst>
                <a:path w="5163" h="5194" extrusionOk="0">
                  <a:moveTo>
                    <a:pt x="2598" y="0"/>
                  </a:moveTo>
                  <a:cubicBezTo>
                    <a:pt x="1141" y="0"/>
                    <a:pt x="1" y="1172"/>
                    <a:pt x="1" y="2597"/>
                  </a:cubicBezTo>
                  <a:cubicBezTo>
                    <a:pt x="1" y="4022"/>
                    <a:pt x="1141" y="5194"/>
                    <a:pt x="2598" y="5194"/>
                  </a:cubicBezTo>
                  <a:cubicBezTo>
                    <a:pt x="4023" y="5194"/>
                    <a:pt x="5163" y="4022"/>
                    <a:pt x="5163" y="2597"/>
                  </a:cubicBezTo>
                  <a:cubicBezTo>
                    <a:pt x="5163" y="1172"/>
                    <a:pt x="4023" y="0"/>
                    <a:pt x="259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0"/>
            <p:cNvSpPr/>
            <p:nvPr/>
          </p:nvSpPr>
          <p:spPr>
            <a:xfrm>
              <a:off x="1340200" y="3029675"/>
              <a:ext cx="163900" cy="163900"/>
            </a:xfrm>
            <a:custGeom>
              <a:avLst/>
              <a:gdLst/>
              <a:ahLst/>
              <a:cxnLst/>
              <a:rect l="l" t="t" r="r" b="b"/>
              <a:pathLst>
                <a:path w="6556" h="6556" extrusionOk="0">
                  <a:moveTo>
                    <a:pt x="3294" y="0"/>
                  </a:moveTo>
                  <a:cubicBezTo>
                    <a:pt x="1489" y="0"/>
                    <a:pt x="0" y="1489"/>
                    <a:pt x="0" y="3294"/>
                  </a:cubicBezTo>
                  <a:cubicBezTo>
                    <a:pt x="0" y="5099"/>
                    <a:pt x="1489" y="6556"/>
                    <a:pt x="3294" y="6556"/>
                  </a:cubicBezTo>
                  <a:cubicBezTo>
                    <a:pt x="5099" y="6556"/>
                    <a:pt x="6556" y="5099"/>
                    <a:pt x="6556" y="3294"/>
                  </a:cubicBezTo>
                  <a:cubicBezTo>
                    <a:pt x="6556" y="1489"/>
                    <a:pt x="5099" y="0"/>
                    <a:pt x="3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0"/>
            <p:cNvSpPr/>
            <p:nvPr/>
          </p:nvSpPr>
          <p:spPr>
            <a:xfrm>
              <a:off x="1348900" y="3046700"/>
              <a:ext cx="146500" cy="130325"/>
            </a:xfrm>
            <a:custGeom>
              <a:avLst/>
              <a:gdLst/>
              <a:ahLst/>
              <a:cxnLst/>
              <a:rect l="l" t="t" r="r" b="b"/>
              <a:pathLst>
                <a:path w="5860" h="5213" extrusionOk="0">
                  <a:moveTo>
                    <a:pt x="2957" y="1"/>
                  </a:moveTo>
                  <a:cubicBezTo>
                    <a:pt x="2680" y="1"/>
                    <a:pt x="2399" y="47"/>
                    <a:pt x="2123" y="143"/>
                  </a:cubicBezTo>
                  <a:cubicBezTo>
                    <a:pt x="761" y="586"/>
                    <a:pt x="1" y="2043"/>
                    <a:pt x="476" y="3436"/>
                  </a:cubicBezTo>
                  <a:cubicBezTo>
                    <a:pt x="831" y="4528"/>
                    <a:pt x="1859" y="5213"/>
                    <a:pt x="2954" y="5213"/>
                  </a:cubicBezTo>
                  <a:cubicBezTo>
                    <a:pt x="3224" y="5213"/>
                    <a:pt x="3499" y="5171"/>
                    <a:pt x="3769" y="5083"/>
                  </a:cubicBezTo>
                  <a:cubicBezTo>
                    <a:pt x="5131" y="4640"/>
                    <a:pt x="5859" y="3151"/>
                    <a:pt x="5416" y="1790"/>
                  </a:cubicBezTo>
                  <a:cubicBezTo>
                    <a:pt x="5063" y="704"/>
                    <a:pt x="4045" y="1"/>
                    <a:pt x="295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0"/>
            <p:cNvSpPr/>
            <p:nvPr/>
          </p:nvSpPr>
          <p:spPr>
            <a:xfrm>
              <a:off x="1352875" y="3070050"/>
              <a:ext cx="133025" cy="106950"/>
            </a:xfrm>
            <a:custGeom>
              <a:avLst/>
              <a:gdLst/>
              <a:ahLst/>
              <a:cxnLst/>
              <a:rect l="l" t="t" r="r" b="b"/>
              <a:pathLst>
                <a:path w="5321" h="4278" extrusionOk="0">
                  <a:moveTo>
                    <a:pt x="760" y="1"/>
                  </a:moveTo>
                  <a:cubicBezTo>
                    <a:pt x="190" y="729"/>
                    <a:pt x="0" y="1711"/>
                    <a:pt x="380" y="2629"/>
                  </a:cubicBezTo>
                  <a:cubicBezTo>
                    <a:pt x="789" y="3663"/>
                    <a:pt x="1745" y="4277"/>
                    <a:pt x="2778" y="4277"/>
                  </a:cubicBezTo>
                  <a:cubicBezTo>
                    <a:pt x="3106" y="4277"/>
                    <a:pt x="3441" y="4215"/>
                    <a:pt x="3769" y="4086"/>
                  </a:cubicBezTo>
                  <a:cubicBezTo>
                    <a:pt x="4560" y="3769"/>
                    <a:pt x="5130" y="3104"/>
                    <a:pt x="5320" y="2312"/>
                  </a:cubicBezTo>
                  <a:lnTo>
                    <a:pt x="5320" y="2312"/>
                  </a:lnTo>
                  <a:cubicBezTo>
                    <a:pt x="5035" y="2629"/>
                    <a:pt x="4687" y="2914"/>
                    <a:pt x="4275" y="3072"/>
                  </a:cubicBezTo>
                  <a:cubicBezTo>
                    <a:pt x="3954" y="3203"/>
                    <a:pt x="3622" y="3264"/>
                    <a:pt x="3295" y="3264"/>
                  </a:cubicBezTo>
                  <a:cubicBezTo>
                    <a:pt x="2268" y="3264"/>
                    <a:pt x="1295" y="2656"/>
                    <a:pt x="887" y="1647"/>
                  </a:cubicBezTo>
                  <a:cubicBezTo>
                    <a:pt x="665" y="1109"/>
                    <a:pt x="633" y="539"/>
                    <a:pt x="76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0"/>
            <p:cNvSpPr/>
            <p:nvPr/>
          </p:nvSpPr>
          <p:spPr>
            <a:xfrm>
              <a:off x="906325" y="1815975"/>
              <a:ext cx="1030075" cy="1183650"/>
            </a:xfrm>
            <a:custGeom>
              <a:avLst/>
              <a:gdLst/>
              <a:ahLst/>
              <a:cxnLst/>
              <a:rect l="l" t="t" r="r" b="b"/>
              <a:pathLst>
                <a:path w="41203" h="47346" extrusionOk="0">
                  <a:moveTo>
                    <a:pt x="20617" y="0"/>
                  </a:moveTo>
                  <a:cubicBezTo>
                    <a:pt x="9216" y="0"/>
                    <a:pt x="1" y="9216"/>
                    <a:pt x="1" y="20585"/>
                  </a:cubicBezTo>
                  <a:cubicBezTo>
                    <a:pt x="1" y="30687"/>
                    <a:pt x="7253" y="39079"/>
                    <a:pt x="16849" y="40853"/>
                  </a:cubicBezTo>
                  <a:lnTo>
                    <a:pt x="20617" y="47345"/>
                  </a:lnTo>
                  <a:lnTo>
                    <a:pt x="24354" y="40853"/>
                  </a:lnTo>
                  <a:cubicBezTo>
                    <a:pt x="33950" y="39079"/>
                    <a:pt x="41202" y="30687"/>
                    <a:pt x="41202" y="20585"/>
                  </a:cubicBezTo>
                  <a:cubicBezTo>
                    <a:pt x="41202" y="9216"/>
                    <a:pt x="31986" y="0"/>
                    <a:pt x="2061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0"/>
            <p:cNvSpPr/>
            <p:nvPr/>
          </p:nvSpPr>
          <p:spPr>
            <a:xfrm>
              <a:off x="1010850" y="1920475"/>
              <a:ext cx="821025" cy="821050"/>
            </a:xfrm>
            <a:custGeom>
              <a:avLst/>
              <a:gdLst/>
              <a:ahLst/>
              <a:cxnLst/>
              <a:rect l="l" t="t" r="r" b="b"/>
              <a:pathLst>
                <a:path w="32841" h="32842" extrusionOk="0">
                  <a:moveTo>
                    <a:pt x="16436" y="0"/>
                  </a:moveTo>
                  <a:cubicBezTo>
                    <a:pt x="7347" y="0"/>
                    <a:pt x="0" y="7348"/>
                    <a:pt x="0" y="16405"/>
                  </a:cubicBezTo>
                  <a:cubicBezTo>
                    <a:pt x="0" y="25462"/>
                    <a:pt x="7347" y="32841"/>
                    <a:pt x="16436" y="32841"/>
                  </a:cubicBezTo>
                  <a:cubicBezTo>
                    <a:pt x="25494" y="32841"/>
                    <a:pt x="32841" y="25462"/>
                    <a:pt x="32841" y="16405"/>
                  </a:cubicBezTo>
                  <a:cubicBezTo>
                    <a:pt x="32841" y="7348"/>
                    <a:pt x="25494" y="0"/>
                    <a:pt x="1643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0"/>
            <p:cNvSpPr/>
            <p:nvPr/>
          </p:nvSpPr>
          <p:spPr>
            <a:xfrm>
              <a:off x="3959225" y="1815975"/>
              <a:ext cx="1030075" cy="1183650"/>
            </a:xfrm>
            <a:custGeom>
              <a:avLst/>
              <a:gdLst/>
              <a:ahLst/>
              <a:cxnLst/>
              <a:rect l="l" t="t" r="r" b="b"/>
              <a:pathLst>
                <a:path w="41203" h="47346" extrusionOk="0">
                  <a:moveTo>
                    <a:pt x="20617" y="0"/>
                  </a:moveTo>
                  <a:cubicBezTo>
                    <a:pt x="9216" y="0"/>
                    <a:pt x="1" y="9216"/>
                    <a:pt x="1" y="20585"/>
                  </a:cubicBezTo>
                  <a:cubicBezTo>
                    <a:pt x="1" y="30687"/>
                    <a:pt x="7253" y="39079"/>
                    <a:pt x="16849" y="40853"/>
                  </a:cubicBezTo>
                  <a:lnTo>
                    <a:pt x="20617" y="47345"/>
                  </a:lnTo>
                  <a:lnTo>
                    <a:pt x="24354" y="40853"/>
                  </a:lnTo>
                  <a:cubicBezTo>
                    <a:pt x="33950" y="39079"/>
                    <a:pt x="41202" y="30687"/>
                    <a:pt x="41202" y="20585"/>
                  </a:cubicBezTo>
                  <a:cubicBezTo>
                    <a:pt x="41202" y="9216"/>
                    <a:pt x="31986" y="0"/>
                    <a:pt x="2061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0"/>
            <p:cNvSpPr/>
            <p:nvPr/>
          </p:nvSpPr>
          <p:spPr>
            <a:xfrm>
              <a:off x="4063725" y="1920475"/>
              <a:ext cx="821050" cy="821050"/>
            </a:xfrm>
            <a:custGeom>
              <a:avLst/>
              <a:gdLst/>
              <a:ahLst/>
              <a:cxnLst/>
              <a:rect l="l" t="t" r="r" b="b"/>
              <a:pathLst>
                <a:path w="32842" h="32842" extrusionOk="0">
                  <a:moveTo>
                    <a:pt x="16437" y="0"/>
                  </a:moveTo>
                  <a:cubicBezTo>
                    <a:pt x="7348" y="0"/>
                    <a:pt x="1" y="7348"/>
                    <a:pt x="1" y="16405"/>
                  </a:cubicBezTo>
                  <a:cubicBezTo>
                    <a:pt x="1" y="25462"/>
                    <a:pt x="7348" y="32841"/>
                    <a:pt x="16437" y="32841"/>
                  </a:cubicBezTo>
                  <a:cubicBezTo>
                    <a:pt x="25495" y="32841"/>
                    <a:pt x="32842" y="25462"/>
                    <a:pt x="32842" y="16405"/>
                  </a:cubicBezTo>
                  <a:cubicBezTo>
                    <a:pt x="32842" y="7348"/>
                    <a:pt x="25495" y="0"/>
                    <a:pt x="164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0"/>
            <p:cNvSpPr/>
            <p:nvPr/>
          </p:nvSpPr>
          <p:spPr>
            <a:xfrm>
              <a:off x="5486475" y="3263225"/>
              <a:ext cx="1030050" cy="1184450"/>
            </a:xfrm>
            <a:custGeom>
              <a:avLst/>
              <a:gdLst/>
              <a:ahLst/>
              <a:cxnLst/>
              <a:rect l="l" t="t" r="r" b="b"/>
              <a:pathLst>
                <a:path w="41202" h="47378" extrusionOk="0">
                  <a:moveTo>
                    <a:pt x="20585" y="1"/>
                  </a:moveTo>
                  <a:lnTo>
                    <a:pt x="16848" y="6493"/>
                  </a:lnTo>
                  <a:cubicBezTo>
                    <a:pt x="7252" y="8266"/>
                    <a:pt x="0" y="16659"/>
                    <a:pt x="0" y="26761"/>
                  </a:cubicBezTo>
                  <a:cubicBezTo>
                    <a:pt x="0" y="38130"/>
                    <a:pt x="9216" y="47377"/>
                    <a:pt x="20585" y="47377"/>
                  </a:cubicBezTo>
                  <a:cubicBezTo>
                    <a:pt x="31954" y="47377"/>
                    <a:pt x="41202" y="38130"/>
                    <a:pt x="41202" y="26761"/>
                  </a:cubicBezTo>
                  <a:cubicBezTo>
                    <a:pt x="41202" y="16659"/>
                    <a:pt x="33918" y="8266"/>
                    <a:pt x="24354" y="6493"/>
                  </a:cubicBezTo>
                  <a:lnTo>
                    <a:pt x="2058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0"/>
            <p:cNvSpPr/>
            <p:nvPr/>
          </p:nvSpPr>
          <p:spPr>
            <a:xfrm>
              <a:off x="5590975" y="3522125"/>
              <a:ext cx="820250" cy="820250"/>
            </a:xfrm>
            <a:custGeom>
              <a:avLst/>
              <a:gdLst/>
              <a:ahLst/>
              <a:cxnLst/>
              <a:rect l="l" t="t" r="r" b="b"/>
              <a:pathLst>
                <a:path w="32810" h="32810" extrusionOk="0">
                  <a:moveTo>
                    <a:pt x="16405" y="1"/>
                  </a:moveTo>
                  <a:cubicBezTo>
                    <a:pt x="7348" y="1"/>
                    <a:pt x="1" y="7348"/>
                    <a:pt x="1" y="16405"/>
                  </a:cubicBezTo>
                  <a:cubicBezTo>
                    <a:pt x="1" y="25462"/>
                    <a:pt x="7348" y="32810"/>
                    <a:pt x="16405" y="32810"/>
                  </a:cubicBezTo>
                  <a:cubicBezTo>
                    <a:pt x="25463" y="32810"/>
                    <a:pt x="32810" y="25462"/>
                    <a:pt x="32810" y="16405"/>
                  </a:cubicBezTo>
                  <a:cubicBezTo>
                    <a:pt x="32810" y="7348"/>
                    <a:pt x="25463" y="1"/>
                    <a:pt x="164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0"/>
            <p:cNvSpPr/>
            <p:nvPr/>
          </p:nvSpPr>
          <p:spPr>
            <a:xfrm>
              <a:off x="2433575" y="3263225"/>
              <a:ext cx="1030850" cy="1184450"/>
            </a:xfrm>
            <a:custGeom>
              <a:avLst/>
              <a:gdLst/>
              <a:ahLst/>
              <a:cxnLst/>
              <a:rect l="l" t="t" r="r" b="b"/>
              <a:pathLst>
                <a:path w="41234" h="47378" extrusionOk="0">
                  <a:moveTo>
                    <a:pt x="20617" y="1"/>
                  </a:moveTo>
                  <a:lnTo>
                    <a:pt x="16848" y="6493"/>
                  </a:lnTo>
                  <a:cubicBezTo>
                    <a:pt x="7284" y="8266"/>
                    <a:pt x="0" y="16659"/>
                    <a:pt x="0" y="26761"/>
                  </a:cubicBezTo>
                  <a:cubicBezTo>
                    <a:pt x="0" y="38130"/>
                    <a:pt x="9248" y="47377"/>
                    <a:pt x="20617" y="47377"/>
                  </a:cubicBezTo>
                  <a:cubicBezTo>
                    <a:pt x="31986" y="47377"/>
                    <a:pt x="41233" y="38130"/>
                    <a:pt x="41233" y="26761"/>
                  </a:cubicBezTo>
                  <a:cubicBezTo>
                    <a:pt x="41233" y="16659"/>
                    <a:pt x="33950" y="8266"/>
                    <a:pt x="24354" y="6493"/>
                  </a:cubicBezTo>
                  <a:lnTo>
                    <a:pt x="2061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0"/>
            <p:cNvSpPr/>
            <p:nvPr/>
          </p:nvSpPr>
          <p:spPr>
            <a:xfrm>
              <a:off x="2538875" y="3522125"/>
              <a:ext cx="820250" cy="820250"/>
            </a:xfrm>
            <a:custGeom>
              <a:avLst/>
              <a:gdLst/>
              <a:ahLst/>
              <a:cxnLst/>
              <a:rect l="l" t="t" r="r" b="b"/>
              <a:pathLst>
                <a:path w="32810" h="32810" extrusionOk="0">
                  <a:moveTo>
                    <a:pt x="16405" y="1"/>
                  </a:moveTo>
                  <a:cubicBezTo>
                    <a:pt x="7348" y="1"/>
                    <a:pt x="0" y="7348"/>
                    <a:pt x="0" y="16405"/>
                  </a:cubicBezTo>
                  <a:cubicBezTo>
                    <a:pt x="0" y="25462"/>
                    <a:pt x="7348" y="32810"/>
                    <a:pt x="16405" y="32810"/>
                  </a:cubicBezTo>
                  <a:cubicBezTo>
                    <a:pt x="25462" y="32810"/>
                    <a:pt x="32809" y="25462"/>
                    <a:pt x="32809" y="16405"/>
                  </a:cubicBezTo>
                  <a:cubicBezTo>
                    <a:pt x="32809" y="7348"/>
                    <a:pt x="25462" y="1"/>
                    <a:pt x="164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0"/>
            <p:cNvSpPr/>
            <p:nvPr/>
          </p:nvSpPr>
          <p:spPr>
            <a:xfrm>
              <a:off x="1386125" y="3263225"/>
              <a:ext cx="57800" cy="58625"/>
            </a:xfrm>
            <a:custGeom>
              <a:avLst/>
              <a:gdLst/>
              <a:ahLst/>
              <a:cxnLst/>
              <a:rect l="l" t="t" r="r" b="b"/>
              <a:pathLst>
                <a:path w="2312" h="2345" extrusionOk="0">
                  <a:moveTo>
                    <a:pt x="1172" y="1"/>
                  </a:moveTo>
                  <a:cubicBezTo>
                    <a:pt x="507" y="1"/>
                    <a:pt x="0" y="539"/>
                    <a:pt x="0" y="1173"/>
                  </a:cubicBezTo>
                  <a:cubicBezTo>
                    <a:pt x="0" y="1806"/>
                    <a:pt x="507" y="2344"/>
                    <a:pt x="1172" y="2344"/>
                  </a:cubicBezTo>
                  <a:cubicBezTo>
                    <a:pt x="1805" y="2344"/>
                    <a:pt x="2312" y="1806"/>
                    <a:pt x="2312" y="1173"/>
                  </a:cubicBezTo>
                  <a:cubicBezTo>
                    <a:pt x="2312" y="539"/>
                    <a:pt x="1805" y="1"/>
                    <a:pt x="117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0"/>
            <p:cNvSpPr/>
            <p:nvPr/>
          </p:nvSpPr>
          <p:spPr>
            <a:xfrm>
              <a:off x="1386125" y="3393075"/>
              <a:ext cx="57800" cy="57825"/>
            </a:xfrm>
            <a:custGeom>
              <a:avLst/>
              <a:gdLst/>
              <a:ahLst/>
              <a:cxnLst/>
              <a:rect l="l" t="t" r="r" b="b"/>
              <a:pathLst>
                <a:path w="2312" h="2313" extrusionOk="0">
                  <a:moveTo>
                    <a:pt x="1172" y="1"/>
                  </a:moveTo>
                  <a:cubicBezTo>
                    <a:pt x="507" y="1"/>
                    <a:pt x="0" y="507"/>
                    <a:pt x="0" y="1172"/>
                  </a:cubicBezTo>
                  <a:cubicBezTo>
                    <a:pt x="0" y="1806"/>
                    <a:pt x="507" y="2312"/>
                    <a:pt x="1172" y="2312"/>
                  </a:cubicBezTo>
                  <a:cubicBezTo>
                    <a:pt x="1805" y="2312"/>
                    <a:pt x="2312" y="1806"/>
                    <a:pt x="2312" y="1172"/>
                  </a:cubicBezTo>
                  <a:cubicBezTo>
                    <a:pt x="2312" y="507"/>
                    <a:pt x="1805" y="1"/>
                    <a:pt x="117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0"/>
            <p:cNvSpPr/>
            <p:nvPr/>
          </p:nvSpPr>
          <p:spPr>
            <a:xfrm>
              <a:off x="1386125" y="3522125"/>
              <a:ext cx="57800" cy="58625"/>
            </a:xfrm>
            <a:custGeom>
              <a:avLst/>
              <a:gdLst/>
              <a:ahLst/>
              <a:cxnLst/>
              <a:rect l="l" t="t" r="r" b="b"/>
              <a:pathLst>
                <a:path w="2312" h="2345" extrusionOk="0">
                  <a:moveTo>
                    <a:pt x="1172" y="1"/>
                  </a:moveTo>
                  <a:cubicBezTo>
                    <a:pt x="507" y="1"/>
                    <a:pt x="0" y="539"/>
                    <a:pt x="0" y="1172"/>
                  </a:cubicBezTo>
                  <a:cubicBezTo>
                    <a:pt x="0" y="1806"/>
                    <a:pt x="507" y="2344"/>
                    <a:pt x="1172" y="2344"/>
                  </a:cubicBezTo>
                  <a:cubicBezTo>
                    <a:pt x="1805" y="2344"/>
                    <a:pt x="2312" y="1806"/>
                    <a:pt x="2312" y="1172"/>
                  </a:cubicBezTo>
                  <a:cubicBezTo>
                    <a:pt x="2312" y="539"/>
                    <a:pt x="1805" y="1"/>
                    <a:pt x="117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0"/>
            <p:cNvSpPr/>
            <p:nvPr/>
          </p:nvSpPr>
          <p:spPr>
            <a:xfrm>
              <a:off x="1386125" y="3651975"/>
              <a:ext cx="57800" cy="57825"/>
            </a:xfrm>
            <a:custGeom>
              <a:avLst/>
              <a:gdLst/>
              <a:ahLst/>
              <a:cxnLst/>
              <a:rect l="l" t="t" r="r" b="b"/>
              <a:pathLst>
                <a:path w="2312" h="2313" extrusionOk="0">
                  <a:moveTo>
                    <a:pt x="1172" y="0"/>
                  </a:moveTo>
                  <a:cubicBezTo>
                    <a:pt x="507" y="0"/>
                    <a:pt x="0" y="507"/>
                    <a:pt x="0" y="1172"/>
                  </a:cubicBezTo>
                  <a:cubicBezTo>
                    <a:pt x="0" y="1805"/>
                    <a:pt x="507" y="2312"/>
                    <a:pt x="1172" y="2312"/>
                  </a:cubicBezTo>
                  <a:cubicBezTo>
                    <a:pt x="1805" y="2312"/>
                    <a:pt x="2312" y="1805"/>
                    <a:pt x="2312" y="1172"/>
                  </a:cubicBezTo>
                  <a:cubicBezTo>
                    <a:pt x="2312" y="507"/>
                    <a:pt x="1805" y="0"/>
                    <a:pt x="11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0"/>
            <p:cNvSpPr/>
            <p:nvPr/>
          </p:nvSpPr>
          <p:spPr>
            <a:xfrm>
              <a:off x="1366325" y="2055850"/>
              <a:ext cx="101375" cy="100575"/>
            </a:xfrm>
            <a:custGeom>
              <a:avLst/>
              <a:gdLst/>
              <a:ahLst/>
              <a:cxnLst/>
              <a:rect l="l" t="t" r="r" b="b"/>
              <a:pathLst>
                <a:path w="4055" h="4023" extrusionOk="0">
                  <a:moveTo>
                    <a:pt x="0" y="1"/>
                  </a:moveTo>
                  <a:lnTo>
                    <a:pt x="0" y="4023"/>
                  </a:lnTo>
                  <a:lnTo>
                    <a:pt x="4054" y="4023"/>
                  </a:lnTo>
                  <a:lnTo>
                    <a:pt x="4054"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0"/>
            <p:cNvSpPr/>
            <p:nvPr/>
          </p:nvSpPr>
          <p:spPr>
            <a:xfrm>
              <a:off x="1157300" y="2091475"/>
              <a:ext cx="518625" cy="517825"/>
            </a:xfrm>
            <a:custGeom>
              <a:avLst/>
              <a:gdLst/>
              <a:ahLst/>
              <a:cxnLst/>
              <a:rect l="l" t="t" r="r" b="b"/>
              <a:pathLst>
                <a:path w="20745" h="20713" extrusionOk="0">
                  <a:moveTo>
                    <a:pt x="10388" y="1363"/>
                  </a:moveTo>
                  <a:cubicBezTo>
                    <a:pt x="15329" y="1363"/>
                    <a:pt x="19382" y="5385"/>
                    <a:pt x="19382" y="10357"/>
                  </a:cubicBezTo>
                  <a:cubicBezTo>
                    <a:pt x="19382" y="15329"/>
                    <a:pt x="15329" y="19351"/>
                    <a:pt x="10388" y="19351"/>
                  </a:cubicBezTo>
                  <a:cubicBezTo>
                    <a:pt x="5416" y="19351"/>
                    <a:pt x="1363" y="15329"/>
                    <a:pt x="1363" y="10357"/>
                  </a:cubicBezTo>
                  <a:cubicBezTo>
                    <a:pt x="1363" y="5385"/>
                    <a:pt x="5416" y="1363"/>
                    <a:pt x="10388" y="1363"/>
                  </a:cubicBezTo>
                  <a:close/>
                  <a:moveTo>
                    <a:pt x="10388" y="1"/>
                  </a:moveTo>
                  <a:cubicBezTo>
                    <a:pt x="4656" y="1"/>
                    <a:pt x="1" y="4625"/>
                    <a:pt x="1" y="10357"/>
                  </a:cubicBezTo>
                  <a:cubicBezTo>
                    <a:pt x="1" y="16089"/>
                    <a:pt x="4656" y="20712"/>
                    <a:pt x="10388" y="20712"/>
                  </a:cubicBezTo>
                  <a:cubicBezTo>
                    <a:pt x="16089" y="20712"/>
                    <a:pt x="20744" y="16089"/>
                    <a:pt x="20744" y="10357"/>
                  </a:cubicBezTo>
                  <a:cubicBezTo>
                    <a:pt x="20744" y="4625"/>
                    <a:pt x="16089" y="1"/>
                    <a:pt x="10388"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0"/>
            <p:cNvSpPr/>
            <p:nvPr/>
          </p:nvSpPr>
          <p:spPr>
            <a:xfrm>
              <a:off x="1150175" y="2083575"/>
              <a:ext cx="532875" cy="532850"/>
            </a:xfrm>
            <a:custGeom>
              <a:avLst/>
              <a:gdLst/>
              <a:ahLst/>
              <a:cxnLst/>
              <a:rect l="l" t="t" r="r" b="b"/>
              <a:pathLst>
                <a:path w="21315" h="21314" extrusionOk="0">
                  <a:moveTo>
                    <a:pt x="12890" y="1235"/>
                  </a:moveTo>
                  <a:cubicBezTo>
                    <a:pt x="18084" y="2470"/>
                    <a:pt x="21314" y="7696"/>
                    <a:pt x="20079" y="12921"/>
                  </a:cubicBezTo>
                  <a:cubicBezTo>
                    <a:pt x="18844" y="18115"/>
                    <a:pt x="13618" y="21313"/>
                    <a:pt x="8425" y="20078"/>
                  </a:cubicBezTo>
                  <a:cubicBezTo>
                    <a:pt x="3199" y="18843"/>
                    <a:pt x="1" y="13618"/>
                    <a:pt x="1236" y="8424"/>
                  </a:cubicBezTo>
                  <a:cubicBezTo>
                    <a:pt x="2471" y="3230"/>
                    <a:pt x="7696" y="0"/>
                    <a:pt x="12890" y="1235"/>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0"/>
            <p:cNvSpPr/>
            <p:nvPr/>
          </p:nvSpPr>
          <p:spPr>
            <a:xfrm>
              <a:off x="1191350" y="2124725"/>
              <a:ext cx="451300" cy="451325"/>
            </a:xfrm>
            <a:custGeom>
              <a:avLst/>
              <a:gdLst/>
              <a:ahLst/>
              <a:cxnLst/>
              <a:rect l="l" t="t" r="r" b="b"/>
              <a:pathLst>
                <a:path w="18052" h="18053" extrusionOk="0">
                  <a:moveTo>
                    <a:pt x="9026" y="1"/>
                  </a:moveTo>
                  <a:cubicBezTo>
                    <a:pt x="4023" y="1"/>
                    <a:pt x="1" y="4055"/>
                    <a:pt x="1" y="9027"/>
                  </a:cubicBezTo>
                  <a:cubicBezTo>
                    <a:pt x="1" y="13999"/>
                    <a:pt x="4023" y="18052"/>
                    <a:pt x="9026" y="18052"/>
                  </a:cubicBezTo>
                  <a:cubicBezTo>
                    <a:pt x="13998" y="18052"/>
                    <a:pt x="18052" y="13999"/>
                    <a:pt x="18052" y="9027"/>
                  </a:cubicBezTo>
                  <a:cubicBezTo>
                    <a:pt x="18052" y="4055"/>
                    <a:pt x="13998" y="1"/>
                    <a:pt x="90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0"/>
            <p:cNvSpPr/>
            <p:nvPr/>
          </p:nvSpPr>
          <p:spPr>
            <a:xfrm>
              <a:off x="1191350" y="2124725"/>
              <a:ext cx="451300" cy="451325"/>
            </a:xfrm>
            <a:custGeom>
              <a:avLst/>
              <a:gdLst/>
              <a:ahLst/>
              <a:cxnLst/>
              <a:rect l="l" t="t" r="r" b="b"/>
              <a:pathLst>
                <a:path w="18052" h="18053" extrusionOk="0">
                  <a:moveTo>
                    <a:pt x="9026" y="888"/>
                  </a:moveTo>
                  <a:cubicBezTo>
                    <a:pt x="13492" y="888"/>
                    <a:pt x="17165" y="4530"/>
                    <a:pt x="17165" y="9027"/>
                  </a:cubicBezTo>
                  <a:cubicBezTo>
                    <a:pt x="17165" y="13524"/>
                    <a:pt x="13492" y="17165"/>
                    <a:pt x="9026" y="17165"/>
                  </a:cubicBezTo>
                  <a:cubicBezTo>
                    <a:pt x="4529" y="17165"/>
                    <a:pt x="856" y="13524"/>
                    <a:pt x="856" y="9027"/>
                  </a:cubicBezTo>
                  <a:cubicBezTo>
                    <a:pt x="856" y="4530"/>
                    <a:pt x="4529" y="888"/>
                    <a:pt x="9026" y="888"/>
                  </a:cubicBezTo>
                  <a:close/>
                  <a:moveTo>
                    <a:pt x="9026" y="1"/>
                  </a:moveTo>
                  <a:cubicBezTo>
                    <a:pt x="4023" y="1"/>
                    <a:pt x="1" y="4055"/>
                    <a:pt x="1" y="9027"/>
                  </a:cubicBezTo>
                  <a:cubicBezTo>
                    <a:pt x="1" y="13999"/>
                    <a:pt x="4023" y="18052"/>
                    <a:pt x="9026" y="18052"/>
                  </a:cubicBezTo>
                  <a:cubicBezTo>
                    <a:pt x="13998" y="18052"/>
                    <a:pt x="18052" y="13999"/>
                    <a:pt x="18052" y="9027"/>
                  </a:cubicBezTo>
                  <a:cubicBezTo>
                    <a:pt x="18020" y="4055"/>
                    <a:pt x="13998" y="1"/>
                    <a:pt x="902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0"/>
            <p:cNvSpPr/>
            <p:nvPr/>
          </p:nvSpPr>
          <p:spPr>
            <a:xfrm>
              <a:off x="1413825" y="2153250"/>
              <a:ext cx="5575" cy="30100"/>
            </a:xfrm>
            <a:custGeom>
              <a:avLst/>
              <a:gdLst/>
              <a:ahLst/>
              <a:cxnLst/>
              <a:rect l="l" t="t" r="r" b="b"/>
              <a:pathLst>
                <a:path w="223" h="1204" extrusionOk="0">
                  <a:moveTo>
                    <a:pt x="127" y="0"/>
                  </a:moveTo>
                  <a:cubicBezTo>
                    <a:pt x="64" y="0"/>
                    <a:pt x="1" y="32"/>
                    <a:pt x="1" y="95"/>
                  </a:cubicBezTo>
                  <a:lnTo>
                    <a:pt x="1" y="1108"/>
                  </a:lnTo>
                  <a:cubicBezTo>
                    <a:pt x="1" y="1172"/>
                    <a:pt x="64" y="1203"/>
                    <a:pt x="127" y="1203"/>
                  </a:cubicBezTo>
                  <a:cubicBezTo>
                    <a:pt x="159" y="1203"/>
                    <a:pt x="222" y="1172"/>
                    <a:pt x="222" y="1108"/>
                  </a:cubicBezTo>
                  <a:lnTo>
                    <a:pt x="222" y="95"/>
                  </a:lnTo>
                  <a:cubicBezTo>
                    <a:pt x="222" y="32"/>
                    <a:pt x="159" y="0"/>
                    <a:pt x="1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0"/>
            <p:cNvSpPr/>
            <p:nvPr/>
          </p:nvSpPr>
          <p:spPr>
            <a:xfrm>
              <a:off x="1413825" y="2517425"/>
              <a:ext cx="5575" cy="30900"/>
            </a:xfrm>
            <a:custGeom>
              <a:avLst/>
              <a:gdLst/>
              <a:ahLst/>
              <a:cxnLst/>
              <a:rect l="l" t="t" r="r" b="b"/>
              <a:pathLst>
                <a:path w="223" h="1236" extrusionOk="0">
                  <a:moveTo>
                    <a:pt x="127" y="1"/>
                  </a:moveTo>
                  <a:cubicBezTo>
                    <a:pt x="64" y="1"/>
                    <a:pt x="1" y="32"/>
                    <a:pt x="1" y="96"/>
                  </a:cubicBezTo>
                  <a:lnTo>
                    <a:pt x="1" y="1109"/>
                  </a:lnTo>
                  <a:cubicBezTo>
                    <a:pt x="1" y="1172"/>
                    <a:pt x="64" y="1236"/>
                    <a:pt x="127" y="1236"/>
                  </a:cubicBezTo>
                  <a:cubicBezTo>
                    <a:pt x="159" y="1236"/>
                    <a:pt x="222" y="1172"/>
                    <a:pt x="222" y="1109"/>
                  </a:cubicBezTo>
                  <a:lnTo>
                    <a:pt x="222" y="96"/>
                  </a:lnTo>
                  <a:cubicBezTo>
                    <a:pt x="222" y="32"/>
                    <a:pt x="159" y="1"/>
                    <a:pt x="1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0"/>
            <p:cNvSpPr/>
            <p:nvPr/>
          </p:nvSpPr>
          <p:spPr>
            <a:xfrm>
              <a:off x="1583250" y="2348000"/>
              <a:ext cx="30900" cy="5575"/>
            </a:xfrm>
            <a:custGeom>
              <a:avLst/>
              <a:gdLst/>
              <a:ahLst/>
              <a:cxnLst/>
              <a:rect l="l" t="t" r="r" b="b"/>
              <a:pathLst>
                <a:path w="1236" h="223" extrusionOk="0">
                  <a:moveTo>
                    <a:pt x="127" y="1"/>
                  </a:moveTo>
                  <a:cubicBezTo>
                    <a:pt x="64" y="1"/>
                    <a:pt x="1" y="32"/>
                    <a:pt x="1" y="96"/>
                  </a:cubicBezTo>
                  <a:cubicBezTo>
                    <a:pt x="1" y="159"/>
                    <a:pt x="64" y="222"/>
                    <a:pt x="127" y="222"/>
                  </a:cubicBezTo>
                  <a:lnTo>
                    <a:pt x="1141" y="222"/>
                  </a:lnTo>
                  <a:cubicBezTo>
                    <a:pt x="1173" y="222"/>
                    <a:pt x="1236" y="159"/>
                    <a:pt x="1236" y="96"/>
                  </a:cubicBezTo>
                  <a:cubicBezTo>
                    <a:pt x="1236" y="32"/>
                    <a:pt x="1173" y="1"/>
                    <a:pt x="114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0"/>
            <p:cNvSpPr/>
            <p:nvPr/>
          </p:nvSpPr>
          <p:spPr>
            <a:xfrm>
              <a:off x="1219050" y="2348000"/>
              <a:ext cx="30925" cy="5575"/>
            </a:xfrm>
            <a:custGeom>
              <a:avLst/>
              <a:gdLst/>
              <a:ahLst/>
              <a:cxnLst/>
              <a:rect l="l" t="t" r="r" b="b"/>
              <a:pathLst>
                <a:path w="1237" h="223" extrusionOk="0">
                  <a:moveTo>
                    <a:pt x="128" y="1"/>
                  </a:moveTo>
                  <a:cubicBezTo>
                    <a:pt x="64" y="1"/>
                    <a:pt x="1" y="32"/>
                    <a:pt x="1" y="96"/>
                  </a:cubicBezTo>
                  <a:cubicBezTo>
                    <a:pt x="1" y="159"/>
                    <a:pt x="64" y="222"/>
                    <a:pt x="128" y="222"/>
                  </a:cubicBezTo>
                  <a:lnTo>
                    <a:pt x="1109" y="222"/>
                  </a:lnTo>
                  <a:cubicBezTo>
                    <a:pt x="1173" y="222"/>
                    <a:pt x="1236" y="159"/>
                    <a:pt x="1236" y="96"/>
                  </a:cubicBezTo>
                  <a:cubicBezTo>
                    <a:pt x="1236" y="32"/>
                    <a:pt x="1173" y="1"/>
                    <a:pt x="110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0"/>
            <p:cNvSpPr/>
            <p:nvPr/>
          </p:nvSpPr>
          <p:spPr>
            <a:xfrm>
              <a:off x="1534950" y="2212025"/>
              <a:ext cx="24575" cy="23175"/>
            </a:xfrm>
            <a:custGeom>
              <a:avLst/>
              <a:gdLst/>
              <a:ahLst/>
              <a:cxnLst/>
              <a:rect l="l" t="t" r="r" b="b"/>
              <a:pathLst>
                <a:path w="983" h="927" extrusionOk="0">
                  <a:moveTo>
                    <a:pt x="856" y="0"/>
                  </a:moveTo>
                  <a:cubicBezTo>
                    <a:pt x="832" y="0"/>
                    <a:pt x="808" y="8"/>
                    <a:pt x="793" y="24"/>
                  </a:cubicBezTo>
                  <a:lnTo>
                    <a:pt x="64" y="721"/>
                  </a:lnTo>
                  <a:cubicBezTo>
                    <a:pt x="33" y="784"/>
                    <a:pt x="1" y="848"/>
                    <a:pt x="64" y="879"/>
                  </a:cubicBezTo>
                  <a:cubicBezTo>
                    <a:pt x="80" y="911"/>
                    <a:pt x="104" y="927"/>
                    <a:pt x="132" y="927"/>
                  </a:cubicBezTo>
                  <a:cubicBezTo>
                    <a:pt x="159" y="927"/>
                    <a:pt x="191" y="911"/>
                    <a:pt x="223" y="879"/>
                  </a:cubicBezTo>
                  <a:lnTo>
                    <a:pt x="919" y="183"/>
                  </a:lnTo>
                  <a:cubicBezTo>
                    <a:pt x="983" y="151"/>
                    <a:pt x="983" y="88"/>
                    <a:pt x="919" y="24"/>
                  </a:cubicBezTo>
                  <a:cubicBezTo>
                    <a:pt x="904" y="8"/>
                    <a:pt x="880" y="0"/>
                    <a:pt x="85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0"/>
            <p:cNvSpPr/>
            <p:nvPr/>
          </p:nvSpPr>
          <p:spPr>
            <a:xfrm>
              <a:off x="1273700" y="2465850"/>
              <a:ext cx="24550" cy="22900"/>
            </a:xfrm>
            <a:custGeom>
              <a:avLst/>
              <a:gdLst/>
              <a:ahLst/>
              <a:cxnLst/>
              <a:rect l="l" t="t" r="r" b="b"/>
              <a:pathLst>
                <a:path w="982" h="916" extrusionOk="0">
                  <a:moveTo>
                    <a:pt x="838" y="0"/>
                  </a:moveTo>
                  <a:cubicBezTo>
                    <a:pt x="814" y="0"/>
                    <a:pt x="787" y="10"/>
                    <a:pt x="760" y="37"/>
                  </a:cubicBezTo>
                  <a:lnTo>
                    <a:pt x="63" y="734"/>
                  </a:lnTo>
                  <a:cubicBezTo>
                    <a:pt x="0" y="765"/>
                    <a:pt x="0" y="829"/>
                    <a:pt x="32" y="892"/>
                  </a:cubicBezTo>
                  <a:cubicBezTo>
                    <a:pt x="63" y="908"/>
                    <a:pt x="95" y="916"/>
                    <a:pt x="123" y="916"/>
                  </a:cubicBezTo>
                  <a:cubicBezTo>
                    <a:pt x="151" y="916"/>
                    <a:pt x="174" y="908"/>
                    <a:pt x="190" y="892"/>
                  </a:cubicBezTo>
                  <a:lnTo>
                    <a:pt x="919" y="195"/>
                  </a:lnTo>
                  <a:cubicBezTo>
                    <a:pt x="950" y="132"/>
                    <a:pt x="982" y="69"/>
                    <a:pt x="919" y="37"/>
                  </a:cubicBezTo>
                  <a:cubicBezTo>
                    <a:pt x="900" y="19"/>
                    <a:pt x="871" y="0"/>
                    <a:pt x="8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0"/>
            <p:cNvSpPr/>
            <p:nvPr/>
          </p:nvSpPr>
          <p:spPr>
            <a:xfrm>
              <a:off x="1531800" y="2469325"/>
              <a:ext cx="23775" cy="23400"/>
            </a:xfrm>
            <a:custGeom>
              <a:avLst/>
              <a:gdLst/>
              <a:ahLst/>
              <a:cxnLst/>
              <a:rect l="l" t="t" r="r" b="b"/>
              <a:pathLst>
                <a:path w="951" h="936" extrusionOk="0">
                  <a:moveTo>
                    <a:pt x="123" y="1"/>
                  </a:moveTo>
                  <a:cubicBezTo>
                    <a:pt x="95" y="1"/>
                    <a:pt x="64" y="9"/>
                    <a:pt x="32" y="25"/>
                  </a:cubicBezTo>
                  <a:cubicBezTo>
                    <a:pt x="0" y="88"/>
                    <a:pt x="0" y="151"/>
                    <a:pt x="32" y="183"/>
                  </a:cubicBezTo>
                  <a:lnTo>
                    <a:pt x="729" y="911"/>
                  </a:lnTo>
                  <a:cubicBezTo>
                    <a:pt x="760" y="927"/>
                    <a:pt x="792" y="935"/>
                    <a:pt x="820" y="935"/>
                  </a:cubicBezTo>
                  <a:cubicBezTo>
                    <a:pt x="847" y="935"/>
                    <a:pt x="871" y="927"/>
                    <a:pt x="887" y="911"/>
                  </a:cubicBezTo>
                  <a:cubicBezTo>
                    <a:pt x="919" y="880"/>
                    <a:pt x="950" y="816"/>
                    <a:pt x="887" y="753"/>
                  </a:cubicBezTo>
                  <a:lnTo>
                    <a:pt x="190" y="25"/>
                  </a:lnTo>
                  <a:cubicBezTo>
                    <a:pt x="174" y="9"/>
                    <a:pt x="151" y="1"/>
                    <a:pt x="12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0"/>
            <p:cNvSpPr/>
            <p:nvPr/>
          </p:nvSpPr>
          <p:spPr>
            <a:xfrm>
              <a:off x="1277650" y="2208075"/>
              <a:ext cx="23775" cy="23375"/>
            </a:xfrm>
            <a:custGeom>
              <a:avLst/>
              <a:gdLst/>
              <a:ahLst/>
              <a:cxnLst/>
              <a:rect l="l" t="t" r="r" b="b"/>
              <a:pathLst>
                <a:path w="951" h="935" extrusionOk="0">
                  <a:moveTo>
                    <a:pt x="131" y="0"/>
                  </a:moveTo>
                  <a:cubicBezTo>
                    <a:pt x="103" y="0"/>
                    <a:pt x="80" y="8"/>
                    <a:pt x="64" y="24"/>
                  </a:cubicBezTo>
                  <a:cubicBezTo>
                    <a:pt x="0" y="56"/>
                    <a:pt x="0" y="151"/>
                    <a:pt x="64" y="182"/>
                  </a:cubicBezTo>
                  <a:lnTo>
                    <a:pt x="761" y="911"/>
                  </a:lnTo>
                  <a:cubicBezTo>
                    <a:pt x="776" y="926"/>
                    <a:pt x="800" y="934"/>
                    <a:pt x="828" y="934"/>
                  </a:cubicBezTo>
                  <a:cubicBezTo>
                    <a:pt x="856" y="934"/>
                    <a:pt x="887" y="926"/>
                    <a:pt x="919" y="911"/>
                  </a:cubicBezTo>
                  <a:cubicBezTo>
                    <a:pt x="951" y="847"/>
                    <a:pt x="951" y="784"/>
                    <a:pt x="919" y="752"/>
                  </a:cubicBezTo>
                  <a:lnTo>
                    <a:pt x="222" y="24"/>
                  </a:lnTo>
                  <a:cubicBezTo>
                    <a:pt x="191" y="8"/>
                    <a:pt x="159" y="0"/>
                    <a:pt x="13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0"/>
            <p:cNvSpPr/>
            <p:nvPr/>
          </p:nvSpPr>
          <p:spPr>
            <a:xfrm>
              <a:off x="1569800" y="2272475"/>
              <a:ext cx="29325" cy="14900"/>
            </a:xfrm>
            <a:custGeom>
              <a:avLst/>
              <a:gdLst/>
              <a:ahLst/>
              <a:cxnLst/>
              <a:rect l="l" t="t" r="r" b="b"/>
              <a:pathLst>
                <a:path w="1173" h="596" extrusionOk="0">
                  <a:moveTo>
                    <a:pt x="1063" y="1"/>
                  </a:moveTo>
                  <a:cubicBezTo>
                    <a:pt x="1048" y="1"/>
                    <a:pt x="1031" y="5"/>
                    <a:pt x="1014" y="13"/>
                  </a:cubicBezTo>
                  <a:lnTo>
                    <a:pt x="95" y="393"/>
                  </a:lnTo>
                  <a:cubicBezTo>
                    <a:pt x="32" y="425"/>
                    <a:pt x="0" y="488"/>
                    <a:pt x="32" y="520"/>
                  </a:cubicBezTo>
                  <a:cubicBezTo>
                    <a:pt x="55" y="566"/>
                    <a:pt x="95" y="595"/>
                    <a:pt x="128" y="595"/>
                  </a:cubicBezTo>
                  <a:cubicBezTo>
                    <a:pt x="139" y="595"/>
                    <a:pt x="150" y="592"/>
                    <a:pt x="159" y="583"/>
                  </a:cubicBezTo>
                  <a:lnTo>
                    <a:pt x="1109" y="203"/>
                  </a:lnTo>
                  <a:cubicBezTo>
                    <a:pt x="1140" y="171"/>
                    <a:pt x="1172" y="108"/>
                    <a:pt x="1140" y="76"/>
                  </a:cubicBezTo>
                  <a:cubicBezTo>
                    <a:pt x="1140" y="30"/>
                    <a:pt x="1107" y="1"/>
                    <a:pt x="106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0"/>
            <p:cNvSpPr/>
            <p:nvPr/>
          </p:nvSpPr>
          <p:spPr>
            <a:xfrm>
              <a:off x="1234100" y="2413400"/>
              <a:ext cx="29325" cy="15375"/>
            </a:xfrm>
            <a:custGeom>
              <a:avLst/>
              <a:gdLst/>
              <a:ahLst/>
              <a:cxnLst/>
              <a:rect l="l" t="t" r="r" b="b"/>
              <a:pathLst>
                <a:path w="1173" h="615" extrusionOk="0">
                  <a:moveTo>
                    <a:pt x="1045" y="1"/>
                  </a:moveTo>
                  <a:cubicBezTo>
                    <a:pt x="1033" y="1"/>
                    <a:pt x="1023" y="5"/>
                    <a:pt x="1014" y="13"/>
                  </a:cubicBezTo>
                  <a:lnTo>
                    <a:pt x="64" y="393"/>
                  </a:lnTo>
                  <a:cubicBezTo>
                    <a:pt x="32" y="425"/>
                    <a:pt x="1" y="488"/>
                    <a:pt x="32" y="551"/>
                  </a:cubicBezTo>
                  <a:cubicBezTo>
                    <a:pt x="32" y="583"/>
                    <a:pt x="96" y="615"/>
                    <a:pt x="159" y="615"/>
                  </a:cubicBezTo>
                  <a:lnTo>
                    <a:pt x="1077" y="203"/>
                  </a:lnTo>
                  <a:cubicBezTo>
                    <a:pt x="1141" y="203"/>
                    <a:pt x="1172" y="108"/>
                    <a:pt x="1141" y="76"/>
                  </a:cubicBezTo>
                  <a:cubicBezTo>
                    <a:pt x="1118" y="30"/>
                    <a:pt x="1077" y="1"/>
                    <a:pt x="104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0"/>
            <p:cNvSpPr/>
            <p:nvPr/>
          </p:nvSpPr>
          <p:spPr>
            <a:xfrm>
              <a:off x="1479550" y="2503975"/>
              <a:ext cx="15850" cy="28825"/>
            </a:xfrm>
            <a:custGeom>
              <a:avLst/>
              <a:gdLst/>
              <a:ahLst/>
              <a:cxnLst/>
              <a:rect l="l" t="t" r="r" b="b"/>
              <a:pathLst>
                <a:path w="634" h="1153" extrusionOk="0">
                  <a:moveTo>
                    <a:pt x="63" y="0"/>
                  </a:moveTo>
                  <a:cubicBezTo>
                    <a:pt x="0" y="32"/>
                    <a:pt x="0" y="95"/>
                    <a:pt x="0" y="159"/>
                  </a:cubicBezTo>
                  <a:lnTo>
                    <a:pt x="412" y="1077"/>
                  </a:lnTo>
                  <a:cubicBezTo>
                    <a:pt x="412" y="1123"/>
                    <a:pt x="446" y="1153"/>
                    <a:pt x="489" y="1153"/>
                  </a:cubicBezTo>
                  <a:cubicBezTo>
                    <a:pt x="505" y="1153"/>
                    <a:pt x="522" y="1149"/>
                    <a:pt x="538" y="1140"/>
                  </a:cubicBezTo>
                  <a:cubicBezTo>
                    <a:pt x="602" y="1109"/>
                    <a:pt x="633" y="1045"/>
                    <a:pt x="602" y="1014"/>
                  </a:cubicBezTo>
                  <a:lnTo>
                    <a:pt x="222" y="64"/>
                  </a:lnTo>
                  <a:cubicBezTo>
                    <a:pt x="190" y="32"/>
                    <a:pt x="127" y="0"/>
                    <a:pt x="6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0"/>
            <p:cNvSpPr/>
            <p:nvPr/>
          </p:nvSpPr>
          <p:spPr>
            <a:xfrm>
              <a:off x="1337825" y="2167975"/>
              <a:ext cx="15850" cy="28825"/>
            </a:xfrm>
            <a:custGeom>
              <a:avLst/>
              <a:gdLst/>
              <a:ahLst/>
              <a:cxnLst/>
              <a:rect l="l" t="t" r="r" b="b"/>
              <a:pathLst>
                <a:path w="634" h="1153" extrusionOk="0">
                  <a:moveTo>
                    <a:pt x="145" y="0"/>
                  </a:moveTo>
                  <a:cubicBezTo>
                    <a:pt x="129" y="0"/>
                    <a:pt x="112" y="4"/>
                    <a:pt x="95" y="13"/>
                  </a:cubicBezTo>
                  <a:cubicBezTo>
                    <a:pt x="32" y="44"/>
                    <a:pt x="0" y="108"/>
                    <a:pt x="32" y="171"/>
                  </a:cubicBezTo>
                  <a:lnTo>
                    <a:pt x="412" y="1089"/>
                  </a:lnTo>
                  <a:cubicBezTo>
                    <a:pt x="444" y="1153"/>
                    <a:pt x="507" y="1153"/>
                    <a:pt x="570" y="1153"/>
                  </a:cubicBezTo>
                  <a:cubicBezTo>
                    <a:pt x="634" y="1121"/>
                    <a:pt x="634" y="1058"/>
                    <a:pt x="634" y="994"/>
                  </a:cubicBezTo>
                  <a:lnTo>
                    <a:pt x="222" y="76"/>
                  </a:lnTo>
                  <a:cubicBezTo>
                    <a:pt x="222" y="30"/>
                    <a:pt x="188" y="0"/>
                    <a:pt x="14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0"/>
            <p:cNvSpPr/>
            <p:nvPr/>
          </p:nvSpPr>
          <p:spPr>
            <a:xfrm>
              <a:off x="1569000" y="2415000"/>
              <a:ext cx="29325" cy="15675"/>
            </a:xfrm>
            <a:custGeom>
              <a:avLst/>
              <a:gdLst/>
              <a:ahLst/>
              <a:cxnLst/>
              <a:rect l="l" t="t" r="r" b="b"/>
              <a:pathLst>
                <a:path w="1173" h="627" extrusionOk="0">
                  <a:moveTo>
                    <a:pt x="140" y="0"/>
                  </a:moveTo>
                  <a:cubicBezTo>
                    <a:pt x="96" y="0"/>
                    <a:pt x="56" y="29"/>
                    <a:pt x="32" y="76"/>
                  </a:cubicBezTo>
                  <a:cubicBezTo>
                    <a:pt x="1" y="139"/>
                    <a:pt x="32" y="202"/>
                    <a:pt x="96" y="234"/>
                  </a:cubicBezTo>
                  <a:lnTo>
                    <a:pt x="1014" y="614"/>
                  </a:lnTo>
                  <a:cubicBezTo>
                    <a:pt x="1031" y="623"/>
                    <a:pt x="1048" y="627"/>
                    <a:pt x="1064" y="627"/>
                  </a:cubicBezTo>
                  <a:cubicBezTo>
                    <a:pt x="1107" y="627"/>
                    <a:pt x="1141" y="597"/>
                    <a:pt x="1141" y="551"/>
                  </a:cubicBezTo>
                  <a:cubicBezTo>
                    <a:pt x="1172" y="519"/>
                    <a:pt x="1141" y="456"/>
                    <a:pt x="1109" y="424"/>
                  </a:cubicBezTo>
                  <a:lnTo>
                    <a:pt x="191" y="12"/>
                  </a:lnTo>
                  <a:cubicBezTo>
                    <a:pt x="174" y="4"/>
                    <a:pt x="157" y="0"/>
                    <a:pt x="14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0"/>
            <p:cNvSpPr/>
            <p:nvPr/>
          </p:nvSpPr>
          <p:spPr>
            <a:xfrm>
              <a:off x="1234900" y="2270100"/>
              <a:ext cx="29325" cy="15700"/>
            </a:xfrm>
            <a:custGeom>
              <a:avLst/>
              <a:gdLst/>
              <a:ahLst/>
              <a:cxnLst/>
              <a:rect l="l" t="t" r="r" b="b"/>
              <a:pathLst>
                <a:path w="1173" h="628" extrusionOk="0">
                  <a:moveTo>
                    <a:pt x="123" y="1"/>
                  </a:moveTo>
                  <a:cubicBezTo>
                    <a:pt x="83" y="1"/>
                    <a:pt x="32" y="30"/>
                    <a:pt x="32" y="76"/>
                  </a:cubicBezTo>
                  <a:cubicBezTo>
                    <a:pt x="0" y="140"/>
                    <a:pt x="32" y="203"/>
                    <a:pt x="64" y="203"/>
                  </a:cubicBezTo>
                  <a:lnTo>
                    <a:pt x="1014" y="615"/>
                  </a:lnTo>
                  <a:cubicBezTo>
                    <a:pt x="1022" y="623"/>
                    <a:pt x="1033" y="627"/>
                    <a:pt x="1045" y="627"/>
                  </a:cubicBezTo>
                  <a:cubicBezTo>
                    <a:pt x="1077" y="627"/>
                    <a:pt x="1117" y="598"/>
                    <a:pt x="1140" y="551"/>
                  </a:cubicBezTo>
                  <a:cubicBezTo>
                    <a:pt x="1172" y="520"/>
                    <a:pt x="1140" y="425"/>
                    <a:pt x="1077" y="425"/>
                  </a:cubicBezTo>
                  <a:lnTo>
                    <a:pt x="159" y="13"/>
                  </a:lnTo>
                  <a:cubicBezTo>
                    <a:pt x="150" y="5"/>
                    <a:pt x="137" y="1"/>
                    <a:pt x="12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0"/>
            <p:cNvSpPr/>
            <p:nvPr/>
          </p:nvSpPr>
          <p:spPr>
            <a:xfrm>
              <a:off x="1335450" y="2503175"/>
              <a:ext cx="16650" cy="28850"/>
            </a:xfrm>
            <a:custGeom>
              <a:avLst/>
              <a:gdLst/>
              <a:ahLst/>
              <a:cxnLst/>
              <a:rect l="l" t="t" r="r" b="b"/>
              <a:pathLst>
                <a:path w="666" h="1154" extrusionOk="0">
                  <a:moveTo>
                    <a:pt x="602" y="1"/>
                  </a:moveTo>
                  <a:cubicBezTo>
                    <a:pt x="539" y="1"/>
                    <a:pt x="475" y="1"/>
                    <a:pt x="444" y="64"/>
                  </a:cubicBezTo>
                  <a:lnTo>
                    <a:pt x="32" y="982"/>
                  </a:lnTo>
                  <a:cubicBezTo>
                    <a:pt x="0" y="1046"/>
                    <a:pt x="32" y="1109"/>
                    <a:pt x="95" y="1141"/>
                  </a:cubicBezTo>
                  <a:cubicBezTo>
                    <a:pt x="112" y="1149"/>
                    <a:pt x="129" y="1153"/>
                    <a:pt x="146" y="1153"/>
                  </a:cubicBezTo>
                  <a:cubicBezTo>
                    <a:pt x="190" y="1153"/>
                    <a:pt x="230" y="1124"/>
                    <a:pt x="254" y="1077"/>
                  </a:cubicBezTo>
                  <a:lnTo>
                    <a:pt x="634" y="159"/>
                  </a:lnTo>
                  <a:cubicBezTo>
                    <a:pt x="665" y="96"/>
                    <a:pt x="634" y="32"/>
                    <a:pt x="60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0"/>
            <p:cNvSpPr/>
            <p:nvPr/>
          </p:nvSpPr>
          <p:spPr>
            <a:xfrm>
              <a:off x="1481125" y="2168750"/>
              <a:ext cx="15850" cy="29150"/>
            </a:xfrm>
            <a:custGeom>
              <a:avLst/>
              <a:gdLst/>
              <a:ahLst/>
              <a:cxnLst/>
              <a:rect l="l" t="t" r="r" b="b"/>
              <a:pathLst>
                <a:path w="634" h="1166" extrusionOk="0">
                  <a:moveTo>
                    <a:pt x="520" y="1"/>
                  </a:moveTo>
                  <a:cubicBezTo>
                    <a:pt x="475" y="1"/>
                    <a:pt x="435" y="30"/>
                    <a:pt x="412" y="77"/>
                  </a:cubicBezTo>
                  <a:lnTo>
                    <a:pt x="0" y="995"/>
                  </a:lnTo>
                  <a:cubicBezTo>
                    <a:pt x="0" y="1058"/>
                    <a:pt x="0" y="1122"/>
                    <a:pt x="64" y="1153"/>
                  </a:cubicBezTo>
                  <a:cubicBezTo>
                    <a:pt x="81" y="1162"/>
                    <a:pt x="98" y="1166"/>
                    <a:pt x="114" y="1166"/>
                  </a:cubicBezTo>
                  <a:cubicBezTo>
                    <a:pt x="159" y="1166"/>
                    <a:pt x="199" y="1137"/>
                    <a:pt x="222" y="1090"/>
                  </a:cubicBezTo>
                  <a:lnTo>
                    <a:pt x="634" y="172"/>
                  </a:lnTo>
                  <a:cubicBezTo>
                    <a:pt x="634" y="108"/>
                    <a:pt x="634" y="45"/>
                    <a:pt x="570" y="13"/>
                  </a:cubicBezTo>
                  <a:cubicBezTo>
                    <a:pt x="554" y="5"/>
                    <a:pt x="537" y="1"/>
                    <a:pt x="520"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0"/>
            <p:cNvSpPr/>
            <p:nvPr/>
          </p:nvSpPr>
          <p:spPr>
            <a:xfrm>
              <a:off x="1394825" y="2237150"/>
              <a:ext cx="43575" cy="191625"/>
            </a:xfrm>
            <a:custGeom>
              <a:avLst/>
              <a:gdLst/>
              <a:ahLst/>
              <a:cxnLst/>
              <a:rect l="l" t="t" r="r" b="b"/>
              <a:pathLst>
                <a:path w="1743" h="7665" extrusionOk="0">
                  <a:moveTo>
                    <a:pt x="887" y="1"/>
                  </a:moveTo>
                  <a:lnTo>
                    <a:pt x="1" y="7665"/>
                  </a:lnTo>
                  <a:lnTo>
                    <a:pt x="1742" y="7665"/>
                  </a:lnTo>
                  <a:lnTo>
                    <a:pt x="88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0"/>
            <p:cNvSpPr/>
            <p:nvPr/>
          </p:nvSpPr>
          <p:spPr>
            <a:xfrm>
              <a:off x="1397200" y="2331375"/>
              <a:ext cx="38825" cy="38025"/>
            </a:xfrm>
            <a:custGeom>
              <a:avLst/>
              <a:gdLst/>
              <a:ahLst/>
              <a:cxnLst/>
              <a:rect l="l" t="t" r="r" b="b"/>
              <a:pathLst>
                <a:path w="1553" h="1521" extrusionOk="0">
                  <a:moveTo>
                    <a:pt x="792" y="1"/>
                  </a:moveTo>
                  <a:cubicBezTo>
                    <a:pt x="349" y="1"/>
                    <a:pt x="1" y="349"/>
                    <a:pt x="1" y="761"/>
                  </a:cubicBezTo>
                  <a:cubicBezTo>
                    <a:pt x="1" y="1172"/>
                    <a:pt x="349" y="1521"/>
                    <a:pt x="792" y="1521"/>
                  </a:cubicBezTo>
                  <a:cubicBezTo>
                    <a:pt x="1204" y="1521"/>
                    <a:pt x="1552" y="1172"/>
                    <a:pt x="1552" y="761"/>
                  </a:cubicBezTo>
                  <a:cubicBezTo>
                    <a:pt x="1552" y="349"/>
                    <a:pt x="1204" y="1"/>
                    <a:pt x="79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0"/>
            <p:cNvSpPr/>
            <p:nvPr/>
          </p:nvSpPr>
          <p:spPr>
            <a:xfrm>
              <a:off x="1405900" y="2340075"/>
              <a:ext cx="21400" cy="20625"/>
            </a:xfrm>
            <a:custGeom>
              <a:avLst/>
              <a:gdLst/>
              <a:ahLst/>
              <a:cxnLst/>
              <a:rect l="l" t="t" r="r" b="b"/>
              <a:pathLst>
                <a:path w="856" h="825" extrusionOk="0">
                  <a:moveTo>
                    <a:pt x="444" y="1"/>
                  </a:moveTo>
                  <a:cubicBezTo>
                    <a:pt x="191" y="1"/>
                    <a:pt x="1" y="191"/>
                    <a:pt x="1" y="413"/>
                  </a:cubicBezTo>
                  <a:cubicBezTo>
                    <a:pt x="1" y="634"/>
                    <a:pt x="191" y="824"/>
                    <a:pt x="444" y="824"/>
                  </a:cubicBezTo>
                  <a:cubicBezTo>
                    <a:pt x="666" y="824"/>
                    <a:pt x="856" y="634"/>
                    <a:pt x="856" y="413"/>
                  </a:cubicBezTo>
                  <a:cubicBezTo>
                    <a:pt x="856" y="191"/>
                    <a:pt x="666"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0"/>
            <p:cNvSpPr/>
            <p:nvPr/>
          </p:nvSpPr>
          <p:spPr>
            <a:xfrm>
              <a:off x="1340200" y="2032900"/>
              <a:ext cx="152025" cy="29325"/>
            </a:xfrm>
            <a:custGeom>
              <a:avLst/>
              <a:gdLst/>
              <a:ahLst/>
              <a:cxnLst/>
              <a:rect l="l" t="t" r="r" b="b"/>
              <a:pathLst>
                <a:path w="6081" h="1173" extrusionOk="0">
                  <a:moveTo>
                    <a:pt x="0" y="0"/>
                  </a:moveTo>
                  <a:lnTo>
                    <a:pt x="0" y="1172"/>
                  </a:lnTo>
                  <a:lnTo>
                    <a:pt x="6081" y="1172"/>
                  </a:lnTo>
                  <a:lnTo>
                    <a:pt x="60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0"/>
            <p:cNvSpPr/>
            <p:nvPr/>
          </p:nvSpPr>
          <p:spPr>
            <a:xfrm>
              <a:off x="1366325" y="2062200"/>
              <a:ext cx="101375" cy="11900"/>
            </a:xfrm>
            <a:custGeom>
              <a:avLst/>
              <a:gdLst/>
              <a:ahLst/>
              <a:cxnLst/>
              <a:rect l="l" t="t" r="r" b="b"/>
              <a:pathLst>
                <a:path w="4055" h="476" extrusionOk="0">
                  <a:moveTo>
                    <a:pt x="0" y="0"/>
                  </a:moveTo>
                  <a:lnTo>
                    <a:pt x="0" y="475"/>
                  </a:lnTo>
                  <a:lnTo>
                    <a:pt x="4054" y="475"/>
                  </a:lnTo>
                  <a:lnTo>
                    <a:pt x="4054" y="0"/>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0"/>
            <p:cNvSpPr/>
            <p:nvPr/>
          </p:nvSpPr>
          <p:spPr>
            <a:xfrm>
              <a:off x="2855550" y="3039150"/>
              <a:ext cx="186875" cy="170050"/>
            </a:xfrm>
            <a:custGeom>
              <a:avLst/>
              <a:gdLst/>
              <a:ahLst/>
              <a:cxnLst/>
              <a:rect l="l" t="t" r="r" b="b"/>
              <a:pathLst>
                <a:path w="7475" h="6802" extrusionOk="0">
                  <a:moveTo>
                    <a:pt x="3728" y="1"/>
                  </a:moveTo>
                  <a:cubicBezTo>
                    <a:pt x="2186" y="1"/>
                    <a:pt x="796" y="1057"/>
                    <a:pt x="444" y="2598"/>
                  </a:cubicBezTo>
                  <a:cubicBezTo>
                    <a:pt x="1" y="4435"/>
                    <a:pt x="1141" y="6272"/>
                    <a:pt x="2946" y="6715"/>
                  </a:cubicBezTo>
                  <a:cubicBezTo>
                    <a:pt x="3204" y="6773"/>
                    <a:pt x="3463" y="6801"/>
                    <a:pt x="3717" y="6801"/>
                  </a:cubicBezTo>
                  <a:cubicBezTo>
                    <a:pt x="5271" y="6801"/>
                    <a:pt x="6678" y="5760"/>
                    <a:pt x="7031" y="4182"/>
                  </a:cubicBezTo>
                  <a:cubicBezTo>
                    <a:pt x="7475" y="2345"/>
                    <a:pt x="6335" y="508"/>
                    <a:pt x="4530" y="97"/>
                  </a:cubicBezTo>
                  <a:cubicBezTo>
                    <a:pt x="4261" y="32"/>
                    <a:pt x="3993" y="1"/>
                    <a:pt x="37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0"/>
            <p:cNvSpPr/>
            <p:nvPr/>
          </p:nvSpPr>
          <p:spPr>
            <a:xfrm>
              <a:off x="2874575" y="3056275"/>
              <a:ext cx="148850" cy="135250"/>
            </a:xfrm>
            <a:custGeom>
              <a:avLst/>
              <a:gdLst/>
              <a:ahLst/>
              <a:cxnLst/>
              <a:rect l="l" t="t" r="r" b="b"/>
              <a:pathLst>
                <a:path w="5954" h="5410" extrusionOk="0">
                  <a:moveTo>
                    <a:pt x="2940" y="1"/>
                  </a:moveTo>
                  <a:cubicBezTo>
                    <a:pt x="1718" y="1"/>
                    <a:pt x="614" y="829"/>
                    <a:pt x="317" y="2072"/>
                  </a:cubicBezTo>
                  <a:cubicBezTo>
                    <a:pt x="0" y="3528"/>
                    <a:pt x="887" y="4985"/>
                    <a:pt x="2344" y="5334"/>
                  </a:cubicBezTo>
                  <a:cubicBezTo>
                    <a:pt x="2557" y="5385"/>
                    <a:pt x="2771" y="5409"/>
                    <a:pt x="2982" y="5409"/>
                  </a:cubicBezTo>
                  <a:cubicBezTo>
                    <a:pt x="4204" y="5409"/>
                    <a:pt x="5308" y="4581"/>
                    <a:pt x="5605" y="3338"/>
                  </a:cubicBezTo>
                  <a:cubicBezTo>
                    <a:pt x="5954" y="1882"/>
                    <a:pt x="5035" y="425"/>
                    <a:pt x="3579" y="77"/>
                  </a:cubicBezTo>
                  <a:cubicBezTo>
                    <a:pt x="3365" y="25"/>
                    <a:pt x="3151" y="1"/>
                    <a:pt x="2940"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0"/>
            <p:cNvSpPr/>
            <p:nvPr/>
          </p:nvSpPr>
          <p:spPr>
            <a:xfrm>
              <a:off x="2876950" y="3081125"/>
              <a:ext cx="137775" cy="110775"/>
            </a:xfrm>
            <a:custGeom>
              <a:avLst/>
              <a:gdLst/>
              <a:ahLst/>
              <a:cxnLst/>
              <a:rect l="l" t="t" r="r" b="b"/>
              <a:pathLst>
                <a:path w="5511" h="4431" extrusionOk="0">
                  <a:moveTo>
                    <a:pt x="792" y="1"/>
                  </a:moveTo>
                  <a:lnTo>
                    <a:pt x="792" y="1"/>
                  </a:lnTo>
                  <a:cubicBezTo>
                    <a:pt x="190" y="729"/>
                    <a:pt x="0" y="1774"/>
                    <a:pt x="380" y="2724"/>
                  </a:cubicBezTo>
                  <a:cubicBezTo>
                    <a:pt x="792" y="3791"/>
                    <a:pt x="1817" y="4431"/>
                    <a:pt x="2899" y="4431"/>
                  </a:cubicBezTo>
                  <a:cubicBezTo>
                    <a:pt x="3231" y="4431"/>
                    <a:pt x="3568" y="4371"/>
                    <a:pt x="3895" y="4245"/>
                  </a:cubicBezTo>
                  <a:cubicBezTo>
                    <a:pt x="4719" y="3896"/>
                    <a:pt x="5289" y="3200"/>
                    <a:pt x="5510" y="2376"/>
                  </a:cubicBezTo>
                  <a:lnTo>
                    <a:pt x="5510" y="2376"/>
                  </a:lnTo>
                  <a:cubicBezTo>
                    <a:pt x="5225" y="2724"/>
                    <a:pt x="4845" y="3010"/>
                    <a:pt x="4402" y="3168"/>
                  </a:cubicBezTo>
                  <a:cubicBezTo>
                    <a:pt x="4071" y="3306"/>
                    <a:pt x="3727" y="3372"/>
                    <a:pt x="3388" y="3372"/>
                  </a:cubicBezTo>
                  <a:cubicBezTo>
                    <a:pt x="2331" y="3372"/>
                    <a:pt x="1318" y="2734"/>
                    <a:pt x="887" y="1679"/>
                  </a:cubicBezTo>
                  <a:cubicBezTo>
                    <a:pt x="665" y="1109"/>
                    <a:pt x="633" y="539"/>
                    <a:pt x="792"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0"/>
            <p:cNvSpPr/>
            <p:nvPr/>
          </p:nvSpPr>
          <p:spPr>
            <a:xfrm>
              <a:off x="2925225" y="2517425"/>
              <a:ext cx="57825" cy="58625"/>
            </a:xfrm>
            <a:custGeom>
              <a:avLst/>
              <a:gdLst/>
              <a:ahLst/>
              <a:cxnLst/>
              <a:rect l="l" t="t" r="r" b="b"/>
              <a:pathLst>
                <a:path w="2313" h="2345" extrusionOk="0">
                  <a:moveTo>
                    <a:pt x="1173" y="1"/>
                  </a:moveTo>
                  <a:cubicBezTo>
                    <a:pt x="508" y="1"/>
                    <a:pt x="1" y="539"/>
                    <a:pt x="1" y="1172"/>
                  </a:cubicBezTo>
                  <a:cubicBezTo>
                    <a:pt x="1" y="1806"/>
                    <a:pt x="508" y="2344"/>
                    <a:pt x="1173" y="2344"/>
                  </a:cubicBezTo>
                  <a:cubicBezTo>
                    <a:pt x="1806" y="2344"/>
                    <a:pt x="2313" y="1806"/>
                    <a:pt x="2313" y="1172"/>
                  </a:cubicBezTo>
                  <a:cubicBezTo>
                    <a:pt x="2313" y="539"/>
                    <a:pt x="1806" y="1"/>
                    <a:pt x="11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0"/>
            <p:cNvSpPr/>
            <p:nvPr/>
          </p:nvSpPr>
          <p:spPr>
            <a:xfrm>
              <a:off x="2925225" y="2647275"/>
              <a:ext cx="57825" cy="57825"/>
            </a:xfrm>
            <a:custGeom>
              <a:avLst/>
              <a:gdLst/>
              <a:ahLst/>
              <a:cxnLst/>
              <a:rect l="l" t="t" r="r" b="b"/>
              <a:pathLst>
                <a:path w="2313" h="2313" extrusionOk="0">
                  <a:moveTo>
                    <a:pt x="1173" y="0"/>
                  </a:moveTo>
                  <a:cubicBezTo>
                    <a:pt x="508" y="0"/>
                    <a:pt x="1" y="507"/>
                    <a:pt x="1" y="1172"/>
                  </a:cubicBezTo>
                  <a:cubicBezTo>
                    <a:pt x="1" y="1806"/>
                    <a:pt x="508" y="2312"/>
                    <a:pt x="1173" y="2312"/>
                  </a:cubicBezTo>
                  <a:cubicBezTo>
                    <a:pt x="1806" y="2312"/>
                    <a:pt x="2313" y="1806"/>
                    <a:pt x="2313" y="1172"/>
                  </a:cubicBezTo>
                  <a:cubicBezTo>
                    <a:pt x="2313" y="507"/>
                    <a:pt x="1806" y="0"/>
                    <a:pt x="117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0"/>
            <p:cNvSpPr/>
            <p:nvPr/>
          </p:nvSpPr>
          <p:spPr>
            <a:xfrm>
              <a:off x="2925225" y="2776325"/>
              <a:ext cx="57825" cy="58600"/>
            </a:xfrm>
            <a:custGeom>
              <a:avLst/>
              <a:gdLst/>
              <a:ahLst/>
              <a:cxnLst/>
              <a:rect l="l" t="t" r="r" b="b"/>
              <a:pathLst>
                <a:path w="2313" h="2344" extrusionOk="0">
                  <a:moveTo>
                    <a:pt x="1173" y="0"/>
                  </a:moveTo>
                  <a:cubicBezTo>
                    <a:pt x="508" y="0"/>
                    <a:pt x="1" y="539"/>
                    <a:pt x="1" y="1172"/>
                  </a:cubicBezTo>
                  <a:cubicBezTo>
                    <a:pt x="1" y="1806"/>
                    <a:pt x="508" y="2344"/>
                    <a:pt x="1173" y="2344"/>
                  </a:cubicBezTo>
                  <a:cubicBezTo>
                    <a:pt x="1806" y="2344"/>
                    <a:pt x="2313" y="1806"/>
                    <a:pt x="2313" y="1172"/>
                  </a:cubicBezTo>
                  <a:cubicBezTo>
                    <a:pt x="2313" y="539"/>
                    <a:pt x="1806" y="0"/>
                    <a:pt x="117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0"/>
            <p:cNvSpPr/>
            <p:nvPr/>
          </p:nvSpPr>
          <p:spPr>
            <a:xfrm>
              <a:off x="2925225" y="2906175"/>
              <a:ext cx="57825" cy="57800"/>
            </a:xfrm>
            <a:custGeom>
              <a:avLst/>
              <a:gdLst/>
              <a:ahLst/>
              <a:cxnLst/>
              <a:rect l="l" t="t" r="r" b="b"/>
              <a:pathLst>
                <a:path w="2313" h="2312" extrusionOk="0">
                  <a:moveTo>
                    <a:pt x="1173" y="0"/>
                  </a:moveTo>
                  <a:cubicBezTo>
                    <a:pt x="508" y="0"/>
                    <a:pt x="1" y="507"/>
                    <a:pt x="1" y="1172"/>
                  </a:cubicBezTo>
                  <a:cubicBezTo>
                    <a:pt x="1" y="1805"/>
                    <a:pt x="508" y="2312"/>
                    <a:pt x="1173" y="2312"/>
                  </a:cubicBezTo>
                  <a:cubicBezTo>
                    <a:pt x="1806" y="2312"/>
                    <a:pt x="2313" y="1805"/>
                    <a:pt x="2313" y="1172"/>
                  </a:cubicBezTo>
                  <a:cubicBezTo>
                    <a:pt x="2313" y="507"/>
                    <a:pt x="1806" y="0"/>
                    <a:pt x="117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0"/>
            <p:cNvSpPr/>
            <p:nvPr/>
          </p:nvSpPr>
          <p:spPr>
            <a:xfrm>
              <a:off x="4385975" y="3022550"/>
              <a:ext cx="176575" cy="176575"/>
            </a:xfrm>
            <a:custGeom>
              <a:avLst/>
              <a:gdLst/>
              <a:ahLst/>
              <a:cxnLst/>
              <a:rect l="l" t="t" r="r" b="b"/>
              <a:pathLst>
                <a:path w="7063" h="7063" extrusionOk="0">
                  <a:moveTo>
                    <a:pt x="3547" y="0"/>
                  </a:moveTo>
                  <a:cubicBezTo>
                    <a:pt x="1584" y="0"/>
                    <a:pt x="0" y="1584"/>
                    <a:pt x="0" y="3516"/>
                  </a:cubicBezTo>
                  <a:cubicBezTo>
                    <a:pt x="0" y="5479"/>
                    <a:pt x="1584" y="7063"/>
                    <a:pt x="3547" y="7063"/>
                  </a:cubicBezTo>
                  <a:cubicBezTo>
                    <a:pt x="5479" y="7063"/>
                    <a:pt x="7062" y="5479"/>
                    <a:pt x="7062" y="3516"/>
                  </a:cubicBezTo>
                  <a:cubicBezTo>
                    <a:pt x="7062" y="1584"/>
                    <a:pt x="5479" y="0"/>
                    <a:pt x="35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0"/>
            <p:cNvSpPr/>
            <p:nvPr/>
          </p:nvSpPr>
          <p:spPr>
            <a:xfrm>
              <a:off x="4404175" y="3039975"/>
              <a:ext cx="140175" cy="140950"/>
            </a:xfrm>
            <a:custGeom>
              <a:avLst/>
              <a:gdLst/>
              <a:ahLst/>
              <a:cxnLst/>
              <a:rect l="l" t="t" r="r" b="b"/>
              <a:pathLst>
                <a:path w="5607" h="5638" extrusionOk="0">
                  <a:moveTo>
                    <a:pt x="2819" y="0"/>
                  </a:moveTo>
                  <a:cubicBezTo>
                    <a:pt x="1236" y="0"/>
                    <a:pt x="1" y="1267"/>
                    <a:pt x="1" y="2819"/>
                  </a:cubicBezTo>
                  <a:cubicBezTo>
                    <a:pt x="1" y="4370"/>
                    <a:pt x="1236" y="5637"/>
                    <a:pt x="2819" y="5637"/>
                  </a:cubicBezTo>
                  <a:cubicBezTo>
                    <a:pt x="4371" y="5637"/>
                    <a:pt x="5606" y="4370"/>
                    <a:pt x="5606" y="2819"/>
                  </a:cubicBezTo>
                  <a:cubicBezTo>
                    <a:pt x="5606" y="1267"/>
                    <a:pt x="4371" y="0"/>
                    <a:pt x="28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0"/>
            <p:cNvSpPr/>
            <p:nvPr/>
          </p:nvSpPr>
          <p:spPr>
            <a:xfrm>
              <a:off x="4399425" y="3066100"/>
              <a:ext cx="143325" cy="115025"/>
            </a:xfrm>
            <a:custGeom>
              <a:avLst/>
              <a:gdLst/>
              <a:ahLst/>
              <a:cxnLst/>
              <a:rect l="l" t="t" r="r" b="b"/>
              <a:pathLst>
                <a:path w="5733" h="4601" extrusionOk="0">
                  <a:moveTo>
                    <a:pt x="824" y="0"/>
                  </a:moveTo>
                  <a:lnTo>
                    <a:pt x="824" y="0"/>
                  </a:lnTo>
                  <a:cubicBezTo>
                    <a:pt x="191" y="760"/>
                    <a:pt x="1" y="1837"/>
                    <a:pt x="381" y="2819"/>
                  </a:cubicBezTo>
                  <a:cubicBezTo>
                    <a:pt x="816" y="3932"/>
                    <a:pt x="1880" y="4601"/>
                    <a:pt x="3007" y="4601"/>
                  </a:cubicBezTo>
                  <a:cubicBezTo>
                    <a:pt x="3356" y="4601"/>
                    <a:pt x="3710" y="4537"/>
                    <a:pt x="4054" y="4402"/>
                  </a:cubicBezTo>
                  <a:cubicBezTo>
                    <a:pt x="4909" y="4054"/>
                    <a:pt x="5511" y="3325"/>
                    <a:pt x="5733" y="2470"/>
                  </a:cubicBezTo>
                  <a:lnTo>
                    <a:pt x="5733" y="2470"/>
                  </a:lnTo>
                  <a:cubicBezTo>
                    <a:pt x="5416" y="2819"/>
                    <a:pt x="5036" y="3135"/>
                    <a:pt x="4593" y="3294"/>
                  </a:cubicBezTo>
                  <a:cubicBezTo>
                    <a:pt x="4251" y="3438"/>
                    <a:pt x="3896" y="3506"/>
                    <a:pt x="3547" y="3506"/>
                  </a:cubicBezTo>
                  <a:cubicBezTo>
                    <a:pt x="2439" y="3506"/>
                    <a:pt x="1384" y="2825"/>
                    <a:pt x="951" y="1742"/>
                  </a:cubicBezTo>
                  <a:cubicBezTo>
                    <a:pt x="697" y="1172"/>
                    <a:pt x="666" y="570"/>
                    <a:pt x="824"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0"/>
            <p:cNvSpPr/>
            <p:nvPr/>
          </p:nvSpPr>
          <p:spPr>
            <a:xfrm>
              <a:off x="4442975" y="3263225"/>
              <a:ext cx="58600" cy="58625"/>
            </a:xfrm>
            <a:custGeom>
              <a:avLst/>
              <a:gdLst/>
              <a:ahLst/>
              <a:cxnLst/>
              <a:rect l="l" t="t" r="r" b="b"/>
              <a:pathLst>
                <a:path w="2344" h="2345" extrusionOk="0">
                  <a:moveTo>
                    <a:pt x="1172" y="1"/>
                  </a:moveTo>
                  <a:cubicBezTo>
                    <a:pt x="539" y="1"/>
                    <a:pt x="0" y="539"/>
                    <a:pt x="0" y="1173"/>
                  </a:cubicBezTo>
                  <a:cubicBezTo>
                    <a:pt x="0" y="1806"/>
                    <a:pt x="539" y="2344"/>
                    <a:pt x="1172" y="2344"/>
                  </a:cubicBezTo>
                  <a:cubicBezTo>
                    <a:pt x="1806" y="2344"/>
                    <a:pt x="2344" y="1806"/>
                    <a:pt x="2344" y="1173"/>
                  </a:cubicBezTo>
                  <a:cubicBezTo>
                    <a:pt x="2344" y="539"/>
                    <a:pt x="1806" y="1"/>
                    <a:pt x="117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0"/>
            <p:cNvSpPr/>
            <p:nvPr/>
          </p:nvSpPr>
          <p:spPr>
            <a:xfrm>
              <a:off x="4442975" y="3393075"/>
              <a:ext cx="58600" cy="57825"/>
            </a:xfrm>
            <a:custGeom>
              <a:avLst/>
              <a:gdLst/>
              <a:ahLst/>
              <a:cxnLst/>
              <a:rect l="l" t="t" r="r" b="b"/>
              <a:pathLst>
                <a:path w="2344" h="2313" extrusionOk="0">
                  <a:moveTo>
                    <a:pt x="1172" y="1"/>
                  </a:moveTo>
                  <a:cubicBezTo>
                    <a:pt x="539" y="1"/>
                    <a:pt x="0" y="507"/>
                    <a:pt x="0" y="1172"/>
                  </a:cubicBezTo>
                  <a:cubicBezTo>
                    <a:pt x="0" y="1806"/>
                    <a:pt x="539" y="2312"/>
                    <a:pt x="1172" y="2312"/>
                  </a:cubicBezTo>
                  <a:cubicBezTo>
                    <a:pt x="1806" y="2312"/>
                    <a:pt x="2344" y="1806"/>
                    <a:pt x="2344" y="1172"/>
                  </a:cubicBezTo>
                  <a:cubicBezTo>
                    <a:pt x="2344" y="507"/>
                    <a:pt x="1806" y="1"/>
                    <a:pt x="117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0"/>
            <p:cNvSpPr/>
            <p:nvPr/>
          </p:nvSpPr>
          <p:spPr>
            <a:xfrm>
              <a:off x="4442975" y="3522125"/>
              <a:ext cx="58600" cy="58625"/>
            </a:xfrm>
            <a:custGeom>
              <a:avLst/>
              <a:gdLst/>
              <a:ahLst/>
              <a:cxnLst/>
              <a:rect l="l" t="t" r="r" b="b"/>
              <a:pathLst>
                <a:path w="2344" h="2345" extrusionOk="0">
                  <a:moveTo>
                    <a:pt x="1172" y="1"/>
                  </a:moveTo>
                  <a:cubicBezTo>
                    <a:pt x="539" y="1"/>
                    <a:pt x="0" y="539"/>
                    <a:pt x="0" y="1172"/>
                  </a:cubicBezTo>
                  <a:cubicBezTo>
                    <a:pt x="0" y="1806"/>
                    <a:pt x="539" y="2344"/>
                    <a:pt x="1172" y="2344"/>
                  </a:cubicBezTo>
                  <a:cubicBezTo>
                    <a:pt x="1806" y="2344"/>
                    <a:pt x="2344" y="1806"/>
                    <a:pt x="2344" y="1172"/>
                  </a:cubicBezTo>
                  <a:cubicBezTo>
                    <a:pt x="2344" y="539"/>
                    <a:pt x="1806" y="1"/>
                    <a:pt x="117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0"/>
            <p:cNvSpPr/>
            <p:nvPr/>
          </p:nvSpPr>
          <p:spPr>
            <a:xfrm>
              <a:off x="4442975" y="3651975"/>
              <a:ext cx="58600" cy="57825"/>
            </a:xfrm>
            <a:custGeom>
              <a:avLst/>
              <a:gdLst/>
              <a:ahLst/>
              <a:cxnLst/>
              <a:rect l="l" t="t" r="r" b="b"/>
              <a:pathLst>
                <a:path w="2344" h="2313" extrusionOk="0">
                  <a:moveTo>
                    <a:pt x="1172" y="0"/>
                  </a:moveTo>
                  <a:cubicBezTo>
                    <a:pt x="539" y="0"/>
                    <a:pt x="0" y="507"/>
                    <a:pt x="0" y="1172"/>
                  </a:cubicBezTo>
                  <a:cubicBezTo>
                    <a:pt x="0" y="1805"/>
                    <a:pt x="539" y="2312"/>
                    <a:pt x="1172" y="2312"/>
                  </a:cubicBezTo>
                  <a:cubicBezTo>
                    <a:pt x="1806" y="2312"/>
                    <a:pt x="2344" y="1805"/>
                    <a:pt x="2344" y="1172"/>
                  </a:cubicBezTo>
                  <a:cubicBezTo>
                    <a:pt x="2344" y="507"/>
                    <a:pt x="1806" y="0"/>
                    <a:pt x="11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0"/>
            <p:cNvSpPr/>
            <p:nvPr/>
          </p:nvSpPr>
          <p:spPr>
            <a:xfrm>
              <a:off x="5909250" y="3022550"/>
              <a:ext cx="183700" cy="183700"/>
            </a:xfrm>
            <a:custGeom>
              <a:avLst/>
              <a:gdLst/>
              <a:ahLst/>
              <a:cxnLst/>
              <a:rect l="l" t="t" r="r" b="b"/>
              <a:pathLst>
                <a:path w="7348" h="7348" extrusionOk="0">
                  <a:moveTo>
                    <a:pt x="3674" y="0"/>
                  </a:moveTo>
                  <a:cubicBezTo>
                    <a:pt x="1647" y="0"/>
                    <a:pt x="1" y="1647"/>
                    <a:pt x="1" y="3674"/>
                  </a:cubicBezTo>
                  <a:cubicBezTo>
                    <a:pt x="1" y="5701"/>
                    <a:pt x="1647" y="7348"/>
                    <a:pt x="3674" y="7348"/>
                  </a:cubicBezTo>
                  <a:cubicBezTo>
                    <a:pt x="5701" y="7348"/>
                    <a:pt x="7348" y="5701"/>
                    <a:pt x="7348" y="3674"/>
                  </a:cubicBezTo>
                  <a:cubicBezTo>
                    <a:pt x="7348" y="1647"/>
                    <a:pt x="5701" y="0"/>
                    <a:pt x="3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0"/>
            <p:cNvSpPr/>
            <p:nvPr/>
          </p:nvSpPr>
          <p:spPr>
            <a:xfrm>
              <a:off x="5928250" y="3040750"/>
              <a:ext cx="146500" cy="146500"/>
            </a:xfrm>
            <a:custGeom>
              <a:avLst/>
              <a:gdLst/>
              <a:ahLst/>
              <a:cxnLst/>
              <a:rect l="l" t="t" r="r" b="b"/>
              <a:pathLst>
                <a:path w="5860" h="5860" extrusionOk="0">
                  <a:moveTo>
                    <a:pt x="2914" y="1"/>
                  </a:moveTo>
                  <a:cubicBezTo>
                    <a:pt x="1299" y="1"/>
                    <a:pt x="1" y="1331"/>
                    <a:pt x="1" y="2946"/>
                  </a:cubicBezTo>
                  <a:cubicBezTo>
                    <a:pt x="1" y="4561"/>
                    <a:pt x="1299" y="5860"/>
                    <a:pt x="2914" y="5860"/>
                  </a:cubicBezTo>
                  <a:cubicBezTo>
                    <a:pt x="4529" y="5860"/>
                    <a:pt x="5859" y="4561"/>
                    <a:pt x="5859" y="2946"/>
                  </a:cubicBezTo>
                  <a:cubicBezTo>
                    <a:pt x="5859" y="1331"/>
                    <a:pt x="4529" y="1"/>
                    <a:pt x="291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0"/>
            <p:cNvSpPr/>
            <p:nvPr/>
          </p:nvSpPr>
          <p:spPr>
            <a:xfrm>
              <a:off x="5923500" y="3067675"/>
              <a:ext cx="148875" cy="120100"/>
            </a:xfrm>
            <a:custGeom>
              <a:avLst/>
              <a:gdLst/>
              <a:ahLst/>
              <a:cxnLst/>
              <a:rect l="l" t="t" r="r" b="b"/>
              <a:pathLst>
                <a:path w="5955" h="4804" extrusionOk="0">
                  <a:moveTo>
                    <a:pt x="856" y="1"/>
                  </a:moveTo>
                  <a:lnTo>
                    <a:pt x="856" y="1"/>
                  </a:lnTo>
                  <a:cubicBezTo>
                    <a:pt x="191" y="824"/>
                    <a:pt x="1" y="1932"/>
                    <a:pt x="412" y="2946"/>
                  </a:cubicBezTo>
                  <a:cubicBezTo>
                    <a:pt x="871" y="4105"/>
                    <a:pt x="1956" y="4803"/>
                    <a:pt x="3119" y="4803"/>
                  </a:cubicBezTo>
                  <a:cubicBezTo>
                    <a:pt x="3481" y="4803"/>
                    <a:pt x="3851" y="4736"/>
                    <a:pt x="4213" y="4593"/>
                  </a:cubicBezTo>
                  <a:cubicBezTo>
                    <a:pt x="5099" y="4213"/>
                    <a:pt x="5733" y="3453"/>
                    <a:pt x="5954" y="2597"/>
                  </a:cubicBezTo>
                  <a:lnTo>
                    <a:pt x="5954" y="2597"/>
                  </a:lnTo>
                  <a:cubicBezTo>
                    <a:pt x="5638" y="2946"/>
                    <a:pt x="5258" y="3262"/>
                    <a:pt x="4783" y="3453"/>
                  </a:cubicBezTo>
                  <a:cubicBezTo>
                    <a:pt x="4421" y="3595"/>
                    <a:pt x="4051" y="3663"/>
                    <a:pt x="3688" y="3663"/>
                  </a:cubicBezTo>
                  <a:cubicBezTo>
                    <a:pt x="2524" y="3663"/>
                    <a:pt x="1434" y="2965"/>
                    <a:pt x="951" y="1806"/>
                  </a:cubicBezTo>
                  <a:cubicBezTo>
                    <a:pt x="729" y="1236"/>
                    <a:pt x="697" y="602"/>
                    <a:pt x="856"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0"/>
            <p:cNvSpPr/>
            <p:nvPr/>
          </p:nvSpPr>
          <p:spPr>
            <a:xfrm>
              <a:off x="5964675" y="2517425"/>
              <a:ext cx="57825" cy="58625"/>
            </a:xfrm>
            <a:custGeom>
              <a:avLst/>
              <a:gdLst/>
              <a:ahLst/>
              <a:cxnLst/>
              <a:rect l="l" t="t" r="r" b="b"/>
              <a:pathLst>
                <a:path w="2313" h="2345" extrusionOk="0">
                  <a:moveTo>
                    <a:pt x="1172" y="1"/>
                  </a:moveTo>
                  <a:cubicBezTo>
                    <a:pt x="507" y="1"/>
                    <a:pt x="0" y="539"/>
                    <a:pt x="0" y="1172"/>
                  </a:cubicBezTo>
                  <a:cubicBezTo>
                    <a:pt x="0" y="1806"/>
                    <a:pt x="507" y="2344"/>
                    <a:pt x="1172" y="2344"/>
                  </a:cubicBezTo>
                  <a:cubicBezTo>
                    <a:pt x="1806" y="2344"/>
                    <a:pt x="2312" y="1806"/>
                    <a:pt x="2312" y="1172"/>
                  </a:cubicBezTo>
                  <a:cubicBezTo>
                    <a:pt x="2312" y="539"/>
                    <a:pt x="1806" y="1"/>
                    <a:pt x="117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0"/>
            <p:cNvSpPr/>
            <p:nvPr/>
          </p:nvSpPr>
          <p:spPr>
            <a:xfrm>
              <a:off x="5964675" y="2647275"/>
              <a:ext cx="57825" cy="57825"/>
            </a:xfrm>
            <a:custGeom>
              <a:avLst/>
              <a:gdLst/>
              <a:ahLst/>
              <a:cxnLst/>
              <a:rect l="l" t="t" r="r" b="b"/>
              <a:pathLst>
                <a:path w="2313" h="2313" extrusionOk="0">
                  <a:moveTo>
                    <a:pt x="1172" y="0"/>
                  </a:moveTo>
                  <a:cubicBezTo>
                    <a:pt x="507" y="0"/>
                    <a:pt x="0" y="507"/>
                    <a:pt x="0" y="1172"/>
                  </a:cubicBezTo>
                  <a:cubicBezTo>
                    <a:pt x="0" y="1806"/>
                    <a:pt x="507" y="2312"/>
                    <a:pt x="1172" y="2312"/>
                  </a:cubicBezTo>
                  <a:cubicBezTo>
                    <a:pt x="1806" y="2312"/>
                    <a:pt x="2312" y="1806"/>
                    <a:pt x="2312" y="1172"/>
                  </a:cubicBezTo>
                  <a:cubicBezTo>
                    <a:pt x="2312" y="507"/>
                    <a:pt x="1806" y="0"/>
                    <a:pt x="117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0"/>
            <p:cNvSpPr/>
            <p:nvPr/>
          </p:nvSpPr>
          <p:spPr>
            <a:xfrm>
              <a:off x="5964675" y="2776325"/>
              <a:ext cx="57825" cy="58600"/>
            </a:xfrm>
            <a:custGeom>
              <a:avLst/>
              <a:gdLst/>
              <a:ahLst/>
              <a:cxnLst/>
              <a:rect l="l" t="t" r="r" b="b"/>
              <a:pathLst>
                <a:path w="2313" h="2344" extrusionOk="0">
                  <a:moveTo>
                    <a:pt x="1172" y="0"/>
                  </a:moveTo>
                  <a:cubicBezTo>
                    <a:pt x="507" y="0"/>
                    <a:pt x="0" y="539"/>
                    <a:pt x="0" y="1172"/>
                  </a:cubicBezTo>
                  <a:cubicBezTo>
                    <a:pt x="0" y="1806"/>
                    <a:pt x="507" y="2344"/>
                    <a:pt x="1172" y="2344"/>
                  </a:cubicBezTo>
                  <a:cubicBezTo>
                    <a:pt x="1806" y="2344"/>
                    <a:pt x="2312" y="1806"/>
                    <a:pt x="2312" y="1172"/>
                  </a:cubicBezTo>
                  <a:cubicBezTo>
                    <a:pt x="2312" y="539"/>
                    <a:pt x="1806" y="0"/>
                    <a:pt x="117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0"/>
            <p:cNvSpPr/>
            <p:nvPr/>
          </p:nvSpPr>
          <p:spPr>
            <a:xfrm>
              <a:off x="5964675" y="2906175"/>
              <a:ext cx="57825" cy="57800"/>
            </a:xfrm>
            <a:custGeom>
              <a:avLst/>
              <a:gdLst/>
              <a:ahLst/>
              <a:cxnLst/>
              <a:rect l="l" t="t" r="r" b="b"/>
              <a:pathLst>
                <a:path w="2313" h="2312" extrusionOk="0">
                  <a:moveTo>
                    <a:pt x="1172" y="0"/>
                  </a:moveTo>
                  <a:cubicBezTo>
                    <a:pt x="507" y="0"/>
                    <a:pt x="0" y="507"/>
                    <a:pt x="0" y="1172"/>
                  </a:cubicBezTo>
                  <a:cubicBezTo>
                    <a:pt x="0" y="1805"/>
                    <a:pt x="507" y="2312"/>
                    <a:pt x="1172" y="2312"/>
                  </a:cubicBezTo>
                  <a:cubicBezTo>
                    <a:pt x="1806" y="2312"/>
                    <a:pt x="2312" y="1805"/>
                    <a:pt x="2312" y="1172"/>
                  </a:cubicBezTo>
                  <a:cubicBezTo>
                    <a:pt x="2312" y="507"/>
                    <a:pt x="1806" y="0"/>
                    <a:pt x="117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0"/>
            <p:cNvSpPr/>
            <p:nvPr/>
          </p:nvSpPr>
          <p:spPr>
            <a:xfrm>
              <a:off x="5762000" y="3725600"/>
              <a:ext cx="479000" cy="424375"/>
            </a:xfrm>
            <a:custGeom>
              <a:avLst/>
              <a:gdLst/>
              <a:ahLst/>
              <a:cxnLst/>
              <a:rect l="l" t="t" r="r" b="b"/>
              <a:pathLst>
                <a:path w="19160" h="16975" extrusionOk="0">
                  <a:moveTo>
                    <a:pt x="6872" y="0"/>
                  </a:moveTo>
                  <a:cubicBezTo>
                    <a:pt x="6271" y="0"/>
                    <a:pt x="5732" y="349"/>
                    <a:pt x="5511" y="887"/>
                  </a:cubicBezTo>
                  <a:cubicBezTo>
                    <a:pt x="5257" y="665"/>
                    <a:pt x="4940" y="539"/>
                    <a:pt x="4592" y="539"/>
                  </a:cubicBezTo>
                  <a:cubicBezTo>
                    <a:pt x="3864" y="539"/>
                    <a:pt x="3294" y="1046"/>
                    <a:pt x="3135" y="1711"/>
                  </a:cubicBezTo>
                  <a:cubicBezTo>
                    <a:pt x="3072" y="1711"/>
                    <a:pt x="2977" y="1679"/>
                    <a:pt x="2914" y="1679"/>
                  </a:cubicBezTo>
                  <a:cubicBezTo>
                    <a:pt x="2090" y="1679"/>
                    <a:pt x="1425" y="2344"/>
                    <a:pt x="1425" y="3167"/>
                  </a:cubicBezTo>
                  <a:cubicBezTo>
                    <a:pt x="1425" y="3231"/>
                    <a:pt x="1425" y="3262"/>
                    <a:pt x="1457" y="3326"/>
                  </a:cubicBezTo>
                  <a:cubicBezTo>
                    <a:pt x="602" y="3706"/>
                    <a:pt x="0" y="4561"/>
                    <a:pt x="0" y="5542"/>
                  </a:cubicBezTo>
                  <a:cubicBezTo>
                    <a:pt x="0" y="6144"/>
                    <a:pt x="222" y="6683"/>
                    <a:pt x="570" y="7126"/>
                  </a:cubicBezTo>
                  <a:cubicBezTo>
                    <a:pt x="570" y="7221"/>
                    <a:pt x="538" y="7316"/>
                    <a:pt x="538" y="7411"/>
                  </a:cubicBezTo>
                  <a:cubicBezTo>
                    <a:pt x="538" y="8741"/>
                    <a:pt x="1615" y="9818"/>
                    <a:pt x="2945" y="9818"/>
                  </a:cubicBezTo>
                  <a:cubicBezTo>
                    <a:pt x="3262" y="9818"/>
                    <a:pt x="3547" y="9754"/>
                    <a:pt x="3800" y="9659"/>
                  </a:cubicBezTo>
                  <a:cubicBezTo>
                    <a:pt x="3895" y="10768"/>
                    <a:pt x="4814" y="11655"/>
                    <a:pt x="5954" y="11655"/>
                  </a:cubicBezTo>
                  <a:lnTo>
                    <a:pt x="6049" y="11655"/>
                  </a:lnTo>
                  <a:cubicBezTo>
                    <a:pt x="6461" y="12225"/>
                    <a:pt x="7094" y="12573"/>
                    <a:pt x="7822" y="12573"/>
                  </a:cubicBezTo>
                  <a:cubicBezTo>
                    <a:pt x="8234" y="12573"/>
                    <a:pt x="8646" y="12478"/>
                    <a:pt x="8962" y="12256"/>
                  </a:cubicBezTo>
                  <a:cubicBezTo>
                    <a:pt x="9089" y="12573"/>
                    <a:pt x="9247" y="12890"/>
                    <a:pt x="9501" y="13111"/>
                  </a:cubicBezTo>
                  <a:cubicBezTo>
                    <a:pt x="9849" y="13428"/>
                    <a:pt x="10293" y="13618"/>
                    <a:pt x="10799" y="13618"/>
                  </a:cubicBezTo>
                  <a:cubicBezTo>
                    <a:pt x="11148" y="14061"/>
                    <a:pt x="11686" y="14315"/>
                    <a:pt x="12319" y="14315"/>
                  </a:cubicBezTo>
                  <a:cubicBezTo>
                    <a:pt x="12604" y="14315"/>
                    <a:pt x="12858" y="14251"/>
                    <a:pt x="13111" y="14156"/>
                  </a:cubicBezTo>
                  <a:cubicBezTo>
                    <a:pt x="13364" y="14695"/>
                    <a:pt x="13618" y="15582"/>
                    <a:pt x="13459" y="16848"/>
                  </a:cubicBezTo>
                  <a:lnTo>
                    <a:pt x="14790" y="16975"/>
                  </a:lnTo>
                  <a:cubicBezTo>
                    <a:pt x="14790" y="16975"/>
                    <a:pt x="14853" y="15202"/>
                    <a:pt x="14631" y="13998"/>
                  </a:cubicBezTo>
                  <a:lnTo>
                    <a:pt x="14631" y="13998"/>
                  </a:lnTo>
                  <a:cubicBezTo>
                    <a:pt x="14790" y="14030"/>
                    <a:pt x="14948" y="14061"/>
                    <a:pt x="15106" y="14061"/>
                  </a:cubicBezTo>
                  <a:cubicBezTo>
                    <a:pt x="16183" y="14061"/>
                    <a:pt x="17070" y="13175"/>
                    <a:pt x="17070" y="12098"/>
                  </a:cubicBezTo>
                  <a:cubicBezTo>
                    <a:pt x="17070" y="11940"/>
                    <a:pt x="17038" y="11813"/>
                    <a:pt x="17006" y="11655"/>
                  </a:cubicBezTo>
                  <a:lnTo>
                    <a:pt x="17196" y="11655"/>
                  </a:lnTo>
                  <a:cubicBezTo>
                    <a:pt x="18273" y="11655"/>
                    <a:pt x="19160" y="10800"/>
                    <a:pt x="19160" y="9723"/>
                  </a:cubicBezTo>
                  <a:cubicBezTo>
                    <a:pt x="19160" y="9343"/>
                    <a:pt x="19065" y="9026"/>
                    <a:pt x="18875" y="8741"/>
                  </a:cubicBezTo>
                  <a:cubicBezTo>
                    <a:pt x="19065" y="8424"/>
                    <a:pt x="19160" y="8108"/>
                    <a:pt x="19160" y="7759"/>
                  </a:cubicBezTo>
                  <a:cubicBezTo>
                    <a:pt x="19160" y="7063"/>
                    <a:pt x="18812" y="6493"/>
                    <a:pt x="18305" y="6144"/>
                  </a:cubicBezTo>
                  <a:cubicBezTo>
                    <a:pt x="18178" y="5384"/>
                    <a:pt x="17608" y="4782"/>
                    <a:pt x="16880" y="4592"/>
                  </a:cubicBezTo>
                  <a:cubicBezTo>
                    <a:pt x="16911" y="4497"/>
                    <a:pt x="16911" y="4402"/>
                    <a:pt x="16911" y="4276"/>
                  </a:cubicBezTo>
                  <a:cubicBezTo>
                    <a:pt x="16911" y="3452"/>
                    <a:pt x="16405" y="2756"/>
                    <a:pt x="15676" y="2471"/>
                  </a:cubicBezTo>
                  <a:cubicBezTo>
                    <a:pt x="15486" y="2407"/>
                    <a:pt x="15328" y="2376"/>
                    <a:pt x="15138" y="2344"/>
                  </a:cubicBezTo>
                  <a:cubicBezTo>
                    <a:pt x="14853" y="1109"/>
                    <a:pt x="13744" y="190"/>
                    <a:pt x="12414" y="190"/>
                  </a:cubicBezTo>
                  <a:cubicBezTo>
                    <a:pt x="11686" y="190"/>
                    <a:pt x="11021" y="475"/>
                    <a:pt x="10546" y="919"/>
                  </a:cubicBezTo>
                  <a:cubicBezTo>
                    <a:pt x="10293" y="412"/>
                    <a:pt x="9786" y="64"/>
                    <a:pt x="9184" y="64"/>
                  </a:cubicBezTo>
                  <a:cubicBezTo>
                    <a:pt x="8741" y="64"/>
                    <a:pt x="8329" y="285"/>
                    <a:pt x="8044" y="634"/>
                  </a:cubicBezTo>
                  <a:cubicBezTo>
                    <a:pt x="7791" y="254"/>
                    <a:pt x="7347" y="0"/>
                    <a:pt x="6872"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0"/>
            <p:cNvSpPr/>
            <p:nvPr/>
          </p:nvSpPr>
          <p:spPr>
            <a:xfrm>
              <a:off x="5917175" y="3792100"/>
              <a:ext cx="92650" cy="91875"/>
            </a:xfrm>
            <a:custGeom>
              <a:avLst/>
              <a:gdLst/>
              <a:ahLst/>
              <a:cxnLst/>
              <a:rect l="l" t="t" r="r" b="b"/>
              <a:pathLst>
                <a:path w="3706" h="3675" extrusionOk="0">
                  <a:moveTo>
                    <a:pt x="1837" y="1046"/>
                  </a:moveTo>
                  <a:cubicBezTo>
                    <a:pt x="2280" y="1046"/>
                    <a:pt x="2660" y="1394"/>
                    <a:pt x="2660" y="1837"/>
                  </a:cubicBezTo>
                  <a:cubicBezTo>
                    <a:pt x="2660" y="2281"/>
                    <a:pt x="2280" y="2661"/>
                    <a:pt x="1837" y="2661"/>
                  </a:cubicBezTo>
                  <a:cubicBezTo>
                    <a:pt x="1394" y="2661"/>
                    <a:pt x="1045" y="2281"/>
                    <a:pt x="1045" y="1837"/>
                  </a:cubicBezTo>
                  <a:cubicBezTo>
                    <a:pt x="1045" y="1394"/>
                    <a:pt x="1394" y="1046"/>
                    <a:pt x="1837" y="1046"/>
                  </a:cubicBezTo>
                  <a:close/>
                  <a:moveTo>
                    <a:pt x="1837" y="1"/>
                  </a:moveTo>
                  <a:cubicBezTo>
                    <a:pt x="824" y="1"/>
                    <a:pt x="0" y="824"/>
                    <a:pt x="0" y="1837"/>
                  </a:cubicBezTo>
                  <a:cubicBezTo>
                    <a:pt x="0" y="2851"/>
                    <a:pt x="824" y="3674"/>
                    <a:pt x="1837" y="3674"/>
                  </a:cubicBezTo>
                  <a:cubicBezTo>
                    <a:pt x="2882" y="3674"/>
                    <a:pt x="3706" y="2851"/>
                    <a:pt x="3706" y="1837"/>
                  </a:cubicBezTo>
                  <a:cubicBezTo>
                    <a:pt x="3706" y="824"/>
                    <a:pt x="2850" y="1"/>
                    <a:pt x="183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0"/>
            <p:cNvSpPr/>
            <p:nvPr/>
          </p:nvSpPr>
          <p:spPr>
            <a:xfrm>
              <a:off x="5955975" y="3779425"/>
              <a:ext cx="14275" cy="27750"/>
            </a:xfrm>
            <a:custGeom>
              <a:avLst/>
              <a:gdLst/>
              <a:ahLst/>
              <a:cxnLst/>
              <a:rect l="l" t="t" r="r" b="b"/>
              <a:pathLst>
                <a:path w="571" h="1110" extrusionOk="0">
                  <a:moveTo>
                    <a:pt x="0" y="1"/>
                  </a:moveTo>
                  <a:lnTo>
                    <a:pt x="0" y="1109"/>
                  </a:lnTo>
                  <a:lnTo>
                    <a:pt x="570" y="1109"/>
                  </a:lnTo>
                  <a:lnTo>
                    <a:pt x="57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0"/>
            <p:cNvSpPr/>
            <p:nvPr/>
          </p:nvSpPr>
          <p:spPr>
            <a:xfrm>
              <a:off x="5927450" y="3783400"/>
              <a:ext cx="26150" cy="31700"/>
            </a:xfrm>
            <a:custGeom>
              <a:avLst/>
              <a:gdLst/>
              <a:ahLst/>
              <a:cxnLst/>
              <a:rect l="l" t="t" r="r" b="b"/>
              <a:pathLst>
                <a:path w="1046" h="1268" extrusionOk="0">
                  <a:moveTo>
                    <a:pt x="508" y="0"/>
                  </a:moveTo>
                  <a:lnTo>
                    <a:pt x="1" y="317"/>
                  </a:lnTo>
                  <a:lnTo>
                    <a:pt x="539" y="1267"/>
                  </a:lnTo>
                  <a:lnTo>
                    <a:pt x="1046" y="950"/>
                  </a:lnTo>
                  <a:lnTo>
                    <a:pt x="50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0"/>
            <p:cNvSpPr/>
            <p:nvPr/>
          </p:nvSpPr>
          <p:spPr>
            <a:xfrm>
              <a:off x="5908450" y="3802400"/>
              <a:ext cx="31700" cy="26950"/>
            </a:xfrm>
            <a:custGeom>
              <a:avLst/>
              <a:gdLst/>
              <a:ahLst/>
              <a:cxnLst/>
              <a:rect l="l" t="t" r="r" b="b"/>
              <a:pathLst>
                <a:path w="1268" h="1078" extrusionOk="0">
                  <a:moveTo>
                    <a:pt x="318" y="0"/>
                  </a:moveTo>
                  <a:lnTo>
                    <a:pt x="1" y="539"/>
                  </a:lnTo>
                  <a:lnTo>
                    <a:pt x="951" y="1077"/>
                  </a:lnTo>
                  <a:lnTo>
                    <a:pt x="1268" y="570"/>
                  </a:lnTo>
                  <a:lnTo>
                    <a:pt x="31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0"/>
            <p:cNvSpPr/>
            <p:nvPr/>
          </p:nvSpPr>
          <p:spPr>
            <a:xfrm>
              <a:off x="5904500" y="3830900"/>
              <a:ext cx="27725" cy="15075"/>
            </a:xfrm>
            <a:custGeom>
              <a:avLst/>
              <a:gdLst/>
              <a:ahLst/>
              <a:cxnLst/>
              <a:rect l="l" t="t" r="r" b="b"/>
              <a:pathLst>
                <a:path w="1109" h="603" extrusionOk="0">
                  <a:moveTo>
                    <a:pt x="1" y="0"/>
                  </a:moveTo>
                  <a:lnTo>
                    <a:pt x="1" y="602"/>
                  </a:lnTo>
                  <a:lnTo>
                    <a:pt x="1109" y="602"/>
                  </a:lnTo>
                  <a:lnTo>
                    <a:pt x="110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0"/>
            <p:cNvSpPr/>
            <p:nvPr/>
          </p:nvSpPr>
          <p:spPr>
            <a:xfrm>
              <a:off x="5908450" y="3847525"/>
              <a:ext cx="31700" cy="26950"/>
            </a:xfrm>
            <a:custGeom>
              <a:avLst/>
              <a:gdLst/>
              <a:ahLst/>
              <a:cxnLst/>
              <a:rect l="l" t="t" r="r" b="b"/>
              <a:pathLst>
                <a:path w="1268" h="1078" extrusionOk="0">
                  <a:moveTo>
                    <a:pt x="951" y="0"/>
                  </a:moveTo>
                  <a:lnTo>
                    <a:pt x="1" y="539"/>
                  </a:lnTo>
                  <a:lnTo>
                    <a:pt x="318" y="1077"/>
                  </a:lnTo>
                  <a:lnTo>
                    <a:pt x="1268" y="507"/>
                  </a:lnTo>
                  <a:lnTo>
                    <a:pt x="95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0"/>
            <p:cNvSpPr/>
            <p:nvPr/>
          </p:nvSpPr>
          <p:spPr>
            <a:xfrm>
              <a:off x="5927450" y="3860975"/>
              <a:ext cx="26950" cy="31700"/>
            </a:xfrm>
            <a:custGeom>
              <a:avLst/>
              <a:gdLst/>
              <a:ahLst/>
              <a:cxnLst/>
              <a:rect l="l" t="t" r="r" b="b"/>
              <a:pathLst>
                <a:path w="1078" h="1268" extrusionOk="0">
                  <a:moveTo>
                    <a:pt x="571" y="1"/>
                  </a:moveTo>
                  <a:lnTo>
                    <a:pt x="1" y="983"/>
                  </a:lnTo>
                  <a:lnTo>
                    <a:pt x="539" y="1268"/>
                  </a:lnTo>
                  <a:lnTo>
                    <a:pt x="1078" y="318"/>
                  </a:lnTo>
                  <a:lnTo>
                    <a:pt x="57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0"/>
            <p:cNvSpPr/>
            <p:nvPr/>
          </p:nvSpPr>
          <p:spPr>
            <a:xfrm>
              <a:off x="5955975" y="3868900"/>
              <a:ext cx="15050" cy="27725"/>
            </a:xfrm>
            <a:custGeom>
              <a:avLst/>
              <a:gdLst/>
              <a:ahLst/>
              <a:cxnLst/>
              <a:rect l="l" t="t" r="r" b="b"/>
              <a:pathLst>
                <a:path w="602" h="1109" extrusionOk="0">
                  <a:moveTo>
                    <a:pt x="0" y="1"/>
                  </a:moveTo>
                  <a:lnTo>
                    <a:pt x="0" y="1109"/>
                  </a:lnTo>
                  <a:lnTo>
                    <a:pt x="602" y="1109"/>
                  </a:lnTo>
                  <a:lnTo>
                    <a:pt x="60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0"/>
            <p:cNvSpPr/>
            <p:nvPr/>
          </p:nvSpPr>
          <p:spPr>
            <a:xfrm>
              <a:off x="5972600" y="3861775"/>
              <a:ext cx="26925" cy="30900"/>
            </a:xfrm>
            <a:custGeom>
              <a:avLst/>
              <a:gdLst/>
              <a:ahLst/>
              <a:cxnLst/>
              <a:rect l="l" t="t" r="r" b="b"/>
              <a:pathLst>
                <a:path w="1077" h="1236" extrusionOk="0">
                  <a:moveTo>
                    <a:pt x="507" y="0"/>
                  </a:moveTo>
                  <a:lnTo>
                    <a:pt x="0" y="286"/>
                  </a:lnTo>
                  <a:lnTo>
                    <a:pt x="570" y="1236"/>
                  </a:lnTo>
                  <a:lnTo>
                    <a:pt x="1077" y="951"/>
                  </a:lnTo>
                  <a:lnTo>
                    <a:pt x="50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0"/>
            <p:cNvSpPr/>
            <p:nvPr/>
          </p:nvSpPr>
          <p:spPr>
            <a:xfrm>
              <a:off x="5986050" y="3846725"/>
              <a:ext cx="31700" cy="26950"/>
            </a:xfrm>
            <a:custGeom>
              <a:avLst/>
              <a:gdLst/>
              <a:ahLst/>
              <a:cxnLst/>
              <a:rect l="l" t="t" r="r" b="b"/>
              <a:pathLst>
                <a:path w="1268" h="1078" extrusionOk="0">
                  <a:moveTo>
                    <a:pt x="317" y="1"/>
                  </a:moveTo>
                  <a:lnTo>
                    <a:pt x="0" y="507"/>
                  </a:lnTo>
                  <a:lnTo>
                    <a:pt x="982" y="1078"/>
                  </a:lnTo>
                  <a:lnTo>
                    <a:pt x="1267" y="571"/>
                  </a:lnTo>
                  <a:lnTo>
                    <a:pt x="31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0"/>
            <p:cNvSpPr/>
            <p:nvPr/>
          </p:nvSpPr>
          <p:spPr>
            <a:xfrm>
              <a:off x="5993975" y="3830900"/>
              <a:ext cx="27725" cy="14275"/>
            </a:xfrm>
            <a:custGeom>
              <a:avLst/>
              <a:gdLst/>
              <a:ahLst/>
              <a:cxnLst/>
              <a:rect l="l" t="t" r="r" b="b"/>
              <a:pathLst>
                <a:path w="1109" h="571" extrusionOk="0">
                  <a:moveTo>
                    <a:pt x="0" y="0"/>
                  </a:moveTo>
                  <a:lnTo>
                    <a:pt x="0" y="570"/>
                  </a:lnTo>
                  <a:lnTo>
                    <a:pt x="1109" y="570"/>
                  </a:lnTo>
                  <a:lnTo>
                    <a:pt x="110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0"/>
            <p:cNvSpPr/>
            <p:nvPr/>
          </p:nvSpPr>
          <p:spPr>
            <a:xfrm>
              <a:off x="5986050" y="3801600"/>
              <a:ext cx="31700" cy="26950"/>
            </a:xfrm>
            <a:custGeom>
              <a:avLst/>
              <a:gdLst/>
              <a:ahLst/>
              <a:cxnLst/>
              <a:rect l="l" t="t" r="r" b="b"/>
              <a:pathLst>
                <a:path w="1268" h="1078" extrusionOk="0">
                  <a:moveTo>
                    <a:pt x="982" y="1"/>
                  </a:moveTo>
                  <a:lnTo>
                    <a:pt x="0" y="571"/>
                  </a:lnTo>
                  <a:lnTo>
                    <a:pt x="317" y="1077"/>
                  </a:lnTo>
                  <a:lnTo>
                    <a:pt x="1267" y="539"/>
                  </a:lnTo>
                  <a:lnTo>
                    <a:pt x="98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0"/>
            <p:cNvSpPr/>
            <p:nvPr/>
          </p:nvSpPr>
          <p:spPr>
            <a:xfrm>
              <a:off x="5971800" y="3783400"/>
              <a:ext cx="26950" cy="31700"/>
            </a:xfrm>
            <a:custGeom>
              <a:avLst/>
              <a:gdLst/>
              <a:ahLst/>
              <a:cxnLst/>
              <a:rect l="l" t="t" r="r" b="b"/>
              <a:pathLst>
                <a:path w="1078" h="1268" extrusionOk="0">
                  <a:moveTo>
                    <a:pt x="570" y="0"/>
                  </a:moveTo>
                  <a:lnTo>
                    <a:pt x="0" y="950"/>
                  </a:lnTo>
                  <a:lnTo>
                    <a:pt x="539" y="1267"/>
                  </a:lnTo>
                  <a:lnTo>
                    <a:pt x="1077" y="317"/>
                  </a:lnTo>
                  <a:lnTo>
                    <a:pt x="57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0"/>
            <p:cNvSpPr/>
            <p:nvPr/>
          </p:nvSpPr>
          <p:spPr>
            <a:xfrm>
              <a:off x="6069975" y="3868900"/>
              <a:ext cx="62575" cy="62575"/>
            </a:xfrm>
            <a:custGeom>
              <a:avLst/>
              <a:gdLst/>
              <a:ahLst/>
              <a:cxnLst/>
              <a:rect l="l" t="t" r="r" b="b"/>
              <a:pathLst>
                <a:path w="2503" h="2503" extrusionOk="0">
                  <a:moveTo>
                    <a:pt x="1267" y="697"/>
                  </a:moveTo>
                  <a:cubicBezTo>
                    <a:pt x="1552" y="697"/>
                    <a:pt x="1805" y="951"/>
                    <a:pt x="1805" y="1236"/>
                  </a:cubicBezTo>
                  <a:cubicBezTo>
                    <a:pt x="1805" y="1552"/>
                    <a:pt x="1552" y="1806"/>
                    <a:pt x="1267" y="1806"/>
                  </a:cubicBezTo>
                  <a:cubicBezTo>
                    <a:pt x="950" y="1806"/>
                    <a:pt x="697" y="1552"/>
                    <a:pt x="697" y="1236"/>
                  </a:cubicBezTo>
                  <a:cubicBezTo>
                    <a:pt x="697" y="951"/>
                    <a:pt x="950" y="697"/>
                    <a:pt x="1267" y="697"/>
                  </a:cubicBezTo>
                  <a:close/>
                  <a:moveTo>
                    <a:pt x="1267" y="1"/>
                  </a:moveTo>
                  <a:cubicBezTo>
                    <a:pt x="570" y="1"/>
                    <a:pt x="0" y="571"/>
                    <a:pt x="0" y="1236"/>
                  </a:cubicBezTo>
                  <a:cubicBezTo>
                    <a:pt x="0" y="1932"/>
                    <a:pt x="570" y="2502"/>
                    <a:pt x="1267" y="2502"/>
                  </a:cubicBezTo>
                  <a:cubicBezTo>
                    <a:pt x="1964" y="2502"/>
                    <a:pt x="2502" y="1932"/>
                    <a:pt x="2502" y="1236"/>
                  </a:cubicBezTo>
                  <a:cubicBezTo>
                    <a:pt x="2502" y="571"/>
                    <a:pt x="1964" y="1"/>
                    <a:pt x="12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0"/>
            <p:cNvSpPr/>
            <p:nvPr/>
          </p:nvSpPr>
          <p:spPr>
            <a:xfrm>
              <a:off x="6096100" y="3860200"/>
              <a:ext cx="10325" cy="19025"/>
            </a:xfrm>
            <a:custGeom>
              <a:avLst/>
              <a:gdLst/>
              <a:ahLst/>
              <a:cxnLst/>
              <a:rect l="l" t="t" r="r" b="b"/>
              <a:pathLst>
                <a:path w="413" h="761" extrusionOk="0">
                  <a:moveTo>
                    <a:pt x="0" y="0"/>
                  </a:moveTo>
                  <a:lnTo>
                    <a:pt x="0" y="760"/>
                  </a:lnTo>
                  <a:lnTo>
                    <a:pt x="412" y="760"/>
                  </a:lnTo>
                  <a:lnTo>
                    <a:pt x="41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0"/>
            <p:cNvSpPr/>
            <p:nvPr/>
          </p:nvSpPr>
          <p:spPr>
            <a:xfrm>
              <a:off x="6077100" y="3863350"/>
              <a:ext cx="18225" cy="20625"/>
            </a:xfrm>
            <a:custGeom>
              <a:avLst/>
              <a:gdLst/>
              <a:ahLst/>
              <a:cxnLst/>
              <a:rect l="l" t="t" r="r" b="b"/>
              <a:pathLst>
                <a:path w="729" h="825" extrusionOk="0">
                  <a:moveTo>
                    <a:pt x="349" y="1"/>
                  </a:moveTo>
                  <a:lnTo>
                    <a:pt x="0" y="191"/>
                  </a:lnTo>
                  <a:lnTo>
                    <a:pt x="380" y="824"/>
                  </a:lnTo>
                  <a:lnTo>
                    <a:pt x="729" y="634"/>
                  </a:lnTo>
                  <a:lnTo>
                    <a:pt x="34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0"/>
            <p:cNvSpPr/>
            <p:nvPr/>
          </p:nvSpPr>
          <p:spPr>
            <a:xfrm>
              <a:off x="6064425" y="3876025"/>
              <a:ext cx="21400" cy="18225"/>
            </a:xfrm>
            <a:custGeom>
              <a:avLst/>
              <a:gdLst/>
              <a:ahLst/>
              <a:cxnLst/>
              <a:rect l="l" t="t" r="r" b="b"/>
              <a:pathLst>
                <a:path w="856" h="729" extrusionOk="0">
                  <a:moveTo>
                    <a:pt x="191" y="1"/>
                  </a:moveTo>
                  <a:lnTo>
                    <a:pt x="1" y="349"/>
                  </a:lnTo>
                  <a:lnTo>
                    <a:pt x="634" y="729"/>
                  </a:lnTo>
                  <a:lnTo>
                    <a:pt x="856" y="381"/>
                  </a:lnTo>
                  <a:lnTo>
                    <a:pt x="19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0"/>
            <p:cNvSpPr/>
            <p:nvPr/>
          </p:nvSpPr>
          <p:spPr>
            <a:xfrm>
              <a:off x="6061275" y="3895025"/>
              <a:ext cx="19025" cy="10325"/>
            </a:xfrm>
            <a:custGeom>
              <a:avLst/>
              <a:gdLst/>
              <a:ahLst/>
              <a:cxnLst/>
              <a:rect l="l" t="t" r="r" b="b"/>
              <a:pathLst>
                <a:path w="761" h="413" extrusionOk="0">
                  <a:moveTo>
                    <a:pt x="0" y="1"/>
                  </a:moveTo>
                  <a:lnTo>
                    <a:pt x="0" y="412"/>
                  </a:lnTo>
                  <a:lnTo>
                    <a:pt x="760" y="412"/>
                  </a:lnTo>
                  <a:lnTo>
                    <a:pt x="76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0"/>
            <p:cNvSpPr/>
            <p:nvPr/>
          </p:nvSpPr>
          <p:spPr>
            <a:xfrm>
              <a:off x="6064425" y="3906100"/>
              <a:ext cx="21400" cy="18250"/>
            </a:xfrm>
            <a:custGeom>
              <a:avLst/>
              <a:gdLst/>
              <a:ahLst/>
              <a:cxnLst/>
              <a:rect l="l" t="t" r="r" b="b"/>
              <a:pathLst>
                <a:path w="856" h="730" extrusionOk="0">
                  <a:moveTo>
                    <a:pt x="666" y="1"/>
                  </a:moveTo>
                  <a:lnTo>
                    <a:pt x="1" y="381"/>
                  </a:lnTo>
                  <a:lnTo>
                    <a:pt x="222" y="729"/>
                  </a:lnTo>
                  <a:lnTo>
                    <a:pt x="856" y="381"/>
                  </a:lnTo>
                  <a:lnTo>
                    <a:pt x="66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0"/>
            <p:cNvSpPr/>
            <p:nvPr/>
          </p:nvSpPr>
          <p:spPr>
            <a:xfrm>
              <a:off x="6077100" y="3915600"/>
              <a:ext cx="18225" cy="21425"/>
            </a:xfrm>
            <a:custGeom>
              <a:avLst/>
              <a:gdLst/>
              <a:ahLst/>
              <a:cxnLst/>
              <a:rect l="l" t="t" r="r" b="b"/>
              <a:pathLst>
                <a:path w="729" h="857" extrusionOk="0">
                  <a:moveTo>
                    <a:pt x="380" y="1"/>
                  </a:moveTo>
                  <a:lnTo>
                    <a:pt x="0" y="666"/>
                  </a:lnTo>
                  <a:lnTo>
                    <a:pt x="349" y="856"/>
                  </a:lnTo>
                  <a:lnTo>
                    <a:pt x="729" y="223"/>
                  </a:lnTo>
                  <a:lnTo>
                    <a:pt x="38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0"/>
            <p:cNvSpPr/>
            <p:nvPr/>
          </p:nvSpPr>
          <p:spPr>
            <a:xfrm>
              <a:off x="6096900" y="3921150"/>
              <a:ext cx="9525" cy="19025"/>
            </a:xfrm>
            <a:custGeom>
              <a:avLst/>
              <a:gdLst/>
              <a:ahLst/>
              <a:cxnLst/>
              <a:rect l="l" t="t" r="r" b="b"/>
              <a:pathLst>
                <a:path w="381" h="761" extrusionOk="0">
                  <a:moveTo>
                    <a:pt x="0" y="1"/>
                  </a:moveTo>
                  <a:lnTo>
                    <a:pt x="0" y="761"/>
                  </a:lnTo>
                  <a:lnTo>
                    <a:pt x="380" y="761"/>
                  </a:lnTo>
                  <a:lnTo>
                    <a:pt x="38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0"/>
            <p:cNvSpPr/>
            <p:nvPr/>
          </p:nvSpPr>
          <p:spPr>
            <a:xfrm>
              <a:off x="6107175" y="3915600"/>
              <a:ext cx="18250" cy="21425"/>
            </a:xfrm>
            <a:custGeom>
              <a:avLst/>
              <a:gdLst/>
              <a:ahLst/>
              <a:cxnLst/>
              <a:rect l="l" t="t" r="r" b="b"/>
              <a:pathLst>
                <a:path w="730" h="857" extrusionOk="0">
                  <a:moveTo>
                    <a:pt x="349" y="1"/>
                  </a:moveTo>
                  <a:lnTo>
                    <a:pt x="1" y="223"/>
                  </a:lnTo>
                  <a:lnTo>
                    <a:pt x="381" y="856"/>
                  </a:lnTo>
                  <a:lnTo>
                    <a:pt x="729" y="666"/>
                  </a:lnTo>
                  <a:lnTo>
                    <a:pt x="34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0"/>
            <p:cNvSpPr/>
            <p:nvPr/>
          </p:nvSpPr>
          <p:spPr>
            <a:xfrm>
              <a:off x="6117475" y="3906100"/>
              <a:ext cx="21400" cy="18250"/>
            </a:xfrm>
            <a:custGeom>
              <a:avLst/>
              <a:gdLst/>
              <a:ahLst/>
              <a:cxnLst/>
              <a:rect l="l" t="t" r="r" b="b"/>
              <a:pathLst>
                <a:path w="856" h="730" extrusionOk="0">
                  <a:moveTo>
                    <a:pt x="191" y="1"/>
                  </a:moveTo>
                  <a:lnTo>
                    <a:pt x="1" y="349"/>
                  </a:lnTo>
                  <a:lnTo>
                    <a:pt x="634" y="729"/>
                  </a:lnTo>
                  <a:lnTo>
                    <a:pt x="856" y="381"/>
                  </a:lnTo>
                  <a:lnTo>
                    <a:pt x="19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0"/>
            <p:cNvSpPr/>
            <p:nvPr/>
          </p:nvSpPr>
          <p:spPr>
            <a:xfrm>
              <a:off x="6122225" y="3895025"/>
              <a:ext cx="19025" cy="10325"/>
            </a:xfrm>
            <a:custGeom>
              <a:avLst/>
              <a:gdLst/>
              <a:ahLst/>
              <a:cxnLst/>
              <a:rect l="l" t="t" r="r" b="b"/>
              <a:pathLst>
                <a:path w="761" h="413" extrusionOk="0">
                  <a:moveTo>
                    <a:pt x="1" y="1"/>
                  </a:moveTo>
                  <a:lnTo>
                    <a:pt x="1" y="412"/>
                  </a:lnTo>
                  <a:lnTo>
                    <a:pt x="761" y="412"/>
                  </a:lnTo>
                  <a:lnTo>
                    <a:pt x="76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0"/>
            <p:cNvSpPr/>
            <p:nvPr/>
          </p:nvSpPr>
          <p:spPr>
            <a:xfrm>
              <a:off x="6116675" y="3876025"/>
              <a:ext cx="21400" cy="17450"/>
            </a:xfrm>
            <a:custGeom>
              <a:avLst/>
              <a:gdLst/>
              <a:ahLst/>
              <a:cxnLst/>
              <a:rect l="l" t="t" r="r" b="b"/>
              <a:pathLst>
                <a:path w="856" h="698" extrusionOk="0">
                  <a:moveTo>
                    <a:pt x="666" y="1"/>
                  </a:moveTo>
                  <a:lnTo>
                    <a:pt x="1" y="349"/>
                  </a:lnTo>
                  <a:lnTo>
                    <a:pt x="223" y="697"/>
                  </a:lnTo>
                  <a:lnTo>
                    <a:pt x="856" y="349"/>
                  </a:lnTo>
                  <a:lnTo>
                    <a:pt x="66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0"/>
            <p:cNvSpPr/>
            <p:nvPr/>
          </p:nvSpPr>
          <p:spPr>
            <a:xfrm>
              <a:off x="6107175" y="3862575"/>
              <a:ext cx="18250" cy="21400"/>
            </a:xfrm>
            <a:custGeom>
              <a:avLst/>
              <a:gdLst/>
              <a:ahLst/>
              <a:cxnLst/>
              <a:rect l="l" t="t" r="r" b="b"/>
              <a:pathLst>
                <a:path w="730" h="856" extrusionOk="0">
                  <a:moveTo>
                    <a:pt x="381" y="0"/>
                  </a:moveTo>
                  <a:lnTo>
                    <a:pt x="1" y="665"/>
                  </a:lnTo>
                  <a:lnTo>
                    <a:pt x="349" y="855"/>
                  </a:lnTo>
                  <a:lnTo>
                    <a:pt x="729" y="222"/>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0"/>
            <p:cNvSpPr/>
            <p:nvPr/>
          </p:nvSpPr>
          <p:spPr>
            <a:xfrm>
              <a:off x="5973375" y="3924325"/>
              <a:ext cx="50700" cy="51475"/>
            </a:xfrm>
            <a:custGeom>
              <a:avLst/>
              <a:gdLst/>
              <a:ahLst/>
              <a:cxnLst/>
              <a:rect l="l" t="t" r="r" b="b"/>
              <a:pathLst>
                <a:path w="2028" h="2059" extrusionOk="0">
                  <a:moveTo>
                    <a:pt x="1014" y="570"/>
                  </a:moveTo>
                  <a:cubicBezTo>
                    <a:pt x="1267" y="570"/>
                    <a:pt x="1458" y="792"/>
                    <a:pt x="1458" y="1014"/>
                  </a:cubicBezTo>
                  <a:cubicBezTo>
                    <a:pt x="1458" y="1267"/>
                    <a:pt x="1267" y="1489"/>
                    <a:pt x="1014" y="1489"/>
                  </a:cubicBezTo>
                  <a:cubicBezTo>
                    <a:pt x="761" y="1489"/>
                    <a:pt x="571" y="1267"/>
                    <a:pt x="571" y="1014"/>
                  </a:cubicBezTo>
                  <a:cubicBezTo>
                    <a:pt x="571" y="792"/>
                    <a:pt x="761" y="570"/>
                    <a:pt x="1014" y="570"/>
                  </a:cubicBezTo>
                  <a:close/>
                  <a:moveTo>
                    <a:pt x="1014" y="0"/>
                  </a:moveTo>
                  <a:cubicBezTo>
                    <a:pt x="444" y="0"/>
                    <a:pt x="1" y="475"/>
                    <a:pt x="1" y="1014"/>
                  </a:cubicBezTo>
                  <a:cubicBezTo>
                    <a:pt x="1" y="1584"/>
                    <a:pt x="444" y="2059"/>
                    <a:pt x="1014" y="2059"/>
                  </a:cubicBezTo>
                  <a:cubicBezTo>
                    <a:pt x="1584" y="2059"/>
                    <a:pt x="2028" y="1584"/>
                    <a:pt x="2028" y="1014"/>
                  </a:cubicBezTo>
                  <a:cubicBezTo>
                    <a:pt x="2028" y="475"/>
                    <a:pt x="1584" y="0"/>
                    <a:pt x="101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0"/>
            <p:cNvSpPr/>
            <p:nvPr/>
          </p:nvSpPr>
          <p:spPr>
            <a:xfrm>
              <a:off x="5994750" y="3917975"/>
              <a:ext cx="7950" cy="15075"/>
            </a:xfrm>
            <a:custGeom>
              <a:avLst/>
              <a:gdLst/>
              <a:ahLst/>
              <a:cxnLst/>
              <a:rect l="l" t="t" r="r" b="b"/>
              <a:pathLst>
                <a:path w="318" h="603" extrusionOk="0">
                  <a:moveTo>
                    <a:pt x="1" y="1"/>
                  </a:moveTo>
                  <a:lnTo>
                    <a:pt x="1" y="603"/>
                  </a:lnTo>
                  <a:lnTo>
                    <a:pt x="317" y="603"/>
                  </a:lnTo>
                  <a:lnTo>
                    <a:pt x="31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0"/>
            <p:cNvSpPr/>
            <p:nvPr/>
          </p:nvSpPr>
          <p:spPr>
            <a:xfrm>
              <a:off x="5978925" y="3920350"/>
              <a:ext cx="15075" cy="17450"/>
            </a:xfrm>
            <a:custGeom>
              <a:avLst/>
              <a:gdLst/>
              <a:ahLst/>
              <a:cxnLst/>
              <a:rect l="l" t="t" r="r" b="b"/>
              <a:pathLst>
                <a:path w="603" h="698" extrusionOk="0">
                  <a:moveTo>
                    <a:pt x="285" y="1"/>
                  </a:moveTo>
                  <a:lnTo>
                    <a:pt x="0" y="159"/>
                  </a:lnTo>
                  <a:lnTo>
                    <a:pt x="317" y="698"/>
                  </a:lnTo>
                  <a:lnTo>
                    <a:pt x="602" y="508"/>
                  </a:lnTo>
                  <a:lnTo>
                    <a:pt x="28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0"/>
            <p:cNvSpPr/>
            <p:nvPr/>
          </p:nvSpPr>
          <p:spPr>
            <a:xfrm>
              <a:off x="5968625" y="3929875"/>
              <a:ext cx="17450" cy="15050"/>
            </a:xfrm>
            <a:custGeom>
              <a:avLst/>
              <a:gdLst/>
              <a:ahLst/>
              <a:cxnLst/>
              <a:rect l="l" t="t" r="r" b="b"/>
              <a:pathLst>
                <a:path w="698" h="602" extrusionOk="0">
                  <a:moveTo>
                    <a:pt x="159" y="0"/>
                  </a:moveTo>
                  <a:lnTo>
                    <a:pt x="1" y="285"/>
                  </a:lnTo>
                  <a:lnTo>
                    <a:pt x="539" y="602"/>
                  </a:lnTo>
                  <a:lnTo>
                    <a:pt x="697" y="317"/>
                  </a:lnTo>
                  <a:lnTo>
                    <a:pt x="15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0"/>
            <p:cNvSpPr/>
            <p:nvPr/>
          </p:nvSpPr>
          <p:spPr>
            <a:xfrm>
              <a:off x="5966250" y="3945700"/>
              <a:ext cx="15875" cy="8725"/>
            </a:xfrm>
            <a:custGeom>
              <a:avLst/>
              <a:gdLst/>
              <a:ahLst/>
              <a:cxnLst/>
              <a:rect l="l" t="t" r="r" b="b"/>
              <a:pathLst>
                <a:path w="635" h="349" extrusionOk="0">
                  <a:moveTo>
                    <a:pt x="1" y="0"/>
                  </a:moveTo>
                  <a:lnTo>
                    <a:pt x="1" y="349"/>
                  </a:lnTo>
                  <a:lnTo>
                    <a:pt x="634" y="349"/>
                  </a:lnTo>
                  <a:lnTo>
                    <a:pt x="63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0"/>
            <p:cNvSpPr/>
            <p:nvPr/>
          </p:nvSpPr>
          <p:spPr>
            <a:xfrm>
              <a:off x="5968625" y="3955200"/>
              <a:ext cx="17450" cy="15075"/>
            </a:xfrm>
            <a:custGeom>
              <a:avLst/>
              <a:gdLst/>
              <a:ahLst/>
              <a:cxnLst/>
              <a:rect l="l" t="t" r="r" b="b"/>
              <a:pathLst>
                <a:path w="698" h="603" extrusionOk="0">
                  <a:moveTo>
                    <a:pt x="539" y="0"/>
                  </a:moveTo>
                  <a:lnTo>
                    <a:pt x="1" y="317"/>
                  </a:lnTo>
                  <a:lnTo>
                    <a:pt x="159" y="602"/>
                  </a:lnTo>
                  <a:lnTo>
                    <a:pt x="697" y="285"/>
                  </a:lnTo>
                  <a:lnTo>
                    <a:pt x="53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0"/>
            <p:cNvSpPr/>
            <p:nvPr/>
          </p:nvSpPr>
          <p:spPr>
            <a:xfrm>
              <a:off x="5978925" y="3963125"/>
              <a:ext cx="15075" cy="17425"/>
            </a:xfrm>
            <a:custGeom>
              <a:avLst/>
              <a:gdLst/>
              <a:ahLst/>
              <a:cxnLst/>
              <a:rect l="l" t="t" r="r" b="b"/>
              <a:pathLst>
                <a:path w="603" h="697" extrusionOk="0">
                  <a:moveTo>
                    <a:pt x="317" y="0"/>
                  </a:moveTo>
                  <a:lnTo>
                    <a:pt x="0" y="507"/>
                  </a:lnTo>
                  <a:lnTo>
                    <a:pt x="285" y="697"/>
                  </a:lnTo>
                  <a:lnTo>
                    <a:pt x="602" y="158"/>
                  </a:lnTo>
                  <a:lnTo>
                    <a:pt x="31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0"/>
            <p:cNvSpPr/>
            <p:nvPr/>
          </p:nvSpPr>
          <p:spPr>
            <a:xfrm>
              <a:off x="5994750" y="3967075"/>
              <a:ext cx="8750" cy="15075"/>
            </a:xfrm>
            <a:custGeom>
              <a:avLst/>
              <a:gdLst/>
              <a:ahLst/>
              <a:cxnLst/>
              <a:rect l="l" t="t" r="r" b="b"/>
              <a:pathLst>
                <a:path w="350" h="603" extrusionOk="0">
                  <a:moveTo>
                    <a:pt x="1" y="0"/>
                  </a:moveTo>
                  <a:lnTo>
                    <a:pt x="1" y="602"/>
                  </a:lnTo>
                  <a:lnTo>
                    <a:pt x="349" y="602"/>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0"/>
            <p:cNvSpPr/>
            <p:nvPr/>
          </p:nvSpPr>
          <p:spPr>
            <a:xfrm>
              <a:off x="6004250" y="3962325"/>
              <a:ext cx="14275" cy="17450"/>
            </a:xfrm>
            <a:custGeom>
              <a:avLst/>
              <a:gdLst/>
              <a:ahLst/>
              <a:cxnLst/>
              <a:rect l="l" t="t" r="r" b="b"/>
              <a:pathLst>
                <a:path w="571" h="698" extrusionOk="0">
                  <a:moveTo>
                    <a:pt x="286" y="0"/>
                  </a:moveTo>
                  <a:lnTo>
                    <a:pt x="1" y="159"/>
                  </a:lnTo>
                  <a:lnTo>
                    <a:pt x="286" y="697"/>
                  </a:lnTo>
                  <a:lnTo>
                    <a:pt x="571" y="539"/>
                  </a:ln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0"/>
            <p:cNvSpPr/>
            <p:nvPr/>
          </p:nvSpPr>
          <p:spPr>
            <a:xfrm>
              <a:off x="6012175" y="3954400"/>
              <a:ext cx="16650" cy="15075"/>
            </a:xfrm>
            <a:custGeom>
              <a:avLst/>
              <a:gdLst/>
              <a:ahLst/>
              <a:cxnLst/>
              <a:rect l="l" t="t" r="r" b="b"/>
              <a:pathLst>
                <a:path w="666" h="603" extrusionOk="0">
                  <a:moveTo>
                    <a:pt x="159" y="1"/>
                  </a:moveTo>
                  <a:lnTo>
                    <a:pt x="1" y="286"/>
                  </a:lnTo>
                  <a:lnTo>
                    <a:pt x="507" y="602"/>
                  </a:lnTo>
                  <a:lnTo>
                    <a:pt x="666" y="317"/>
                  </a:lnTo>
                  <a:lnTo>
                    <a:pt x="15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0"/>
            <p:cNvSpPr/>
            <p:nvPr/>
          </p:nvSpPr>
          <p:spPr>
            <a:xfrm>
              <a:off x="6016125" y="3945700"/>
              <a:ext cx="15075" cy="7950"/>
            </a:xfrm>
            <a:custGeom>
              <a:avLst/>
              <a:gdLst/>
              <a:ahLst/>
              <a:cxnLst/>
              <a:rect l="l" t="t" r="r" b="b"/>
              <a:pathLst>
                <a:path w="603" h="318" extrusionOk="0">
                  <a:moveTo>
                    <a:pt x="1" y="0"/>
                  </a:moveTo>
                  <a:lnTo>
                    <a:pt x="1" y="317"/>
                  </a:lnTo>
                  <a:lnTo>
                    <a:pt x="603" y="317"/>
                  </a:lnTo>
                  <a:lnTo>
                    <a:pt x="6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0"/>
            <p:cNvSpPr/>
            <p:nvPr/>
          </p:nvSpPr>
          <p:spPr>
            <a:xfrm>
              <a:off x="6011375" y="3929875"/>
              <a:ext cx="17450" cy="15050"/>
            </a:xfrm>
            <a:custGeom>
              <a:avLst/>
              <a:gdLst/>
              <a:ahLst/>
              <a:cxnLst/>
              <a:rect l="l" t="t" r="r" b="b"/>
              <a:pathLst>
                <a:path w="698" h="602" extrusionOk="0">
                  <a:moveTo>
                    <a:pt x="539" y="0"/>
                  </a:moveTo>
                  <a:lnTo>
                    <a:pt x="1" y="317"/>
                  </a:lnTo>
                  <a:lnTo>
                    <a:pt x="159" y="602"/>
                  </a:lnTo>
                  <a:lnTo>
                    <a:pt x="698" y="285"/>
                  </a:lnTo>
                  <a:lnTo>
                    <a:pt x="53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0"/>
            <p:cNvSpPr/>
            <p:nvPr/>
          </p:nvSpPr>
          <p:spPr>
            <a:xfrm>
              <a:off x="6003475" y="3919575"/>
              <a:ext cx="15050" cy="17450"/>
            </a:xfrm>
            <a:custGeom>
              <a:avLst/>
              <a:gdLst/>
              <a:ahLst/>
              <a:cxnLst/>
              <a:rect l="l" t="t" r="r" b="b"/>
              <a:pathLst>
                <a:path w="602" h="698" extrusionOk="0">
                  <a:moveTo>
                    <a:pt x="317" y="0"/>
                  </a:moveTo>
                  <a:lnTo>
                    <a:pt x="0" y="539"/>
                  </a:lnTo>
                  <a:lnTo>
                    <a:pt x="285" y="697"/>
                  </a:lnTo>
                  <a:lnTo>
                    <a:pt x="602" y="159"/>
                  </a:lnTo>
                  <a:lnTo>
                    <a:pt x="31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0"/>
            <p:cNvSpPr/>
            <p:nvPr/>
          </p:nvSpPr>
          <p:spPr>
            <a:xfrm>
              <a:off x="5999500" y="3787350"/>
              <a:ext cx="241500" cy="362625"/>
            </a:xfrm>
            <a:custGeom>
              <a:avLst/>
              <a:gdLst/>
              <a:ahLst/>
              <a:cxnLst/>
              <a:rect l="l" t="t" r="r" b="b"/>
              <a:pathLst>
                <a:path w="9660" h="14505" extrusionOk="0">
                  <a:moveTo>
                    <a:pt x="6145" y="1"/>
                  </a:moveTo>
                  <a:lnTo>
                    <a:pt x="6145" y="1"/>
                  </a:lnTo>
                  <a:cubicBezTo>
                    <a:pt x="6303" y="381"/>
                    <a:pt x="6398" y="761"/>
                    <a:pt x="6461" y="1172"/>
                  </a:cubicBezTo>
                  <a:cubicBezTo>
                    <a:pt x="6715" y="2819"/>
                    <a:pt x="6430" y="4593"/>
                    <a:pt x="5416" y="5891"/>
                  </a:cubicBezTo>
                  <a:cubicBezTo>
                    <a:pt x="3928" y="7791"/>
                    <a:pt x="1046" y="8520"/>
                    <a:pt x="1" y="10641"/>
                  </a:cubicBezTo>
                  <a:cubicBezTo>
                    <a:pt x="349" y="10958"/>
                    <a:pt x="793" y="11148"/>
                    <a:pt x="1299" y="11148"/>
                  </a:cubicBezTo>
                  <a:cubicBezTo>
                    <a:pt x="1648" y="11591"/>
                    <a:pt x="2186" y="11845"/>
                    <a:pt x="2819" y="11845"/>
                  </a:cubicBezTo>
                  <a:cubicBezTo>
                    <a:pt x="3104" y="11845"/>
                    <a:pt x="3358" y="11781"/>
                    <a:pt x="3611" y="11686"/>
                  </a:cubicBezTo>
                  <a:cubicBezTo>
                    <a:pt x="3864" y="12225"/>
                    <a:pt x="4118" y="13112"/>
                    <a:pt x="3959" y="14378"/>
                  </a:cubicBezTo>
                  <a:lnTo>
                    <a:pt x="5290" y="14505"/>
                  </a:lnTo>
                  <a:cubicBezTo>
                    <a:pt x="5290" y="14505"/>
                    <a:pt x="5353" y="12732"/>
                    <a:pt x="5131" y="11528"/>
                  </a:cubicBezTo>
                  <a:lnTo>
                    <a:pt x="5131" y="11528"/>
                  </a:lnTo>
                  <a:cubicBezTo>
                    <a:pt x="5290" y="11560"/>
                    <a:pt x="5448" y="11591"/>
                    <a:pt x="5606" y="11591"/>
                  </a:cubicBezTo>
                  <a:cubicBezTo>
                    <a:pt x="6683" y="11591"/>
                    <a:pt x="7570" y="10705"/>
                    <a:pt x="7570" y="9628"/>
                  </a:cubicBezTo>
                  <a:cubicBezTo>
                    <a:pt x="7570" y="9470"/>
                    <a:pt x="7538" y="9343"/>
                    <a:pt x="7506" y="9185"/>
                  </a:cubicBezTo>
                  <a:lnTo>
                    <a:pt x="7696" y="9185"/>
                  </a:lnTo>
                  <a:cubicBezTo>
                    <a:pt x="8773" y="9185"/>
                    <a:pt x="9660" y="8330"/>
                    <a:pt x="9660" y="7253"/>
                  </a:cubicBezTo>
                  <a:cubicBezTo>
                    <a:pt x="9660" y="6873"/>
                    <a:pt x="9565" y="6556"/>
                    <a:pt x="9375" y="6271"/>
                  </a:cubicBezTo>
                  <a:cubicBezTo>
                    <a:pt x="9565" y="5954"/>
                    <a:pt x="9660" y="5638"/>
                    <a:pt x="9660" y="5258"/>
                  </a:cubicBezTo>
                  <a:cubicBezTo>
                    <a:pt x="9660" y="4593"/>
                    <a:pt x="9312" y="3991"/>
                    <a:pt x="8805" y="3643"/>
                  </a:cubicBezTo>
                  <a:cubicBezTo>
                    <a:pt x="8678" y="2914"/>
                    <a:pt x="8108" y="2312"/>
                    <a:pt x="7380" y="2122"/>
                  </a:cubicBezTo>
                  <a:cubicBezTo>
                    <a:pt x="7411" y="2027"/>
                    <a:pt x="7411" y="1901"/>
                    <a:pt x="7411" y="1806"/>
                  </a:cubicBezTo>
                  <a:cubicBezTo>
                    <a:pt x="7411" y="982"/>
                    <a:pt x="6905" y="286"/>
                    <a:pt x="614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0"/>
            <p:cNvSpPr/>
            <p:nvPr/>
          </p:nvSpPr>
          <p:spPr>
            <a:xfrm>
              <a:off x="4247425" y="2196000"/>
              <a:ext cx="453675" cy="335700"/>
            </a:xfrm>
            <a:custGeom>
              <a:avLst/>
              <a:gdLst/>
              <a:ahLst/>
              <a:cxnLst/>
              <a:rect l="l" t="t" r="r" b="b"/>
              <a:pathLst>
                <a:path w="18147" h="13428" extrusionOk="0">
                  <a:moveTo>
                    <a:pt x="0" y="0"/>
                  </a:moveTo>
                  <a:lnTo>
                    <a:pt x="0" y="12636"/>
                  </a:lnTo>
                  <a:lnTo>
                    <a:pt x="8202" y="12636"/>
                  </a:lnTo>
                  <a:cubicBezTo>
                    <a:pt x="8202" y="13079"/>
                    <a:pt x="8551" y="13428"/>
                    <a:pt x="8994" y="13428"/>
                  </a:cubicBezTo>
                  <a:lnTo>
                    <a:pt x="9153" y="13428"/>
                  </a:lnTo>
                  <a:cubicBezTo>
                    <a:pt x="9596" y="13428"/>
                    <a:pt x="9944" y="13079"/>
                    <a:pt x="9944" y="12636"/>
                  </a:cubicBezTo>
                  <a:lnTo>
                    <a:pt x="18147" y="12636"/>
                  </a:lnTo>
                  <a:lnTo>
                    <a:pt x="18147"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0"/>
            <p:cNvSpPr/>
            <p:nvPr/>
          </p:nvSpPr>
          <p:spPr>
            <a:xfrm>
              <a:off x="4267200" y="2173775"/>
              <a:ext cx="209050" cy="334175"/>
            </a:xfrm>
            <a:custGeom>
              <a:avLst/>
              <a:gdLst/>
              <a:ahLst/>
              <a:cxnLst/>
              <a:rect l="l" t="t" r="r" b="b"/>
              <a:pathLst>
                <a:path w="8362" h="13367" extrusionOk="0">
                  <a:moveTo>
                    <a:pt x="990" y="0"/>
                  </a:moveTo>
                  <a:cubicBezTo>
                    <a:pt x="921" y="0"/>
                    <a:pt x="855" y="1"/>
                    <a:pt x="793" y="2"/>
                  </a:cubicBezTo>
                  <a:cubicBezTo>
                    <a:pt x="318" y="34"/>
                    <a:pt x="33" y="66"/>
                    <a:pt x="33" y="66"/>
                  </a:cubicBezTo>
                  <a:lnTo>
                    <a:pt x="1" y="11277"/>
                  </a:lnTo>
                  <a:cubicBezTo>
                    <a:pt x="376" y="11246"/>
                    <a:pt x="743" y="11232"/>
                    <a:pt x="1100" y="11232"/>
                  </a:cubicBezTo>
                  <a:cubicBezTo>
                    <a:pt x="5169" y="11232"/>
                    <a:pt x="7980" y="13073"/>
                    <a:pt x="8330" y="13335"/>
                  </a:cubicBezTo>
                  <a:cubicBezTo>
                    <a:pt x="8362" y="13335"/>
                    <a:pt x="8362" y="13335"/>
                    <a:pt x="8362" y="13367"/>
                  </a:cubicBezTo>
                  <a:lnTo>
                    <a:pt x="8362" y="13335"/>
                  </a:lnTo>
                  <a:lnTo>
                    <a:pt x="8267" y="12227"/>
                  </a:lnTo>
                  <a:lnTo>
                    <a:pt x="7570" y="3264"/>
                  </a:lnTo>
                  <a:lnTo>
                    <a:pt x="7570" y="3169"/>
                  </a:lnTo>
                  <a:cubicBezTo>
                    <a:pt x="7411" y="2979"/>
                    <a:pt x="7221" y="2758"/>
                    <a:pt x="7063" y="2599"/>
                  </a:cubicBezTo>
                  <a:cubicBezTo>
                    <a:pt x="4983" y="338"/>
                    <a:pt x="2358" y="0"/>
                    <a:pt x="9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0"/>
            <p:cNvSpPr/>
            <p:nvPr/>
          </p:nvSpPr>
          <p:spPr>
            <a:xfrm>
              <a:off x="4287000" y="2151850"/>
              <a:ext cx="189250" cy="356100"/>
            </a:xfrm>
            <a:custGeom>
              <a:avLst/>
              <a:gdLst/>
              <a:ahLst/>
              <a:cxnLst/>
              <a:rect l="l" t="t" r="r" b="b"/>
              <a:pathLst>
                <a:path w="7570" h="14244" extrusionOk="0">
                  <a:moveTo>
                    <a:pt x="916" y="1"/>
                  </a:moveTo>
                  <a:cubicBezTo>
                    <a:pt x="349" y="1"/>
                    <a:pt x="1" y="56"/>
                    <a:pt x="1" y="56"/>
                  </a:cubicBezTo>
                  <a:lnTo>
                    <a:pt x="1" y="11172"/>
                  </a:lnTo>
                  <a:cubicBezTo>
                    <a:pt x="278" y="11149"/>
                    <a:pt x="549" y="11138"/>
                    <a:pt x="812" y="11138"/>
                  </a:cubicBezTo>
                  <a:cubicBezTo>
                    <a:pt x="4869" y="11138"/>
                    <a:pt x="7181" y="13734"/>
                    <a:pt x="7538" y="14180"/>
                  </a:cubicBezTo>
                  <a:cubicBezTo>
                    <a:pt x="7570" y="14212"/>
                    <a:pt x="7570" y="14212"/>
                    <a:pt x="7570" y="14244"/>
                  </a:cubicBezTo>
                  <a:lnTo>
                    <a:pt x="7570" y="3160"/>
                  </a:lnTo>
                  <a:cubicBezTo>
                    <a:pt x="5413" y="383"/>
                    <a:pt x="2408" y="1"/>
                    <a:pt x="916" y="1"/>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0"/>
            <p:cNvSpPr/>
            <p:nvPr/>
          </p:nvSpPr>
          <p:spPr>
            <a:xfrm>
              <a:off x="4309175" y="2199150"/>
              <a:ext cx="149650" cy="56250"/>
            </a:xfrm>
            <a:custGeom>
              <a:avLst/>
              <a:gdLst/>
              <a:ahLst/>
              <a:cxnLst/>
              <a:rect l="l" t="t" r="r" b="b"/>
              <a:pathLst>
                <a:path w="5986" h="2250" extrusionOk="0">
                  <a:moveTo>
                    <a:pt x="95" y="1"/>
                  </a:moveTo>
                  <a:cubicBezTo>
                    <a:pt x="64" y="1"/>
                    <a:pt x="0" y="32"/>
                    <a:pt x="0" y="96"/>
                  </a:cubicBezTo>
                  <a:cubicBezTo>
                    <a:pt x="0" y="127"/>
                    <a:pt x="32" y="191"/>
                    <a:pt x="95" y="191"/>
                  </a:cubicBezTo>
                  <a:cubicBezTo>
                    <a:pt x="127" y="191"/>
                    <a:pt x="4339" y="444"/>
                    <a:pt x="5827" y="2218"/>
                  </a:cubicBezTo>
                  <a:cubicBezTo>
                    <a:pt x="5827" y="2249"/>
                    <a:pt x="5859" y="2249"/>
                    <a:pt x="5891" y="2249"/>
                  </a:cubicBezTo>
                  <a:cubicBezTo>
                    <a:pt x="5891" y="2249"/>
                    <a:pt x="5922" y="2249"/>
                    <a:pt x="5954" y="2218"/>
                  </a:cubicBezTo>
                  <a:cubicBezTo>
                    <a:pt x="5986" y="2186"/>
                    <a:pt x="5986" y="2123"/>
                    <a:pt x="5954" y="2091"/>
                  </a:cubicBezTo>
                  <a:cubicBezTo>
                    <a:pt x="5321" y="1331"/>
                    <a:pt x="4117" y="729"/>
                    <a:pt x="2439" y="349"/>
                  </a:cubicBezTo>
                  <a:cubicBezTo>
                    <a:pt x="1204" y="64"/>
                    <a:pt x="95" y="1"/>
                    <a:pt x="9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0"/>
            <p:cNvSpPr/>
            <p:nvPr/>
          </p:nvSpPr>
          <p:spPr>
            <a:xfrm>
              <a:off x="4309175" y="2235575"/>
              <a:ext cx="149650" cy="56250"/>
            </a:xfrm>
            <a:custGeom>
              <a:avLst/>
              <a:gdLst/>
              <a:ahLst/>
              <a:cxnLst/>
              <a:rect l="l" t="t" r="r" b="b"/>
              <a:pathLst>
                <a:path w="5986" h="2250" extrusionOk="0">
                  <a:moveTo>
                    <a:pt x="95" y="1"/>
                  </a:moveTo>
                  <a:cubicBezTo>
                    <a:pt x="64" y="1"/>
                    <a:pt x="0" y="32"/>
                    <a:pt x="0" y="96"/>
                  </a:cubicBezTo>
                  <a:cubicBezTo>
                    <a:pt x="0" y="127"/>
                    <a:pt x="32" y="159"/>
                    <a:pt x="95" y="159"/>
                  </a:cubicBezTo>
                  <a:cubicBezTo>
                    <a:pt x="127" y="159"/>
                    <a:pt x="4339" y="412"/>
                    <a:pt x="5827" y="2217"/>
                  </a:cubicBezTo>
                  <a:cubicBezTo>
                    <a:pt x="5827" y="2217"/>
                    <a:pt x="5859" y="2249"/>
                    <a:pt x="5891" y="2249"/>
                  </a:cubicBezTo>
                  <a:cubicBezTo>
                    <a:pt x="5891" y="2249"/>
                    <a:pt x="5922" y="2217"/>
                    <a:pt x="5954" y="2217"/>
                  </a:cubicBezTo>
                  <a:cubicBezTo>
                    <a:pt x="5986" y="2186"/>
                    <a:pt x="5986" y="2122"/>
                    <a:pt x="5954" y="2091"/>
                  </a:cubicBezTo>
                  <a:cubicBezTo>
                    <a:pt x="5321" y="1299"/>
                    <a:pt x="4117" y="729"/>
                    <a:pt x="2439" y="349"/>
                  </a:cubicBezTo>
                  <a:cubicBezTo>
                    <a:pt x="1204" y="64"/>
                    <a:pt x="95" y="1"/>
                    <a:pt x="9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0"/>
            <p:cNvSpPr/>
            <p:nvPr/>
          </p:nvSpPr>
          <p:spPr>
            <a:xfrm>
              <a:off x="4312350" y="2268825"/>
              <a:ext cx="149650" cy="55450"/>
            </a:xfrm>
            <a:custGeom>
              <a:avLst/>
              <a:gdLst/>
              <a:ahLst/>
              <a:cxnLst/>
              <a:rect l="l" t="t" r="r" b="b"/>
              <a:pathLst>
                <a:path w="5986" h="2218" extrusionOk="0">
                  <a:moveTo>
                    <a:pt x="95" y="1"/>
                  </a:moveTo>
                  <a:cubicBezTo>
                    <a:pt x="32" y="1"/>
                    <a:pt x="0" y="32"/>
                    <a:pt x="0" y="64"/>
                  </a:cubicBezTo>
                  <a:cubicBezTo>
                    <a:pt x="0" y="127"/>
                    <a:pt x="32" y="159"/>
                    <a:pt x="63" y="159"/>
                  </a:cubicBezTo>
                  <a:cubicBezTo>
                    <a:pt x="127" y="159"/>
                    <a:pt x="4339" y="412"/>
                    <a:pt x="5795" y="2186"/>
                  </a:cubicBezTo>
                  <a:cubicBezTo>
                    <a:pt x="5827" y="2218"/>
                    <a:pt x="5859" y="2218"/>
                    <a:pt x="5859" y="2218"/>
                  </a:cubicBezTo>
                  <a:lnTo>
                    <a:pt x="5922" y="2218"/>
                  </a:lnTo>
                  <a:cubicBezTo>
                    <a:pt x="5954" y="2186"/>
                    <a:pt x="5985" y="2123"/>
                    <a:pt x="5954" y="2091"/>
                  </a:cubicBezTo>
                  <a:cubicBezTo>
                    <a:pt x="5289" y="1299"/>
                    <a:pt x="4117" y="729"/>
                    <a:pt x="2439" y="349"/>
                  </a:cubicBezTo>
                  <a:cubicBezTo>
                    <a:pt x="1172" y="64"/>
                    <a:pt x="95" y="1"/>
                    <a:pt x="9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0"/>
            <p:cNvSpPr/>
            <p:nvPr/>
          </p:nvSpPr>
          <p:spPr>
            <a:xfrm>
              <a:off x="4311550" y="2311575"/>
              <a:ext cx="149650" cy="55450"/>
            </a:xfrm>
            <a:custGeom>
              <a:avLst/>
              <a:gdLst/>
              <a:ahLst/>
              <a:cxnLst/>
              <a:rect l="l" t="t" r="r" b="b"/>
              <a:pathLst>
                <a:path w="5986" h="2218" extrusionOk="0">
                  <a:moveTo>
                    <a:pt x="95" y="1"/>
                  </a:moveTo>
                  <a:cubicBezTo>
                    <a:pt x="32" y="1"/>
                    <a:pt x="0" y="32"/>
                    <a:pt x="0" y="64"/>
                  </a:cubicBezTo>
                  <a:cubicBezTo>
                    <a:pt x="0" y="127"/>
                    <a:pt x="32" y="159"/>
                    <a:pt x="64" y="159"/>
                  </a:cubicBezTo>
                  <a:cubicBezTo>
                    <a:pt x="127" y="159"/>
                    <a:pt x="4339" y="413"/>
                    <a:pt x="5796" y="2186"/>
                  </a:cubicBezTo>
                  <a:cubicBezTo>
                    <a:pt x="5827" y="2218"/>
                    <a:pt x="5859" y="2218"/>
                    <a:pt x="5891" y="2218"/>
                  </a:cubicBezTo>
                  <a:cubicBezTo>
                    <a:pt x="5891" y="2218"/>
                    <a:pt x="5922" y="2218"/>
                    <a:pt x="5922" y="2186"/>
                  </a:cubicBezTo>
                  <a:cubicBezTo>
                    <a:pt x="5954" y="2154"/>
                    <a:pt x="5986" y="2123"/>
                    <a:pt x="5954" y="2091"/>
                  </a:cubicBezTo>
                  <a:cubicBezTo>
                    <a:pt x="5289" y="1299"/>
                    <a:pt x="4117" y="729"/>
                    <a:pt x="2439" y="317"/>
                  </a:cubicBezTo>
                  <a:cubicBezTo>
                    <a:pt x="1172" y="32"/>
                    <a:pt x="95" y="1"/>
                    <a:pt x="9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0"/>
            <p:cNvSpPr/>
            <p:nvPr/>
          </p:nvSpPr>
          <p:spPr>
            <a:xfrm>
              <a:off x="4311550" y="2347200"/>
              <a:ext cx="149650" cy="56250"/>
            </a:xfrm>
            <a:custGeom>
              <a:avLst/>
              <a:gdLst/>
              <a:ahLst/>
              <a:cxnLst/>
              <a:rect l="l" t="t" r="r" b="b"/>
              <a:pathLst>
                <a:path w="5986" h="2250" extrusionOk="0">
                  <a:moveTo>
                    <a:pt x="95" y="1"/>
                  </a:moveTo>
                  <a:cubicBezTo>
                    <a:pt x="32" y="1"/>
                    <a:pt x="0" y="33"/>
                    <a:pt x="0" y="96"/>
                  </a:cubicBezTo>
                  <a:cubicBezTo>
                    <a:pt x="0" y="128"/>
                    <a:pt x="32" y="159"/>
                    <a:pt x="64" y="159"/>
                  </a:cubicBezTo>
                  <a:cubicBezTo>
                    <a:pt x="127" y="159"/>
                    <a:pt x="4339" y="413"/>
                    <a:pt x="5796" y="2218"/>
                  </a:cubicBezTo>
                  <a:cubicBezTo>
                    <a:pt x="5827" y="2218"/>
                    <a:pt x="5859" y="2249"/>
                    <a:pt x="5891" y="2249"/>
                  </a:cubicBezTo>
                  <a:cubicBezTo>
                    <a:pt x="5891" y="2249"/>
                    <a:pt x="5922" y="2218"/>
                    <a:pt x="5922" y="2218"/>
                  </a:cubicBezTo>
                  <a:cubicBezTo>
                    <a:pt x="5954" y="2186"/>
                    <a:pt x="5986" y="2123"/>
                    <a:pt x="5954" y="2091"/>
                  </a:cubicBezTo>
                  <a:cubicBezTo>
                    <a:pt x="5289" y="1299"/>
                    <a:pt x="4117" y="729"/>
                    <a:pt x="2439" y="349"/>
                  </a:cubicBezTo>
                  <a:cubicBezTo>
                    <a:pt x="1172" y="64"/>
                    <a:pt x="95" y="1"/>
                    <a:pt x="9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0"/>
            <p:cNvSpPr/>
            <p:nvPr/>
          </p:nvSpPr>
          <p:spPr>
            <a:xfrm>
              <a:off x="4476225" y="2173825"/>
              <a:ext cx="209825" cy="334125"/>
            </a:xfrm>
            <a:custGeom>
              <a:avLst/>
              <a:gdLst/>
              <a:ahLst/>
              <a:cxnLst/>
              <a:rect l="l" t="t" r="r" b="b"/>
              <a:pathLst>
                <a:path w="8393" h="13365" extrusionOk="0">
                  <a:moveTo>
                    <a:pt x="7601" y="0"/>
                  </a:moveTo>
                  <a:cubicBezTo>
                    <a:pt x="7158" y="0"/>
                    <a:pt x="6556" y="32"/>
                    <a:pt x="5859" y="127"/>
                  </a:cubicBezTo>
                  <a:cubicBezTo>
                    <a:pt x="4498" y="380"/>
                    <a:pt x="2787" y="1014"/>
                    <a:pt x="1331" y="2566"/>
                  </a:cubicBezTo>
                  <a:cubicBezTo>
                    <a:pt x="1141" y="2756"/>
                    <a:pt x="982" y="2977"/>
                    <a:pt x="824" y="3167"/>
                  </a:cubicBezTo>
                  <a:lnTo>
                    <a:pt x="824" y="3262"/>
                  </a:lnTo>
                  <a:lnTo>
                    <a:pt x="159" y="11465"/>
                  </a:lnTo>
                  <a:lnTo>
                    <a:pt x="1" y="13365"/>
                  </a:lnTo>
                  <a:lnTo>
                    <a:pt x="32" y="13333"/>
                  </a:lnTo>
                  <a:cubicBezTo>
                    <a:pt x="149" y="13245"/>
                    <a:pt x="3031" y="11233"/>
                    <a:pt x="7323" y="11233"/>
                  </a:cubicBezTo>
                  <a:cubicBezTo>
                    <a:pt x="7671" y="11233"/>
                    <a:pt x="8028" y="11246"/>
                    <a:pt x="8393" y="11275"/>
                  </a:cubicBezTo>
                  <a:lnTo>
                    <a:pt x="8329" y="64"/>
                  </a:lnTo>
                  <a:cubicBezTo>
                    <a:pt x="8329" y="64"/>
                    <a:pt x="8076" y="0"/>
                    <a:pt x="760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0"/>
            <p:cNvSpPr/>
            <p:nvPr/>
          </p:nvSpPr>
          <p:spPr>
            <a:xfrm>
              <a:off x="4476225" y="2151825"/>
              <a:ext cx="190050" cy="356125"/>
            </a:xfrm>
            <a:custGeom>
              <a:avLst/>
              <a:gdLst/>
              <a:ahLst/>
              <a:cxnLst/>
              <a:rect l="l" t="t" r="r" b="b"/>
              <a:pathLst>
                <a:path w="7602" h="14245" extrusionOk="0">
                  <a:moveTo>
                    <a:pt x="6686" y="1"/>
                  </a:moveTo>
                  <a:cubicBezTo>
                    <a:pt x="6405" y="1"/>
                    <a:pt x="6070" y="15"/>
                    <a:pt x="5701" y="57"/>
                  </a:cubicBezTo>
                  <a:cubicBezTo>
                    <a:pt x="4086" y="215"/>
                    <a:pt x="1774" y="912"/>
                    <a:pt x="1" y="3161"/>
                  </a:cubicBezTo>
                  <a:lnTo>
                    <a:pt x="1" y="5187"/>
                  </a:lnTo>
                  <a:lnTo>
                    <a:pt x="1" y="12756"/>
                  </a:lnTo>
                  <a:lnTo>
                    <a:pt x="1" y="14213"/>
                  </a:lnTo>
                  <a:lnTo>
                    <a:pt x="1" y="14245"/>
                  </a:lnTo>
                  <a:cubicBezTo>
                    <a:pt x="1" y="14245"/>
                    <a:pt x="1" y="14245"/>
                    <a:pt x="32" y="14213"/>
                  </a:cubicBezTo>
                  <a:cubicBezTo>
                    <a:pt x="182" y="14004"/>
                    <a:pt x="2533" y="11141"/>
                    <a:pt x="6818" y="11141"/>
                  </a:cubicBezTo>
                  <a:cubicBezTo>
                    <a:pt x="7073" y="11141"/>
                    <a:pt x="7333" y="11152"/>
                    <a:pt x="7601" y="11173"/>
                  </a:cubicBezTo>
                  <a:lnTo>
                    <a:pt x="7601" y="57"/>
                  </a:lnTo>
                  <a:cubicBezTo>
                    <a:pt x="7601" y="57"/>
                    <a:pt x="7249" y="1"/>
                    <a:pt x="6686" y="1"/>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0"/>
            <p:cNvSpPr/>
            <p:nvPr/>
          </p:nvSpPr>
          <p:spPr>
            <a:xfrm>
              <a:off x="4494425" y="2199150"/>
              <a:ext cx="148875" cy="56250"/>
            </a:xfrm>
            <a:custGeom>
              <a:avLst/>
              <a:gdLst/>
              <a:ahLst/>
              <a:cxnLst/>
              <a:rect l="l" t="t" r="r" b="b"/>
              <a:pathLst>
                <a:path w="5955" h="2250" extrusionOk="0">
                  <a:moveTo>
                    <a:pt x="5891" y="1"/>
                  </a:moveTo>
                  <a:cubicBezTo>
                    <a:pt x="5860" y="1"/>
                    <a:pt x="4783" y="64"/>
                    <a:pt x="3548" y="349"/>
                  </a:cubicBezTo>
                  <a:cubicBezTo>
                    <a:pt x="1838" y="729"/>
                    <a:pt x="666" y="1331"/>
                    <a:pt x="33" y="2091"/>
                  </a:cubicBezTo>
                  <a:cubicBezTo>
                    <a:pt x="1" y="2123"/>
                    <a:pt x="1" y="2186"/>
                    <a:pt x="33" y="2218"/>
                  </a:cubicBezTo>
                  <a:cubicBezTo>
                    <a:pt x="64" y="2249"/>
                    <a:pt x="64" y="2249"/>
                    <a:pt x="96" y="2249"/>
                  </a:cubicBezTo>
                  <a:cubicBezTo>
                    <a:pt x="128" y="2249"/>
                    <a:pt x="128" y="2249"/>
                    <a:pt x="159" y="2218"/>
                  </a:cubicBezTo>
                  <a:cubicBezTo>
                    <a:pt x="1616" y="444"/>
                    <a:pt x="5860" y="191"/>
                    <a:pt x="5891" y="191"/>
                  </a:cubicBezTo>
                  <a:cubicBezTo>
                    <a:pt x="5923" y="191"/>
                    <a:pt x="5955" y="127"/>
                    <a:pt x="5955" y="96"/>
                  </a:cubicBezTo>
                  <a:cubicBezTo>
                    <a:pt x="5955" y="64"/>
                    <a:pt x="5923" y="1"/>
                    <a:pt x="589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0"/>
            <p:cNvSpPr/>
            <p:nvPr/>
          </p:nvSpPr>
          <p:spPr>
            <a:xfrm>
              <a:off x="4494425" y="2235575"/>
              <a:ext cx="148875" cy="56250"/>
            </a:xfrm>
            <a:custGeom>
              <a:avLst/>
              <a:gdLst/>
              <a:ahLst/>
              <a:cxnLst/>
              <a:rect l="l" t="t" r="r" b="b"/>
              <a:pathLst>
                <a:path w="5955" h="2250" extrusionOk="0">
                  <a:moveTo>
                    <a:pt x="5891" y="1"/>
                  </a:moveTo>
                  <a:cubicBezTo>
                    <a:pt x="5860" y="1"/>
                    <a:pt x="4783" y="64"/>
                    <a:pt x="3548" y="349"/>
                  </a:cubicBezTo>
                  <a:cubicBezTo>
                    <a:pt x="1838" y="729"/>
                    <a:pt x="666" y="1299"/>
                    <a:pt x="33" y="2091"/>
                  </a:cubicBezTo>
                  <a:cubicBezTo>
                    <a:pt x="1" y="2122"/>
                    <a:pt x="1" y="2186"/>
                    <a:pt x="33" y="2217"/>
                  </a:cubicBezTo>
                  <a:cubicBezTo>
                    <a:pt x="64" y="2217"/>
                    <a:pt x="64" y="2249"/>
                    <a:pt x="96" y="2249"/>
                  </a:cubicBezTo>
                  <a:cubicBezTo>
                    <a:pt x="128" y="2249"/>
                    <a:pt x="128" y="2217"/>
                    <a:pt x="159" y="2217"/>
                  </a:cubicBezTo>
                  <a:cubicBezTo>
                    <a:pt x="1616" y="412"/>
                    <a:pt x="5860" y="159"/>
                    <a:pt x="5891" y="159"/>
                  </a:cubicBezTo>
                  <a:cubicBezTo>
                    <a:pt x="5923" y="159"/>
                    <a:pt x="5955" y="127"/>
                    <a:pt x="5955" y="96"/>
                  </a:cubicBezTo>
                  <a:cubicBezTo>
                    <a:pt x="5955" y="32"/>
                    <a:pt x="5923" y="1"/>
                    <a:pt x="589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0"/>
            <p:cNvSpPr/>
            <p:nvPr/>
          </p:nvSpPr>
          <p:spPr>
            <a:xfrm>
              <a:off x="4491275" y="2268825"/>
              <a:ext cx="149650" cy="55450"/>
            </a:xfrm>
            <a:custGeom>
              <a:avLst/>
              <a:gdLst/>
              <a:ahLst/>
              <a:cxnLst/>
              <a:rect l="l" t="t" r="r" b="b"/>
              <a:pathLst>
                <a:path w="5986" h="2218" extrusionOk="0">
                  <a:moveTo>
                    <a:pt x="5891" y="1"/>
                  </a:moveTo>
                  <a:cubicBezTo>
                    <a:pt x="5891" y="1"/>
                    <a:pt x="4782" y="64"/>
                    <a:pt x="3547" y="349"/>
                  </a:cubicBezTo>
                  <a:cubicBezTo>
                    <a:pt x="1869" y="729"/>
                    <a:pt x="665" y="1299"/>
                    <a:pt x="32" y="2091"/>
                  </a:cubicBezTo>
                  <a:cubicBezTo>
                    <a:pt x="0" y="2123"/>
                    <a:pt x="0" y="2186"/>
                    <a:pt x="32" y="2218"/>
                  </a:cubicBezTo>
                  <a:lnTo>
                    <a:pt x="95" y="2218"/>
                  </a:lnTo>
                  <a:cubicBezTo>
                    <a:pt x="127" y="2218"/>
                    <a:pt x="159" y="2218"/>
                    <a:pt x="159" y="2186"/>
                  </a:cubicBezTo>
                  <a:cubicBezTo>
                    <a:pt x="1647" y="412"/>
                    <a:pt x="5859" y="159"/>
                    <a:pt x="5891" y="159"/>
                  </a:cubicBezTo>
                  <a:cubicBezTo>
                    <a:pt x="5954" y="159"/>
                    <a:pt x="5986" y="127"/>
                    <a:pt x="5986" y="64"/>
                  </a:cubicBezTo>
                  <a:cubicBezTo>
                    <a:pt x="5986" y="32"/>
                    <a:pt x="5922" y="1"/>
                    <a:pt x="589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0"/>
            <p:cNvSpPr/>
            <p:nvPr/>
          </p:nvSpPr>
          <p:spPr>
            <a:xfrm>
              <a:off x="4492050" y="2311575"/>
              <a:ext cx="149675" cy="55450"/>
            </a:xfrm>
            <a:custGeom>
              <a:avLst/>
              <a:gdLst/>
              <a:ahLst/>
              <a:cxnLst/>
              <a:rect l="l" t="t" r="r" b="b"/>
              <a:pathLst>
                <a:path w="5987" h="2218" extrusionOk="0">
                  <a:moveTo>
                    <a:pt x="5891" y="1"/>
                  </a:moveTo>
                  <a:cubicBezTo>
                    <a:pt x="5860" y="1"/>
                    <a:pt x="4783" y="32"/>
                    <a:pt x="3548" y="317"/>
                  </a:cubicBezTo>
                  <a:cubicBezTo>
                    <a:pt x="1838" y="729"/>
                    <a:pt x="666" y="1299"/>
                    <a:pt x="33" y="2091"/>
                  </a:cubicBezTo>
                  <a:cubicBezTo>
                    <a:pt x="1" y="2123"/>
                    <a:pt x="1" y="2154"/>
                    <a:pt x="33" y="2186"/>
                  </a:cubicBezTo>
                  <a:cubicBezTo>
                    <a:pt x="64" y="2218"/>
                    <a:pt x="64" y="2218"/>
                    <a:pt x="96" y="2218"/>
                  </a:cubicBezTo>
                  <a:cubicBezTo>
                    <a:pt x="128" y="2218"/>
                    <a:pt x="159" y="2218"/>
                    <a:pt x="159" y="2186"/>
                  </a:cubicBezTo>
                  <a:cubicBezTo>
                    <a:pt x="1648" y="413"/>
                    <a:pt x="5860" y="159"/>
                    <a:pt x="5891" y="159"/>
                  </a:cubicBezTo>
                  <a:cubicBezTo>
                    <a:pt x="5955" y="159"/>
                    <a:pt x="5986" y="127"/>
                    <a:pt x="5986" y="64"/>
                  </a:cubicBezTo>
                  <a:cubicBezTo>
                    <a:pt x="5986" y="32"/>
                    <a:pt x="5923" y="1"/>
                    <a:pt x="589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0"/>
            <p:cNvSpPr/>
            <p:nvPr/>
          </p:nvSpPr>
          <p:spPr>
            <a:xfrm>
              <a:off x="4492050" y="2347200"/>
              <a:ext cx="149675" cy="56250"/>
            </a:xfrm>
            <a:custGeom>
              <a:avLst/>
              <a:gdLst/>
              <a:ahLst/>
              <a:cxnLst/>
              <a:rect l="l" t="t" r="r" b="b"/>
              <a:pathLst>
                <a:path w="5987" h="2250" extrusionOk="0">
                  <a:moveTo>
                    <a:pt x="5891" y="1"/>
                  </a:moveTo>
                  <a:cubicBezTo>
                    <a:pt x="5860" y="1"/>
                    <a:pt x="4783" y="64"/>
                    <a:pt x="3548" y="349"/>
                  </a:cubicBezTo>
                  <a:cubicBezTo>
                    <a:pt x="1838" y="729"/>
                    <a:pt x="666" y="1299"/>
                    <a:pt x="33" y="2091"/>
                  </a:cubicBezTo>
                  <a:cubicBezTo>
                    <a:pt x="1" y="2123"/>
                    <a:pt x="1" y="2186"/>
                    <a:pt x="33" y="2218"/>
                  </a:cubicBezTo>
                  <a:cubicBezTo>
                    <a:pt x="64" y="2218"/>
                    <a:pt x="64" y="2249"/>
                    <a:pt x="96" y="2249"/>
                  </a:cubicBezTo>
                  <a:cubicBezTo>
                    <a:pt x="128" y="2249"/>
                    <a:pt x="159" y="2218"/>
                    <a:pt x="159" y="2218"/>
                  </a:cubicBezTo>
                  <a:cubicBezTo>
                    <a:pt x="1648" y="413"/>
                    <a:pt x="5860" y="159"/>
                    <a:pt x="5891" y="159"/>
                  </a:cubicBezTo>
                  <a:cubicBezTo>
                    <a:pt x="5955" y="159"/>
                    <a:pt x="5986" y="128"/>
                    <a:pt x="5986" y="96"/>
                  </a:cubicBezTo>
                  <a:cubicBezTo>
                    <a:pt x="5986" y="33"/>
                    <a:pt x="5923" y="1"/>
                    <a:pt x="589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0"/>
            <p:cNvSpPr/>
            <p:nvPr/>
          </p:nvSpPr>
          <p:spPr>
            <a:xfrm>
              <a:off x="4473050" y="2151825"/>
              <a:ext cx="213000" cy="356125"/>
            </a:xfrm>
            <a:custGeom>
              <a:avLst/>
              <a:gdLst/>
              <a:ahLst/>
              <a:cxnLst/>
              <a:rect l="l" t="t" r="r" b="b"/>
              <a:pathLst>
                <a:path w="8520" h="14245" extrusionOk="0">
                  <a:moveTo>
                    <a:pt x="6804" y="1"/>
                  </a:moveTo>
                  <a:cubicBezTo>
                    <a:pt x="6518" y="1"/>
                    <a:pt x="6176" y="15"/>
                    <a:pt x="5796" y="57"/>
                  </a:cubicBezTo>
                  <a:cubicBezTo>
                    <a:pt x="5828" y="120"/>
                    <a:pt x="5828" y="184"/>
                    <a:pt x="5860" y="279"/>
                  </a:cubicBezTo>
                  <a:cubicBezTo>
                    <a:pt x="5923" y="532"/>
                    <a:pt x="5955" y="754"/>
                    <a:pt x="5986" y="1007"/>
                  </a:cubicBezTo>
                  <a:cubicBezTo>
                    <a:pt x="6018" y="1324"/>
                    <a:pt x="6018" y="1640"/>
                    <a:pt x="5986" y="1957"/>
                  </a:cubicBezTo>
                  <a:cubicBezTo>
                    <a:pt x="5986" y="2020"/>
                    <a:pt x="5986" y="2084"/>
                    <a:pt x="5986" y="2147"/>
                  </a:cubicBezTo>
                  <a:cubicBezTo>
                    <a:pt x="5955" y="2591"/>
                    <a:pt x="5891" y="3002"/>
                    <a:pt x="5796" y="3446"/>
                  </a:cubicBezTo>
                  <a:cubicBezTo>
                    <a:pt x="5796" y="3509"/>
                    <a:pt x="5765" y="3572"/>
                    <a:pt x="5765" y="3604"/>
                  </a:cubicBezTo>
                  <a:cubicBezTo>
                    <a:pt x="5638" y="4016"/>
                    <a:pt x="5511" y="4427"/>
                    <a:pt x="5353" y="4807"/>
                  </a:cubicBezTo>
                  <a:cubicBezTo>
                    <a:pt x="5321" y="4871"/>
                    <a:pt x="5290" y="4934"/>
                    <a:pt x="5290" y="4997"/>
                  </a:cubicBezTo>
                  <a:cubicBezTo>
                    <a:pt x="5163" y="5219"/>
                    <a:pt x="5068" y="5441"/>
                    <a:pt x="4941" y="5662"/>
                  </a:cubicBezTo>
                  <a:cubicBezTo>
                    <a:pt x="4751" y="6011"/>
                    <a:pt x="4561" y="6359"/>
                    <a:pt x="4340" y="6707"/>
                  </a:cubicBezTo>
                  <a:cubicBezTo>
                    <a:pt x="4308" y="6771"/>
                    <a:pt x="4245" y="6834"/>
                    <a:pt x="4213" y="6929"/>
                  </a:cubicBezTo>
                  <a:cubicBezTo>
                    <a:pt x="3833" y="7468"/>
                    <a:pt x="3453" y="7974"/>
                    <a:pt x="3041" y="8513"/>
                  </a:cubicBezTo>
                  <a:cubicBezTo>
                    <a:pt x="2978" y="8608"/>
                    <a:pt x="2914" y="8671"/>
                    <a:pt x="2851" y="8766"/>
                  </a:cubicBezTo>
                  <a:cubicBezTo>
                    <a:pt x="2249" y="9526"/>
                    <a:pt x="1616" y="10286"/>
                    <a:pt x="1046" y="11078"/>
                  </a:cubicBezTo>
                  <a:cubicBezTo>
                    <a:pt x="761" y="11489"/>
                    <a:pt x="476" y="11901"/>
                    <a:pt x="286" y="12345"/>
                  </a:cubicBezTo>
                  <a:cubicBezTo>
                    <a:pt x="223" y="12471"/>
                    <a:pt x="191" y="12598"/>
                    <a:pt x="128" y="12725"/>
                  </a:cubicBezTo>
                  <a:cubicBezTo>
                    <a:pt x="128" y="12725"/>
                    <a:pt x="128" y="12756"/>
                    <a:pt x="128" y="12756"/>
                  </a:cubicBezTo>
                  <a:cubicBezTo>
                    <a:pt x="96" y="12851"/>
                    <a:pt x="64" y="12978"/>
                    <a:pt x="33" y="13105"/>
                  </a:cubicBezTo>
                  <a:cubicBezTo>
                    <a:pt x="33" y="13263"/>
                    <a:pt x="1" y="13421"/>
                    <a:pt x="1" y="13580"/>
                  </a:cubicBezTo>
                  <a:cubicBezTo>
                    <a:pt x="1" y="13801"/>
                    <a:pt x="33" y="13991"/>
                    <a:pt x="96" y="14181"/>
                  </a:cubicBezTo>
                  <a:cubicBezTo>
                    <a:pt x="96" y="14181"/>
                    <a:pt x="96" y="14181"/>
                    <a:pt x="96" y="14213"/>
                  </a:cubicBezTo>
                  <a:lnTo>
                    <a:pt x="128" y="14213"/>
                  </a:lnTo>
                  <a:lnTo>
                    <a:pt x="128" y="14245"/>
                  </a:lnTo>
                  <a:cubicBezTo>
                    <a:pt x="128" y="14245"/>
                    <a:pt x="128" y="14245"/>
                    <a:pt x="159" y="14213"/>
                  </a:cubicBezTo>
                  <a:cubicBezTo>
                    <a:pt x="276" y="14125"/>
                    <a:pt x="3158" y="12113"/>
                    <a:pt x="7450" y="12113"/>
                  </a:cubicBezTo>
                  <a:cubicBezTo>
                    <a:pt x="7798" y="12113"/>
                    <a:pt x="8155" y="12126"/>
                    <a:pt x="8520" y="12155"/>
                  </a:cubicBezTo>
                  <a:lnTo>
                    <a:pt x="8456" y="944"/>
                  </a:lnTo>
                  <a:cubicBezTo>
                    <a:pt x="8456" y="944"/>
                    <a:pt x="8171" y="880"/>
                    <a:pt x="7728" y="880"/>
                  </a:cubicBezTo>
                  <a:lnTo>
                    <a:pt x="7728" y="57"/>
                  </a:lnTo>
                  <a:cubicBezTo>
                    <a:pt x="7728" y="57"/>
                    <a:pt x="7376" y="1"/>
                    <a:pt x="6804" y="1"/>
                  </a:cubicBezTo>
                  <a:close/>
                </a:path>
              </a:pathLst>
            </a:custGeom>
            <a:solidFill>
              <a:srgbClr val="CECECE">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0"/>
            <p:cNvSpPr/>
            <p:nvPr/>
          </p:nvSpPr>
          <p:spPr>
            <a:xfrm>
              <a:off x="2821525" y="3877500"/>
              <a:ext cx="118775" cy="116525"/>
            </a:xfrm>
            <a:custGeom>
              <a:avLst/>
              <a:gdLst/>
              <a:ahLst/>
              <a:cxnLst/>
              <a:rect l="l" t="t" r="r" b="b"/>
              <a:pathLst>
                <a:path w="4751" h="4661" extrusionOk="0">
                  <a:moveTo>
                    <a:pt x="2" y="3108"/>
                  </a:moveTo>
                  <a:cubicBezTo>
                    <a:pt x="1" y="3108"/>
                    <a:pt x="0" y="3108"/>
                    <a:pt x="0" y="3108"/>
                  </a:cubicBezTo>
                  <a:cubicBezTo>
                    <a:pt x="0" y="3109"/>
                    <a:pt x="1" y="3109"/>
                    <a:pt x="1" y="3109"/>
                  </a:cubicBezTo>
                  <a:cubicBezTo>
                    <a:pt x="1" y="3109"/>
                    <a:pt x="2" y="3109"/>
                    <a:pt x="2" y="3108"/>
                  </a:cubicBezTo>
                  <a:close/>
                  <a:moveTo>
                    <a:pt x="294" y="1"/>
                  </a:moveTo>
                  <a:cubicBezTo>
                    <a:pt x="218" y="1"/>
                    <a:pt x="141" y="2"/>
                    <a:pt x="64" y="5"/>
                  </a:cubicBezTo>
                  <a:cubicBezTo>
                    <a:pt x="64" y="5"/>
                    <a:pt x="33" y="3046"/>
                    <a:pt x="2" y="3108"/>
                  </a:cubicBezTo>
                  <a:lnTo>
                    <a:pt x="2" y="3108"/>
                  </a:lnTo>
                  <a:cubicBezTo>
                    <a:pt x="6" y="3108"/>
                    <a:pt x="17" y="3108"/>
                    <a:pt x="34" y="3108"/>
                  </a:cubicBezTo>
                  <a:cubicBezTo>
                    <a:pt x="311" y="3108"/>
                    <a:pt x="2250" y="3163"/>
                    <a:pt x="3072" y="4660"/>
                  </a:cubicBezTo>
                  <a:cubicBezTo>
                    <a:pt x="3072" y="4660"/>
                    <a:pt x="3959" y="2095"/>
                    <a:pt x="4751" y="1588"/>
                  </a:cubicBezTo>
                  <a:cubicBezTo>
                    <a:pt x="4751" y="1588"/>
                    <a:pt x="2983" y="1"/>
                    <a:pt x="29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0"/>
            <p:cNvSpPr/>
            <p:nvPr/>
          </p:nvSpPr>
          <p:spPr>
            <a:xfrm>
              <a:off x="2913350" y="3876025"/>
              <a:ext cx="169450" cy="300875"/>
            </a:xfrm>
            <a:custGeom>
              <a:avLst/>
              <a:gdLst/>
              <a:ahLst/>
              <a:cxnLst/>
              <a:rect l="l" t="t" r="r" b="b"/>
              <a:pathLst>
                <a:path w="6778" h="12035" extrusionOk="0">
                  <a:moveTo>
                    <a:pt x="6303" y="1"/>
                  </a:moveTo>
                  <a:cubicBezTo>
                    <a:pt x="5923" y="64"/>
                    <a:pt x="5195" y="127"/>
                    <a:pt x="4371" y="381"/>
                  </a:cubicBezTo>
                  <a:cubicBezTo>
                    <a:pt x="2471" y="951"/>
                    <a:pt x="1" y="2312"/>
                    <a:pt x="1" y="5764"/>
                  </a:cubicBezTo>
                  <a:lnTo>
                    <a:pt x="1" y="12035"/>
                  </a:lnTo>
                  <a:lnTo>
                    <a:pt x="3231" y="12035"/>
                  </a:lnTo>
                  <a:lnTo>
                    <a:pt x="3231" y="5923"/>
                  </a:lnTo>
                  <a:cubicBezTo>
                    <a:pt x="3231" y="5923"/>
                    <a:pt x="3294" y="3547"/>
                    <a:pt x="6303" y="3231"/>
                  </a:cubicBezTo>
                  <a:cubicBezTo>
                    <a:pt x="6461" y="3231"/>
                    <a:pt x="6620" y="3199"/>
                    <a:pt x="6778" y="3199"/>
                  </a:cubicBezTo>
                  <a:lnTo>
                    <a:pt x="658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0"/>
            <p:cNvSpPr/>
            <p:nvPr/>
          </p:nvSpPr>
          <p:spPr>
            <a:xfrm>
              <a:off x="2912575" y="3785775"/>
              <a:ext cx="81575" cy="120350"/>
            </a:xfrm>
            <a:custGeom>
              <a:avLst/>
              <a:gdLst/>
              <a:ahLst/>
              <a:cxnLst/>
              <a:rect l="l" t="t" r="r" b="b"/>
              <a:pathLst>
                <a:path w="3263" h="4814" extrusionOk="0">
                  <a:moveTo>
                    <a:pt x="0" y="0"/>
                  </a:moveTo>
                  <a:lnTo>
                    <a:pt x="0" y="3674"/>
                  </a:lnTo>
                  <a:lnTo>
                    <a:pt x="1647" y="4814"/>
                  </a:lnTo>
                  <a:lnTo>
                    <a:pt x="3262" y="3611"/>
                  </a:lnTo>
                  <a:lnTo>
                    <a:pt x="3262" y="0"/>
                  </a:lnTo>
                  <a:cubicBezTo>
                    <a:pt x="3262" y="0"/>
                    <a:pt x="1883" y="71"/>
                    <a:pt x="916" y="71"/>
                  </a:cubicBezTo>
                  <a:cubicBezTo>
                    <a:pt x="433" y="71"/>
                    <a:pt x="53" y="53"/>
                    <a:pt x="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0"/>
            <p:cNvSpPr/>
            <p:nvPr/>
          </p:nvSpPr>
          <p:spPr>
            <a:xfrm>
              <a:off x="2861900" y="3663250"/>
              <a:ext cx="186075" cy="127300"/>
            </a:xfrm>
            <a:custGeom>
              <a:avLst/>
              <a:gdLst/>
              <a:ahLst/>
              <a:cxnLst/>
              <a:rect l="l" t="t" r="r" b="b"/>
              <a:pathLst>
                <a:path w="7443" h="5092" extrusionOk="0">
                  <a:moveTo>
                    <a:pt x="3717" y="1"/>
                  </a:moveTo>
                  <a:cubicBezTo>
                    <a:pt x="3634" y="1"/>
                    <a:pt x="3547" y="40"/>
                    <a:pt x="3484" y="119"/>
                  </a:cubicBezTo>
                  <a:lnTo>
                    <a:pt x="3357" y="309"/>
                  </a:lnTo>
                  <a:lnTo>
                    <a:pt x="127" y="4648"/>
                  </a:lnTo>
                  <a:cubicBezTo>
                    <a:pt x="0" y="4838"/>
                    <a:pt x="127" y="5091"/>
                    <a:pt x="349" y="5091"/>
                  </a:cubicBezTo>
                  <a:lnTo>
                    <a:pt x="7094" y="5091"/>
                  </a:lnTo>
                  <a:cubicBezTo>
                    <a:pt x="7316" y="5091"/>
                    <a:pt x="7443" y="4838"/>
                    <a:pt x="7316" y="4648"/>
                  </a:cubicBezTo>
                  <a:lnTo>
                    <a:pt x="3927" y="119"/>
                  </a:lnTo>
                  <a:cubicBezTo>
                    <a:pt x="3880" y="40"/>
                    <a:pt x="3801" y="1"/>
                    <a:pt x="371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0"/>
            <p:cNvSpPr/>
            <p:nvPr/>
          </p:nvSpPr>
          <p:spPr>
            <a:xfrm>
              <a:off x="2698000" y="3825675"/>
              <a:ext cx="128300" cy="182275"/>
            </a:xfrm>
            <a:custGeom>
              <a:avLst/>
              <a:gdLst/>
              <a:ahLst/>
              <a:cxnLst/>
              <a:rect l="l" t="t" r="r" b="b"/>
              <a:pathLst>
                <a:path w="5132" h="7291" extrusionOk="0">
                  <a:moveTo>
                    <a:pt x="4851" y="1"/>
                  </a:moveTo>
                  <a:cubicBezTo>
                    <a:pt x="4796" y="1"/>
                    <a:pt x="4740" y="16"/>
                    <a:pt x="4688" y="51"/>
                  </a:cubicBezTo>
                  <a:lnTo>
                    <a:pt x="159" y="3440"/>
                  </a:lnTo>
                  <a:cubicBezTo>
                    <a:pt x="1" y="3535"/>
                    <a:pt x="1" y="3756"/>
                    <a:pt x="159" y="3883"/>
                  </a:cubicBezTo>
                  <a:lnTo>
                    <a:pt x="4688" y="7240"/>
                  </a:lnTo>
                  <a:cubicBezTo>
                    <a:pt x="4740" y="7275"/>
                    <a:pt x="4796" y="7290"/>
                    <a:pt x="4851" y="7290"/>
                  </a:cubicBezTo>
                  <a:cubicBezTo>
                    <a:pt x="4997" y="7290"/>
                    <a:pt x="5131" y="7179"/>
                    <a:pt x="5131" y="7018"/>
                  </a:cubicBezTo>
                  <a:lnTo>
                    <a:pt x="5131" y="273"/>
                  </a:lnTo>
                  <a:cubicBezTo>
                    <a:pt x="5131" y="112"/>
                    <a:pt x="4997" y="1"/>
                    <a:pt x="485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0"/>
            <p:cNvSpPr/>
            <p:nvPr/>
          </p:nvSpPr>
          <p:spPr>
            <a:xfrm>
              <a:off x="3070900" y="3825675"/>
              <a:ext cx="128300" cy="182275"/>
            </a:xfrm>
            <a:custGeom>
              <a:avLst/>
              <a:gdLst/>
              <a:ahLst/>
              <a:cxnLst/>
              <a:rect l="l" t="t" r="r" b="b"/>
              <a:pathLst>
                <a:path w="5132" h="7291" extrusionOk="0">
                  <a:moveTo>
                    <a:pt x="281" y="1"/>
                  </a:moveTo>
                  <a:cubicBezTo>
                    <a:pt x="135" y="1"/>
                    <a:pt x="1" y="112"/>
                    <a:pt x="1" y="273"/>
                  </a:cubicBezTo>
                  <a:lnTo>
                    <a:pt x="1" y="7018"/>
                  </a:lnTo>
                  <a:cubicBezTo>
                    <a:pt x="1" y="7179"/>
                    <a:pt x="135" y="7290"/>
                    <a:pt x="281" y="7290"/>
                  </a:cubicBezTo>
                  <a:cubicBezTo>
                    <a:pt x="336" y="7290"/>
                    <a:pt x="392" y="7275"/>
                    <a:pt x="444" y="7240"/>
                  </a:cubicBezTo>
                  <a:lnTo>
                    <a:pt x="4973" y="3883"/>
                  </a:lnTo>
                  <a:cubicBezTo>
                    <a:pt x="5131" y="3756"/>
                    <a:pt x="5131" y="3535"/>
                    <a:pt x="4973" y="3440"/>
                  </a:cubicBezTo>
                  <a:lnTo>
                    <a:pt x="444" y="51"/>
                  </a:lnTo>
                  <a:cubicBezTo>
                    <a:pt x="392" y="16"/>
                    <a:pt x="336" y="1"/>
                    <a:pt x="281" y="1"/>
                  </a:cubicBezTo>
                  <a:close/>
                </a:path>
              </a:pathLst>
            </a:custGeom>
            <a:solidFill>
              <a:srgbClr val="D0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0"/>
            <p:cNvSpPr/>
            <p:nvPr/>
          </p:nvSpPr>
          <p:spPr>
            <a:xfrm>
              <a:off x="2944225" y="3663250"/>
              <a:ext cx="103750" cy="127300"/>
            </a:xfrm>
            <a:custGeom>
              <a:avLst/>
              <a:gdLst/>
              <a:ahLst/>
              <a:cxnLst/>
              <a:rect l="l" t="t" r="r" b="b"/>
              <a:pathLst>
                <a:path w="4150" h="5092" extrusionOk="0">
                  <a:moveTo>
                    <a:pt x="424" y="1"/>
                  </a:moveTo>
                  <a:cubicBezTo>
                    <a:pt x="341" y="1"/>
                    <a:pt x="254" y="40"/>
                    <a:pt x="191" y="119"/>
                  </a:cubicBezTo>
                  <a:lnTo>
                    <a:pt x="64" y="309"/>
                  </a:lnTo>
                  <a:cubicBezTo>
                    <a:pt x="1" y="1544"/>
                    <a:pt x="919" y="3223"/>
                    <a:pt x="1363" y="3951"/>
                  </a:cubicBezTo>
                  <a:cubicBezTo>
                    <a:pt x="1553" y="4268"/>
                    <a:pt x="1743" y="4585"/>
                    <a:pt x="1933" y="4901"/>
                  </a:cubicBezTo>
                  <a:cubicBezTo>
                    <a:pt x="1964" y="4933"/>
                    <a:pt x="1996" y="4965"/>
                    <a:pt x="1996" y="4996"/>
                  </a:cubicBezTo>
                  <a:cubicBezTo>
                    <a:pt x="2028" y="5028"/>
                    <a:pt x="2028" y="5060"/>
                    <a:pt x="2059" y="5091"/>
                  </a:cubicBezTo>
                  <a:lnTo>
                    <a:pt x="3769" y="5091"/>
                  </a:lnTo>
                  <a:cubicBezTo>
                    <a:pt x="4023" y="5091"/>
                    <a:pt x="4150" y="4838"/>
                    <a:pt x="3991" y="4648"/>
                  </a:cubicBezTo>
                  <a:lnTo>
                    <a:pt x="634" y="119"/>
                  </a:lnTo>
                  <a:cubicBezTo>
                    <a:pt x="587" y="40"/>
                    <a:pt x="508" y="1"/>
                    <a:pt x="4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0"/>
            <p:cNvSpPr/>
            <p:nvPr/>
          </p:nvSpPr>
          <p:spPr>
            <a:xfrm>
              <a:off x="2951350" y="3825675"/>
              <a:ext cx="247850" cy="351225"/>
            </a:xfrm>
            <a:custGeom>
              <a:avLst/>
              <a:gdLst/>
              <a:ahLst/>
              <a:cxnLst/>
              <a:rect l="l" t="t" r="r" b="b"/>
              <a:pathLst>
                <a:path w="9914" h="14049" extrusionOk="0">
                  <a:moveTo>
                    <a:pt x="5076" y="1"/>
                  </a:moveTo>
                  <a:cubicBezTo>
                    <a:pt x="4933" y="1"/>
                    <a:pt x="4783" y="112"/>
                    <a:pt x="4783" y="273"/>
                  </a:cubicBezTo>
                  <a:lnTo>
                    <a:pt x="4783" y="2046"/>
                  </a:lnTo>
                  <a:cubicBezTo>
                    <a:pt x="4403" y="2078"/>
                    <a:pt x="3706" y="2141"/>
                    <a:pt x="2883" y="2395"/>
                  </a:cubicBezTo>
                  <a:cubicBezTo>
                    <a:pt x="2629" y="4263"/>
                    <a:pt x="1141" y="5783"/>
                    <a:pt x="476" y="7588"/>
                  </a:cubicBezTo>
                  <a:cubicBezTo>
                    <a:pt x="1" y="8950"/>
                    <a:pt x="33" y="10438"/>
                    <a:pt x="64" y="11895"/>
                  </a:cubicBezTo>
                  <a:cubicBezTo>
                    <a:pt x="96" y="12592"/>
                    <a:pt x="128" y="13352"/>
                    <a:pt x="286" y="14049"/>
                  </a:cubicBezTo>
                  <a:lnTo>
                    <a:pt x="1743" y="14049"/>
                  </a:lnTo>
                  <a:lnTo>
                    <a:pt x="1743" y="7937"/>
                  </a:lnTo>
                  <a:cubicBezTo>
                    <a:pt x="1743" y="7937"/>
                    <a:pt x="1806" y="5561"/>
                    <a:pt x="4783" y="5245"/>
                  </a:cubicBezTo>
                  <a:lnTo>
                    <a:pt x="4783" y="7018"/>
                  </a:lnTo>
                  <a:cubicBezTo>
                    <a:pt x="4783" y="7179"/>
                    <a:pt x="4933" y="7290"/>
                    <a:pt x="5076" y="7290"/>
                  </a:cubicBezTo>
                  <a:cubicBezTo>
                    <a:pt x="5130" y="7290"/>
                    <a:pt x="5183" y="7275"/>
                    <a:pt x="5226" y="7240"/>
                  </a:cubicBezTo>
                  <a:lnTo>
                    <a:pt x="9787" y="3883"/>
                  </a:lnTo>
                  <a:cubicBezTo>
                    <a:pt x="9913" y="3756"/>
                    <a:pt x="9913" y="3535"/>
                    <a:pt x="9787" y="3440"/>
                  </a:cubicBezTo>
                  <a:lnTo>
                    <a:pt x="5226" y="51"/>
                  </a:lnTo>
                  <a:cubicBezTo>
                    <a:pt x="5183" y="16"/>
                    <a:pt x="5130" y="1"/>
                    <a:pt x="507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0" name="Google Shape;2720;p30"/>
          <p:cNvSpPr txBox="1"/>
          <p:nvPr/>
        </p:nvSpPr>
        <p:spPr>
          <a:xfrm>
            <a:off x="717400" y="411475"/>
            <a:ext cx="77235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Fira Sans Medium"/>
                <a:ea typeface="Fira Sans Medium"/>
                <a:cs typeface="Fira Sans Medium"/>
                <a:sym typeface="Fira Sans Medium"/>
              </a:rPr>
              <a:t>Why</a:t>
            </a:r>
            <a:r>
              <a:rPr lang="en" sz="2800" dirty="0">
                <a:latin typeface="Fira Sans Medium"/>
                <a:ea typeface="Fira Sans Medium"/>
                <a:cs typeface="Fira Sans Medium"/>
                <a:sym typeface="Fira Sans Medium"/>
              </a:rPr>
              <a:t> Oracles?</a:t>
            </a:r>
            <a:endParaRPr sz="2800" dirty="0">
              <a:latin typeface="Fira Sans Medium"/>
              <a:ea typeface="Fira Sans Medium"/>
              <a:cs typeface="Fira Sans Medium"/>
              <a:sym typeface="Fira Sans Medium"/>
            </a:endParaRPr>
          </a:p>
        </p:txBody>
      </p:sp>
      <p:sp>
        <p:nvSpPr>
          <p:cNvPr id="2721" name="Google Shape;2721;p30"/>
          <p:cNvSpPr txBox="1"/>
          <p:nvPr/>
        </p:nvSpPr>
        <p:spPr>
          <a:xfrm>
            <a:off x="617350" y="3726719"/>
            <a:ext cx="20289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Fira Sans Medium"/>
                <a:ea typeface="Fira Sans Medium"/>
                <a:cs typeface="Fira Sans Medium"/>
                <a:sym typeface="Fira Sans Medium"/>
              </a:rPr>
              <a:t>S</a:t>
            </a:r>
            <a:r>
              <a:rPr lang="en-US" sz="1400" dirty="0">
                <a:latin typeface="Fira Sans Medium"/>
                <a:ea typeface="Fira Sans Medium"/>
                <a:cs typeface="Fira Sans Medium"/>
                <a:sym typeface="Fira Sans Medium"/>
              </a:rPr>
              <a:t>ource of Truth</a:t>
            </a:r>
          </a:p>
        </p:txBody>
      </p:sp>
      <p:sp>
        <p:nvSpPr>
          <p:cNvPr id="2722" name="Google Shape;2722;p30"/>
          <p:cNvSpPr txBox="1"/>
          <p:nvPr/>
        </p:nvSpPr>
        <p:spPr>
          <a:xfrm>
            <a:off x="594906" y="3965163"/>
            <a:ext cx="2015195" cy="463443"/>
          </a:xfrm>
          <a:prstGeom prst="rect">
            <a:avLst/>
          </a:prstGeom>
          <a:noFill/>
          <a:ln>
            <a:noFill/>
          </a:ln>
        </p:spPr>
        <p:txBody>
          <a:bodyPr spcFirstLastPara="1" wrap="square" lIns="91425" tIns="91425" rIns="91425" bIns="91425" anchor="ctr" anchorCtr="0">
            <a:noAutofit/>
          </a:bodyPr>
          <a:lstStyle/>
          <a:p>
            <a:pPr marR="0" lvl="0" algn="ctr" rtl="0">
              <a:lnSpc>
                <a:spcPct val="100000"/>
              </a:lnSpc>
              <a:spcBef>
                <a:spcPts val="0"/>
              </a:spcBef>
              <a:spcAft>
                <a:spcPts val="0"/>
              </a:spcAft>
              <a:buClr>
                <a:srgbClr val="000000"/>
              </a:buClr>
              <a:buFont typeface="Arial"/>
            </a:pPr>
            <a:r>
              <a:rPr lang="en-US" sz="1000" dirty="0">
                <a:latin typeface="Fira Sans"/>
                <a:ea typeface="Fira Sans"/>
                <a:cs typeface="Fira Sans"/>
                <a:sym typeface="Fira Sans"/>
              </a:rPr>
              <a:t>Obtains data from various trusted sources</a:t>
            </a:r>
          </a:p>
        </p:txBody>
      </p:sp>
      <p:sp>
        <p:nvSpPr>
          <p:cNvPr id="2723" name="Google Shape;2723;p30"/>
          <p:cNvSpPr txBox="1"/>
          <p:nvPr/>
        </p:nvSpPr>
        <p:spPr>
          <a:xfrm>
            <a:off x="2464088" y="1344119"/>
            <a:ext cx="2139569"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System Data Supplier</a:t>
            </a:r>
            <a:endParaRPr dirty="0">
              <a:latin typeface="Fira Sans Medium"/>
              <a:ea typeface="Fira Sans Medium"/>
              <a:cs typeface="Fira Sans Medium"/>
              <a:sym typeface="Fira Sans Medium"/>
            </a:endParaRPr>
          </a:p>
        </p:txBody>
      </p:sp>
      <p:sp>
        <p:nvSpPr>
          <p:cNvPr id="2724" name="Google Shape;2724;p30"/>
          <p:cNvSpPr txBox="1"/>
          <p:nvPr/>
        </p:nvSpPr>
        <p:spPr>
          <a:xfrm>
            <a:off x="2505357" y="1658813"/>
            <a:ext cx="2112321" cy="35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latin typeface="Fira Sans"/>
                <a:ea typeface="Fira Sans"/>
                <a:cs typeface="Fira Sans"/>
                <a:sym typeface="Fira Sans"/>
              </a:rPr>
              <a:t>Aggregates and integrates data providing a unified access 	point</a:t>
            </a:r>
            <a:endParaRPr sz="1000" dirty="0">
              <a:latin typeface="Fira Sans"/>
              <a:ea typeface="Fira Sans"/>
              <a:cs typeface="Fira Sans"/>
              <a:sym typeface="Fira Sans"/>
            </a:endParaRPr>
          </a:p>
        </p:txBody>
      </p:sp>
      <p:sp>
        <p:nvSpPr>
          <p:cNvPr id="2725" name="Google Shape;2725;p30"/>
          <p:cNvSpPr txBox="1"/>
          <p:nvPr/>
        </p:nvSpPr>
        <p:spPr>
          <a:xfrm>
            <a:off x="4510607" y="3743507"/>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Accurate &amp; Reliable</a:t>
            </a:r>
            <a:endParaRPr dirty="0">
              <a:latin typeface="Fira Sans Medium"/>
              <a:ea typeface="Fira Sans Medium"/>
              <a:cs typeface="Fira Sans Medium"/>
              <a:sym typeface="Fira Sans Medium"/>
            </a:endParaRPr>
          </a:p>
        </p:txBody>
      </p:sp>
      <p:sp>
        <p:nvSpPr>
          <p:cNvPr id="2726" name="Google Shape;2726;p30"/>
          <p:cNvSpPr txBox="1"/>
          <p:nvPr/>
        </p:nvSpPr>
        <p:spPr>
          <a:xfrm>
            <a:off x="4510607" y="4201711"/>
            <a:ext cx="1765200" cy="35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latin typeface="Fira Sans"/>
                <a:ea typeface="Fira Sans"/>
                <a:cs typeface="Fira Sans"/>
                <a:sym typeface="Fira Sans"/>
              </a:rPr>
              <a:t>Mechanisms to validate and verify the data they receive</a:t>
            </a:r>
            <a:endParaRPr sz="1000" dirty="0">
              <a:latin typeface="Fira Sans"/>
              <a:ea typeface="Fira Sans"/>
              <a:cs typeface="Fira Sans"/>
              <a:sym typeface="Fira Sans"/>
            </a:endParaRPr>
          </a:p>
        </p:txBody>
      </p:sp>
      <p:sp>
        <p:nvSpPr>
          <p:cNvPr id="2727" name="Google Shape;2727;p30"/>
          <p:cNvSpPr txBox="1"/>
          <p:nvPr/>
        </p:nvSpPr>
        <p:spPr>
          <a:xfrm>
            <a:off x="6376146" y="1261737"/>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Secure</a:t>
            </a:r>
            <a:endParaRPr dirty="0">
              <a:latin typeface="Fira Sans Medium"/>
              <a:ea typeface="Fira Sans Medium"/>
              <a:cs typeface="Fira Sans Medium"/>
              <a:sym typeface="Fira Sans Medium"/>
            </a:endParaRPr>
          </a:p>
        </p:txBody>
      </p:sp>
      <p:sp>
        <p:nvSpPr>
          <p:cNvPr id="2728" name="Google Shape;2728;p30"/>
          <p:cNvSpPr txBox="1"/>
          <p:nvPr/>
        </p:nvSpPr>
        <p:spPr>
          <a:xfrm>
            <a:off x="6234469" y="1617764"/>
            <a:ext cx="2068864" cy="35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latin typeface="Fira Sans"/>
                <a:ea typeface="Fira Sans"/>
                <a:cs typeface="Fira Sans"/>
                <a:sym typeface="Fira Sans"/>
              </a:rPr>
              <a:t>Robust security measures to protect against data tampering or manipulation</a:t>
            </a:r>
            <a:endParaRPr sz="1000" dirty="0">
              <a:latin typeface="Fira Sans"/>
              <a:ea typeface="Fira Sans"/>
              <a:cs typeface="Fira Sans"/>
              <a:sym typeface="Fira Sans"/>
            </a:endParaRPr>
          </a:p>
        </p:txBody>
      </p:sp>
      <p:sp>
        <p:nvSpPr>
          <p:cNvPr id="2" name="Slide Number Placeholder 1">
            <a:extLst>
              <a:ext uri="{FF2B5EF4-FFF2-40B4-BE49-F238E27FC236}">
                <a16:creationId xmlns:a16="http://schemas.microsoft.com/office/drawing/2014/main" id="{8A3A2BE5-F30E-A5EB-8303-0D2B5B6C51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2"/>
        <p:cNvGrpSpPr/>
        <p:nvPr/>
      </p:nvGrpSpPr>
      <p:grpSpPr>
        <a:xfrm>
          <a:off x="0" y="0"/>
          <a:ext cx="0" cy="0"/>
          <a:chOff x="0" y="0"/>
          <a:chExt cx="0" cy="0"/>
        </a:xfrm>
      </p:grpSpPr>
      <p:grpSp>
        <p:nvGrpSpPr>
          <p:cNvPr id="2733" name="Google Shape;2733;p31"/>
          <p:cNvGrpSpPr/>
          <p:nvPr/>
        </p:nvGrpSpPr>
        <p:grpSpPr>
          <a:xfrm>
            <a:off x="457190" y="1067752"/>
            <a:ext cx="6081329" cy="3668784"/>
            <a:chOff x="637925" y="1644150"/>
            <a:chExt cx="4767800" cy="2876350"/>
          </a:xfrm>
        </p:grpSpPr>
        <p:sp>
          <p:nvSpPr>
            <p:cNvPr id="2738" name="Google Shape;2738;p31"/>
            <p:cNvSpPr/>
            <p:nvPr/>
          </p:nvSpPr>
          <p:spPr>
            <a:xfrm>
              <a:off x="3571275" y="2058225"/>
              <a:ext cx="89500" cy="6375"/>
            </a:xfrm>
            <a:custGeom>
              <a:avLst/>
              <a:gdLst/>
              <a:ahLst/>
              <a:cxnLst/>
              <a:rect l="l" t="t" r="r" b="b"/>
              <a:pathLst>
                <a:path w="3580" h="255" extrusionOk="0">
                  <a:moveTo>
                    <a:pt x="159" y="1"/>
                  </a:moveTo>
                  <a:cubicBezTo>
                    <a:pt x="1" y="32"/>
                    <a:pt x="1" y="254"/>
                    <a:pt x="159" y="254"/>
                  </a:cubicBezTo>
                  <a:lnTo>
                    <a:pt x="3421" y="254"/>
                  </a:lnTo>
                  <a:cubicBezTo>
                    <a:pt x="3548" y="254"/>
                    <a:pt x="3579" y="127"/>
                    <a:pt x="3516" y="64"/>
                  </a:cubicBezTo>
                  <a:cubicBezTo>
                    <a:pt x="3453" y="1"/>
                    <a:pt x="3294" y="1"/>
                    <a:pt x="323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1"/>
            <p:cNvSpPr/>
            <p:nvPr/>
          </p:nvSpPr>
          <p:spPr>
            <a:xfrm>
              <a:off x="3571275" y="2075450"/>
              <a:ext cx="89500" cy="5775"/>
            </a:xfrm>
            <a:custGeom>
              <a:avLst/>
              <a:gdLst/>
              <a:ahLst/>
              <a:cxnLst/>
              <a:rect l="l" t="t" r="r" b="b"/>
              <a:pathLst>
                <a:path w="3580" h="231" extrusionOk="0">
                  <a:moveTo>
                    <a:pt x="3354" y="1"/>
                  </a:moveTo>
                  <a:cubicBezTo>
                    <a:pt x="3286" y="1"/>
                    <a:pt x="3215" y="8"/>
                    <a:pt x="3168" y="8"/>
                  </a:cubicBezTo>
                  <a:lnTo>
                    <a:pt x="159" y="8"/>
                  </a:lnTo>
                  <a:cubicBezTo>
                    <a:pt x="1" y="8"/>
                    <a:pt x="1" y="230"/>
                    <a:pt x="159" y="230"/>
                  </a:cubicBezTo>
                  <a:lnTo>
                    <a:pt x="3421" y="230"/>
                  </a:lnTo>
                  <a:cubicBezTo>
                    <a:pt x="3516" y="230"/>
                    <a:pt x="3579" y="103"/>
                    <a:pt x="3516" y="40"/>
                  </a:cubicBezTo>
                  <a:cubicBezTo>
                    <a:pt x="3484" y="8"/>
                    <a:pt x="3421" y="1"/>
                    <a:pt x="335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1"/>
            <p:cNvSpPr/>
            <p:nvPr/>
          </p:nvSpPr>
          <p:spPr>
            <a:xfrm>
              <a:off x="3571275" y="2092275"/>
              <a:ext cx="90300" cy="6350"/>
            </a:xfrm>
            <a:custGeom>
              <a:avLst/>
              <a:gdLst/>
              <a:ahLst/>
              <a:cxnLst/>
              <a:rect l="l" t="t" r="r" b="b"/>
              <a:pathLst>
                <a:path w="3612" h="254" extrusionOk="0">
                  <a:moveTo>
                    <a:pt x="159" y="1"/>
                  </a:moveTo>
                  <a:cubicBezTo>
                    <a:pt x="1" y="1"/>
                    <a:pt x="1" y="254"/>
                    <a:pt x="159" y="254"/>
                  </a:cubicBezTo>
                  <a:lnTo>
                    <a:pt x="3421" y="254"/>
                  </a:lnTo>
                  <a:cubicBezTo>
                    <a:pt x="3548" y="254"/>
                    <a:pt x="3611" y="64"/>
                    <a:pt x="3484" y="32"/>
                  </a:cubicBezTo>
                  <a:cubicBezTo>
                    <a:pt x="3421" y="1"/>
                    <a:pt x="3389" y="1"/>
                    <a:pt x="335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1"/>
            <p:cNvSpPr/>
            <p:nvPr/>
          </p:nvSpPr>
          <p:spPr>
            <a:xfrm>
              <a:off x="3533275" y="2131850"/>
              <a:ext cx="127500" cy="5575"/>
            </a:xfrm>
            <a:custGeom>
              <a:avLst/>
              <a:gdLst/>
              <a:ahLst/>
              <a:cxnLst/>
              <a:rect l="l" t="t" r="r" b="b"/>
              <a:pathLst>
                <a:path w="5100" h="223" extrusionOk="0">
                  <a:moveTo>
                    <a:pt x="159" y="1"/>
                  </a:moveTo>
                  <a:cubicBezTo>
                    <a:pt x="1" y="1"/>
                    <a:pt x="1" y="223"/>
                    <a:pt x="159" y="223"/>
                  </a:cubicBezTo>
                  <a:lnTo>
                    <a:pt x="4941" y="223"/>
                  </a:lnTo>
                  <a:cubicBezTo>
                    <a:pt x="5099" y="223"/>
                    <a:pt x="5099" y="1"/>
                    <a:pt x="49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1"/>
            <p:cNvSpPr/>
            <p:nvPr/>
          </p:nvSpPr>
          <p:spPr>
            <a:xfrm>
              <a:off x="3533275" y="2148500"/>
              <a:ext cx="127500" cy="6350"/>
            </a:xfrm>
            <a:custGeom>
              <a:avLst/>
              <a:gdLst/>
              <a:ahLst/>
              <a:cxnLst/>
              <a:rect l="l" t="t" r="r" b="b"/>
              <a:pathLst>
                <a:path w="5100" h="254" extrusionOk="0">
                  <a:moveTo>
                    <a:pt x="159" y="0"/>
                  </a:moveTo>
                  <a:cubicBezTo>
                    <a:pt x="1" y="0"/>
                    <a:pt x="1" y="253"/>
                    <a:pt x="159" y="253"/>
                  </a:cubicBezTo>
                  <a:lnTo>
                    <a:pt x="4941" y="253"/>
                  </a:lnTo>
                  <a:cubicBezTo>
                    <a:pt x="5099" y="253"/>
                    <a:pt x="5099" y="0"/>
                    <a:pt x="494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1"/>
            <p:cNvSpPr/>
            <p:nvPr/>
          </p:nvSpPr>
          <p:spPr>
            <a:xfrm>
              <a:off x="3406600" y="1949300"/>
              <a:ext cx="296925" cy="336975"/>
            </a:xfrm>
            <a:custGeom>
              <a:avLst/>
              <a:gdLst/>
              <a:ahLst/>
              <a:cxnLst/>
              <a:rect l="l" t="t" r="r" b="b"/>
              <a:pathLst>
                <a:path w="11877" h="13479" extrusionOk="0">
                  <a:moveTo>
                    <a:pt x="1837" y="241"/>
                  </a:moveTo>
                  <a:cubicBezTo>
                    <a:pt x="1996" y="1064"/>
                    <a:pt x="2407" y="3028"/>
                    <a:pt x="2439" y="3186"/>
                  </a:cubicBezTo>
                  <a:cubicBezTo>
                    <a:pt x="1932" y="3313"/>
                    <a:pt x="1426" y="3408"/>
                    <a:pt x="887" y="3503"/>
                  </a:cubicBezTo>
                  <a:cubicBezTo>
                    <a:pt x="697" y="2616"/>
                    <a:pt x="286" y="653"/>
                    <a:pt x="286" y="557"/>
                  </a:cubicBezTo>
                  <a:lnTo>
                    <a:pt x="1837" y="241"/>
                  </a:lnTo>
                  <a:close/>
                  <a:moveTo>
                    <a:pt x="3837" y="418"/>
                  </a:moveTo>
                  <a:cubicBezTo>
                    <a:pt x="3994" y="418"/>
                    <a:pt x="4151" y="440"/>
                    <a:pt x="4308" y="462"/>
                  </a:cubicBezTo>
                  <a:cubicBezTo>
                    <a:pt x="5036" y="589"/>
                    <a:pt x="5796" y="779"/>
                    <a:pt x="6524" y="969"/>
                  </a:cubicBezTo>
                  <a:cubicBezTo>
                    <a:pt x="6746" y="1033"/>
                    <a:pt x="6936" y="1096"/>
                    <a:pt x="7158" y="1159"/>
                  </a:cubicBezTo>
                  <a:cubicBezTo>
                    <a:pt x="7411" y="1223"/>
                    <a:pt x="7728" y="1286"/>
                    <a:pt x="7981" y="1444"/>
                  </a:cubicBezTo>
                  <a:cubicBezTo>
                    <a:pt x="8171" y="1571"/>
                    <a:pt x="8361" y="1761"/>
                    <a:pt x="8551" y="1888"/>
                  </a:cubicBezTo>
                  <a:cubicBezTo>
                    <a:pt x="8836" y="2109"/>
                    <a:pt x="9121" y="2331"/>
                    <a:pt x="9406" y="2553"/>
                  </a:cubicBezTo>
                  <a:lnTo>
                    <a:pt x="8076" y="2553"/>
                  </a:lnTo>
                  <a:cubicBezTo>
                    <a:pt x="8013" y="2553"/>
                    <a:pt x="7981" y="2521"/>
                    <a:pt x="7950" y="2489"/>
                  </a:cubicBezTo>
                  <a:cubicBezTo>
                    <a:pt x="7855" y="2394"/>
                    <a:pt x="7760" y="2299"/>
                    <a:pt x="7665" y="2236"/>
                  </a:cubicBezTo>
                  <a:cubicBezTo>
                    <a:pt x="7538" y="2141"/>
                    <a:pt x="7443" y="2046"/>
                    <a:pt x="7316" y="1951"/>
                  </a:cubicBezTo>
                  <a:cubicBezTo>
                    <a:pt x="7094" y="1761"/>
                    <a:pt x="6841" y="1508"/>
                    <a:pt x="6619" y="1286"/>
                  </a:cubicBezTo>
                  <a:cubicBezTo>
                    <a:pt x="6619" y="1254"/>
                    <a:pt x="6588" y="1254"/>
                    <a:pt x="6588" y="1223"/>
                  </a:cubicBezTo>
                  <a:cubicBezTo>
                    <a:pt x="6556" y="1201"/>
                    <a:pt x="6521" y="1191"/>
                    <a:pt x="6488" y="1191"/>
                  </a:cubicBezTo>
                  <a:cubicBezTo>
                    <a:pt x="6422" y="1191"/>
                    <a:pt x="6366" y="1233"/>
                    <a:pt x="6366" y="1318"/>
                  </a:cubicBezTo>
                  <a:cubicBezTo>
                    <a:pt x="6366" y="1381"/>
                    <a:pt x="6493" y="1476"/>
                    <a:pt x="6556" y="1539"/>
                  </a:cubicBezTo>
                  <a:cubicBezTo>
                    <a:pt x="6809" y="1793"/>
                    <a:pt x="7031" y="2046"/>
                    <a:pt x="7316" y="2268"/>
                  </a:cubicBezTo>
                  <a:cubicBezTo>
                    <a:pt x="7475" y="2394"/>
                    <a:pt x="7665" y="2521"/>
                    <a:pt x="7823" y="2679"/>
                  </a:cubicBezTo>
                  <a:cubicBezTo>
                    <a:pt x="8013" y="2838"/>
                    <a:pt x="8203" y="3059"/>
                    <a:pt x="8393" y="3249"/>
                  </a:cubicBezTo>
                  <a:cubicBezTo>
                    <a:pt x="8456" y="3344"/>
                    <a:pt x="8520" y="3408"/>
                    <a:pt x="8583" y="3503"/>
                  </a:cubicBezTo>
                  <a:cubicBezTo>
                    <a:pt x="8615" y="3566"/>
                    <a:pt x="8615" y="3629"/>
                    <a:pt x="8551" y="3661"/>
                  </a:cubicBezTo>
                  <a:cubicBezTo>
                    <a:pt x="8472" y="3709"/>
                    <a:pt x="8385" y="3724"/>
                    <a:pt x="8298" y="3724"/>
                  </a:cubicBezTo>
                  <a:cubicBezTo>
                    <a:pt x="8211" y="3724"/>
                    <a:pt x="8124" y="3709"/>
                    <a:pt x="8045" y="3693"/>
                  </a:cubicBezTo>
                  <a:cubicBezTo>
                    <a:pt x="7823" y="3661"/>
                    <a:pt x="7601" y="3534"/>
                    <a:pt x="7411" y="3376"/>
                  </a:cubicBezTo>
                  <a:cubicBezTo>
                    <a:pt x="7316" y="3281"/>
                    <a:pt x="7253" y="3186"/>
                    <a:pt x="7158" y="3091"/>
                  </a:cubicBezTo>
                  <a:cubicBezTo>
                    <a:pt x="7063" y="2996"/>
                    <a:pt x="6936" y="2996"/>
                    <a:pt x="6809" y="2933"/>
                  </a:cubicBezTo>
                  <a:cubicBezTo>
                    <a:pt x="6271" y="2743"/>
                    <a:pt x="5701" y="2553"/>
                    <a:pt x="5163" y="2268"/>
                  </a:cubicBezTo>
                  <a:cubicBezTo>
                    <a:pt x="5004" y="2173"/>
                    <a:pt x="4814" y="2078"/>
                    <a:pt x="4656" y="1951"/>
                  </a:cubicBezTo>
                  <a:cubicBezTo>
                    <a:pt x="4624" y="1919"/>
                    <a:pt x="4561" y="1888"/>
                    <a:pt x="4561" y="1824"/>
                  </a:cubicBezTo>
                  <a:cubicBezTo>
                    <a:pt x="4534" y="1770"/>
                    <a:pt x="4506" y="1691"/>
                    <a:pt x="4418" y="1691"/>
                  </a:cubicBezTo>
                  <a:cubicBezTo>
                    <a:pt x="4404" y="1691"/>
                    <a:pt x="4388" y="1693"/>
                    <a:pt x="4371" y="1698"/>
                  </a:cubicBezTo>
                  <a:cubicBezTo>
                    <a:pt x="4181" y="1761"/>
                    <a:pt x="4403" y="2046"/>
                    <a:pt x="4498" y="2109"/>
                  </a:cubicBezTo>
                  <a:cubicBezTo>
                    <a:pt x="4688" y="2299"/>
                    <a:pt x="4941" y="2426"/>
                    <a:pt x="5163" y="2521"/>
                  </a:cubicBezTo>
                  <a:cubicBezTo>
                    <a:pt x="5163" y="2553"/>
                    <a:pt x="5194" y="2553"/>
                    <a:pt x="5194" y="2553"/>
                  </a:cubicBezTo>
                  <a:lnTo>
                    <a:pt x="4909" y="2553"/>
                  </a:lnTo>
                  <a:cubicBezTo>
                    <a:pt x="4846" y="2553"/>
                    <a:pt x="4783" y="2489"/>
                    <a:pt x="4751" y="2458"/>
                  </a:cubicBezTo>
                  <a:cubicBezTo>
                    <a:pt x="4624" y="2394"/>
                    <a:pt x="4466" y="2268"/>
                    <a:pt x="4371" y="2173"/>
                  </a:cubicBezTo>
                  <a:cubicBezTo>
                    <a:pt x="4339" y="2141"/>
                    <a:pt x="4308" y="2133"/>
                    <a:pt x="4276" y="2133"/>
                  </a:cubicBezTo>
                  <a:cubicBezTo>
                    <a:pt x="4244" y="2133"/>
                    <a:pt x="4213" y="2141"/>
                    <a:pt x="4181" y="2141"/>
                  </a:cubicBezTo>
                  <a:cubicBezTo>
                    <a:pt x="3611" y="2236"/>
                    <a:pt x="3073" y="2363"/>
                    <a:pt x="2534" y="2521"/>
                  </a:cubicBezTo>
                  <a:lnTo>
                    <a:pt x="2154" y="621"/>
                  </a:lnTo>
                  <a:cubicBezTo>
                    <a:pt x="2629" y="557"/>
                    <a:pt x="3136" y="494"/>
                    <a:pt x="3643" y="431"/>
                  </a:cubicBezTo>
                  <a:cubicBezTo>
                    <a:pt x="3707" y="422"/>
                    <a:pt x="3772" y="418"/>
                    <a:pt x="3837" y="418"/>
                  </a:cubicBezTo>
                  <a:close/>
                  <a:moveTo>
                    <a:pt x="4276" y="6860"/>
                  </a:moveTo>
                  <a:lnTo>
                    <a:pt x="4276" y="7493"/>
                  </a:lnTo>
                  <a:lnTo>
                    <a:pt x="3738" y="7493"/>
                  </a:lnTo>
                  <a:lnTo>
                    <a:pt x="4276" y="6860"/>
                  </a:lnTo>
                  <a:close/>
                  <a:moveTo>
                    <a:pt x="10990" y="6828"/>
                  </a:moveTo>
                  <a:lnTo>
                    <a:pt x="11528" y="7493"/>
                  </a:lnTo>
                  <a:lnTo>
                    <a:pt x="10990" y="7493"/>
                  </a:lnTo>
                  <a:lnTo>
                    <a:pt x="10990" y="6828"/>
                  </a:lnTo>
                  <a:close/>
                  <a:moveTo>
                    <a:pt x="4276" y="7715"/>
                  </a:moveTo>
                  <a:lnTo>
                    <a:pt x="4276" y="7968"/>
                  </a:lnTo>
                  <a:lnTo>
                    <a:pt x="3928" y="7715"/>
                  </a:lnTo>
                  <a:close/>
                  <a:moveTo>
                    <a:pt x="11338" y="7715"/>
                  </a:moveTo>
                  <a:lnTo>
                    <a:pt x="10990" y="7968"/>
                  </a:lnTo>
                  <a:lnTo>
                    <a:pt x="10990" y="7715"/>
                  </a:lnTo>
                  <a:close/>
                  <a:moveTo>
                    <a:pt x="5443" y="2792"/>
                  </a:moveTo>
                  <a:cubicBezTo>
                    <a:pt x="5606" y="2792"/>
                    <a:pt x="5733" y="2795"/>
                    <a:pt x="5764" y="2806"/>
                  </a:cubicBezTo>
                  <a:cubicBezTo>
                    <a:pt x="6018" y="2933"/>
                    <a:pt x="6303" y="3028"/>
                    <a:pt x="6556" y="3123"/>
                  </a:cubicBezTo>
                  <a:cubicBezTo>
                    <a:pt x="6683" y="3154"/>
                    <a:pt x="6809" y="3186"/>
                    <a:pt x="6936" y="3249"/>
                  </a:cubicBezTo>
                  <a:cubicBezTo>
                    <a:pt x="7031" y="3281"/>
                    <a:pt x="7126" y="3408"/>
                    <a:pt x="7189" y="3503"/>
                  </a:cubicBezTo>
                  <a:cubicBezTo>
                    <a:pt x="7464" y="3753"/>
                    <a:pt x="7838" y="3963"/>
                    <a:pt x="8216" y="3963"/>
                  </a:cubicBezTo>
                  <a:cubicBezTo>
                    <a:pt x="8318" y="3963"/>
                    <a:pt x="8419" y="3948"/>
                    <a:pt x="8520" y="3914"/>
                  </a:cubicBezTo>
                  <a:cubicBezTo>
                    <a:pt x="8773" y="3851"/>
                    <a:pt x="8931" y="3661"/>
                    <a:pt x="8805" y="3439"/>
                  </a:cubicBezTo>
                  <a:cubicBezTo>
                    <a:pt x="8678" y="3186"/>
                    <a:pt x="8456" y="2996"/>
                    <a:pt x="8298" y="2806"/>
                  </a:cubicBezTo>
                  <a:lnTo>
                    <a:pt x="10736" y="2806"/>
                  </a:lnTo>
                  <a:lnTo>
                    <a:pt x="10736" y="8126"/>
                  </a:lnTo>
                  <a:cubicBezTo>
                    <a:pt x="10736" y="8158"/>
                    <a:pt x="10578" y="8253"/>
                    <a:pt x="10546" y="8253"/>
                  </a:cubicBezTo>
                  <a:cubicBezTo>
                    <a:pt x="10420" y="8348"/>
                    <a:pt x="10008" y="8665"/>
                    <a:pt x="10008" y="8665"/>
                  </a:cubicBezTo>
                  <a:lnTo>
                    <a:pt x="5321" y="8665"/>
                  </a:lnTo>
                  <a:cubicBezTo>
                    <a:pt x="5194" y="8665"/>
                    <a:pt x="4498" y="8158"/>
                    <a:pt x="4498" y="8126"/>
                  </a:cubicBezTo>
                  <a:cubicBezTo>
                    <a:pt x="4498" y="7936"/>
                    <a:pt x="4498" y="2806"/>
                    <a:pt x="4498" y="2806"/>
                  </a:cubicBezTo>
                  <a:cubicBezTo>
                    <a:pt x="4645" y="2806"/>
                    <a:pt x="5117" y="2792"/>
                    <a:pt x="5443" y="2792"/>
                  </a:cubicBezTo>
                  <a:close/>
                  <a:moveTo>
                    <a:pt x="9660" y="8886"/>
                  </a:moveTo>
                  <a:lnTo>
                    <a:pt x="9026" y="9330"/>
                  </a:lnTo>
                  <a:lnTo>
                    <a:pt x="6208" y="9330"/>
                  </a:lnTo>
                  <a:cubicBezTo>
                    <a:pt x="6176" y="9330"/>
                    <a:pt x="5733" y="9013"/>
                    <a:pt x="5574" y="8886"/>
                  </a:cubicBezTo>
                  <a:close/>
                  <a:moveTo>
                    <a:pt x="8678" y="9551"/>
                  </a:moveTo>
                  <a:cubicBezTo>
                    <a:pt x="8583" y="9646"/>
                    <a:pt x="8076" y="9995"/>
                    <a:pt x="8045" y="9995"/>
                  </a:cubicBezTo>
                  <a:lnTo>
                    <a:pt x="7189" y="9995"/>
                  </a:lnTo>
                  <a:lnTo>
                    <a:pt x="6556" y="9551"/>
                  </a:lnTo>
                  <a:close/>
                  <a:moveTo>
                    <a:pt x="7728" y="10248"/>
                  </a:moveTo>
                  <a:lnTo>
                    <a:pt x="7633" y="10312"/>
                  </a:lnTo>
                  <a:lnTo>
                    <a:pt x="7506" y="10248"/>
                  </a:lnTo>
                  <a:close/>
                  <a:moveTo>
                    <a:pt x="3579" y="7778"/>
                  </a:moveTo>
                  <a:cubicBezTo>
                    <a:pt x="4308" y="8285"/>
                    <a:pt x="6841" y="10058"/>
                    <a:pt x="7411" y="10470"/>
                  </a:cubicBezTo>
                  <a:cubicBezTo>
                    <a:pt x="6714" y="10945"/>
                    <a:pt x="4181" y="12718"/>
                    <a:pt x="3579" y="13130"/>
                  </a:cubicBezTo>
                  <a:lnTo>
                    <a:pt x="3579" y="7778"/>
                  </a:lnTo>
                  <a:close/>
                  <a:moveTo>
                    <a:pt x="11655" y="7778"/>
                  </a:moveTo>
                  <a:lnTo>
                    <a:pt x="11655" y="13130"/>
                  </a:lnTo>
                  <a:cubicBezTo>
                    <a:pt x="11021" y="12687"/>
                    <a:pt x="8456" y="10913"/>
                    <a:pt x="7823" y="10470"/>
                  </a:cubicBezTo>
                  <a:cubicBezTo>
                    <a:pt x="8456" y="10026"/>
                    <a:pt x="11021" y="8221"/>
                    <a:pt x="11655" y="7778"/>
                  </a:cubicBezTo>
                  <a:close/>
                  <a:moveTo>
                    <a:pt x="7633" y="10597"/>
                  </a:moveTo>
                  <a:cubicBezTo>
                    <a:pt x="8298" y="11072"/>
                    <a:pt x="10831" y="12845"/>
                    <a:pt x="11401" y="13225"/>
                  </a:cubicBezTo>
                  <a:lnTo>
                    <a:pt x="3833" y="13225"/>
                  </a:lnTo>
                  <a:cubicBezTo>
                    <a:pt x="4529" y="12750"/>
                    <a:pt x="7031" y="11008"/>
                    <a:pt x="7633" y="10597"/>
                  </a:cubicBezTo>
                  <a:close/>
                  <a:moveTo>
                    <a:pt x="1907" y="0"/>
                  </a:moveTo>
                  <a:cubicBezTo>
                    <a:pt x="1875" y="0"/>
                    <a:pt x="1841" y="8"/>
                    <a:pt x="1806" y="19"/>
                  </a:cubicBezTo>
                  <a:cubicBezTo>
                    <a:pt x="1584" y="51"/>
                    <a:pt x="571" y="272"/>
                    <a:pt x="286" y="336"/>
                  </a:cubicBezTo>
                  <a:cubicBezTo>
                    <a:pt x="159" y="367"/>
                    <a:pt x="1" y="367"/>
                    <a:pt x="32" y="526"/>
                  </a:cubicBezTo>
                  <a:cubicBezTo>
                    <a:pt x="222" y="1508"/>
                    <a:pt x="444" y="2489"/>
                    <a:pt x="634" y="3439"/>
                  </a:cubicBezTo>
                  <a:cubicBezTo>
                    <a:pt x="664" y="3529"/>
                    <a:pt x="666" y="3759"/>
                    <a:pt x="798" y="3759"/>
                  </a:cubicBezTo>
                  <a:cubicBezTo>
                    <a:pt x="806" y="3759"/>
                    <a:pt x="815" y="3758"/>
                    <a:pt x="824" y="3756"/>
                  </a:cubicBezTo>
                  <a:cubicBezTo>
                    <a:pt x="982" y="3756"/>
                    <a:pt x="2407" y="3439"/>
                    <a:pt x="2502" y="3408"/>
                  </a:cubicBezTo>
                  <a:cubicBezTo>
                    <a:pt x="2566" y="3408"/>
                    <a:pt x="2692" y="3376"/>
                    <a:pt x="2692" y="3281"/>
                  </a:cubicBezTo>
                  <a:cubicBezTo>
                    <a:pt x="2692" y="3186"/>
                    <a:pt x="2597" y="2838"/>
                    <a:pt x="2566" y="2743"/>
                  </a:cubicBezTo>
                  <a:cubicBezTo>
                    <a:pt x="2946" y="2648"/>
                    <a:pt x="3326" y="2553"/>
                    <a:pt x="3706" y="2489"/>
                  </a:cubicBezTo>
                  <a:cubicBezTo>
                    <a:pt x="3833" y="2458"/>
                    <a:pt x="3959" y="2426"/>
                    <a:pt x="4086" y="2394"/>
                  </a:cubicBezTo>
                  <a:lnTo>
                    <a:pt x="4213" y="2363"/>
                  </a:lnTo>
                  <a:cubicBezTo>
                    <a:pt x="4244" y="2363"/>
                    <a:pt x="4276" y="2426"/>
                    <a:pt x="4308" y="2458"/>
                  </a:cubicBezTo>
                  <a:cubicBezTo>
                    <a:pt x="4339" y="2489"/>
                    <a:pt x="4403" y="2521"/>
                    <a:pt x="4434" y="2553"/>
                  </a:cubicBezTo>
                  <a:cubicBezTo>
                    <a:pt x="4339" y="2553"/>
                    <a:pt x="4244" y="2584"/>
                    <a:pt x="4244" y="2679"/>
                  </a:cubicBezTo>
                  <a:lnTo>
                    <a:pt x="4244" y="2806"/>
                  </a:lnTo>
                  <a:lnTo>
                    <a:pt x="4244" y="6448"/>
                  </a:lnTo>
                  <a:cubicBezTo>
                    <a:pt x="4244" y="6480"/>
                    <a:pt x="4244" y="6480"/>
                    <a:pt x="4244" y="6511"/>
                  </a:cubicBezTo>
                  <a:cubicBezTo>
                    <a:pt x="4181" y="6575"/>
                    <a:pt x="3453" y="7398"/>
                    <a:pt x="3453" y="7430"/>
                  </a:cubicBezTo>
                  <a:cubicBezTo>
                    <a:pt x="3437" y="7445"/>
                    <a:pt x="3437" y="7445"/>
                    <a:pt x="3437" y="7445"/>
                  </a:cubicBezTo>
                  <a:cubicBezTo>
                    <a:pt x="3437" y="7445"/>
                    <a:pt x="3437" y="7445"/>
                    <a:pt x="3421" y="7461"/>
                  </a:cubicBezTo>
                  <a:cubicBezTo>
                    <a:pt x="3358" y="7461"/>
                    <a:pt x="3326" y="7525"/>
                    <a:pt x="3326" y="7556"/>
                  </a:cubicBezTo>
                  <a:lnTo>
                    <a:pt x="3326" y="13257"/>
                  </a:lnTo>
                  <a:cubicBezTo>
                    <a:pt x="3326" y="13352"/>
                    <a:pt x="3326" y="13478"/>
                    <a:pt x="3453" y="13478"/>
                  </a:cubicBezTo>
                  <a:lnTo>
                    <a:pt x="11750" y="13478"/>
                  </a:lnTo>
                  <a:cubicBezTo>
                    <a:pt x="11877" y="13478"/>
                    <a:pt x="11877" y="13352"/>
                    <a:pt x="11877" y="13257"/>
                  </a:cubicBezTo>
                  <a:lnTo>
                    <a:pt x="11877" y="7620"/>
                  </a:lnTo>
                  <a:cubicBezTo>
                    <a:pt x="11877" y="7556"/>
                    <a:pt x="11877" y="7493"/>
                    <a:pt x="11813" y="7461"/>
                  </a:cubicBezTo>
                  <a:cubicBezTo>
                    <a:pt x="11782" y="7430"/>
                    <a:pt x="11782" y="7430"/>
                    <a:pt x="11750" y="7430"/>
                  </a:cubicBezTo>
                  <a:cubicBezTo>
                    <a:pt x="11718" y="7366"/>
                    <a:pt x="11116" y="6638"/>
                    <a:pt x="10958" y="6480"/>
                  </a:cubicBezTo>
                  <a:cubicBezTo>
                    <a:pt x="10958" y="6480"/>
                    <a:pt x="10958" y="3629"/>
                    <a:pt x="10958" y="2679"/>
                  </a:cubicBezTo>
                  <a:cubicBezTo>
                    <a:pt x="10958" y="2584"/>
                    <a:pt x="10863" y="2553"/>
                    <a:pt x="10800" y="2553"/>
                  </a:cubicBezTo>
                  <a:cubicBezTo>
                    <a:pt x="10736" y="2553"/>
                    <a:pt x="10491" y="2561"/>
                    <a:pt x="10253" y="2561"/>
                  </a:cubicBezTo>
                  <a:cubicBezTo>
                    <a:pt x="10016" y="2561"/>
                    <a:pt x="9786" y="2553"/>
                    <a:pt x="9755" y="2521"/>
                  </a:cubicBezTo>
                  <a:cubicBezTo>
                    <a:pt x="9470" y="2299"/>
                    <a:pt x="9185" y="2109"/>
                    <a:pt x="8900" y="1888"/>
                  </a:cubicBezTo>
                  <a:cubicBezTo>
                    <a:pt x="8773" y="1761"/>
                    <a:pt x="8615" y="1666"/>
                    <a:pt x="8488" y="1571"/>
                  </a:cubicBezTo>
                  <a:cubicBezTo>
                    <a:pt x="8393" y="1476"/>
                    <a:pt x="8266" y="1381"/>
                    <a:pt x="8171" y="1286"/>
                  </a:cubicBezTo>
                  <a:cubicBezTo>
                    <a:pt x="7855" y="1096"/>
                    <a:pt x="7506" y="1001"/>
                    <a:pt x="7158" y="906"/>
                  </a:cubicBezTo>
                  <a:cubicBezTo>
                    <a:pt x="6873" y="811"/>
                    <a:pt x="6588" y="748"/>
                    <a:pt x="6303" y="653"/>
                  </a:cubicBezTo>
                  <a:cubicBezTo>
                    <a:pt x="5606" y="494"/>
                    <a:pt x="4878" y="304"/>
                    <a:pt x="4149" y="209"/>
                  </a:cubicBezTo>
                  <a:cubicBezTo>
                    <a:pt x="4038" y="193"/>
                    <a:pt x="3935" y="185"/>
                    <a:pt x="3833" y="185"/>
                  </a:cubicBezTo>
                  <a:cubicBezTo>
                    <a:pt x="3730" y="185"/>
                    <a:pt x="3627" y="193"/>
                    <a:pt x="3516" y="209"/>
                  </a:cubicBezTo>
                  <a:cubicBezTo>
                    <a:pt x="3041" y="272"/>
                    <a:pt x="2566" y="336"/>
                    <a:pt x="2091" y="399"/>
                  </a:cubicBezTo>
                  <a:cubicBezTo>
                    <a:pt x="2059" y="304"/>
                    <a:pt x="2027" y="177"/>
                    <a:pt x="2027" y="82"/>
                  </a:cubicBezTo>
                  <a:cubicBezTo>
                    <a:pt x="2007" y="22"/>
                    <a:pt x="1962" y="0"/>
                    <a:pt x="190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1"/>
            <p:cNvSpPr/>
            <p:nvPr/>
          </p:nvSpPr>
          <p:spPr>
            <a:xfrm>
              <a:off x="3427200" y="2016125"/>
              <a:ext cx="19800" cy="17750"/>
            </a:xfrm>
            <a:custGeom>
              <a:avLst/>
              <a:gdLst/>
              <a:ahLst/>
              <a:cxnLst/>
              <a:rect l="l" t="t" r="r" b="b"/>
              <a:pathLst>
                <a:path w="792" h="710" extrusionOk="0">
                  <a:moveTo>
                    <a:pt x="405" y="231"/>
                  </a:moveTo>
                  <a:cubicBezTo>
                    <a:pt x="450" y="231"/>
                    <a:pt x="494" y="259"/>
                    <a:pt x="507" y="323"/>
                  </a:cubicBezTo>
                  <a:cubicBezTo>
                    <a:pt x="525" y="415"/>
                    <a:pt x="458" y="465"/>
                    <a:pt x="392" y="465"/>
                  </a:cubicBezTo>
                  <a:cubicBezTo>
                    <a:pt x="345" y="465"/>
                    <a:pt x="298" y="439"/>
                    <a:pt x="285" y="386"/>
                  </a:cubicBezTo>
                  <a:cubicBezTo>
                    <a:pt x="266" y="292"/>
                    <a:pt x="337" y="231"/>
                    <a:pt x="405" y="231"/>
                  </a:cubicBezTo>
                  <a:close/>
                  <a:moveTo>
                    <a:pt x="409" y="1"/>
                  </a:moveTo>
                  <a:cubicBezTo>
                    <a:pt x="357" y="1"/>
                    <a:pt x="304" y="13"/>
                    <a:pt x="253" y="38"/>
                  </a:cubicBezTo>
                  <a:cubicBezTo>
                    <a:pt x="95" y="101"/>
                    <a:pt x="0" y="323"/>
                    <a:pt x="95" y="513"/>
                  </a:cubicBezTo>
                  <a:cubicBezTo>
                    <a:pt x="141" y="628"/>
                    <a:pt x="270" y="709"/>
                    <a:pt x="398" y="709"/>
                  </a:cubicBezTo>
                  <a:cubicBezTo>
                    <a:pt x="446" y="709"/>
                    <a:pt x="495" y="698"/>
                    <a:pt x="538" y="671"/>
                  </a:cubicBezTo>
                  <a:cubicBezTo>
                    <a:pt x="728" y="608"/>
                    <a:pt x="792" y="386"/>
                    <a:pt x="728" y="228"/>
                  </a:cubicBezTo>
                  <a:cubicBezTo>
                    <a:pt x="682" y="89"/>
                    <a:pt x="551" y="1"/>
                    <a:pt x="40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1"/>
            <p:cNvSpPr/>
            <p:nvPr/>
          </p:nvSpPr>
          <p:spPr>
            <a:xfrm>
              <a:off x="3870550" y="1742325"/>
              <a:ext cx="75250" cy="75250"/>
            </a:xfrm>
            <a:custGeom>
              <a:avLst/>
              <a:gdLst/>
              <a:ahLst/>
              <a:cxnLst/>
              <a:rect l="l" t="t" r="r" b="b"/>
              <a:pathLst>
                <a:path w="3010" h="3010" extrusionOk="0">
                  <a:moveTo>
                    <a:pt x="2503" y="1"/>
                  </a:moveTo>
                  <a:lnTo>
                    <a:pt x="1236" y="1236"/>
                  </a:lnTo>
                  <a:lnTo>
                    <a:pt x="1" y="2471"/>
                  </a:lnTo>
                  <a:lnTo>
                    <a:pt x="1521" y="2724"/>
                  </a:lnTo>
                  <a:lnTo>
                    <a:pt x="3009" y="3009"/>
                  </a:lnTo>
                  <a:lnTo>
                    <a:pt x="3009" y="3009"/>
                  </a:lnTo>
                  <a:lnTo>
                    <a:pt x="2756" y="1521"/>
                  </a:lnTo>
                  <a:lnTo>
                    <a:pt x="2503"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1"/>
            <p:cNvSpPr/>
            <p:nvPr/>
          </p:nvSpPr>
          <p:spPr>
            <a:xfrm>
              <a:off x="3532475" y="2567300"/>
              <a:ext cx="87125" cy="87125"/>
            </a:xfrm>
            <a:custGeom>
              <a:avLst/>
              <a:gdLst/>
              <a:ahLst/>
              <a:cxnLst/>
              <a:rect l="l" t="t" r="r" b="b"/>
              <a:pathLst>
                <a:path w="3485" h="3485" extrusionOk="0">
                  <a:moveTo>
                    <a:pt x="1743" y="1"/>
                  </a:moveTo>
                  <a:cubicBezTo>
                    <a:pt x="793" y="1"/>
                    <a:pt x="1" y="761"/>
                    <a:pt x="1" y="1743"/>
                  </a:cubicBezTo>
                  <a:cubicBezTo>
                    <a:pt x="1" y="2693"/>
                    <a:pt x="793" y="3484"/>
                    <a:pt x="1743" y="3484"/>
                  </a:cubicBezTo>
                  <a:cubicBezTo>
                    <a:pt x="2725" y="3484"/>
                    <a:pt x="3485" y="2693"/>
                    <a:pt x="3485" y="1743"/>
                  </a:cubicBezTo>
                  <a:cubicBezTo>
                    <a:pt x="3485" y="761"/>
                    <a:pt x="2725" y="1"/>
                    <a:pt x="174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1"/>
            <p:cNvSpPr/>
            <p:nvPr/>
          </p:nvSpPr>
          <p:spPr>
            <a:xfrm>
              <a:off x="3095450" y="1644150"/>
              <a:ext cx="969100" cy="969900"/>
            </a:xfrm>
            <a:custGeom>
              <a:avLst/>
              <a:gdLst/>
              <a:ahLst/>
              <a:cxnLst/>
              <a:rect l="l" t="t" r="r" b="b"/>
              <a:pathLst>
                <a:path w="38764" h="38796" extrusionOk="0">
                  <a:moveTo>
                    <a:pt x="19382" y="286"/>
                  </a:moveTo>
                  <a:cubicBezTo>
                    <a:pt x="29928" y="286"/>
                    <a:pt x="38510" y="8868"/>
                    <a:pt x="38510" y="19414"/>
                  </a:cubicBezTo>
                  <a:cubicBezTo>
                    <a:pt x="38510" y="29960"/>
                    <a:pt x="29928" y="38542"/>
                    <a:pt x="19382" y="38542"/>
                  </a:cubicBezTo>
                  <a:cubicBezTo>
                    <a:pt x="8805" y="38542"/>
                    <a:pt x="222" y="29960"/>
                    <a:pt x="222" y="19414"/>
                  </a:cubicBezTo>
                  <a:cubicBezTo>
                    <a:pt x="222" y="8868"/>
                    <a:pt x="8805" y="286"/>
                    <a:pt x="19382" y="286"/>
                  </a:cubicBezTo>
                  <a:close/>
                  <a:moveTo>
                    <a:pt x="19382" y="1"/>
                  </a:moveTo>
                  <a:cubicBezTo>
                    <a:pt x="8678" y="1"/>
                    <a:pt x="1" y="8710"/>
                    <a:pt x="1" y="19414"/>
                  </a:cubicBezTo>
                  <a:cubicBezTo>
                    <a:pt x="1" y="30086"/>
                    <a:pt x="8678" y="38795"/>
                    <a:pt x="19382" y="38795"/>
                  </a:cubicBezTo>
                  <a:cubicBezTo>
                    <a:pt x="30055" y="38795"/>
                    <a:pt x="38764" y="30086"/>
                    <a:pt x="38764" y="19414"/>
                  </a:cubicBezTo>
                  <a:cubicBezTo>
                    <a:pt x="38764" y="8710"/>
                    <a:pt x="30055" y="1"/>
                    <a:pt x="19382"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1"/>
            <p:cNvSpPr/>
            <p:nvPr/>
          </p:nvSpPr>
          <p:spPr>
            <a:xfrm>
              <a:off x="3191250" y="1740750"/>
              <a:ext cx="776700" cy="776700"/>
            </a:xfrm>
            <a:custGeom>
              <a:avLst/>
              <a:gdLst/>
              <a:ahLst/>
              <a:cxnLst/>
              <a:rect l="l" t="t" r="r" b="b"/>
              <a:pathLst>
                <a:path w="31068" h="31068" extrusionOk="0">
                  <a:moveTo>
                    <a:pt x="15550" y="3769"/>
                  </a:moveTo>
                  <a:cubicBezTo>
                    <a:pt x="22042" y="3769"/>
                    <a:pt x="27331" y="9058"/>
                    <a:pt x="27331" y="15550"/>
                  </a:cubicBezTo>
                  <a:cubicBezTo>
                    <a:pt x="27331" y="22042"/>
                    <a:pt x="22042" y="27331"/>
                    <a:pt x="15550" y="27331"/>
                  </a:cubicBezTo>
                  <a:cubicBezTo>
                    <a:pt x="9026" y="27331"/>
                    <a:pt x="3738" y="22042"/>
                    <a:pt x="3738" y="15550"/>
                  </a:cubicBezTo>
                  <a:cubicBezTo>
                    <a:pt x="3738" y="9026"/>
                    <a:pt x="9026" y="3769"/>
                    <a:pt x="15550" y="3769"/>
                  </a:cubicBezTo>
                  <a:close/>
                  <a:moveTo>
                    <a:pt x="15550" y="1"/>
                  </a:moveTo>
                  <a:cubicBezTo>
                    <a:pt x="6968" y="1"/>
                    <a:pt x="1" y="6968"/>
                    <a:pt x="1" y="15550"/>
                  </a:cubicBezTo>
                  <a:cubicBezTo>
                    <a:pt x="1" y="24101"/>
                    <a:pt x="6968" y="31068"/>
                    <a:pt x="15550" y="31068"/>
                  </a:cubicBezTo>
                  <a:cubicBezTo>
                    <a:pt x="24101" y="31068"/>
                    <a:pt x="31068" y="24101"/>
                    <a:pt x="31068" y="15550"/>
                  </a:cubicBezTo>
                  <a:cubicBezTo>
                    <a:pt x="31068" y="6968"/>
                    <a:pt x="24101" y="1"/>
                    <a:pt x="1555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1"/>
            <p:cNvSpPr/>
            <p:nvPr/>
          </p:nvSpPr>
          <p:spPr>
            <a:xfrm>
              <a:off x="2776400" y="3084300"/>
              <a:ext cx="1391075" cy="7950"/>
            </a:xfrm>
            <a:custGeom>
              <a:avLst/>
              <a:gdLst/>
              <a:ahLst/>
              <a:cxnLst/>
              <a:rect l="l" t="t" r="r" b="b"/>
              <a:pathLst>
                <a:path w="55643" h="318" extrusionOk="0">
                  <a:moveTo>
                    <a:pt x="0" y="1"/>
                  </a:moveTo>
                  <a:lnTo>
                    <a:pt x="0" y="317"/>
                  </a:lnTo>
                  <a:lnTo>
                    <a:pt x="55643" y="317"/>
                  </a:lnTo>
                  <a:lnTo>
                    <a:pt x="55643"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1"/>
            <p:cNvSpPr/>
            <p:nvPr/>
          </p:nvSpPr>
          <p:spPr>
            <a:xfrm>
              <a:off x="3572075" y="2592650"/>
              <a:ext cx="7950" cy="980175"/>
            </a:xfrm>
            <a:custGeom>
              <a:avLst/>
              <a:gdLst/>
              <a:ahLst/>
              <a:cxnLst/>
              <a:rect l="l" t="t" r="r" b="b"/>
              <a:pathLst>
                <a:path w="318" h="39207" extrusionOk="0">
                  <a:moveTo>
                    <a:pt x="0" y="0"/>
                  </a:moveTo>
                  <a:lnTo>
                    <a:pt x="0" y="39206"/>
                  </a:lnTo>
                  <a:lnTo>
                    <a:pt x="317" y="39206"/>
                  </a:lnTo>
                  <a:lnTo>
                    <a:pt x="317"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1"/>
            <p:cNvSpPr/>
            <p:nvPr/>
          </p:nvSpPr>
          <p:spPr>
            <a:xfrm>
              <a:off x="3522975" y="4035600"/>
              <a:ext cx="65925" cy="55800"/>
            </a:xfrm>
            <a:custGeom>
              <a:avLst/>
              <a:gdLst/>
              <a:ahLst/>
              <a:cxnLst/>
              <a:rect l="l" t="t" r="r" b="b"/>
              <a:pathLst>
                <a:path w="2637" h="2232" extrusionOk="0">
                  <a:moveTo>
                    <a:pt x="2448" y="0"/>
                  </a:moveTo>
                  <a:cubicBezTo>
                    <a:pt x="2417" y="0"/>
                    <a:pt x="2385" y="11"/>
                    <a:pt x="2356" y="36"/>
                  </a:cubicBezTo>
                  <a:lnTo>
                    <a:pt x="2356" y="36"/>
                  </a:lnTo>
                  <a:cubicBezTo>
                    <a:pt x="2354" y="37"/>
                    <a:pt x="2351" y="40"/>
                    <a:pt x="2344" y="46"/>
                  </a:cubicBezTo>
                  <a:cubicBezTo>
                    <a:pt x="1933" y="521"/>
                    <a:pt x="1521" y="996"/>
                    <a:pt x="1046" y="1408"/>
                  </a:cubicBezTo>
                  <a:cubicBezTo>
                    <a:pt x="824" y="1598"/>
                    <a:pt x="571" y="1788"/>
                    <a:pt x="286" y="1915"/>
                  </a:cubicBezTo>
                  <a:cubicBezTo>
                    <a:pt x="191" y="1946"/>
                    <a:pt x="33" y="1946"/>
                    <a:pt x="33" y="2073"/>
                  </a:cubicBezTo>
                  <a:cubicBezTo>
                    <a:pt x="1" y="2200"/>
                    <a:pt x="128" y="2231"/>
                    <a:pt x="223" y="2231"/>
                  </a:cubicBezTo>
                  <a:cubicBezTo>
                    <a:pt x="571" y="2136"/>
                    <a:pt x="888" y="1883"/>
                    <a:pt x="1141" y="1661"/>
                  </a:cubicBezTo>
                  <a:cubicBezTo>
                    <a:pt x="1458" y="1408"/>
                    <a:pt x="1774" y="1091"/>
                    <a:pt x="2059" y="775"/>
                  </a:cubicBezTo>
                  <a:cubicBezTo>
                    <a:pt x="2186" y="648"/>
                    <a:pt x="2313" y="490"/>
                    <a:pt x="2471" y="331"/>
                  </a:cubicBezTo>
                  <a:cubicBezTo>
                    <a:pt x="2503" y="300"/>
                    <a:pt x="2534" y="268"/>
                    <a:pt x="2566" y="236"/>
                  </a:cubicBezTo>
                  <a:cubicBezTo>
                    <a:pt x="2637" y="118"/>
                    <a:pt x="2549" y="0"/>
                    <a:pt x="244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1"/>
            <p:cNvSpPr/>
            <p:nvPr/>
          </p:nvSpPr>
          <p:spPr>
            <a:xfrm>
              <a:off x="3368600" y="4009675"/>
              <a:ext cx="25350" cy="22475"/>
            </a:xfrm>
            <a:custGeom>
              <a:avLst/>
              <a:gdLst/>
              <a:ahLst/>
              <a:cxnLst/>
              <a:rect l="l" t="t" r="r" b="b"/>
              <a:pathLst>
                <a:path w="1014" h="899" extrusionOk="0">
                  <a:moveTo>
                    <a:pt x="496" y="278"/>
                  </a:moveTo>
                  <a:cubicBezTo>
                    <a:pt x="605" y="278"/>
                    <a:pt x="723" y="378"/>
                    <a:pt x="666" y="513"/>
                  </a:cubicBezTo>
                  <a:cubicBezTo>
                    <a:pt x="641" y="586"/>
                    <a:pt x="580" y="617"/>
                    <a:pt x="517" y="617"/>
                  </a:cubicBezTo>
                  <a:cubicBezTo>
                    <a:pt x="416" y="617"/>
                    <a:pt x="310" y="536"/>
                    <a:pt x="349" y="418"/>
                  </a:cubicBezTo>
                  <a:cubicBezTo>
                    <a:pt x="361" y="319"/>
                    <a:pt x="427" y="278"/>
                    <a:pt x="496" y="278"/>
                  </a:cubicBezTo>
                  <a:close/>
                  <a:moveTo>
                    <a:pt x="516" y="1"/>
                  </a:moveTo>
                  <a:cubicBezTo>
                    <a:pt x="351" y="1"/>
                    <a:pt x="197" y="89"/>
                    <a:pt x="127" y="228"/>
                  </a:cubicBezTo>
                  <a:cubicBezTo>
                    <a:pt x="1" y="450"/>
                    <a:pt x="96" y="735"/>
                    <a:pt x="317" y="862"/>
                  </a:cubicBezTo>
                  <a:cubicBezTo>
                    <a:pt x="375" y="886"/>
                    <a:pt x="435" y="898"/>
                    <a:pt x="495" y="898"/>
                  </a:cubicBezTo>
                  <a:cubicBezTo>
                    <a:pt x="663" y="898"/>
                    <a:pt x="825" y="804"/>
                    <a:pt x="919" y="640"/>
                  </a:cubicBezTo>
                  <a:cubicBezTo>
                    <a:pt x="1014" y="418"/>
                    <a:pt x="919" y="133"/>
                    <a:pt x="697" y="38"/>
                  </a:cubicBezTo>
                  <a:lnTo>
                    <a:pt x="697" y="38"/>
                  </a:lnTo>
                  <a:cubicBezTo>
                    <a:pt x="717" y="45"/>
                    <a:pt x="726" y="47"/>
                    <a:pt x="728" y="47"/>
                  </a:cubicBezTo>
                  <a:cubicBezTo>
                    <a:pt x="733" y="47"/>
                    <a:pt x="688" y="29"/>
                    <a:pt x="682" y="29"/>
                  </a:cubicBezTo>
                  <a:cubicBezTo>
                    <a:pt x="680" y="29"/>
                    <a:pt x="684" y="32"/>
                    <a:pt x="697" y="38"/>
                  </a:cubicBezTo>
                  <a:cubicBezTo>
                    <a:pt x="638" y="13"/>
                    <a:pt x="576" y="1"/>
                    <a:pt x="51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1"/>
            <p:cNvSpPr/>
            <p:nvPr/>
          </p:nvSpPr>
          <p:spPr>
            <a:xfrm>
              <a:off x="3354350" y="3928475"/>
              <a:ext cx="392725" cy="221125"/>
            </a:xfrm>
            <a:custGeom>
              <a:avLst/>
              <a:gdLst/>
              <a:ahLst/>
              <a:cxnLst/>
              <a:rect l="l" t="t" r="r" b="b"/>
              <a:pathLst>
                <a:path w="15709" h="8845" extrusionOk="0">
                  <a:moveTo>
                    <a:pt x="1964" y="309"/>
                  </a:moveTo>
                  <a:lnTo>
                    <a:pt x="3927" y="1164"/>
                  </a:lnTo>
                  <a:cubicBezTo>
                    <a:pt x="3484" y="2146"/>
                    <a:pt x="2312" y="4838"/>
                    <a:pt x="2312" y="4838"/>
                  </a:cubicBezTo>
                  <a:lnTo>
                    <a:pt x="380" y="3983"/>
                  </a:lnTo>
                  <a:lnTo>
                    <a:pt x="1964" y="309"/>
                  </a:lnTo>
                  <a:close/>
                  <a:moveTo>
                    <a:pt x="13745" y="816"/>
                  </a:moveTo>
                  <a:lnTo>
                    <a:pt x="15360" y="4490"/>
                  </a:lnTo>
                  <a:lnTo>
                    <a:pt x="13428" y="5345"/>
                  </a:lnTo>
                  <a:cubicBezTo>
                    <a:pt x="13016" y="4363"/>
                    <a:pt x="11940" y="1924"/>
                    <a:pt x="11813" y="1671"/>
                  </a:cubicBezTo>
                  <a:cubicBezTo>
                    <a:pt x="12478" y="1386"/>
                    <a:pt x="13111" y="1101"/>
                    <a:pt x="13745" y="816"/>
                  </a:cubicBezTo>
                  <a:close/>
                  <a:moveTo>
                    <a:pt x="8551" y="1703"/>
                  </a:moveTo>
                  <a:cubicBezTo>
                    <a:pt x="8931" y="1766"/>
                    <a:pt x="9279" y="1956"/>
                    <a:pt x="9660" y="2083"/>
                  </a:cubicBezTo>
                  <a:cubicBezTo>
                    <a:pt x="9976" y="2178"/>
                    <a:pt x="10356" y="2305"/>
                    <a:pt x="10705" y="2305"/>
                  </a:cubicBezTo>
                  <a:cubicBezTo>
                    <a:pt x="11053" y="2305"/>
                    <a:pt x="11401" y="2178"/>
                    <a:pt x="11686" y="2019"/>
                  </a:cubicBezTo>
                  <a:lnTo>
                    <a:pt x="12985" y="4996"/>
                  </a:lnTo>
                  <a:lnTo>
                    <a:pt x="12541" y="5376"/>
                  </a:lnTo>
                  <a:cubicBezTo>
                    <a:pt x="12446" y="5440"/>
                    <a:pt x="12383" y="5503"/>
                    <a:pt x="12320" y="5598"/>
                  </a:cubicBezTo>
                  <a:cubicBezTo>
                    <a:pt x="12130" y="5915"/>
                    <a:pt x="12035" y="5978"/>
                    <a:pt x="11971" y="5978"/>
                  </a:cubicBezTo>
                  <a:cubicBezTo>
                    <a:pt x="11813" y="5883"/>
                    <a:pt x="11686" y="5693"/>
                    <a:pt x="11560" y="5535"/>
                  </a:cubicBezTo>
                  <a:cubicBezTo>
                    <a:pt x="11306" y="5281"/>
                    <a:pt x="11085" y="5028"/>
                    <a:pt x="10863" y="4775"/>
                  </a:cubicBezTo>
                  <a:cubicBezTo>
                    <a:pt x="10483" y="4395"/>
                    <a:pt x="10103" y="3983"/>
                    <a:pt x="9755" y="3603"/>
                  </a:cubicBezTo>
                  <a:cubicBezTo>
                    <a:pt x="9565" y="3413"/>
                    <a:pt x="9406" y="3255"/>
                    <a:pt x="9248" y="3096"/>
                  </a:cubicBezTo>
                  <a:cubicBezTo>
                    <a:pt x="9089" y="2970"/>
                    <a:pt x="8931" y="2811"/>
                    <a:pt x="8773" y="2716"/>
                  </a:cubicBezTo>
                  <a:cubicBezTo>
                    <a:pt x="8707" y="2672"/>
                    <a:pt x="8642" y="2655"/>
                    <a:pt x="8577" y="2655"/>
                  </a:cubicBezTo>
                  <a:cubicBezTo>
                    <a:pt x="8455" y="2655"/>
                    <a:pt x="8338" y="2717"/>
                    <a:pt x="8234" y="2780"/>
                  </a:cubicBezTo>
                  <a:cubicBezTo>
                    <a:pt x="8108" y="2875"/>
                    <a:pt x="7981" y="2938"/>
                    <a:pt x="7823" y="2970"/>
                  </a:cubicBezTo>
                  <a:cubicBezTo>
                    <a:pt x="7601" y="3033"/>
                    <a:pt x="7253" y="3033"/>
                    <a:pt x="7189" y="3318"/>
                  </a:cubicBezTo>
                  <a:cubicBezTo>
                    <a:pt x="7094" y="3540"/>
                    <a:pt x="7094" y="3761"/>
                    <a:pt x="6968" y="3983"/>
                  </a:cubicBezTo>
                  <a:cubicBezTo>
                    <a:pt x="6865" y="4111"/>
                    <a:pt x="6638" y="4343"/>
                    <a:pt x="6438" y="4343"/>
                  </a:cubicBezTo>
                  <a:cubicBezTo>
                    <a:pt x="6391" y="4343"/>
                    <a:pt x="6345" y="4330"/>
                    <a:pt x="6303" y="4300"/>
                  </a:cubicBezTo>
                  <a:cubicBezTo>
                    <a:pt x="6208" y="4236"/>
                    <a:pt x="6239" y="4110"/>
                    <a:pt x="6239" y="3983"/>
                  </a:cubicBezTo>
                  <a:cubicBezTo>
                    <a:pt x="6271" y="3825"/>
                    <a:pt x="6303" y="3666"/>
                    <a:pt x="6366" y="3508"/>
                  </a:cubicBezTo>
                  <a:cubicBezTo>
                    <a:pt x="6429" y="3160"/>
                    <a:pt x="6493" y="2780"/>
                    <a:pt x="6651" y="2431"/>
                  </a:cubicBezTo>
                  <a:cubicBezTo>
                    <a:pt x="6683" y="2368"/>
                    <a:pt x="6714" y="2336"/>
                    <a:pt x="6778" y="2305"/>
                  </a:cubicBezTo>
                  <a:cubicBezTo>
                    <a:pt x="7031" y="2178"/>
                    <a:pt x="7284" y="2083"/>
                    <a:pt x="7538" y="1988"/>
                  </a:cubicBezTo>
                  <a:cubicBezTo>
                    <a:pt x="7728" y="1924"/>
                    <a:pt x="7918" y="1861"/>
                    <a:pt x="8108" y="1798"/>
                  </a:cubicBezTo>
                  <a:cubicBezTo>
                    <a:pt x="8234" y="1766"/>
                    <a:pt x="8393" y="1703"/>
                    <a:pt x="8551" y="1703"/>
                  </a:cubicBezTo>
                  <a:close/>
                  <a:moveTo>
                    <a:pt x="4460" y="5849"/>
                  </a:moveTo>
                  <a:cubicBezTo>
                    <a:pt x="4472" y="5849"/>
                    <a:pt x="4485" y="5850"/>
                    <a:pt x="4497" y="5851"/>
                  </a:cubicBezTo>
                  <a:cubicBezTo>
                    <a:pt x="4592" y="5883"/>
                    <a:pt x="4719" y="5915"/>
                    <a:pt x="4751" y="6010"/>
                  </a:cubicBezTo>
                  <a:cubicBezTo>
                    <a:pt x="4814" y="6105"/>
                    <a:pt x="4846" y="6136"/>
                    <a:pt x="4814" y="6231"/>
                  </a:cubicBezTo>
                  <a:cubicBezTo>
                    <a:pt x="4751" y="6295"/>
                    <a:pt x="4719" y="6390"/>
                    <a:pt x="4687" y="6485"/>
                  </a:cubicBezTo>
                  <a:cubicBezTo>
                    <a:pt x="4687" y="6548"/>
                    <a:pt x="4687" y="6706"/>
                    <a:pt x="4592" y="6706"/>
                  </a:cubicBezTo>
                  <a:cubicBezTo>
                    <a:pt x="4371" y="6706"/>
                    <a:pt x="4181" y="6453"/>
                    <a:pt x="4149" y="6295"/>
                  </a:cubicBezTo>
                  <a:cubicBezTo>
                    <a:pt x="4089" y="6086"/>
                    <a:pt x="4255" y="5849"/>
                    <a:pt x="4460" y="5849"/>
                  </a:cubicBezTo>
                  <a:close/>
                  <a:moveTo>
                    <a:pt x="5321" y="6326"/>
                  </a:moveTo>
                  <a:cubicBezTo>
                    <a:pt x="5638" y="6358"/>
                    <a:pt x="5733" y="6611"/>
                    <a:pt x="5764" y="6896"/>
                  </a:cubicBezTo>
                  <a:cubicBezTo>
                    <a:pt x="5764" y="7055"/>
                    <a:pt x="5764" y="7213"/>
                    <a:pt x="5701" y="7308"/>
                  </a:cubicBezTo>
                  <a:cubicBezTo>
                    <a:pt x="5649" y="7386"/>
                    <a:pt x="5554" y="7443"/>
                    <a:pt x="5469" y="7443"/>
                  </a:cubicBezTo>
                  <a:cubicBezTo>
                    <a:pt x="5451" y="7443"/>
                    <a:pt x="5433" y="7440"/>
                    <a:pt x="5416" y="7435"/>
                  </a:cubicBezTo>
                  <a:cubicBezTo>
                    <a:pt x="5226" y="7435"/>
                    <a:pt x="4973" y="7150"/>
                    <a:pt x="4941" y="6960"/>
                  </a:cubicBezTo>
                  <a:lnTo>
                    <a:pt x="4941" y="6960"/>
                  </a:lnTo>
                  <a:cubicBezTo>
                    <a:pt x="4946" y="6980"/>
                    <a:pt x="4949" y="6988"/>
                    <a:pt x="4950" y="6988"/>
                  </a:cubicBezTo>
                  <a:cubicBezTo>
                    <a:pt x="4952" y="6988"/>
                    <a:pt x="4941" y="6924"/>
                    <a:pt x="4935" y="6897"/>
                  </a:cubicBezTo>
                  <a:lnTo>
                    <a:pt x="4935" y="6897"/>
                  </a:lnTo>
                  <a:cubicBezTo>
                    <a:pt x="4936" y="6919"/>
                    <a:pt x="4938" y="6940"/>
                    <a:pt x="4941" y="6960"/>
                  </a:cubicBezTo>
                  <a:cubicBezTo>
                    <a:pt x="4933" y="6904"/>
                    <a:pt x="4931" y="6884"/>
                    <a:pt x="4932" y="6884"/>
                  </a:cubicBezTo>
                  <a:lnTo>
                    <a:pt x="4932" y="6884"/>
                  </a:lnTo>
                  <a:cubicBezTo>
                    <a:pt x="4933" y="6884"/>
                    <a:pt x="4934" y="6889"/>
                    <a:pt x="4935" y="6897"/>
                  </a:cubicBezTo>
                  <a:lnTo>
                    <a:pt x="4935" y="6897"/>
                  </a:lnTo>
                  <a:cubicBezTo>
                    <a:pt x="4928" y="6668"/>
                    <a:pt x="5032" y="6326"/>
                    <a:pt x="5321" y="6326"/>
                  </a:cubicBezTo>
                  <a:close/>
                  <a:moveTo>
                    <a:pt x="6334" y="6865"/>
                  </a:moveTo>
                  <a:cubicBezTo>
                    <a:pt x="6619" y="6896"/>
                    <a:pt x="6778" y="7118"/>
                    <a:pt x="6809" y="7372"/>
                  </a:cubicBezTo>
                  <a:cubicBezTo>
                    <a:pt x="6841" y="7625"/>
                    <a:pt x="6809" y="8037"/>
                    <a:pt x="6493" y="8100"/>
                  </a:cubicBezTo>
                  <a:cubicBezTo>
                    <a:pt x="6458" y="8113"/>
                    <a:pt x="6425" y="8119"/>
                    <a:pt x="6394" y="8119"/>
                  </a:cubicBezTo>
                  <a:cubicBezTo>
                    <a:pt x="6198" y="8119"/>
                    <a:pt x="6072" y="7884"/>
                    <a:pt x="6018" y="7720"/>
                  </a:cubicBezTo>
                  <a:cubicBezTo>
                    <a:pt x="5986" y="7530"/>
                    <a:pt x="5986" y="7372"/>
                    <a:pt x="6018" y="7213"/>
                  </a:cubicBezTo>
                  <a:cubicBezTo>
                    <a:pt x="6081" y="7055"/>
                    <a:pt x="6176" y="6865"/>
                    <a:pt x="6334" y="6865"/>
                  </a:cubicBezTo>
                  <a:close/>
                  <a:moveTo>
                    <a:pt x="3991" y="1671"/>
                  </a:moveTo>
                  <a:cubicBezTo>
                    <a:pt x="4212" y="1766"/>
                    <a:pt x="4466" y="1861"/>
                    <a:pt x="4719" y="1861"/>
                  </a:cubicBezTo>
                  <a:cubicBezTo>
                    <a:pt x="4973" y="1893"/>
                    <a:pt x="5194" y="1893"/>
                    <a:pt x="5448" y="1893"/>
                  </a:cubicBezTo>
                  <a:cubicBezTo>
                    <a:pt x="5806" y="1893"/>
                    <a:pt x="6165" y="1879"/>
                    <a:pt x="6534" y="1879"/>
                  </a:cubicBezTo>
                  <a:cubicBezTo>
                    <a:pt x="6718" y="1879"/>
                    <a:pt x="6904" y="1882"/>
                    <a:pt x="7094" y="1893"/>
                  </a:cubicBezTo>
                  <a:cubicBezTo>
                    <a:pt x="6936" y="1924"/>
                    <a:pt x="6809" y="1988"/>
                    <a:pt x="6683" y="2051"/>
                  </a:cubicBezTo>
                  <a:cubicBezTo>
                    <a:pt x="6619" y="2083"/>
                    <a:pt x="6588" y="2083"/>
                    <a:pt x="6524" y="2146"/>
                  </a:cubicBezTo>
                  <a:cubicBezTo>
                    <a:pt x="6461" y="2210"/>
                    <a:pt x="6398" y="2336"/>
                    <a:pt x="6366" y="2431"/>
                  </a:cubicBezTo>
                  <a:cubicBezTo>
                    <a:pt x="6176" y="2906"/>
                    <a:pt x="6081" y="3413"/>
                    <a:pt x="5986" y="3920"/>
                  </a:cubicBezTo>
                  <a:cubicBezTo>
                    <a:pt x="5923" y="4173"/>
                    <a:pt x="5923" y="4458"/>
                    <a:pt x="6208" y="4585"/>
                  </a:cubicBezTo>
                  <a:cubicBezTo>
                    <a:pt x="6272" y="4613"/>
                    <a:pt x="6338" y="4626"/>
                    <a:pt x="6403" y="4626"/>
                  </a:cubicBezTo>
                  <a:cubicBezTo>
                    <a:pt x="6629" y="4626"/>
                    <a:pt x="6852" y="4479"/>
                    <a:pt x="6999" y="4331"/>
                  </a:cubicBezTo>
                  <a:cubicBezTo>
                    <a:pt x="7189" y="4141"/>
                    <a:pt x="7316" y="3920"/>
                    <a:pt x="7379" y="3666"/>
                  </a:cubicBezTo>
                  <a:cubicBezTo>
                    <a:pt x="7379" y="3571"/>
                    <a:pt x="7411" y="3476"/>
                    <a:pt x="7443" y="3381"/>
                  </a:cubicBezTo>
                  <a:cubicBezTo>
                    <a:pt x="7443" y="3350"/>
                    <a:pt x="7601" y="3318"/>
                    <a:pt x="7633" y="3318"/>
                  </a:cubicBezTo>
                  <a:cubicBezTo>
                    <a:pt x="7696" y="3286"/>
                    <a:pt x="7791" y="3286"/>
                    <a:pt x="7854" y="3255"/>
                  </a:cubicBezTo>
                  <a:cubicBezTo>
                    <a:pt x="7981" y="3223"/>
                    <a:pt x="8108" y="3160"/>
                    <a:pt x="8234" y="3096"/>
                  </a:cubicBezTo>
                  <a:cubicBezTo>
                    <a:pt x="8361" y="3033"/>
                    <a:pt x="8456" y="2938"/>
                    <a:pt x="8583" y="2938"/>
                  </a:cubicBezTo>
                  <a:cubicBezTo>
                    <a:pt x="8709" y="2970"/>
                    <a:pt x="8868" y="3128"/>
                    <a:pt x="8963" y="3223"/>
                  </a:cubicBezTo>
                  <a:cubicBezTo>
                    <a:pt x="9153" y="3381"/>
                    <a:pt x="9311" y="3571"/>
                    <a:pt x="9501" y="3761"/>
                  </a:cubicBezTo>
                  <a:cubicBezTo>
                    <a:pt x="9850" y="4141"/>
                    <a:pt x="10230" y="4553"/>
                    <a:pt x="10578" y="4933"/>
                  </a:cubicBezTo>
                  <a:cubicBezTo>
                    <a:pt x="10926" y="5313"/>
                    <a:pt x="11275" y="5693"/>
                    <a:pt x="11623" y="6073"/>
                  </a:cubicBezTo>
                  <a:cubicBezTo>
                    <a:pt x="11718" y="6168"/>
                    <a:pt x="11750" y="6231"/>
                    <a:pt x="11781" y="6326"/>
                  </a:cubicBezTo>
                  <a:cubicBezTo>
                    <a:pt x="11813" y="6421"/>
                    <a:pt x="11813" y="6516"/>
                    <a:pt x="11813" y="6611"/>
                  </a:cubicBezTo>
                  <a:cubicBezTo>
                    <a:pt x="11813" y="6865"/>
                    <a:pt x="11591" y="6928"/>
                    <a:pt x="11401" y="6928"/>
                  </a:cubicBezTo>
                  <a:cubicBezTo>
                    <a:pt x="11370" y="6928"/>
                    <a:pt x="11180" y="6770"/>
                    <a:pt x="11148" y="6738"/>
                  </a:cubicBezTo>
                  <a:cubicBezTo>
                    <a:pt x="11021" y="6643"/>
                    <a:pt x="10863" y="6548"/>
                    <a:pt x="10736" y="6453"/>
                  </a:cubicBezTo>
                  <a:cubicBezTo>
                    <a:pt x="10356" y="6200"/>
                    <a:pt x="10008" y="5946"/>
                    <a:pt x="9628" y="5661"/>
                  </a:cubicBezTo>
                  <a:cubicBezTo>
                    <a:pt x="9533" y="5630"/>
                    <a:pt x="9438" y="5503"/>
                    <a:pt x="9311" y="5471"/>
                  </a:cubicBezTo>
                  <a:cubicBezTo>
                    <a:pt x="9298" y="5468"/>
                    <a:pt x="9285" y="5466"/>
                    <a:pt x="9273" y="5466"/>
                  </a:cubicBezTo>
                  <a:cubicBezTo>
                    <a:pt x="9172" y="5466"/>
                    <a:pt x="9128" y="5577"/>
                    <a:pt x="9184" y="5661"/>
                  </a:cubicBezTo>
                  <a:cubicBezTo>
                    <a:pt x="9184" y="5693"/>
                    <a:pt x="9216" y="5725"/>
                    <a:pt x="9248" y="5756"/>
                  </a:cubicBezTo>
                  <a:cubicBezTo>
                    <a:pt x="9501" y="5915"/>
                    <a:pt x="9723" y="6105"/>
                    <a:pt x="9976" y="6263"/>
                  </a:cubicBezTo>
                  <a:cubicBezTo>
                    <a:pt x="10166" y="6421"/>
                    <a:pt x="10388" y="6548"/>
                    <a:pt x="10578" y="6706"/>
                  </a:cubicBezTo>
                  <a:cubicBezTo>
                    <a:pt x="10768" y="6833"/>
                    <a:pt x="10926" y="6960"/>
                    <a:pt x="11053" y="7087"/>
                  </a:cubicBezTo>
                  <a:cubicBezTo>
                    <a:pt x="11085" y="7118"/>
                    <a:pt x="11116" y="7118"/>
                    <a:pt x="11148" y="7150"/>
                  </a:cubicBezTo>
                  <a:cubicBezTo>
                    <a:pt x="11180" y="7213"/>
                    <a:pt x="11148" y="7340"/>
                    <a:pt x="11148" y="7403"/>
                  </a:cubicBezTo>
                  <a:cubicBezTo>
                    <a:pt x="11148" y="7688"/>
                    <a:pt x="10958" y="7752"/>
                    <a:pt x="10705" y="7752"/>
                  </a:cubicBezTo>
                  <a:cubicBezTo>
                    <a:pt x="10578" y="7720"/>
                    <a:pt x="10483" y="7720"/>
                    <a:pt x="10388" y="7625"/>
                  </a:cubicBezTo>
                  <a:lnTo>
                    <a:pt x="10040" y="7372"/>
                  </a:lnTo>
                  <a:cubicBezTo>
                    <a:pt x="9945" y="7277"/>
                    <a:pt x="9850" y="7182"/>
                    <a:pt x="9755" y="7087"/>
                  </a:cubicBezTo>
                  <a:cubicBezTo>
                    <a:pt x="9628" y="6992"/>
                    <a:pt x="9501" y="6865"/>
                    <a:pt x="9375" y="6770"/>
                  </a:cubicBezTo>
                  <a:cubicBezTo>
                    <a:pt x="9153" y="6611"/>
                    <a:pt x="8931" y="6453"/>
                    <a:pt x="8709" y="6326"/>
                  </a:cubicBezTo>
                  <a:cubicBezTo>
                    <a:pt x="8678" y="6295"/>
                    <a:pt x="8646" y="6263"/>
                    <a:pt x="8583" y="6263"/>
                  </a:cubicBezTo>
                  <a:cubicBezTo>
                    <a:pt x="8456" y="6263"/>
                    <a:pt x="8393" y="6390"/>
                    <a:pt x="8456" y="6485"/>
                  </a:cubicBezTo>
                  <a:cubicBezTo>
                    <a:pt x="8488" y="6548"/>
                    <a:pt x="8583" y="6580"/>
                    <a:pt x="8646" y="6611"/>
                  </a:cubicBezTo>
                  <a:cubicBezTo>
                    <a:pt x="8773" y="6706"/>
                    <a:pt x="8899" y="6801"/>
                    <a:pt x="9026" y="6896"/>
                  </a:cubicBezTo>
                  <a:cubicBezTo>
                    <a:pt x="9248" y="7087"/>
                    <a:pt x="9501" y="7277"/>
                    <a:pt x="9723" y="7467"/>
                  </a:cubicBezTo>
                  <a:cubicBezTo>
                    <a:pt x="9881" y="7593"/>
                    <a:pt x="10040" y="7783"/>
                    <a:pt x="10071" y="7973"/>
                  </a:cubicBezTo>
                  <a:cubicBezTo>
                    <a:pt x="10096" y="8149"/>
                    <a:pt x="9922" y="8205"/>
                    <a:pt x="9770" y="8205"/>
                  </a:cubicBezTo>
                  <a:cubicBezTo>
                    <a:pt x="9731" y="8205"/>
                    <a:pt x="9692" y="8201"/>
                    <a:pt x="9660" y="8195"/>
                  </a:cubicBezTo>
                  <a:cubicBezTo>
                    <a:pt x="9438" y="8132"/>
                    <a:pt x="9248" y="8005"/>
                    <a:pt x="9026" y="7878"/>
                  </a:cubicBezTo>
                  <a:cubicBezTo>
                    <a:pt x="8646" y="7625"/>
                    <a:pt x="8266" y="7308"/>
                    <a:pt x="7886" y="7023"/>
                  </a:cubicBezTo>
                  <a:cubicBezTo>
                    <a:pt x="7791" y="6960"/>
                    <a:pt x="7664" y="6896"/>
                    <a:pt x="7569" y="6833"/>
                  </a:cubicBezTo>
                  <a:cubicBezTo>
                    <a:pt x="7545" y="6809"/>
                    <a:pt x="7516" y="6799"/>
                    <a:pt x="7488" y="6799"/>
                  </a:cubicBezTo>
                  <a:cubicBezTo>
                    <a:pt x="7443" y="6799"/>
                    <a:pt x="7399" y="6826"/>
                    <a:pt x="7379" y="6865"/>
                  </a:cubicBezTo>
                  <a:cubicBezTo>
                    <a:pt x="7316" y="6960"/>
                    <a:pt x="7379" y="6992"/>
                    <a:pt x="7411" y="7055"/>
                  </a:cubicBezTo>
                  <a:cubicBezTo>
                    <a:pt x="7506" y="7087"/>
                    <a:pt x="8329" y="7720"/>
                    <a:pt x="8646" y="7942"/>
                  </a:cubicBezTo>
                  <a:cubicBezTo>
                    <a:pt x="8773" y="8068"/>
                    <a:pt x="8994" y="8195"/>
                    <a:pt x="9089" y="8385"/>
                  </a:cubicBezTo>
                  <a:cubicBezTo>
                    <a:pt x="9045" y="8520"/>
                    <a:pt x="8888" y="8559"/>
                    <a:pt x="8733" y="8559"/>
                  </a:cubicBezTo>
                  <a:cubicBezTo>
                    <a:pt x="8669" y="8559"/>
                    <a:pt x="8606" y="8552"/>
                    <a:pt x="8551" y="8543"/>
                  </a:cubicBezTo>
                  <a:cubicBezTo>
                    <a:pt x="8361" y="8480"/>
                    <a:pt x="8139" y="8417"/>
                    <a:pt x="7949" y="8322"/>
                  </a:cubicBezTo>
                  <a:cubicBezTo>
                    <a:pt x="8044" y="8005"/>
                    <a:pt x="8013" y="7530"/>
                    <a:pt x="7728" y="7308"/>
                  </a:cubicBezTo>
                  <a:cubicBezTo>
                    <a:pt x="7605" y="7185"/>
                    <a:pt x="7443" y="7116"/>
                    <a:pt x="7283" y="7116"/>
                  </a:cubicBezTo>
                  <a:cubicBezTo>
                    <a:pt x="7196" y="7116"/>
                    <a:pt x="7110" y="7137"/>
                    <a:pt x="7031" y="7182"/>
                  </a:cubicBezTo>
                  <a:cubicBezTo>
                    <a:pt x="6962" y="6882"/>
                    <a:pt x="6657" y="6615"/>
                    <a:pt x="6350" y="6615"/>
                  </a:cubicBezTo>
                  <a:cubicBezTo>
                    <a:pt x="6236" y="6615"/>
                    <a:pt x="6121" y="6652"/>
                    <a:pt x="6018" y="6738"/>
                  </a:cubicBezTo>
                  <a:cubicBezTo>
                    <a:pt x="5986" y="6516"/>
                    <a:pt x="5859" y="6295"/>
                    <a:pt x="5638" y="6168"/>
                  </a:cubicBezTo>
                  <a:cubicBezTo>
                    <a:pt x="5535" y="6107"/>
                    <a:pt x="5420" y="6072"/>
                    <a:pt x="5300" y="6072"/>
                  </a:cubicBezTo>
                  <a:cubicBezTo>
                    <a:pt x="5234" y="6072"/>
                    <a:pt x="5166" y="6082"/>
                    <a:pt x="5099" y="6105"/>
                  </a:cubicBezTo>
                  <a:cubicBezTo>
                    <a:pt x="5068" y="5978"/>
                    <a:pt x="5004" y="5851"/>
                    <a:pt x="4909" y="5756"/>
                  </a:cubicBezTo>
                  <a:cubicBezTo>
                    <a:pt x="4877" y="5725"/>
                    <a:pt x="4751" y="5693"/>
                    <a:pt x="4719" y="5661"/>
                  </a:cubicBezTo>
                  <a:cubicBezTo>
                    <a:pt x="4719" y="5630"/>
                    <a:pt x="4719" y="5598"/>
                    <a:pt x="4687" y="5566"/>
                  </a:cubicBezTo>
                  <a:cubicBezTo>
                    <a:pt x="4624" y="5440"/>
                    <a:pt x="4497" y="5313"/>
                    <a:pt x="4402" y="5250"/>
                  </a:cubicBezTo>
                  <a:cubicBezTo>
                    <a:pt x="3927" y="4870"/>
                    <a:pt x="3294" y="4680"/>
                    <a:pt x="2756" y="4490"/>
                  </a:cubicBezTo>
                  <a:lnTo>
                    <a:pt x="3991" y="1671"/>
                  </a:lnTo>
                  <a:close/>
                  <a:moveTo>
                    <a:pt x="7320" y="7395"/>
                  </a:moveTo>
                  <a:cubicBezTo>
                    <a:pt x="7395" y="7395"/>
                    <a:pt x="7474" y="7419"/>
                    <a:pt x="7538" y="7467"/>
                  </a:cubicBezTo>
                  <a:cubicBezTo>
                    <a:pt x="7633" y="7562"/>
                    <a:pt x="7696" y="7720"/>
                    <a:pt x="7728" y="7847"/>
                  </a:cubicBezTo>
                  <a:cubicBezTo>
                    <a:pt x="7728" y="8037"/>
                    <a:pt x="7759" y="8258"/>
                    <a:pt x="7633" y="8417"/>
                  </a:cubicBezTo>
                  <a:cubicBezTo>
                    <a:pt x="7563" y="8509"/>
                    <a:pt x="7443" y="8568"/>
                    <a:pt x="7333" y="8568"/>
                  </a:cubicBezTo>
                  <a:cubicBezTo>
                    <a:pt x="7293" y="8568"/>
                    <a:pt x="7255" y="8560"/>
                    <a:pt x="7221" y="8543"/>
                  </a:cubicBezTo>
                  <a:cubicBezTo>
                    <a:pt x="7063" y="8448"/>
                    <a:pt x="6999" y="8258"/>
                    <a:pt x="6968" y="8068"/>
                  </a:cubicBezTo>
                  <a:cubicBezTo>
                    <a:pt x="6999" y="7973"/>
                    <a:pt x="7031" y="7878"/>
                    <a:pt x="7063" y="7783"/>
                  </a:cubicBezTo>
                  <a:cubicBezTo>
                    <a:pt x="7063" y="7688"/>
                    <a:pt x="7063" y="7562"/>
                    <a:pt x="7126" y="7467"/>
                  </a:cubicBezTo>
                  <a:cubicBezTo>
                    <a:pt x="7174" y="7419"/>
                    <a:pt x="7245" y="7395"/>
                    <a:pt x="7320" y="7395"/>
                  </a:cubicBezTo>
                  <a:close/>
                  <a:moveTo>
                    <a:pt x="1914" y="0"/>
                  </a:moveTo>
                  <a:cubicBezTo>
                    <a:pt x="1868" y="0"/>
                    <a:pt x="1830" y="16"/>
                    <a:pt x="1806" y="56"/>
                  </a:cubicBezTo>
                  <a:cubicBezTo>
                    <a:pt x="1742" y="151"/>
                    <a:pt x="1679" y="278"/>
                    <a:pt x="1647" y="373"/>
                  </a:cubicBezTo>
                  <a:cubicBezTo>
                    <a:pt x="1552" y="626"/>
                    <a:pt x="254" y="3540"/>
                    <a:pt x="159" y="3761"/>
                  </a:cubicBezTo>
                  <a:cubicBezTo>
                    <a:pt x="127" y="3856"/>
                    <a:pt x="0" y="4046"/>
                    <a:pt x="95" y="4141"/>
                  </a:cubicBezTo>
                  <a:cubicBezTo>
                    <a:pt x="127" y="4205"/>
                    <a:pt x="190" y="4205"/>
                    <a:pt x="254" y="4236"/>
                  </a:cubicBezTo>
                  <a:cubicBezTo>
                    <a:pt x="349" y="4300"/>
                    <a:pt x="2027" y="4996"/>
                    <a:pt x="2249" y="5123"/>
                  </a:cubicBezTo>
                  <a:cubicBezTo>
                    <a:pt x="2291" y="5137"/>
                    <a:pt x="2340" y="5151"/>
                    <a:pt x="2384" y="5151"/>
                  </a:cubicBezTo>
                  <a:cubicBezTo>
                    <a:pt x="2438" y="5151"/>
                    <a:pt x="2485" y="5130"/>
                    <a:pt x="2502" y="5060"/>
                  </a:cubicBezTo>
                  <a:cubicBezTo>
                    <a:pt x="2566" y="4965"/>
                    <a:pt x="2597" y="4838"/>
                    <a:pt x="2661" y="4743"/>
                  </a:cubicBezTo>
                  <a:cubicBezTo>
                    <a:pt x="3009" y="4870"/>
                    <a:pt x="3389" y="4996"/>
                    <a:pt x="3769" y="5155"/>
                  </a:cubicBezTo>
                  <a:cubicBezTo>
                    <a:pt x="3991" y="5281"/>
                    <a:pt x="4212" y="5408"/>
                    <a:pt x="4371" y="5598"/>
                  </a:cubicBezTo>
                  <a:cubicBezTo>
                    <a:pt x="3991" y="5630"/>
                    <a:pt x="3801" y="6041"/>
                    <a:pt x="3896" y="6390"/>
                  </a:cubicBezTo>
                  <a:cubicBezTo>
                    <a:pt x="3954" y="6652"/>
                    <a:pt x="4280" y="6967"/>
                    <a:pt x="4603" y="6967"/>
                  </a:cubicBezTo>
                  <a:cubicBezTo>
                    <a:pt x="4631" y="6967"/>
                    <a:pt x="4659" y="6965"/>
                    <a:pt x="4687" y="6960"/>
                  </a:cubicBezTo>
                  <a:cubicBezTo>
                    <a:pt x="4687" y="7182"/>
                    <a:pt x="4846" y="7372"/>
                    <a:pt x="5004" y="7530"/>
                  </a:cubicBezTo>
                  <a:cubicBezTo>
                    <a:pt x="5139" y="7646"/>
                    <a:pt x="5287" y="7715"/>
                    <a:pt x="5438" y="7715"/>
                  </a:cubicBezTo>
                  <a:cubicBezTo>
                    <a:pt x="5535" y="7715"/>
                    <a:pt x="5634" y="7687"/>
                    <a:pt x="5733" y="7625"/>
                  </a:cubicBezTo>
                  <a:cubicBezTo>
                    <a:pt x="5782" y="7997"/>
                    <a:pt x="6065" y="8389"/>
                    <a:pt x="6429" y="8389"/>
                  </a:cubicBezTo>
                  <a:cubicBezTo>
                    <a:pt x="6529" y="8389"/>
                    <a:pt x="6636" y="8359"/>
                    <a:pt x="6746" y="8290"/>
                  </a:cubicBezTo>
                  <a:cubicBezTo>
                    <a:pt x="6809" y="8543"/>
                    <a:pt x="6968" y="8733"/>
                    <a:pt x="7221" y="8828"/>
                  </a:cubicBezTo>
                  <a:cubicBezTo>
                    <a:pt x="7260" y="8840"/>
                    <a:pt x="7302" y="8845"/>
                    <a:pt x="7344" y="8845"/>
                  </a:cubicBezTo>
                  <a:cubicBezTo>
                    <a:pt x="7539" y="8845"/>
                    <a:pt x="7750" y="8731"/>
                    <a:pt x="7854" y="8575"/>
                  </a:cubicBezTo>
                  <a:cubicBezTo>
                    <a:pt x="8139" y="8733"/>
                    <a:pt x="8519" y="8828"/>
                    <a:pt x="8836" y="8828"/>
                  </a:cubicBezTo>
                  <a:cubicBezTo>
                    <a:pt x="9089" y="8797"/>
                    <a:pt x="9343" y="8638"/>
                    <a:pt x="9375" y="8353"/>
                  </a:cubicBezTo>
                  <a:cubicBezTo>
                    <a:pt x="9509" y="8420"/>
                    <a:pt x="9659" y="8488"/>
                    <a:pt x="9814" y="8488"/>
                  </a:cubicBezTo>
                  <a:cubicBezTo>
                    <a:pt x="9878" y="8488"/>
                    <a:pt x="9943" y="8476"/>
                    <a:pt x="10008" y="8448"/>
                  </a:cubicBezTo>
                  <a:cubicBezTo>
                    <a:pt x="10230" y="8353"/>
                    <a:pt x="10388" y="8195"/>
                    <a:pt x="10356" y="7942"/>
                  </a:cubicBezTo>
                  <a:lnTo>
                    <a:pt x="10356" y="7942"/>
                  </a:lnTo>
                  <a:cubicBezTo>
                    <a:pt x="10483" y="7989"/>
                    <a:pt x="10633" y="8021"/>
                    <a:pt x="10780" y="8021"/>
                  </a:cubicBezTo>
                  <a:cubicBezTo>
                    <a:pt x="10926" y="8021"/>
                    <a:pt x="11069" y="7989"/>
                    <a:pt x="11180" y="7910"/>
                  </a:cubicBezTo>
                  <a:cubicBezTo>
                    <a:pt x="11433" y="7783"/>
                    <a:pt x="11465" y="7467"/>
                    <a:pt x="11433" y="7213"/>
                  </a:cubicBezTo>
                  <a:cubicBezTo>
                    <a:pt x="11655" y="7182"/>
                    <a:pt x="11908" y="7118"/>
                    <a:pt x="12035" y="6896"/>
                  </a:cubicBezTo>
                  <a:cubicBezTo>
                    <a:pt x="12098" y="6770"/>
                    <a:pt x="12098" y="6643"/>
                    <a:pt x="12098" y="6485"/>
                  </a:cubicBezTo>
                  <a:cubicBezTo>
                    <a:pt x="12098" y="6421"/>
                    <a:pt x="12098" y="6358"/>
                    <a:pt x="12066" y="6326"/>
                  </a:cubicBezTo>
                  <a:cubicBezTo>
                    <a:pt x="12066" y="6263"/>
                    <a:pt x="12035" y="6263"/>
                    <a:pt x="12066" y="6263"/>
                  </a:cubicBezTo>
                  <a:cubicBezTo>
                    <a:pt x="12098" y="6231"/>
                    <a:pt x="12130" y="6231"/>
                    <a:pt x="12161" y="6200"/>
                  </a:cubicBezTo>
                  <a:cubicBezTo>
                    <a:pt x="12288" y="6136"/>
                    <a:pt x="12383" y="6010"/>
                    <a:pt x="12446" y="5883"/>
                  </a:cubicBezTo>
                  <a:cubicBezTo>
                    <a:pt x="12510" y="5820"/>
                    <a:pt x="12541" y="5725"/>
                    <a:pt x="12636" y="5661"/>
                  </a:cubicBezTo>
                  <a:cubicBezTo>
                    <a:pt x="12795" y="5535"/>
                    <a:pt x="12953" y="5408"/>
                    <a:pt x="13111" y="5281"/>
                  </a:cubicBezTo>
                  <a:cubicBezTo>
                    <a:pt x="13143" y="5376"/>
                    <a:pt x="13175" y="5566"/>
                    <a:pt x="13270" y="5630"/>
                  </a:cubicBezTo>
                  <a:cubicBezTo>
                    <a:pt x="13298" y="5639"/>
                    <a:pt x="13323" y="5643"/>
                    <a:pt x="13346" y="5643"/>
                  </a:cubicBezTo>
                  <a:cubicBezTo>
                    <a:pt x="13402" y="5643"/>
                    <a:pt x="13447" y="5620"/>
                    <a:pt x="13491" y="5598"/>
                  </a:cubicBezTo>
                  <a:cubicBezTo>
                    <a:pt x="13745" y="5503"/>
                    <a:pt x="15423" y="4775"/>
                    <a:pt x="15518" y="4711"/>
                  </a:cubicBezTo>
                  <a:cubicBezTo>
                    <a:pt x="15582" y="4680"/>
                    <a:pt x="15708" y="4648"/>
                    <a:pt x="15677" y="4521"/>
                  </a:cubicBezTo>
                  <a:cubicBezTo>
                    <a:pt x="15677" y="4521"/>
                    <a:pt x="15677" y="4521"/>
                    <a:pt x="15677" y="4490"/>
                  </a:cubicBezTo>
                  <a:cubicBezTo>
                    <a:pt x="15233" y="3508"/>
                    <a:pt x="14157" y="1038"/>
                    <a:pt x="14062" y="816"/>
                  </a:cubicBezTo>
                  <a:cubicBezTo>
                    <a:pt x="14002" y="727"/>
                    <a:pt x="13970" y="497"/>
                    <a:pt x="13835" y="497"/>
                  </a:cubicBezTo>
                  <a:cubicBezTo>
                    <a:pt x="13826" y="497"/>
                    <a:pt x="13817" y="498"/>
                    <a:pt x="13808" y="499"/>
                  </a:cubicBezTo>
                  <a:cubicBezTo>
                    <a:pt x="13745" y="499"/>
                    <a:pt x="13681" y="531"/>
                    <a:pt x="13650" y="563"/>
                  </a:cubicBezTo>
                  <a:cubicBezTo>
                    <a:pt x="13523" y="626"/>
                    <a:pt x="13428" y="658"/>
                    <a:pt x="13301" y="721"/>
                  </a:cubicBezTo>
                  <a:cubicBezTo>
                    <a:pt x="12985" y="848"/>
                    <a:pt x="11908" y="1323"/>
                    <a:pt x="11718" y="1418"/>
                  </a:cubicBezTo>
                  <a:cubicBezTo>
                    <a:pt x="11655" y="1418"/>
                    <a:pt x="11623" y="1449"/>
                    <a:pt x="11591" y="1481"/>
                  </a:cubicBezTo>
                  <a:cubicBezTo>
                    <a:pt x="11433" y="1544"/>
                    <a:pt x="11528" y="1671"/>
                    <a:pt x="11560" y="1766"/>
                  </a:cubicBezTo>
                  <a:cubicBezTo>
                    <a:pt x="11338" y="1924"/>
                    <a:pt x="11085" y="1988"/>
                    <a:pt x="10800" y="2019"/>
                  </a:cubicBezTo>
                  <a:cubicBezTo>
                    <a:pt x="10749" y="2025"/>
                    <a:pt x="10700" y="2028"/>
                    <a:pt x="10651" y="2028"/>
                  </a:cubicBezTo>
                  <a:cubicBezTo>
                    <a:pt x="10424" y="2028"/>
                    <a:pt x="10211" y="1971"/>
                    <a:pt x="9976" y="1893"/>
                  </a:cubicBezTo>
                  <a:cubicBezTo>
                    <a:pt x="9660" y="1798"/>
                    <a:pt x="9375" y="1703"/>
                    <a:pt x="9058" y="1576"/>
                  </a:cubicBezTo>
                  <a:cubicBezTo>
                    <a:pt x="8878" y="1525"/>
                    <a:pt x="8678" y="1432"/>
                    <a:pt x="8474" y="1432"/>
                  </a:cubicBezTo>
                  <a:cubicBezTo>
                    <a:pt x="8426" y="1432"/>
                    <a:pt x="8378" y="1437"/>
                    <a:pt x="8329" y="1449"/>
                  </a:cubicBezTo>
                  <a:cubicBezTo>
                    <a:pt x="8203" y="1481"/>
                    <a:pt x="8076" y="1513"/>
                    <a:pt x="7949" y="1576"/>
                  </a:cubicBezTo>
                  <a:cubicBezTo>
                    <a:pt x="7873" y="1576"/>
                    <a:pt x="7797" y="1617"/>
                    <a:pt x="7721" y="1617"/>
                  </a:cubicBezTo>
                  <a:cubicBezTo>
                    <a:pt x="7702" y="1617"/>
                    <a:pt x="7683" y="1614"/>
                    <a:pt x="7664" y="1608"/>
                  </a:cubicBezTo>
                  <a:lnTo>
                    <a:pt x="7284" y="1608"/>
                  </a:lnTo>
                  <a:cubicBezTo>
                    <a:pt x="6983" y="1592"/>
                    <a:pt x="6675" y="1584"/>
                    <a:pt x="6366" y="1584"/>
                  </a:cubicBezTo>
                  <a:cubicBezTo>
                    <a:pt x="6057" y="1584"/>
                    <a:pt x="5748" y="1592"/>
                    <a:pt x="5448" y="1608"/>
                  </a:cubicBezTo>
                  <a:lnTo>
                    <a:pt x="4814" y="1608"/>
                  </a:lnTo>
                  <a:cubicBezTo>
                    <a:pt x="4561" y="1576"/>
                    <a:pt x="4339" y="1513"/>
                    <a:pt x="4086" y="1418"/>
                  </a:cubicBezTo>
                  <a:cubicBezTo>
                    <a:pt x="4149" y="1323"/>
                    <a:pt x="4276" y="1133"/>
                    <a:pt x="4212" y="1038"/>
                  </a:cubicBezTo>
                  <a:cubicBezTo>
                    <a:pt x="4181" y="974"/>
                    <a:pt x="4117" y="943"/>
                    <a:pt x="4054" y="911"/>
                  </a:cubicBezTo>
                  <a:cubicBezTo>
                    <a:pt x="3801" y="816"/>
                    <a:pt x="2629" y="309"/>
                    <a:pt x="2344" y="183"/>
                  </a:cubicBezTo>
                  <a:cubicBezTo>
                    <a:pt x="2249" y="135"/>
                    <a:pt x="2049" y="0"/>
                    <a:pt x="191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1"/>
            <p:cNvSpPr/>
            <p:nvPr/>
          </p:nvSpPr>
          <p:spPr>
            <a:xfrm>
              <a:off x="3707450" y="4021700"/>
              <a:ext cx="23000" cy="22200"/>
            </a:xfrm>
            <a:custGeom>
              <a:avLst/>
              <a:gdLst/>
              <a:ahLst/>
              <a:cxnLst/>
              <a:rect l="l" t="t" r="r" b="b"/>
              <a:pathLst>
                <a:path w="920" h="888" extrusionOk="0">
                  <a:moveTo>
                    <a:pt x="626" y="366"/>
                  </a:moveTo>
                  <a:cubicBezTo>
                    <a:pt x="627" y="367"/>
                    <a:pt x="630" y="371"/>
                    <a:pt x="634" y="381"/>
                  </a:cubicBezTo>
                  <a:cubicBezTo>
                    <a:pt x="632" y="375"/>
                    <a:pt x="629" y="370"/>
                    <a:pt x="626" y="366"/>
                  </a:cubicBezTo>
                  <a:close/>
                  <a:moveTo>
                    <a:pt x="485" y="288"/>
                  </a:moveTo>
                  <a:cubicBezTo>
                    <a:pt x="539" y="288"/>
                    <a:pt x="592" y="312"/>
                    <a:pt x="626" y="366"/>
                  </a:cubicBezTo>
                  <a:lnTo>
                    <a:pt x="626" y="366"/>
                  </a:lnTo>
                  <a:cubicBezTo>
                    <a:pt x="626" y="365"/>
                    <a:pt x="625" y="365"/>
                    <a:pt x="625" y="365"/>
                  </a:cubicBezTo>
                  <a:lnTo>
                    <a:pt x="625" y="365"/>
                  </a:lnTo>
                  <a:cubicBezTo>
                    <a:pt x="623" y="365"/>
                    <a:pt x="641" y="412"/>
                    <a:pt x="643" y="412"/>
                  </a:cubicBezTo>
                  <a:cubicBezTo>
                    <a:pt x="644" y="412"/>
                    <a:pt x="642" y="404"/>
                    <a:pt x="634" y="381"/>
                  </a:cubicBezTo>
                  <a:lnTo>
                    <a:pt x="634" y="381"/>
                  </a:lnTo>
                  <a:cubicBezTo>
                    <a:pt x="697" y="527"/>
                    <a:pt x="581" y="632"/>
                    <a:pt x="467" y="632"/>
                  </a:cubicBezTo>
                  <a:cubicBezTo>
                    <a:pt x="408" y="632"/>
                    <a:pt x="350" y="604"/>
                    <a:pt x="318" y="539"/>
                  </a:cubicBezTo>
                  <a:cubicBezTo>
                    <a:pt x="255" y="393"/>
                    <a:pt x="371" y="288"/>
                    <a:pt x="485" y="288"/>
                  </a:cubicBezTo>
                  <a:close/>
                  <a:moveTo>
                    <a:pt x="508" y="1"/>
                  </a:moveTo>
                  <a:cubicBezTo>
                    <a:pt x="254" y="1"/>
                    <a:pt x="33" y="191"/>
                    <a:pt x="33" y="444"/>
                  </a:cubicBezTo>
                  <a:cubicBezTo>
                    <a:pt x="1" y="697"/>
                    <a:pt x="223" y="887"/>
                    <a:pt x="476" y="887"/>
                  </a:cubicBezTo>
                  <a:cubicBezTo>
                    <a:pt x="698" y="887"/>
                    <a:pt x="919" y="697"/>
                    <a:pt x="919" y="476"/>
                  </a:cubicBezTo>
                  <a:cubicBezTo>
                    <a:pt x="919" y="222"/>
                    <a:pt x="729" y="32"/>
                    <a:pt x="5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1"/>
            <p:cNvSpPr/>
            <p:nvPr/>
          </p:nvSpPr>
          <p:spPr>
            <a:xfrm>
              <a:off x="3202325" y="4347900"/>
              <a:ext cx="75250" cy="75225"/>
            </a:xfrm>
            <a:custGeom>
              <a:avLst/>
              <a:gdLst/>
              <a:ahLst/>
              <a:cxnLst/>
              <a:rect l="l" t="t" r="r" b="b"/>
              <a:pathLst>
                <a:path w="3010" h="3009" extrusionOk="0">
                  <a:moveTo>
                    <a:pt x="1" y="0"/>
                  </a:moveTo>
                  <a:lnTo>
                    <a:pt x="254" y="1489"/>
                  </a:lnTo>
                  <a:lnTo>
                    <a:pt x="508" y="3009"/>
                  </a:lnTo>
                  <a:lnTo>
                    <a:pt x="1774" y="1774"/>
                  </a:lnTo>
                  <a:lnTo>
                    <a:pt x="3010" y="539"/>
                  </a:lnTo>
                  <a:lnTo>
                    <a:pt x="1521" y="254"/>
                  </a:lnTo>
                  <a:lnTo>
                    <a:pt x="1"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1"/>
            <p:cNvSpPr/>
            <p:nvPr/>
          </p:nvSpPr>
          <p:spPr>
            <a:xfrm>
              <a:off x="3532475" y="3511050"/>
              <a:ext cx="87125" cy="87100"/>
            </a:xfrm>
            <a:custGeom>
              <a:avLst/>
              <a:gdLst/>
              <a:ahLst/>
              <a:cxnLst/>
              <a:rect l="l" t="t" r="r" b="b"/>
              <a:pathLst>
                <a:path w="3485" h="3484" extrusionOk="0">
                  <a:moveTo>
                    <a:pt x="1743" y="0"/>
                  </a:moveTo>
                  <a:cubicBezTo>
                    <a:pt x="793" y="0"/>
                    <a:pt x="1" y="792"/>
                    <a:pt x="1" y="1742"/>
                  </a:cubicBezTo>
                  <a:cubicBezTo>
                    <a:pt x="1" y="2692"/>
                    <a:pt x="793" y="3484"/>
                    <a:pt x="1743" y="3484"/>
                  </a:cubicBezTo>
                  <a:cubicBezTo>
                    <a:pt x="2725" y="3484"/>
                    <a:pt x="3485" y="2692"/>
                    <a:pt x="3485" y="1742"/>
                  </a:cubicBezTo>
                  <a:cubicBezTo>
                    <a:pt x="3485" y="792"/>
                    <a:pt x="2725" y="0"/>
                    <a:pt x="174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1"/>
            <p:cNvSpPr/>
            <p:nvPr/>
          </p:nvSpPr>
          <p:spPr>
            <a:xfrm>
              <a:off x="3532475" y="3044725"/>
              <a:ext cx="87125" cy="87100"/>
            </a:xfrm>
            <a:custGeom>
              <a:avLst/>
              <a:gdLst/>
              <a:ahLst/>
              <a:cxnLst/>
              <a:rect l="l" t="t" r="r" b="b"/>
              <a:pathLst>
                <a:path w="3485" h="3484" extrusionOk="0">
                  <a:moveTo>
                    <a:pt x="1743" y="0"/>
                  </a:moveTo>
                  <a:cubicBezTo>
                    <a:pt x="793" y="0"/>
                    <a:pt x="1" y="760"/>
                    <a:pt x="1" y="1742"/>
                  </a:cubicBezTo>
                  <a:cubicBezTo>
                    <a:pt x="1" y="2692"/>
                    <a:pt x="793" y="3484"/>
                    <a:pt x="1743" y="3484"/>
                  </a:cubicBezTo>
                  <a:cubicBezTo>
                    <a:pt x="2693" y="3484"/>
                    <a:pt x="3485" y="2692"/>
                    <a:pt x="3485" y="1742"/>
                  </a:cubicBezTo>
                  <a:cubicBezTo>
                    <a:pt x="3485" y="760"/>
                    <a:pt x="2693" y="0"/>
                    <a:pt x="174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1"/>
            <p:cNvSpPr/>
            <p:nvPr/>
          </p:nvSpPr>
          <p:spPr>
            <a:xfrm>
              <a:off x="3084375" y="3551425"/>
              <a:ext cx="969100" cy="969075"/>
            </a:xfrm>
            <a:custGeom>
              <a:avLst/>
              <a:gdLst/>
              <a:ahLst/>
              <a:cxnLst/>
              <a:rect l="l" t="t" r="r" b="b"/>
              <a:pathLst>
                <a:path w="38764" h="38763" extrusionOk="0">
                  <a:moveTo>
                    <a:pt x="19382" y="254"/>
                  </a:moveTo>
                  <a:cubicBezTo>
                    <a:pt x="29928" y="254"/>
                    <a:pt x="38510" y="8836"/>
                    <a:pt x="38510" y="19382"/>
                  </a:cubicBezTo>
                  <a:cubicBezTo>
                    <a:pt x="38510" y="29927"/>
                    <a:pt x="29928" y="38510"/>
                    <a:pt x="19382" y="38510"/>
                  </a:cubicBezTo>
                  <a:cubicBezTo>
                    <a:pt x="8836" y="38510"/>
                    <a:pt x="254" y="29927"/>
                    <a:pt x="254" y="19382"/>
                  </a:cubicBezTo>
                  <a:cubicBezTo>
                    <a:pt x="254" y="8836"/>
                    <a:pt x="8836" y="254"/>
                    <a:pt x="19382" y="254"/>
                  </a:cubicBezTo>
                  <a:close/>
                  <a:moveTo>
                    <a:pt x="19382" y="0"/>
                  </a:moveTo>
                  <a:cubicBezTo>
                    <a:pt x="8678" y="0"/>
                    <a:pt x="0" y="8709"/>
                    <a:pt x="0" y="19382"/>
                  </a:cubicBezTo>
                  <a:cubicBezTo>
                    <a:pt x="0" y="30086"/>
                    <a:pt x="8678" y="38763"/>
                    <a:pt x="19382" y="38763"/>
                  </a:cubicBezTo>
                  <a:cubicBezTo>
                    <a:pt x="30054" y="38763"/>
                    <a:pt x="38763" y="30086"/>
                    <a:pt x="38763" y="19382"/>
                  </a:cubicBezTo>
                  <a:cubicBezTo>
                    <a:pt x="38763" y="8709"/>
                    <a:pt x="30054" y="0"/>
                    <a:pt x="1938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1"/>
            <p:cNvSpPr/>
            <p:nvPr/>
          </p:nvSpPr>
          <p:spPr>
            <a:xfrm>
              <a:off x="3180950" y="3648000"/>
              <a:ext cx="775925" cy="775925"/>
            </a:xfrm>
            <a:custGeom>
              <a:avLst/>
              <a:gdLst/>
              <a:ahLst/>
              <a:cxnLst/>
              <a:rect l="l" t="t" r="r" b="b"/>
              <a:pathLst>
                <a:path w="31037" h="31037" extrusionOk="0">
                  <a:moveTo>
                    <a:pt x="15519" y="3738"/>
                  </a:moveTo>
                  <a:cubicBezTo>
                    <a:pt x="22011" y="3738"/>
                    <a:pt x="27300" y="9027"/>
                    <a:pt x="27300" y="15519"/>
                  </a:cubicBezTo>
                  <a:cubicBezTo>
                    <a:pt x="27300" y="22042"/>
                    <a:pt x="22011" y="27299"/>
                    <a:pt x="15519" y="27299"/>
                  </a:cubicBezTo>
                  <a:cubicBezTo>
                    <a:pt x="9027" y="27299"/>
                    <a:pt x="3738" y="22011"/>
                    <a:pt x="3738" y="15519"/>
                  </a:cubicBezTo>
                  <a:cubicBezTo>
                    <a:pt x="3738" y="9027"/>
                    <a:pt x="9027" y="3738"/>
                    <a:pt x="15519" y="3738"/>
                  </a:cubicBezTo>
                  <a:close/>
                  <a:moveTo>
                    <a:pt x="15519" y="1"/>
                  </a:moveTo>
                  <a:cubicBezTo>
                    <a:pt x="6936" y="1"/>
                    <a:pt x="1" y="6968"/>
                    <a:pt x="1" y="15519"/>
                  </a:cubicBezTo>
                  <a:cubicBezTo>
                    <a:pt x="1" y="24101"/>
                    <a:pt x="6936" y="31036"/>
                    <a:pt x="15519" y="31036"/>
                  </a:cubicBezTo>
                  <a:cubicBezTo>
                    <a:pt x="24069" y="31036"/>
                    <a:pt x="31037" y="24101"/>
                    <a:pt x="31037" y="15519"/>
                  </a:cubicBezTo>
                  <a:cubicBezTo>
                    <a:pt x="31037" y="6968"/>
                    <a:pt x="24069" y="1"/>
                    <a:pt x="15519"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1"/>
            <p:cNvSpPr/>
            <p:nvPr/>
          </p:nvSpPr>
          <p:spPr>
            <a:xfrm>
              <a:off x="2694850" y="2979800"/>
              <a:ext cx="86325" cy="62575"/>
            </a:xfrm>
            <a:custGeom>
              <a:avLst/>
              <a:gdLst/>
              <a:ahLst/>
              <a:cxnLst/>
              <a:rect l="l" t="t" r="r" b="b"/>
              <a:pathLst>
                <a:path w="3453" h="2503" extrusionOk="0">
                  <a:moveTo>
                    <a:pt x="0" y="0"/>
                  </a:moveTo>
                  <a:lnTo>
                    <a:pt x="855" y="1267"/>
                  </a:lnTo>
                  <a:lnTo>
                    <a:pt x="1710" y="2502"/>
                  </a:lnTo>
                  <a:lnTo>
                    <a:pt x="2597" y="1267"/>
                  </a:lnTo>
                  <a:lnTo>
                    <a:pt x="3452"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1"/>
            <p:cNvSpPr/>
            <p:nvPr/>
          </p:nvSpPr>
          <p:spPr>
            <a:xfrm>
              <a:off x="2384475" y="3080350"/>
              <a:ext cx="373725" cy="6350"/>
            </a:xfrm>
            <a:custGeom>
              <a:avLst/>
              <a:gdLst/>
              <a:ahLst/>
              <a:cxnLst/>
              <a:rect l="l" t="t" r="r" b="b"/>
              <a:pathLst>
                <a:path w="14949" h="254" extrusionOk="0">
                  <a:moveTo>
                    <a:pt x="1" y="0"/>
                  </a:moveTo>
                  <a:lnTo>
                    <a:pt x="1" y="254"/>
                  </a:lnTo>
                  <a:lnTo>
                    <a:pt x="14949" y="254"/>
                  </a:lnTo>
                  <a:lnTo>
                    <a:pt x="14949"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1"/>
            <p:cNvSpPr/>
            <p:nvPr/>
          </p:nvSpPr>
          <p:spPr>
            <a:xfrm>
              <a:off x="1694900" y="3759650"/>
              <a:ext cx="6350" cy="373700"/>
            </a:xfrm>
            <a:custGeom>
              <a:avLst/>
              <a:gdLst/>
              <a:ahLst/>
              <a:cxnLst/>
              <a:rect l="l" t="t" r="r" b="b"/>
              <a:pathLst>
                <a:path w="254" h="14948" extrusionOk="0">
                  <a:moveTo>
                    <a:pt x="0" y="0"/>
                  </a:moveTo>
                  <a:lnTo>
                    <a:pt x="0" y="14948"/>
                  </a:lnTo>
                  <a:lnTo>
                    <a:pt x="253" y="14948"/>
                  </a:lnTo>
                  <a:lnTo>
                    <a:pt x="253"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1"/>
            <p:cNvSpPr/>
            <p:nvPr/>
          </p:nvSpPr>
          <p:spPr>
            <a:xfrm>
              <a:off x="642675" y="3080350"/>
              <a:ext cx="373725" cy="6350"/>
            </a:xfrm>
            <a:custGeom>
              <a:avLst/>
              <a:gdLst/>
              <a:ahLst/>
              <a:cxnLst/>
              <a:rect l="l" t="t" r="r" b="b"/>
              <a:pathLst>
                <a:path w="14949" h="254" extrusionOk="0">
                  <a:moveTo>
                    <a:pt x="1" y="0"/>
                  </a:moveTo>
                  <a:lnTo>
                    <a:pt x="1" y="254"/>
                  </a:lnTo>
                  <a:lnTo>
                    <a:pt x="14949" y="254"/>
                  </a:lnTo>
                  <a:lnTo>
                    <a:pt x="14949" y="0"/>
                  </a:lnTo>
                  <a:close/>
                </a:path>
              </a:pathLst>
            </a:custGeom>
            <a:solidFill>
              <a:srgbClr val="96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1"/>
            <p:cNvSpPr/>
            <p:nvPr/>
          </p:nvSpPr>
          <p:spPr>
            <a:xfrm>
              <a:off x="1698050" y="3079550"/>
              <a:ext cx="688050" cy="688025"/>
            </a:xfrm>
            <a:custGeom>
              <a:avLst/>
              <a:gdLst/>
              <a:ahLst/>
              <a:cxnLst/>
              <a:rect l="l" t="t" r="r" b="b"/>
              <a:pathLst>
                <a:path w="27522" h="27521" extrusionOk="0">
                  <a:moveTo>
                    <a:pt x="23056" y="1"/>
                  </a:moveTo>
                  <a:lnTo>
                    <a:pt x="23056" y="32"/>
                  </a:lnTo>
                  <a:cubicBezTo>
                    <a:pt x="23056" y="12763"/>
                    <a:pt x="12732" y="23087"/>
                    <a:pt x="1" y="23087"/>
                  </a:cubicBezTo>
                  <a:lnTo>
                    <a:pt x="1" y="27521"/>
                  </a:lnTo>
                  <a:cubicBezTo>
                    <a:pt x="15202" y="27521"/>
                    <a:pt x="27521" y="15202"/>
                    <a:pt x="2752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1"/>
            <p:cNvSpPr/>
            <p:nvPr/>
          </p:nvSpPr>
          <p:spPr>
            <a:xfrm>
              <a:off x="1010050" y="3079550"/>
              <a:ext cx="688025" cy="688025"/>
            </a:xfrm>
            <a:custGeom>
              <a:avLst/>
              <a:gdLst/>
              <a:ahLst/>
              <a:cxnLst/>
              <a:rect l="l" t="t" r="r" b="b"/>
              <a:pathLst>
                <a:path w="27521" h="27521" extrusionOk="0">
                  <a:moveTo>
                    <a:pt x="0" y="1"/>
                  </a:moveTo>
                  <a:cubicBezTo>
                    <a:pt x="0" y="15202"/>
                    <a:pt x="12320" y="27521"/>
                    <a:pt x="27521" y="27521"/>
                  </a:cubicBezTo>
                  <a:lnTo>
                    <a:pt x="27521" y="23087"/>
                  </a:lnTo>
                  <a:cubicBezTo>
                    <a:pt x="14790" y="23087"/>
                    <a:pt x="4466" y="12763"/>
                    <a:pt x="4466" y="32"/>
                  </a:cubicBez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1"/>
            <p:cNvSpPr/>
            <p:nvPr/>
          </p:nvSpPr>
          <p:spPr>
            <a:xfrm>
              <a:off x="1010050" y="2393125"/>
              <a:ext cx="1376050" cy="688025"/>
            </a:xfrm>
            <a:custGeom>
              <a:avLst/>
              <a:gdLst/>
              <a:ahLst/>
              <a:cxnLst/>
              <a:rect l="l" t="t" r="r" b="b"/>
              <a:pathLst>
                <a:path w="55042" h="27521" extrusionOk="0">
                  <a:moveTo>
                    <a:pt x="27521" y="1"/>
                  </a:moveTo>
                  <a:cubicBezTo>
                    <a:pt x="12320" y="1"/>
                    <a:pt x="0" y="12320"/>
                    <a:pt x="0" y="27521"/>
                  </a:cubicBezTo>
                  <a:lnTo>
                    <a:pt x="4466" y="27521"/>
                  </a:lnTo>
                  <a:lnTo>
                    <a:pt x="4466" y="27489"/>
                  </a:lnTo>
                  <a:cubicBezTo>
                    <a:pt x="4466" y="14758"/>
                    <a:pt x="14790" y="4434"/>
                    <a:pt x="27521" y="4434"/>
                  </a:cubicBezTo>
                  <a:cubicBezTo>
                    <a:pt x="40252" y="4434"/>
                    <a:pt x="50576" y="14758"/>
                    <a:pt x="50576" y="27489"/>
                  </a:cubicBezTo>
                  <a:lnTo>
                    <a:pt x="50576" y="27521"/>
                  </a:lnTo>
                  <a:lnTo>
                    <a:pt x="55041" y="27521"/>
                  </a:lnTo>
                  <a:cubicBezTo>
                    <a:pt x="55041" y="12320"/>
                    <a:pt x="42722" y="1"/>
                    <a:pt x="27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1"/>
            <p:cNvSpPr/>
            <p:nvPr/>
          </p:nvSpPr>
          <p:spPr>
            <a:xfrm>
              <a:off x="820825" y="2203125"/>
              <a:ext cx="1754500" cy="877250"/>
            </a:xfrm>
            <a:custGeom>
              <a:avLst/>
              <a:gdLst/>
              <a:ahLst/>
              <a:cxnLst/>
              <a:rect l="l" t="t" r="r" b="b"/>
              <a:pathLst>
                <a:path w="70180" h="35090" extrusionOk="0">
                  <a:moveTo>
                    <a:pt x="35090" y="0"/>
                  </a:moveTo>
                  <a:cubicBezTo>
                    <a:pt x="15740" y="0"/>
                    <a:pt x="0" y="15740"/>
                    <a:pt x="0" y="35089"/>
                  </a:cubicBezTo>
                  <a:lnTo>
                    <a:pt x="1457" y="35089"/>
                  </a:lnTo>
                  <a:cubicBezTo>
                    <a:pt x="1457" y="16563"/>
                    <a:pt x="16563" y="1457"/>
                    <a:pt x="35090" y="1457"/>
                  </a:cubicBezTo>
                  <a:cubicBezTo>
                    <a:pt x="53648" y="1457"/>
                    <a:pt x="68722" y="16563"/>
                    <a:pt x="68722" y="35089"/>
                  </a:cubicBezTo>
                  <a:lnTo>
                    <a:pt x="70179" y="35089"/>
                  </a:lnTo>
                  <a:cubicBezTo>
                    <a:pt x="70179" y="15740"/>
                    <a:pt x="54440" y="0"/>
                    <a:pt x="3509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1"/>
            <p:cNvSpPr/>
            <p:nvPr/>
          </p:nvSpPr>
          <p:spPr>
            <a:xfrm>
              <a:off x="836650" y="3080350"/>
              <a:ext cx="861425" cy="862200"/>
            </a:xfrm>
            <a:custGeom>
              <a:avLst/>
              <a:gdLst/>
              <a:ahLst/>
              <a:cxnLst/>
              <a:rect l="l" t="t" r="r" b="b"/>
              <a:pathLst>
                <a:path w="34457" h="34488" extrusionOk="0">
                  <a:moveTo>
                    <a:pt x="1" y="0"/>
                  </a:moveTo>
                  <a:cubicBezTo>
                    <a:pt x="1" y="19002"/>
                    <a:pt x="15455" y="34488"/>
                    <a:pt x="34457" y="34488"/>
                  </a:cubicBezTo>
                  <a:lnTo>
                    <a:pt x="34457" y="34234"/>
                  </a:lnTo>
                  <a:cubicBezTo>
                    <a:pt x="15582" y="34234"/>
                    <a:pt x="223" y="18875"/>
                    <a:pt x="22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1"/>
            <p:cNvSpPr/>
            <p:nvPr/>
          </p:nvSpPr>
          <p:spPr>
            <a:xfrm>
              <a:off x="1698050" y="3080350"/>
              <a:ext cx="862225" cy="862200"/>
            </a:xfrm>
            <a:custGeom>
              <a:avLst/>
              <a:gdLst/>
              <a:ahLst/>
              <a:cxnLst/>
              <a:rect l="l" t="t" r="r" b="b"/>
              <a:pathLst>
                <a:path w="34489" h="34488" extrusionOk="0">
                  <a:moveTo>
                    <a:pt x="34235" y="0"/>
                  </a:moveTo>
                  <a:cubicBezTo>
                    <a:pt x="34235" y="18875"/>
                    <a:pt x="18876" y="34234"/>
                    <a:pt x="1" y="34234"/>
                  </a:cubicBezTo>
                  <a:lnTo>
                    <a:pt x="1" y="34488"/>
                  </a:lnTo>
                  <a:cubicBezTo>
                    <a:pt x="19002" y="34488"/>
                    <a:pt x="34488" y="19002"/>
                    <a:pt x="3448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1"/>
            <p:cNvSpPr/>
            <p:nvPr/>
          </p:nvSpPr>
          <p:spPr>
            <a:xfrm>
              <a:off x="653775" y="2036075"/>
              <a:ext cx="2089375" cy="1044300"/>
            </a:xfrm>
            <a:custGeom>
              <a:avLst/>
              <a:gdLst/>
              <a:ahLst/>
              <a:cxnLst/>
              <a:rect l="l" t="t" r="r" b="b"/>
              <a:pathLst>
                <a:path w="83575" h="41772" extrusionOk="0">
                  <a:moveTo>
                    <a:pt x="41772" y="0"/>
                  </a:moveTo>
                  <a:cubicBezTo>
                    <a:pt x="18748" y="0"/>
                    <a:pt x="0" y="18748"/>
                    <a:pt x="0" y="41771"/>
                  </a:cubicBezTo>
                  <a:lnTo>
                    <a:pt x="222" y="41771"/>
                  </a:lnTo>
                  <a:cubicBezTo>
                    <a:pt x="222" y="18875"/>
                    <a:pt x="18875" y="222"/>
                    <a:pt x="41772" y="222"/>
                  </a:cubicBezTo>
                  <a:cubicBezTo>
                    <a:pt x="64669" y="222"/>
                    <a:pt x="83322" y="18875"/>
                    <a:pt x="83322" y="41771"/>
                  </a:cubicBezTo>
                  <a:lnTo>
                    <a:pt x="83575" y="41771"/>
                  </a:lnTo>
                  <a:cubicBezTo>
                    <a:pt x="83575" y="18748"/>
                    <a:pt x="64827" y="0"/>
                    <a:pt x="41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1"/>
            <p:cNvSpPr/>
            <p:nvPr/>
          </p:nvSpPr>
          <p:spPr>
            <a:xfrm>
              <a:off x="637925" y="3080350"/>
              <a:ext cx="1060150" cy="1060125"/>
            </a:xfrm>
            <a:custGeom>
              <a:avLst/>
              <a:gdLst/>
              <a:ahLst/>
              <a:cxnLst/>
              <a:rect l="l" t="t" r="r" b="b"/>
              <a:pathLst>
                <a:path w="42406" h="42405" extrusionOk="0">
                  <a:moveTo>
                    <a:pt x="1" y="0"/>
                  </a:moveTo>
                  <a:cubicBezTo>
                    <a:pt x="1" y="23372"/>
                    <a:pt x="19034" y="42405"/>
                    <a:pt x="42406" y="42405"/>
                  </a:cubicBezTo>
                  <a:lnTo>
                    <a:pt x="42406" y="40948"/>
                  </a:lnTo>
                  <a:cubicBezTo>
                    <a:pt x="19826" y="40948"/>
                    <a:pt x="1489" y="22580"/>
                    <a:pt x="148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1"/>
            <p:cNvSpPr/>
            <p:nvPr/>
          </p:nvSpPr>
          <p:spPr>
            <a:xfrm>
              <a:off x="1698050" y="3080350"/>
              <a:ext cx="1060150" cy="1060125"/>
            </a:xfrm>
            <a:custGeom>
              <a:avLst/>
              <a:gdLst/>
              <a:ahLst/>
              <a:cxnLst/>
              <a:rect l="l" t="t" r="r" b="b"/>
              <a:pathLst>
                <a:path w="42406" h="42405" extrusionOk="0">
                  <a:moveTo>
                    <a:pt x="40949" y="0"/>
                  </a:moveTo>
                  <a:cubicBezTo>
                    <a:pt x="40949" y="22580"/>
                    <a:pt x="22581" y="40948"/>
                    <a:pt x="1" y="40948"/>
                  </a:cubicBezTo>
                  <a:lnTo>
                    <a:pt x="1" y="42405"/>
                  </a:lnTo>
                  <a:cubicBezTo>
                    <a:pt x="23373" y="42405"/>
                    <a:pt x="42406" y="23372"/>
                    <a:pt x="4240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1"/>
            <p:cNvSpPr/>
            <p:nvPr/>
          </p:nvSpPr>
          <p:spPr>
            <a:xfrm>
              <a:off x="797075" y="3080350"/>
              <a:ext cx="86325" cy="62575"/>
            </a:xfrm>
            <a:custGeom>
              <a:avLst/>
              <a:gdLst/>
              <a:ahLst/>
              <a:cxnLst/>
              <a:rect l="l" t="t" r="r" b="b"/>
              <a:pathLst>
                <a:path w="3453" h="2503" extrusionOk="0">
                  <a:moveTo>
                    <a:pt x="1742" y="0"/>
                  </a:moveTo>
                  <a:lnTo>
                    <a:pt x="855" y="1267"/>
                  </a:lnTo>
                  <a:lnTo>
                    <a:pt x="0" y="2502"/>
                  </a:lnTo>
                  <a:lnTo>
                    <a:pt x="3452" y="2502"/>
                  </a:lnTo>
                  <a:lnTo>
                    <a:pt x="2597" y="1267"/>
                  </a:lnTo>
                  <a:lnTo>
                    <a:pt x="1742"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1"/>
            <p:cNvSpPr/>
            <p:nvPr/>
          </p:nvSpPr>
          <p:spPr>
            <a:xfrm>
              <a:off x="1702025" y="3893450"/>
              <a:ext cx="61775" cy="87100"/>
            </a:xfrm>
            <a:custGeom>
              <a:avLst/>
              <a:gdLst/>
              <a:ahLst/>
              <a:cxnLst/>
              <a:rect l="l" t="t" r="r" b="b"/>
              <a:pathLst>
                <a:path w="2471" h="3484" extrusionOk="0">
                  <a:moveTo>
                    <a:pt x="2470" y="0"/>
                  </a:moveTo>
                  <a:lnTo>
                    <a:pt x="1235" y="887"/>
                  </a:lnTo>
                  <a:lnTo>
                    <a:pt x="0" y="1742"/>
                  </a:lnTo>
                  <a:lnTo>
                    <a:pt x="1235" y="2597"/>
                  </a:lnTo>
                  <a:lnTo>
                    <a:pt x="2470" y="3484"/>
                  </a:lnTo>
                  <a:lnTo>
                    <a:pt x="2470" y="1742"/>
                  </a:lnTo>
                  <a:lnTo>
                    <a:pt x="247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1"/>
            <p:cNvSpPr/>
            <p:nvPr/>
          </p:nvSpPr>
          <p:spPr>
            <a:xfrm>
              <a:off x="3469950" y="3041550"/>
              <a:ext cx="66525" cy="92650"/>
            </a:xfrm>
            <a:custGeom>
              <a:avLst/>
              <a:gdLst/>
              <a:ahLst/>
              <a:cxnLst/>
              <a:rect l="l" t="t" r="r" b="b"/>
              <a:pathLst>
                <a:path w="2661" h="3706" extrusionOk="0">
                  <a:moveTo>
                    <a:pt x="0" y="1"/>
                  </a:moveTo>
                  <a:lnTo>
                    <a:pt x="0" y="1869"/>
                  </a:lnTo>
                  <a:lnTo>
                    <a:pt x="0" y="3706"/>
                  </a:lnTo>
                  <a:lnTo>
                    <a:pt x="1330" y="2787"/>
                  </a:lnTo>
                  <a:lnTo>
                    <a:pt x="2660" y="1869"/>
                  </a:lnTo>
                  <a:lnTo>
                    <a:pt x="1330" y="919"/>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1"/>
            <p:cNvSpPr/>
            <p:nvPr/>
          </p:nvSpPr>
          <p:spPr>
            <a:xfrm>
              <a:off x="1388500" y="2728025"/>
              <a:ext cx="619150" cy="357875"/>
            </a:xfrm>
            <a:custGeom>
              <a:avLst/>
              <a:gdLst/>
              <a:ahLst/>
              <a:cxnLst/>
              <a:rect l="l" t="t" r="r" b="b"/>
              <a:pathLst>
                <a:path w="24766" h="14315" extrusionOk="0">
                  <a:moveTo>
                    <a:pt x="12193" y="191"/>
                  </a:moveTo>
                  <a:cubicBezTo>
                    <a:pt x="14346" y="191"/>
                    <a:pt x="16373" y="1331"/>
                    <a:pt x="17576" y="3136"/>
                  </a:cubicBezTo>
                  <a:cubicBezTo>
                    <a:pt x="17576" y="3136"/>
                    <a:pt x="18527" y="2946"/>
                    <a:pt x="18970" y="2946"/>
                  </a:cubicBezTo>
                  <a:cubicBezTo>
                    <a:pt x="22073" y="2946"/>
                    <a:pt x="24607" y="5448"/>
                    <a:pt x="24607" y="8551"/>
                  </a:cubicBezTo>
                  <a:cubicBezTo>
                    <a:pt x="24607" y="11021"/>
                    <a:pt x="22992" y="13207"/>
                    <a:pt x="20648" y="13903"/>
                  </a:cubicBezTo>
                  <a:lnTo>
                    <a:pt x="20648" y="11940"/>
                  </a:lnTo>
                  <a:cubicBezTo>
                    <a:pt x="20648" y="11180"/>
                    <a:pt x="19983" y="10578"/>
                    <a:pt x="19223" y="10578"/>
                  </a:cubicBezTo>
                  <a:cubicBezTo>
                    <a:pt x="18463" y="10578"/>
                    <a:pt x="17830" y="11180"/>
                    <a:pt x="17830" y="11940"/>
                  </a:cubicBezTo>
                  <a:lnTo>
                    <a:pt x="17830" y="14157"/>
                  </a:lnTo>
                  <a:lnTo>
                    <a:pt x="13618" y="14157"/>
                  </a:lnTo>
                  <a:cubicBezTo>
                    <a:pt x="13555" y="13207"/>
                    <a:pt x="12826" y="12542"/>
                    <a:pt x="11908" y="12542"/>
                  </a:cubicBezTo>
                  <a:cubicBezTo>
                    <a:pt x="11021" y="12542"/>
                    <a:pt x="10261" y="13207"/>
                    <a:pt x="10229" y="14157"/>
                  </a:cubicBezTo>
                  <a:lnTo>
                    <a:pt x="6017" y="14157"/>
                  </a:lnTo>
                  <a:lnTo>
                    <a:pt x="6017" y="13682"/>
                  </a:lnTo>
                  <a:cubicBezTo>
                    <a:pt x="6017" y="12922"/>
                    <a:pt x="5416" y="12288"/>
                    <a:pt x="4656" y="12288"/>
                  </a:cubicBezTo>
                  <a:cubicBezTo>
                    <a:pt x="3895" y="12288"/>
                    <a:pt x="3294" y="12922"/>
                    <a:pt x="3294" y="13682"/>
                  </a:cubicBezTo>
                  <a:lnTo>
                    <a:pt x="3294" y="14030"/>
                  </a:lnTo>
                  <a:cubicBezTo>
                    <a:pt x="1425" y="13587"/>
                    <a:pt x="190" y="11940"/>
                    <a:pt x="222" y="10071"/>
                  </a:cubicBezTo>
                  <a:cubicBezTo>
                    <a:pt x="285" y="6841"/>
                    <a:pt x="3484" y="6113"/>
                    <a:pt x="3484" y="6113"/>
                  </a:cubicBezTo>
                  <a:cubicBezTo>
                    <a:pt x="3484" y="6113"/>
                    <a:pt x="4022" y="4181"/>
                    <a:pt x="5891" y="4181"/>
                  </a:cubicBezTo>
                  <a:cubicBezTo>
                    <a:pt x="5986" y="4181"/>
                    <a:pt x="6271" y="4213"/>
                    <a:pt x="6271" y="4213"/>
                  </a:cubicBezTo>
                  <a:cubicBezTo>
                    <a:pt x="7252" y="1806"/>
                    <a:pt x="9596" y="191"/>
                    <a:pt x="12193" y="191"/>
                  </a:cubicBezTo>
                  <a:close/>
                  <a:moveTo>
                    <a:pt x="12193" y="1"/>
                  </a:moveTo>
                  <a:cubicBezTo>
                    <a:pt x="9533" y="1"/>
                    <a:pt x="7189" y="1552"/>
                    <a:pt x="6144" y="3991"/>
                  </a:cubicBezTo>
                  <a:lnTo>
                    <a:pt x="5891" y="3991"/>
                  </a:lnTo>
                  <a:cubicBezTo>
                    <a:pt x="4687" y="3991"/>
                    <a:pt x="3642" y="4783"/>
                    <a:pt x="3294" y="5954"/>
                  </a:cubicBezTo>
                  <a:cubicBezTo>
                    <a:pt x="1394" y="6398"/>
                    <a:pt x="0" y="8108"/>
                    <a:pt x="0" y="10103"/>
                  </a:cubicBezTo>
                  <a:cubicBezTo>
                    <a:pt x="0" y="12098"/>
                    <a:pt x="1394" y="13808"/>
                    <a:pt x="3357" y="14252"/>
                  </a:cubicBezTo>
                  <a:lnTo>
                    <a:pt x="3484" y="14283"/>
                  </a:lnTo>
                  <a:lnTo>
                    <a:pt x="3484" y="13682"/>
                  </a:lnTo>
                  <a:cubicBezTo>
                    <a:pt x="3484" y="13017"/>
                    <a:pt x="3990" y="12478"/>
                    <a:pt x="4656" y="12478"/>
                  </a:cubicBezTo>
                  <a:cubicBezTo>
                    <a:pt x="5321" y="12478"/>
                    <a:pt x="5827" y="13017"/>
                    <a:pt x="5827" y="13682"/>
                  </a:cubicBezTo>
                  <a:lnTo>
                    <a:pt x="5827" y="14315"/>
                  </a:lnTo>
                  <a:lnTo>
                    <a:pt x="10388" y="14315"/>
                  </a:lnTo>
                  <a:cubicBezTo>
                    <a:pt x="10419" y="13492"/>
                    <a:pt x="11084" y="12700"/>
                    <a:pt x="11908" y="12700"/>
                  </a:cubicBezTo>
                  <a:cubicBezTo>
                    <a:pt x="12731" y="12700"/>
                    <a:pt x="13428" y="13492"/>
                    <a:pt x="13428" y="14315"/>
                  </a:cubicBezTo>
                  <a:lnTo>
                    <a:pt x="18020" y="14315"/>
                  </a:lnTo>
                  <a:lnTo>
                    <a:pt x="18020" y="11940"/>
                  </a:lnTo>
                  <a:cubicBezTo>
                    <a:pt x="18020" y="11275"/>
                    <a:pt x="18558" y="10768"/>
                    <a:pt x="19223" y="10768"/>
                  </a:cubicBezTo>
                  <a:cubicBezTo>
                    <a:pt x="19888" y="10768"/>
                    <a:pt x="20458" y="11306"/>
                    <a:pt x="20458" y="11940"/>
                  </a:cubicBezTo>
                  <a:lnTo>
                    <a:pt x="20458" y="14157"/>
                  </a:lnTo>
                  <a:cubicBezTo>
                    <a:pt x="23087" y="13492"/>
                    <a:pt x="24765" y="11148"/>
                    <a:pt x="24765" y="8551"/>
                  </a:cubicBezTo>
                  <a:cubicBezTo>
                    <a:pt x="24765" y="5353"/>
                    <a:pt x="22169" y="2756"/>
                    <a:pt x="18970" y="2756"/>
                  </a:cubicBezTo>
                  <a:cubicBezTo>
                    <a:pt x="18527" y="2756"/>
                    <a:pt x="18115" y="2819"/>
                    <a:pt x="17640" y="2914"/>
                  </a:cubicBezTo>
                  <a:cubicBezTo>
                    <a:pt x="16436" y="1077"/>
                    <a:pt x="14378" y="1"/>
                    <a:pt x="121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1"/>
            <p:cNvSpPr/>
            <p:nvPr/>
          </p:nvSpPr>
          <p:spPr>
            <a:xfrm>
              <a:off x="1569800" y="2780275"/>
              <a:ext cx="77600" cy="68125"/>
            </a:xfrm>
            <a:custGeom>
              <a:avLst/>
              <a:gdLst/>
              <a:ahLst/>
              <a:cxnLst/>
              <a:rect l="l" t="t" r="r" b="b"/>
              <a:pathLst>
                <a:path w="3104" h="2725" extrusionOk="0">
                  <a:moveTo>
                    <a:pt x="2376" y="191"/>
                  </a:moveTo>
                  <a:cubicBezTo>
                    <a:pt x="2502" y="191"/>
                    <a:pt x="2692" y="191"/>
                    <a:pt x="2787" y="349"/>
                  </a:cubicBezTo>
                  <a:cubicBezTo>
                    <a:pt x="2914" y="507"/>
                    <a:pt x="2914" y="729"/>
                    <a:pt x="2787" y="1046"/>
                  </a:cubicBezTo>
                  <a:cubicBezTo>
                    <a:pt x="2661" y="1363"/>
                    <a:pt x="2407" y="1679"/>
                    <a:pt x="2059" y="1964"/>
                  </a:cubicBezTo>
                  <a:cubicBezTo>
                    <a:pt x="1615" y="2313"/>
                    <a:pt x="1140" y="2534"/>
                    <a:pt x="760" y="2534"/>
                  </a:cubicBezTo>
                  <a:cubicBezTo>
                    <a:pt x="634" y="2534"/>
                    <a:pt x="444" y="2503"/>
                    <a:pt x="349" y="2376"/>
                  </a:cubicBezTo>
                  <a:cubicBezTo>
                    <a:pt x="222" y="2218"/>
                    <a:pt x="222" y="1964"/>
                    <a:pt x="349" y="1679"/>
                  </a:cubicBezTo>
                  <a:cubicBezTo>
                    <a:pt x="475" y="1363"/>
                    <a:pt x="729" y="1014"/>
                    <a:pt x="1077" y="761"/>
                  </a:cubicBezTo>
                  <a:cubicBezTo>
                    <a:pt x="1489" y="381"/>
                    <a:pt x="1996" y="191"/>
                    <a:pt x="2376" y="191"/>
                  </a:cubicBezTo>
                  <a:close/>
                  <a:moveTo>
                    <a:pt x="2376" y="1"/>
                  </a:moveTo>
                  <a:cubicBezTo>
                    <a:pt x="1932" y="1"/>
                    <a:pt x="1425" y="222"/>
                    <a:pt x="950" y="602"/>
                  </a:cubicBezTo>
                  <a:cubicBezTo>
                    <a:pt x="602" y="888"/>
                    <a:pt x="317" y="1268"/>
                    <a:pt x="159" y="1584"/>
                  </a:cubicBezTo>
                  <a:cubicBezTo>
                    <a:pt x="0" y="1964"/>
                    <a:pt x="32" y="2281"/>
                    <a:pt x="190" y="2471"/>
                  </a:cubicBezTo>
                  <a:cubicBezTo>
                    <a:pt x="317" y="2629"/>
                    <a:pt x="507" y="2724"/>
                    <a:pt x="760" y="2724"/>
                  </a:cubicBezTo>
                  <a:cubicBezTo>
                    <a:pt x="1172" y="2724"/>
                    <a:pt x="1711" y="2471"/>
                    <a:pt x="2186" y="2091"/>
                  </a:cubicBezTo>
                  <a:cubicBezTo>
                    <a:pt x="2534" y="1806"/>
                    <a:pt x="2819" y="1458"/>
                    <a:pt x="2977" y="1109"/>
                  </a:cubicBezTo>
                  <a:cubicBezTo>
                    <a:pt x="3104" y="761"/>
                    <a:pt x="3104" y="444"/>
                    <a:pt x="2914" y="222"/>
                  </a:cubicBezTo>
                  <a:cubicBezTo>
                    <a:pt x="2819" y="64"/>
                    <a:pt x="2597" y="1"/>
                    <a:pt x="237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1"/>
            <p:cNvSpPr/>
            <p:nvPr/>
          </p:nvSpPr>
          <p:spPr>
            <a:xfrm>
              <a:off x="1512000" y="2856300"/>
              <a:ext cx="41200" cy="33275"/>
            </a:xfrm>
            <a:custGeom>
              <a:avLst/>
              <a:gdLst/>
              <a:ahLst/>
              <a:cxnLst/>
              <a:rect l="l" t="t" r="r" b="b"/>
              <a:pathLst>
                <a:path w="1648" h="1331" extrusionOk="0">
                  <a:moveTo>
                    <a:pt x="1141" y="190"/>
                  </a:moveTo>
                  <a:cubicBezTo>
                    <a:pt x="1267" y="190"/>
                    <a:pt x="1331" y="222"/>
                    <a:pt x="1394" y="317"/>
                  </a:cubicBezTo>
                  <a:cubicBezTo>
                    <a:pt x="1457" y="412"/>
                    <a:pt x="1426" y="538"/>
                    <a:pt x="1394" y="602"/>
                  </a:cubicBezTo>
                  <a:cubicBezTo>
                    <a:pt x="1331" y="728"/>
                    <a:pt x="1204" y="855"/>
                    <a:pt x="1077" y="982"/>
                  </a:cubicBezTo>
                  <a:cubicBezTo>
                    <a:pt x="919" y="1077"/>
                    <a:pt x="729" y="1140"/>
                    <a:pt x="571" y="1140"/>
                  </a:cubicBezTo>
                  <a:cubicBezTo>
                    <a:pt x="444" y="1140"/>
                    <a:pt x="349" y="1108"/>
                    <a:pt x="317" y="1045"/>
                  </a:cubicBezTo>
                  <a:cubicBezTo>
                    <a:pt x="222" y="887"/>
                    <a:pt x="349" y="570"/>
                    <a:pt x="634" y="380"/>
                  </a:cubicBezTo>
                  <a:cubicBezTo>
                    <a:pt x="792" y="253"/>
                    <a:pt x="982" y="190"/>
                    <a:pt x="1141" y="190"/>
                  </a:cubicBezTo>
                  <a:close/>
                  <a:moveTo>
                    <a:pt x="1141" y="0"/>
                  </a:moveTo>
                  <a:cubicBezTo>
                    <a:pt x="951" y="0"/>
                    <a:pt x="729" y="95"/>
                    <a:pt x="539" y="222"/>
                  </a:cubicBezTo>
                  <a:cubicBezTo>
                    <a:pt x="159" y="475"/>
                    <a:pt x="1" y="887"/>
                    <a:pt x="159" y="1140"/>
                  </a:cubicBezTo>
                  <a:cubicBezTo>
                    <a:pt x="254" y="1267"/>
                    <a:pt x="381" y="1330"/>
                    <a:pt x="571" y="1330"/>
                  </a:cubicBezTo>
                  <a:cubicBezTo>
                    <a:pt x="761" y="1330"/>
                    <a:pt x="982" y="1267"/>
                    <a:pt x="1172" y="1140"/>
                  </a:cubicBezTo>
                  <a:cubicBezTo>
                    <a:pt x="1331" y="1013"/>
                    <a:pt x="1489" y="855"/>
                    <a:pt x="1552" y="697"/>
                  </a:cubicBezTo>
                  <a:cubicBezTo>
                    <a:pt x="1647" y="507"/>
                    <a:pt x="1647" y="317"/>
                    <a:pt x="1552" y="190"/>
                  </a:cubicBezTo>
                  <a:cubicBezTo>
                    <a:pt x="1457" y="63"/>
                    <a:pt x="1331" y="0"/>
                    <a:pt x="114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1"/>
            <p:cNvSpPr/>
            <p:nvPr/>
          </p:nvSpPr>
          <p:spPr>
            <a:xfrm>
              <a:off x="1485075" y="3079550"/>
              <a:ext cx="4775" cy="30900"/>
            </a:xfrm>
            <a:custGeom>
              <a:avLst/>
              <a:gdLst/>
              <a:ahLst/>
              <a:cxnLst/>
              <a:rect l="l" t="t" r="r" b="b"/>
              <a:pathLst>
                <a:path w="191" h="1236" extrusionOk="0">
                  <a:moveTo>
                    <a:pt x="96" y="1"/>
                  </a:moveTo>
                  <a:cubicBezTo>
                    <a:pt x="32" y="1"/>
                    <a:pt x="1" y="64"/>
                    <a:pt x="1" y="96"/>
                  </a:cubicBezTo>
                  <a:lnTo>
                    <a:pt x="1" y="1141"/>
                  </a:lnTo>
                  <a:cubicBezTo>
                    <a:pt x="1" y="1204"/>
                    <a:pt x="32" y="1236"/>
                    <a:pt x="96" y="1236"/>
                  </a:cubicBezTo>
                  <a:cubicBezTo>
                    <a:pt x="127" y="1236"/>
                    <a:pt x="191" y="1204"/>
                    <a:pt x="191" y="1141"/>
                  </a:cubicBezTo>
                  <a:lnTo>
                    <a:pt x="191" y="96"/>
                  </a:lnTo>
                  <a:cubicBezTo>
                    <a:pt x="191" y="64"/>
                    <a:pt x="127" y="1"/>
                    <a:pt x="9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1"/>
            <p:cNvSpPr/>
            <p:nvPr/>
          </p:nvSpPr>
          <p:spPr>
            <a:xfrm>
              <a:off x="1515175" y="3085100"/>
              <a:ext cx="4775" cy="30100"/>
            </a:xfrm>
            <a:custGeom>
              <a:avLst/>
              <a:gdLst/>
              <a:ahLst/>
              <a:cxnLst/>
              <a:rect l="l" t="t" r="r" b="b"/>
              <a:pathLst>
                <a:path w="191" h="1204" extrusionOk="0">
                  <a:moveTo>
                    <a:pt x="95" y="0"/>
                  </a:moveTo>
                  <a:cubicBezTo>
                    <a:pt x="64" y="0"/>
                    <a:pt x="0" y="32"/>
                    <a:pt x="0" y="95"/>
                  </a:cubicBezTo>
                  <a:lnTo>
                    <a:pt x="0" y="1109"/>
                  </a:lnTo>
                  <a:cubicBezTo>
                    <a:pt x="0" y="1172"/>
                    <a:pt x="64" y="1204"/>
                    <a:pt x="95" y="1204"/>
                  </a:cubicBezTo>
                  <a:cubicBezTo>
                    <a:pt x="159" y="1204"/>
                    <a:pt x="190" y="1172"/>
                    <a:pt x="190" y="1109"/>
                  </a:cubicBezTo>
                  <a:lnTo>
                    <a:pt x="190" y="95"/>
                  </a:lnTo>
                  <a:cubicBezTo>
                    <a:pt x="190" y="32"/>
                    <a:pt x="159" y="0"/>
                    <a:pt x="9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1"/>
            <p:cNvSpPr/>
            <p:nvPr/>
          </p:nvSpPr>
          <p:spPr>
            <a:xfrm>
              <a:off x="1485075" y="3124675"/>
              <a:ext cx="4775" cy="30125"/>
            </a:xfrm>
            <a:custGeom>
              <a:avLst/>
              <a:gdLst/>
              <a:ahLst/>
              <a:cxnLst/>
              <a:rect l="l" t="t" r="r" b="b"/>
              <a:pathLst>
                <a:path w="191" h="1205" extrusionOk="0">
                  <a:moveTo>
                    <a:pt x="96" y="1"/>
                  </a:moveTo>
                  <a:cubicBezTo>
                    <a:pt x="32" y="1"/>
                    <a:pt x="1" y="32"/>
                    <a:pt x="1" y="96"/>
                  </a:cubicBezTo>
                  <a:lnTo>
                    <a:pt x="1" y="1109"/>
                  </a:lnTo>
                  <a:cubicBezTo>
                    <a:pt x="1" y="1173"/>
                    <a:pt x="32" y="1204"/>
                    <a:pt x="96" y="1204"/>
                  </a:cubicBezTo>
                  <a:cubicBezTo>
                    <a:pt x="127" y="1204"/>
                    <a:pt x="191" y="1173"/>
                    <a:pt x="191" y="1109"/>
                  </a:cubicBezTo>
                  <a:lnTo>
                    <a:pt x="191" y="96"/>
                  </a:lnTo>
                  <a:cubicBezTo>
                    <a:pt x="191" y="32"/>
                    <a:pt x="127" y="1"/>
                    <a:pt x="9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1"/>
            <p:cNvSpPr/>
            <p:nvPr/>
          </p:nvSpPr>
          <p:spPr>
            <a:xfrm>
              <a:off x="1515175" y="3129425"/>
              <a:ext cx="4775" cy="30125"/>
            </a:xfrm>
            <a:custGeom>
              <a:avLst/>
              <a:gdLst/>
              <a:ahLst/>
              <a:cxnLst/>
              <a:rect l="l" t="t" r="r" b="b"/>
              <a:pathLst>
                <a:path w="191" h="1205" extrusionOk="0">
                  <a:moveTo>
                    <a:pt x="95" y="1"/>
                  </a:moveTo>
                  <a:cubicBezTo>
                    <a:pt x="64" y="1"/>
                    <a:pt x="0" y="32"/>
                    <a:pt x="0" y="96"/>
                  </a:cubicBezTo>
                  <a:lnTo>
                    <a:pt x="0" y="1109"/>
                  </a:lnTo>
                  <a:cubicBezTo>
                    <a:pt x="0" y="1173"/>
                    <a:pt x="64" y="1204"/>
                    <a:pt x="95" y="1204"/>
                  </a:cubicBezTo>
                  <a:cubicBezTo>
                    <a:pt x="159" y="1204"/>
                    <a:pt x="190" y="1173"/>
                    <a:pt x="190" y="1109"/>
                  </a:cubicBezTo>
                  <a:lnTo>
                    <a:pt x="190" y="96"/>
                  </a:lnTo>
                  <a:cubicBezTo>
                    <a:pt x="190" y="32"/>
                    <a:pt x="159" y="1"/>
                    <a:pt x="9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1"/>
            <p:cNvSpPr/>
            <p:nvPr/>
          </p:nvSpPr>
          <p:spPr>
            <a:xfrm>
              <a:off x="1663225" y="3093800"/>
              <a:ext cx="4775" cy="45150"/>
            </a:xfrm>
            <a:custGeom>
              <a:avLst/>
              <a:gdLst/>
              <a:ahLst/>
              <a:cxnLst/>
              <a:rect l="l" t="t" r="r" b="b"/>
              <a:pathLst>
                <a:path w="191" h="1806" extrusionOk="0">
                  <a:moveTo>
                    <a:pt x="95" y="1"/>
                  </a:moveTo>
                  <a:cubicBezTo>
                    <a:pt x="32" y="1"/>
                    <a:pt x="0" y="64"/>
                    <a:pt x="0" y="96"/>
                  </a:cubicBezTo>
                  <a:lnTo>
                    <a:pt x="0" y="1711"/>
                  </a:lnTo>
                  <a:cubicBezTo>
                    <a:pt x="0" y="1742"/>
                    <a:pt x="32" y="1806"/>
                    <a:pt x="95" y="1806"/>
                  </a:cubicBezTo>
                  <a:cubicBezTo>
                    <a:pt x="127" y="1806"/>
                    <a:pt x="190" y="1742"/>
                    <a:pt x="190" y="1711"/>
                  </a:cubicBezTo>
                  <a:lnTo>
                    <a:pt x="190" y="96"/>
                  </a:lnTo>
                  <a:cubicBezTo>
                    <a:pt x="190" y="64"/>
                    <a:pt x="127" y="1"/>
                    <a:pt x="9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1"/>
            <p:cNvSpPr/>
            <p:nvPr/>
          </p:nvSpPr>
          <p:spPr>
            <a:xfrm>
              <a:off x="1698050" y="3084300"/>
              <a:ext cx="4775" cy="45150"/>
            </a:xfrm>
            <a:custGeom>
              <a:avLst/>
              <a:gdLst/>
              <a:ahLst/>
              <a:cxnLst/>
              <a:rect l="l" t="t" r="r" b="b"/>
              <a:pathLst>
                <a:path w="191" h="1806" extrusionOk="0">
                  <a:moveTo>
                    <a:pt x="96" y="1"/>
                  </a:moveTo>
                  <a:cubicBezTo>
                    <a:pt x="64" y="1"/>
                    <a:pt x="1" y="64"/>
                    <a:pt x="1" y="96"/>
                  </a:cubicBezTo>
                  <a:lnTo>
                    <a:pt x="1" y="1711"/>
                  </a:lnTo>
                  <a:cubicBezTo>
                    <a:pt x="1" y="1742"/>
                    <a:pt x="32" y="1806"/>
                    <a:pt x="96" y="1806"/>
                  </a:cubicBezTo>
                  <a:cubicBezTo>
                    <a:pt x="159" y="1806"/>
                    <a:pt x="191" y="1742"/>
                    <a:pt x="191" y="1711"/>
                  </a:cubicBezTo>
                  <a:lnTo>
                    <a:pt x="191" y="96"/>
                  </a:lnTo>
                  <a:cubicBezTo>
                    <a:pt x="191" y="64"/>
                    <a:pt x="159" y="1"/>
                    <a:pt x="9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1"/>
            <p:cNvSpPr/>
            <p:nvPr/>
          </p:nvSpPr>
          <p:spPr>
            <a:xfrm>
              <a:off x="1850075" y="3028100"/>
              <a:ext cx="5550" cy="28525"/>
            </a:xfrm>
            <a:custGeom>
              <a:avLst/>
              <a:gdLst/>
              <a:ahLst/>
              <a:cxnLst/>
              <a:rect l="l" t="t" r="r" b="b"/>
              <a:pathLst>
                <a:path w="222" h="1141" extrusionOk="0">
                  <a:moveTo>
                    <a:pt x="127" y="0"/>
                  </a:moveTo>
                  <a:cubicBezTo>
                    <a:pt x="64" y="0"/>
                    <a:pt x="0" y="63"/>
                    <a:pt x="0" y="95"/>
                  </a:cubicBezTo>
                  <a:lnTo>
                    <a:pt x="0" y="1045"/>
                  </a:lnTo>
                  <a:cubicBezTo>
                    <a:pt x="0" y="1109"/>
                    <a:pt x="64" y="1140"/>
                    <a:pt x="127" y="1140"/>
                  </a:cubicBezTo>
                  <a:cubicBezTo>
                    <a:pt x="159" y="1140"/>
                    <a:pt x="222" y="1109"/>
                    <a:pt x="222" y="1045"/>
                  </a:cubicBezTo>
                  <a:lnTo>
                    <a:pt x="222" y="95"/>
                  </a:lnTo>
                  <a:cubicBezTo>
                    <a:pt x="222" y="63"/>
                    <a:pt x="159" y="0"/>
                    <a:pt x="1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1"/>
            <p:cNvSpPr/>
            <p:nvPr/>
          </p:nvSpPr>
          <p:spPr>
            <a:xfrm>
              <a:off x="1880950" y="3032850"/>
              <a:ext cx="4775" cy="28525"/>
            </a:xfrm>
            <a:custGeom>
              <a:avLst/>
              <a:gdLst/>
              <a:ahLst/>
              <a:cxnLst/>
              <a:rect l="l" t="t" r="r" b="b"/>
              <a:pathLst>
                <a:path w="191" h="1141" extrusionOk="0">
                  <a:moveTo>
                    <a:pt x="95" y="0"/>
                  </a:moveTo>
                  <a:cubicBezTo>
                    <a:pt x="32" y="0"/>
                    <a:pt x="0" y="64"/>
                    <a:pt x="0" y="95"/>
                  </a:cubicBezTo>
                  <a:lnTo>
                    <a:pt x="0" y="1045"/>
                  </a:lnTo>
                  <a:cubicBezTo>
                    <a:pt x="0" y="1109"/>
                    <a:pt x="32" y="1140"/>
                    <a:pt x="95" y="1140"/>
                  </a:cubicBezTo>
                  <a:cubicBezTo>
                    <a:pt x="159" y="1140"/>
                    <a:pt x="190" y="1109"/>
                    <a:pt x="190" y="1045"/>
                  </a:cubicBezTo>
                  <a:lnTo>
                    <a:pt x="190" y="95"/>
                  </a:lnTo>
                  <a:cubicBezTo>
                    <a:pt x="190" y="64"/>
                    <a:pt x="159" y="0"/>
                    <a:pt x="9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1"/>
            <p:cNvSpPr/>
            <p:nvPr/>
          </p:nvSpPr>
          <p:spPr>
            <a:xfrm>
              <a:off x="1850075" y="3073225"/>
              <a:ext cx="5550" cy="27725"/>
            </a:xfrm>
            <a:custGeom>
              <a:avLst/>
              <a:gdLst/>
              <a:ahLst/>
              <a:cxnLst/>
              <a:rect l="l" t="t" r="r" b="b"/>
              <a:pathLst>
                <a:path w="222" h="1109" extrusionOk="0">
                  <a:moveTo>
                    <a:pt x="127" y="0"/>
                  </a:moveTo>
                  <a:cubicBezTo>
                    <a:pt x="64" y="0"/>
                    <a:pt x="0" y="32"/>
                    <a:pt x="0" y="95"/>
                  </a:cubicBezTo>
                  <a:lnTo>
                    <a:pt x="0" y="1014"/>
                  </a:lnTo>
                  <a:cubicBezTo>
                    <a:pt x="0" y="1077"/>
                    <a:pt x="64" y="1109"/>
                    <a:pt x="127" y="1109"/>
                  </a:cubicBezTo>
                  <a:cubicBezTo>
                    <a:pt x="159" y="1109"/>
                    <a:pt x="222" y="1077"/>
                    <a:pt x="222" y="1014"/>
                  </a:cubicBezTo>
                  <a:lnTo>
                    <a:pt x="222" y="95"/>
                  </a:lnTo>
                  <a:cubicBezTo>
                    <a:pt x="222" y="32"/>
                    <a:pt x="159" y="0"/>
                    <a:pt x="1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1"/>
            <p:cNvSpPr/>
            <p:nvPr/>
          </p:nvSpPr>
          <p:spPr>
            <a:xfrm>
              <a:off x="1880950" y="3077175"/>
              <a:ext cx="4775" cy="28525"/>
            </a:xfrm>
            <a:custGeom>
              <a:avLst/>
              <a:gdLst/>
              <a:ahLst/>
              <a:cxnLst/>
              <a:rect l="l" t="t" r="r" b="b"/>
              <a:pathLst>
                <a:path w="191" h="1141" extrusionOk="0">
                  <a:moveTo>
                    <a:pt x="95" y="1"/>
                  </a:moveTo>
                  <a:cubicBezTo>
                    <a:pt x="32" y="1"/>
                    <a:pt x="0" y="64"/>
                    <a:pt x="0" y="127"/>
                  </a:cubicBezTo>
                  <a:lnTo>
                    <a:pt x="0" y="1046"/>
                  </a:lnTo>
                  <a:cubicBezTo>
                    <a:pt x="0" y="1109"/>
                    <a:pt x="32" y="1141"/>
                    <a:pt x="95" y="1141"/>
                  </a:cubicBezTo>
                  <a:cubicBezTo>
                    <a:pt x="159" y="1141"/>
                    <a:pt x="190" y="1109"/>
                    <a:pt x="190" y="1046"/>
                  </a:cubicBezTo>
                  <a:lnTo>
                    <a:pt x="190" y="127"/>
                  </a:lnTo>
                  <a:cubicBezTo>
                    <a:pt x="190" y="64"/>
                    <a:pt x="159" y="1"/>
                    <a:pt x="9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1"/>
            <p:cNvSpPr/>
            <p:nvPr/>
          </p:nvSpPr>
          <p:spPr>
            <a:xfrm>
              <a:off x="1485075" y="3169025"/>
              <a:ext cx="4775" cy="30900"/>
            </a:xfrm>
            <a:custGeom>
              <a:avLst/>
              <a:gdLst/>
              <a:ahLst/>
              <a:cxnLst/>
              <a:rect l="l" t="t" r="r" b="b"/>
              <a:pathLst>
                <a:path w="191" h="1236" extrusionOk="0">
                  <a:moveTo>
                    <a:pt x="96" y="0"/>
                  </a:moveTo>
                  <a:cubicBezTo>
                    <a:pt x="32" y="0"/>
                    <a:pt x="1" y="32"/>
                    <a:pt x="1" y="95"/>
                  </a:cubicBezTo>
                  <a:lnTo>
                    <a:pt x="1" y="1140"/>
                  </a:lnTo>
                  <a:cubicBezTo>
                    <a:pt x="1" y="1172"/>
                    <a:pt x="32" y="1235"/>
                    <a:pt x="96" y="1235"/>
                  </a:cubicBezTo>
                  <a:cubicBezTo>
                    <a:pt x="127" y="1235"/>
                    <a:pt x="191" y="1172"/>
                    <a:pt x="191" y="1140"/>
                  </a:cubicBezTo>
                  <a:lnTo>
                    <a:pt x="191" y="95"/>
                  </a:lnTo>
                  <a:cubicBezTo>
                    <a:pt x="191" y="32"/>
                    <a:pt x="127" y="0"/>
                    <a:pt x="9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1"/>
            <p:cNvSpPr/>
            <p:nvPr/>
          </p:nvSpPr>
          <p:spPr>
            <a:xfrm>
              <a:off x="1515175" y="3173775"/>
              <a:ext cx="4775" cy="30900"/>
            </a:xfrm>
            <a:custGeom>
              <a:avLst/>
              <a:gdLst/>
              <a:ahLst/>
              <a:cxnLst/>
              <a:rect l="l" t="t" r="r" b="b"/>
              <a:pathLst>
                <a:path w="191" h="1236" extrusionOk="0">
                  <a:moveTo>
                    <a:pt x="95" y="0"/>
                  </a:moveTo>
                  <a:cubicBezTo>
                    <a:pt x="64" y="0"/>
                    <a:pt x="0" y="32"/>
                    <a:pt x="0" y="95"/>
                  </a:cubicBezTo>
                  <a:lnTo>
                    <a:pt x="0" y="1140"/>
                  </a:lnTo>
                  <a:cubicBezTo>
                    <a:pt x="0" y="1172"/>
                    <a:pt x="64" y="1235"/>
                    <a:pt x="95" y="1235"/>
                  </a:cubicBezTo>
                  <a:cubicBezTo>
                    <a:pt x="159" y="1235"/>
                    <a:pt x="190" y="1172"/>
                    <a:pt x="190" y="1140"/>
                  </a:cubicBezTo>
                  <a:lnTo>
                    <a:pt x="190" y="95"/>
                  </a:lnTo>
                  <a:cubicBezTo>
                    <a:pt x="190" y="32"/>
                    <a:pt x="159" y="0"/>
                    <a:pt x="9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1"/>
            <p:cNvSpPr/>
            <p:nvPr/>
          </p:nvSpPr>
          <p:spPr>
            <a:xfrm>
              <a:off x="1500925" y="3286200"/>
              <a:ext cx="4775" cy="23775"/>
            </a:xfrm>
            <a:custGeom>
              <a:avLst/>
              <a:gdLst/>
              <a:ahLst/>
              <a:cxnLst/>
              <a:rect l="l" t="t" r="r" b="b"/>
              <a:pathLst>
                <a:path w="191" h="951" extrusionOk="0">
                  <a:moveTo>
                    <a:pt x="95" y="0"/>
                  </a:moveTo>
                  <a:cubicBezTo>
                    <a:pt x="64" y="0"/>
                    <a:pt x="0" y="32"/>
                    <a:pt x="0" y="95"/>
                  </a:cubicBezTo>
                  <a:lnTo>
                    <a:pt x="0" y="855"/>
                  </a:lnTo>
                  <a:cubicBezTo>
                    <a:pt x="0" y="887"/>
                    <a:pt x="64" y="950"/>
                    <a:pt x="95" y="950"/>
                  </a:cubicBezTo>
                  <a:cubicBezTo>
                    <a:pt x="159" y="950"/>
                    <a:pt x="190" y="887"/>
                    <a:pt x="190" y="855"/>
                  </a:cubicBezTo>
                  <a:lnTo>
                    <a:pt x="190" y="95"/>
                  </a:lnTo>
                  <a:cubicBezTo>
                    <a:pt x="190" y="32"/>
                    <a:pt x="159" y="0"/>
                    <a:pt x="9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1"/>
            <p:cNvSpPr/>
            <p:nvPr/>
          </p:nvSpPr>
          <p:spPr>
            <a:xfrm>
              <a:off x="1467675" y="3284875"/>
              <a:ext cx="15850" cy="18750"/>
            </a:xfrm>
            <a:custGeom>
              <a:avLst/>
              <a:gdLst/>
              <a:ahLst/>
              <a:cxnLst/>
              <a:rect l="l" t="t" r="r" b="b"/>
              <a:pathLst>
                <a:path w="634" h="750" extrusionOk="0">
                  <a:moveTo>
                    <a:pt x="519" y="1"/>
                  </a:moveTo>
                  <a:cubicBezTo>
                    <a:pt x="491" y="1"/>
                    <a:pt x="462" y="16"/>
                    <a:pt x="443" y="53"/>
                  </a:cubicBezTo>
                  <a:lnTo>
                    <a:pt x="32" y="592"/>
                  </a:lnTo>
                  <a:cubicBezTo>
                    <a:pt x="0" y="623"/>
                    <a:pt x="0" y="687"/>
                    <a:pt x="32" y="718"/>
                  </a:cubicBezTo>
                  <a:cubicBezTo>
                    <a:pt x="63" y="750"/>
                    <a:pt x="63" y="750"/>
                    <a:pt x="95" y="750"/>
                  </a:cubicBezTo>
                  <a:cubicBezTo>
                    <a:pt x="127" y="750"/>
                    <a:pt x="158" y="750"/>
                    <a:pt x="158" y="718"/>
                  </a:cubicBezTo>
                  <a:lnTo>
                    <a:pt x="602" y="148"/>
                  </a:lnTo>
                  <a:cubicBezTo>
                    <a:pt x="633" y="117"/>
                    <a:pt x="602" y="53"/>
                    <a:pt x="570" y="22"/>
                  </a:cubicBezTo>
                  <a:cubicBezTo>
                    <a:pt x="557" y="8"/>
                    <a:pt x="538" y="1"/>
                    <a:pt x="51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1"/>
            <p:cNvSpPr/>
            <p:nvPr/>
          </p:nvSpPr>
          <p:spPr>
            <a:xfrm>
              <a:off x="1523875" y="3284875"/>
              <a:ext cx="15850" cy="18750"/>
            </a:xfrm>
            <a:custGeom>
              <a:avLst/>
              <a:gdLst/>
              <a:ahLst/>
              <a:cxnLst/>
              <a:rect l="l" t="t" r="r" b="b"/>
              <a:pathLst>
                <a:path w="634" h="750" extrusionOk="0">
                  <a:moveTo>
                    <a:pt x="115" y="1"/>
                  </a:moveTo>
                  <a:cubicBezTo>
                    <a:pt x="96" y="1"/>
                    <a:pt x="77" y="8"/>
                    <a:pt x="64" y="22"/>
                  </a:cubicBezTo>
                  <a:cubicBezTo>
                    <a:pt x="1" y="53"/>
                    <a:pt x="1" y="117"/>
                    <a:pt x="32" y="148"/>
                  </a:cubicBezTo>
                  <a:lnTo>
                    <a:pt x="444" y="718"/>
                  </a:lnTo>
                  <a:cubicBezTo>
                    <a:pt x="476" y="750"/>
                    <a:pt x="507" y="750"/>
                    <a:pt x="539" y="750"/>
                  </a:cubicBezTo>
                  <a:cubicBezTo>
                    <a:pt x="539" y="750"/>
                    <a:pt x="571" y="750"/>
                    <a:pt x="571" y="718"/>
                  </a:cubicBezTo>
                  <a:cubicBezTo>
                    <a:pt x="634" y="687"/>
                    <a:pt x="634" y="623"/>
                    <a:pt x="602" y="592"/>
                  </a:cubicBezTo>
                  <a:lnTo>
                    <a:pt x="191" y="53"/>
                  </a:lnTo>
                  <a:cubicBezTo>
                    <a:pt x="172" y="16"/>
                    <a:pt x="143" y="1"/>
                    <a:pt x="11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1"/>
            <p:cNvSpPr/>
            <p:nvPr/>
          </p:nvSpPr>
          <p:spPr>
            <a:xfrm>
              <a:off x="1614125" y="3399600"/>
              <a:ext cx="28525" cy="32300"/>
            </a:xfrm>
            <a:custGeom>
              <a:avLst/>
              <a:gdLst/>
              <a:ahLst/>
              <a:cxnLst/>
              <a:rect l="l" t="t" r="r" b="b"/>
              <a:pathLst>
                <a:path w="1141" h="1292" extrusionOk="0">
                  <a:moveTo>
                    <a:pt x="1014" y="1"/>
                  </a:moveTo>
                  <a:cubicBezTo>
                    <a:pt x="991" y="1"/>
                    <a:pt x="967" y="9"/>
                    <a:pt x="951" y="25"/>
                  </a:cubicBezTo>
                  <a:lnTo>
                    <a:pt x="33" y="1133"/>
                  </a:lnTo>
                  <a:cubicBezTo>
                    <a:pt x="1" y="1196"/>
                    <a:pt x="1" y="1260"/>
                    <a:pt x="64" y="1291"/>
                  </a:cubicBezTo>
                  <a:lnTo>
                    <a:pt x="96" y="1291"/>
                  </a:lnTo>
                  <a:cubicBezTo>
                    <a:pt x="128" y="1291"/>
                    <a:pt x="159" y="1291"/>
                    <a:pt x="191" y="1260"/>
                  </a:cubicBezTo>
                  <a:lnTo>
                    <a:pt x="1109" y="151"/>
                  </a:lnTo>
                  <a:cubicBezTo>
                    <a:pt x="1141" y="88"/>
                    <a:pt x="1141" y="56"/>
                    <a:pt x="1078" y="25"/>
                  </a:cubicBezTo>
                  <a:cubicBezTo>
                    <a:pt x="1062" y="9"/>
                    <a:pt x="1038" y="1"/>
                    <a:pt x="101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1"/>
            <p:cNvSpPr/>
            <p:nvPr/>
          </p:nvSpPr>
          <p:spPr>
            <a:xfrm>
              <a:off x="1681425" y="3401000"/>
              <a:ext cx="4775" cy="46725"/>
            </a:xfrm>
            <a:custGeom>
              <a:avLst/>
              <a:gdLst/>
              <a:ahLst/>
              <a:cxnLst/>
              <a:rect l="l" t="t" r="r" b="b"/>
              <a:pathLst>
                <a:path w="191" h="1869" extrusionOk="0">
                  <a:moveTo>
                    <a:pt x="96" y="0"/>
                  </a:moveTo>
                  <a:cubicBezTo>
                    <a:pt x="64" y="0"/>
                    <a:pt x="1" y="64"/>
                    <a:pt x="1" y="95"/>
                  </a:cubicBezTo>
                  <a:lnTo>
                    <a:pt x="1" y="1774"/>
                  </a:lnTo>
                  <a:cubicBezTo>
                    <a:pt x="1" y="1837"/>
                    <a:pt x="64" y="1869"/>
                    <a:pt x="96" y="1869"/>
                  </a:cubicBezTo>
                  <a:cubicBezTo>
                    <a:pt x="159" y="1869"/>
                    <a:pt x="191" y="1837"/>
                    <a:pt x="191" y="1774"/>
                  </a:cubicBezTo>
                  <a:lnTo>
                    <a:pt x="191" y="95"/>
                  </a:lnTo>
                  <a:cubicBezTo>
                    <a:pt x="191" y="32"/>
                    <a:pt x="159" y="0"/>
                    <a:pt x="9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1"/>
            <p:cNvSpPr/>
            <p:nvPr/>
          </p:nvSpPr>
          <p:spPr>
            <a:xfrm>
              <a:off x="1729725" y="3399075"/>
              <a:ext cx="26950" cy="32825"/>
            </a:xfrm>
            <a:custGeom>
              <a:avLst/>
              <a:gdLst/>
              <a:ahLst/>
              <a:cxnLst/>
              <a:rect l="l" t="t" r="r" b="b"/>
              <a:pathLst>
                <a:path w="1078" h="1313" extrusionOk="0">
                  <a:moveTo>
                    <a:pt x="87" y="1"/>
                  </a:moveTo>
                  <a:cubicBezTo>
                    <a:pt x="69" y="1"/>
                    <a:pt x="51" y="5"/>
                    <a:pt x="32" y="14"/>
                  </a:cubicBezTo>
                  <a:cubicBezTo>
                    <a:pt x="1" y="46"/>
                    <a:pt x="1" y="109"/>
                    <a:pt x="32" y="141"/>
                  </a:cubicBezTo>
                  <a:lnTo>
                    <a:pt x="887" y="1281"/>
                  </a:lnTo>
                  <a:cubicBezTo>
                    <a:pt x="919" y="1312"/>
                    <a:pt x="951" y="1312"/>
                    <a:pt x="982" y="1312"/>
                  </a:cubicBezTo>
                  <a:lnTo>
                    <a:pt x="1014" y="1312"/>
                  </a:lnTo>
                  <a:cubicBezTo>
                    <a:pt x="1077" y="1281"/>
                    <a:pt x="1077" y="1217"/>
                    <a:pt x="1046" y="1154"/>
                  </a:cubicBezTo>
                  <a:lnTo>
                    <a:pt x="191" y="46"/>
                  </a:lnTo>
                  <a:cubicBezTo>
                    <a:pt x="168" y="23"/>
                    <a:pt x="130" y="1"/>
                    <a:pt x="8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1"/>
            <p:cNvSpPr/>
            <p:nvPr/>
          </p:nvSpPr>
          <p:spPr>
            <a:xfrm>
              <a:off x="1823950" y="3276375"/>
              <a:ext cx="19800" cy="22500"/>
            </a:xfrm>
            <a:custGeom>
              <a:avLst/>
              <a:gdLst/>
              <a:ahLst/>
              <a:cxnLst/>
              <a:rect l="l" t="t" r="r" b="b"/>
              <a:pathLst>
                <a:path w="792" h="900" extrusionOk="0">
                  <a:moveTo>
                    <a:pt x="694" y="0"/>
                  </a:moveTo>
                  <a:cubicBezTo>
                    <a:pt x="662" y="0"/>
                    <a:pt x="624" y="22"/>
                    <a:pt x="602" y="45"/>
                  </a:cubicBezTo>
                  <a:lnTo>
                    <a:pt x="32" y="742"/>
                  </a:lnTo>
                  <a:cubicBezTo>
                    <a:pt x="0" y="805"/>
                    <a:pt x="32" y="837"/>
                    <a:pt x="63" y="868"/>
                  </a:cubicBezTo>
                  <a:cubicBezTo>
                    <a:pt x="63" y="900"/>
                    <a:pt x="95" y="900"/>
                    <a:pt x="127" y="900"/>
                  </a:cubicBezTo>
                  <a:cubicBezTo>
                    <a:pt x="158" y="900"/>
                    <a:pt x="190" y="900"/>
                    <a:pt x="190" y="868"/>
                  </a:cubicBezTo>
                  <a:lnTo>
                    <a:pt x="760" y="172"/>
                  </a:lnTo>
                  <a:cubicBezTo>
                    <a:pt x="792" y="108"/>
                    <a:pt x="792" y="45"/>
                    <a:pt x="729" y="13"/>
                  </a:cubicBezTo>
                  <a:cubicBezTo>
                    <a:pt x="719" y="4"/>
                    <a:pt x="707" y="0"/>
                    <a:pt x="69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1"/>
            <p:cNvSpPr/>
            <p:nvPr/>
          </p:nvSpPr>
          <p:spPr>
            <a:xfrm>
              <a:off x="1866700" y="3276700"/>
              <a:ext cx="4775" cy="30900"/>
            </a:xfrm>
            <a:custGeom>
              <a:avLst/>
              <a:gdLst/>
              <a:ahLst/>
              <a:cxnLst/>
              <a:rect l="l" t="t" r="r" b="b"/>
              <a:pathLst>
                <a:path w="191" h="1236" extrusionOk="0">
                  <a:moveTo>
                    <a:pt x="95" y="0"/>
                  </a:moveTo>
                  <a:cubicBezTo>
                    <a:pt x="64" y="0"/>
                    <a:pt x="0" y="64"/>
                    <a:pt x="0" y="95"/>
                  </a:cubicBezTo>
                  <a:lnTo>
                    <a:pt x="0" y="1140"/>
                  </a:lnTo>
                  <a:cubicBezTo>
                    <a:pt x="0" y="1172"/>
                    <a:pt x="64" y="1235"/>
                    <a:pt x="95" y="1235"/>
                  </a:cubicBezTo>
                  <a:cubicBezTo>
                    <a:pt x="159" y="1235"/>
                    <a:pt x="190" y="1172"/>
                    <a:pt x="190" y="1140"/>
                  </a:cubicBezTo>
                  <a:lnTo>
                    <a:pt x="190" y="95"/>
                  </a:lnTo>
                  <a:cubicBezTo>
                    <a:pt x="190" y="64"/>
                    <a:pt x="159" y="0"/>
                    <a:pt x="9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1"/>
            <p:cNvSpPr/>
            <p:nvPr/>
          </p:nvSpPr>
          <p:spPr>
            <a:xfrm>
              <a:off x="1896000" y="3276375"/>
              <a:ext cx="19025" cy="22500"/>
            </a:xfrm>
            <a:custGeom>
              <a:avLst/>
              <a:gdLst/>
              <a:ahLst/>
              <a:cxnLst/>
              <a:rect l="l" t="t" r="r" b="b"/>
              <a:pathLst>
                <a:path w="761" h="900" extrusionOk="0">
                  <a:moveTo>
                    <a:pt x="66" y="0"/>
                  </a:moveTo>
                  <a:cubicBezTo>
                    <a:pt x="53" y="0"/>
                    <a:pt x="41" y="4"/>
                    <a:pt x="32" y="13"/>
                  </a:cubicBezTo>
                  <a:cubicBezTo>
                    <a:pt x="0" y="45"/>
                    <a:pt x="0" y="108"/>
                    <a:pt x="32" y="172"/>
                  </a:cubicBezTo>
                  <a:lnTo>
                    <a:pt x="570" y="868"/>
                  </a:lnTo>
                  <a:cubicBezTo>
                    <a:pt x="602" y="900"/>
                    <a:pt x="633" y="900"/>
                    <a:pt x="665" y="900"/>
                  </a:cubicBezTo>
                  <a:cubicBezTo>
                    <a:pt x="665" y="900"/>
                    <a:pt x="697" y="900"/>
                    <a:pt x="728" y="868"/>
                  </a:cubicBezTo>
                  <a:cubicBezTo>
                    <a:pt x="760" y="837"/>
                    <a:pt x="760" y="805"/>
                    <a:pt x="728" y="742"/>
                  </a:cubicBezTo>
                  <a:lnTo>
                    <a:pt x="158" y="45"/>
                  </a:lnTo>
                  <a:cubicBezTo>
                    <a:pt x="136" y="22"/>
                    <a:pt x="98" y="0"/>
                    <a:pt x="6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1"/>
            <p:cNvSpPr/>
            <p:nvPr/>
          </p:nvSpPr>
          <p:spPr>
            <a:xfrm>
              <a:off x="1488250" y="3220475"/>
              <a:ext cx="27725" cy="45150"/>
            </a:xfrm>
            <a:custGeom>
              <a:avLst/>
              <a:gdLst/>
              <a:ahLst/>
              <a:cxnLst/>
              <a:rect l="l" t="t" r="r" b="b"/>
              <a:pathLst>
                <a:path w="1109" h="1806" extrusionOk="0">
                  <a:moveTo>
                    <a:pt x="507" y="317"/>
                  </a:moveTo>
                  <a:lnTo>
                    <a:pt x="507" y="666"/>
                  </a:lnTo>
                  <a:cubicBezTo>
                    <a:pt x="444" y="634"/>
                    <a:pt x="380" y="602"/>
                    <a:pt x="349" y="539"/>
                  </a:cubicBezTo>
                  <a:cubicBezTo>
                    <a:pt x="349" y="444"/>
                    <a:pt x="380" y="381"/>
                    <a:pt x="444" y="349"/>
                  </a:cubicBezTo>
                  <a:cubicBezTo>
                    <a:pt x="475" y="317"/>
                    <a:pt x="444" y="317"/>
                    <a:pt x="507" y="317"/>
                  </a:cubicBezTo>
                  <a:close/>
                  <a:moveTo>
                    <a:pt x="697" y="982"/>
                  </a:moveTo>
                  <a:cubicBezTo>
                    <a:pt x="792" y="1014"/>
                    <a:pt x="887" y="1109"/>
                    <a:pt x="919" y="1204"/>
                  </a:cubicBezTo>
                  <a:cubicBezTo>
                    <a:pt x="919" y="1362"/>
                    <a:pt x="856" y="1489"/>
                    <a:pt x="729" y="1521"/>
                  </a:cubicBezTo>
                  <a:lnTo>
                    <a:pt x="697" y="1521"/>
                  </a:lnTo>
                  <a:lnTo>
                    <a:pt x="697" y="982"/>
                  </a:lnTo>
                  <a:close/>
                  <a:moveTo>
                    <a:pt x="602" y="1"/>
                  </a:moveTo>
                  <a:cubicBezTo>
                    <a:pt x="571" y="1"/>
                    <a:pt x="507" y="64"/>
                    <a:pt x="507" y="96"/>
                  </a:cubicBezTo>
                  <a:lnTo>
                    <a:pt x="507" y="127"/>
                  </a:lnTo>
                  <a:cubicBezTo>
                    <a:pt x="412" y="127"/>
                    <a:pt x="380" y="159"/>
                    <a:pt x="349" y="191"/>
                  </a:cubicBezTo>
                  <a:cubicBezTo>
                    <a:pt x="190" y="254"/>
                    <a:pt x="127" y="412"/>
                    <a:pt x="159" y="571"/>
                  </a:cubicBezTo>
                  <a:cubicBezTo>
                    <a:pt x="190" y="761"/>
                    <a:pt x="317" y="824"/>
                    <a:pt x="507" y="887"/>
                  </a:cubicBezTo>
                  <a:lnTo>
                    <a:pt x="507" y="1552"/>
                  </a:lnTo>
                  <a:cubicBezTo>
                    <a:pt x="349" y="1552"/>
                    <a:pt x="254" y="1489"/>
                    <a:pt x="222" y="1426"/>
                  </a:cubicBezTo>
                  <a:cubicBezTo>
                    <a:pt x="204" y="1389"/>
                    <a:pt x="174" y="1373"/>
                    <a:pt x="140" y="1373"/>
                  </a:cubicBezTo>
                  <a:cubicBezTo>
                    <a:pt x="116" y="1373"/>
                    <a:pt x="90" y="1381"/>
                    <a:pt x="64" y="1394"/>
                  </a:cubicBezTo>
                  <a:cubicBezTo>
                    <a:pt x="32" y="1394"/>
                    <a:pt x="0" y="1457"/>
                    <a:pt x="32" y="1521"/>
                  </a:cubicBezTo>
                  <a:cubicBezTo>
                    <a:pt x="127" y="1647"/>
                    <a:pt x="317" y="1742"/>
                    <a:pt x="507" y="1742"/>
                  </a:cubicBezTo>
                  <a:cubicBezTo>
                    <a:pt x="507" y="1774"/>
                    <a:pt x="539" y="1806"/>
                    <a:pt x="602" y="1806"/>
                  </a:cubicBezTo>
                  <a:cubicBezTo>
                    <a:pt x="634" y="1806"/>
                    <a:pt x="666" y="1774"/>
                    <a:pt x="666" y="1711"/>
                  </a:cubicBezTo>
                  <a:lnTo>
                    <a:pt x="761" y="1711"/>
                  </a:lnTo>
                  <a:cubicBezTo>
                    <a:pt x="982" y="1616"/>
                    <a:pt x="1109" y="1426"/>
                    <a:pt x="1077" y="1204"/>
                  </a:cubicBezTo>
                  <a:cubicBezTo>
                    <a:pt x="1077" y="951"/>
                    <a:pt x="887" y="824"/>
                    <a:pt x="697" y="761"/>
                  </a:cubicBezTo>
                  <a:lnTo>
                    <a:pt x="697" y="317"/>
                  </a:lnTo>
                  <a:cubicBezTo>
                    <a:pt x="697" y="349"/>
                    <a:pt x="792" y="381"/>
                    <a:pt x="824" y="412"/>
                  </a:cubicBezTo>
                  <a:cubicBezTo>
                    <a:pt x="837" y="426"/>
                    <a:pt x="856" y="433"/>
                    <a:pt x="875" y="433"/>
                  </a:cubicBezTo>
                  <a:cubicBezTo>
                    <a:pt x="903" y="433"/>
                    <a:pt x="932" y="418"/>
                    <a:pt x="951" y="381"/>
                  </a:cubicBezTo>
                  <a:cubicBezTo>
                    <a:pt x="982" y="349"/>
                    <a:pt x="982" y="286"/>
                    <a:pt x="951" y="254"/>
                  </a:cubicBezTo>
                  <a:cubicBezTo>
                    <a:pt x="887" y="191"/>
                    <a:pt x="792" y="159"/>
                    <a:pt x="697" y="127"/>
                  </a:cubicBezTo>
                  <a:lnTo>
                    <a:pt x="697" y="96"/>
                  </a:lnTo>
                  <a:cubicBezTo>
                    <a:pt x="697" y="64"/>
                    <a:pt x="666" y="1"/>
                    <a:pt x="6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1"/>
            <p:cNvSpPr/>
            <p:nvPr/>
          </p:nvSpPr>
          <p:spPr>
            <a:xfrm>
              <a:off x="1655300" y="3253725"/>
              <a:ext cx="55450" cy="91075"/>
            </a:xfrm>
            <a:custGeom>
              <a:avLst/>
              <a:gdLst/>
              <a:ahLst/>
              <a:cxnLst/>
              <a:rect l="l" t="t" r="r" b="b"/>
              <a:pathLst>
                <a:path w="2218" h="3643" extrusionOk="0">
                  <a:moveTo>
                    <a:pt x="1046" y="381"/>
                  </a:moveTo>
                  <a:lnTo>
                    <a:pt x="1046" y="1489"/>
                  </a:lnTo>
                  <a:cubicBezTo>
                    <a:pt x="792" y="1363"/>
                    <a:pt x="539" y="1268"/>
                    <a:pt x="539" y="1046"/>
                  </a:cubicBezTo>
                  <a:cubicBezTo>
                    <a:pt x="539" y="381"/>
                    <a:pt x="951" y="412"/>
                    <a:pt x="1046" y="381"/>
                  </a:cubicBezTo>
                  <a:close/>
                  <a:moveTo>
                    <a:pt x="1236" y="1774"/>
                  </a:moveTo>
                  <a:cubicBezTo>
                    <a:pt x="1616" y="1933"/>
                    <a:pt x="1932" y="2091"/>
                    <a:pt x="1964" y="2503"/>
                  </a:cubicBezTo>
                  <a:cubicBezTo>
                    <a:pt x="2027" y="3009"/>
                    <a:pt x="1742" y="3231"/>
                    <a:pt x="1457" y="3326"/>
                  </a:cubicBezTo>
                  <a:cubicBezTo>
                    <a:pt x="1394" y="3326"/>
                    <a:pt x="1331" y="3358"/>
                    <a:pt x="1236" y="3358"/>
                  </a:cubicBezTo>
                  <a:lnTo>
                    <a:pt x="1236" y="1774"/>
                  </a:lnTo>
                  <a:close/>
                  <a:moveTo>
                    <a:pt x="1141" y="1"/>
                  </a:moveTo>
                  <a:cubicBezTo>
                    <a:pt x="1109" y="1"/>
                    <a:pt x="1046" y="32"/>
                    <a:pt x="1046" y="96"/>
                  </a:cubicBezTo>
                  <a:lnTo>
                    <a:pt x="1046" y="191"/>
                  </a:lnTo>
                  <a:cubicBezTo>
                    <a:pt x="856" y="222"/>
                    <a:pt x="254" y="286"/>
                    <a:pt x="286" y="1078"/>
                  </a:cubicBezTo>
                  <a:cubicBezTo>
                    <a:pt x="317" y="1394"/>
                    <a:pt x="666" y="1553"/>
                    <a:pt x="1046" y="1679"/>
                  </a:cubicBezTo>
                  <a:lnTo>
                    <a:pt x="1046" y="3358"/>
                  </a:lnTo>
                  <a:cubicBezTo>
                    <a:pt x="666" y="3358"/>
                    <a:pt x="317" y="3231"/>
                    <a:pt x="222" y="3041"/>
                  </a:cubicBezTo>
                  <a:cubicBezTo>
                    <a:pt x="191" y="2978"/>
                    <a:pt x="127" y="2978"/>
                    <a:pt x="64" y="2978"/>
                  </a:cubicBezTo>
                  <a:cubicBezTo>
                    <a:pt x="32" y="3009"/>
                    <a:pt x="1" y="3073"/>
                    <a:pt x="32" y="3104"/>
                  </a:cubicBezTo>
                  <a:cubicBezTo>
                    <a:pt x="191" y="3389"/>
                    <a:pt x="602" y="3548"/>
                    <a:pt x="1046" y="3548"/>
                  </a:cubicBezTo>
                  <a:cubicBezTo>
                    <a:pt x="1046" y="3611"/>
                    <a:pt x="1077" y="3643"/>
                    <a:pt x="1141" y="3643"/>
                  </a:cubicBezTo>
                  <a:cubicBezTo>
                    <a:pt x="1172" y="3643"/>
                    <a:pt x="1236" y="3611"/>
                    <a:pt x="1236" y="3548"/>
                  </a:cubicBezTo>
                  <a:cubicBezTo>
                    <a:pt x="1331" y="3548"/>
                    <a:pt x="1426" y="3516"/>
                    <a:pt x="1521" y="3484"/>
                  </a:cubicBezTo>
                  <a:cubicBezTo>
                    <a:pt x="1964" y="3358"/>
                    <a:pt x="2217" y="2978"/>
                    <a:pt x="2154" y="2471"/>
                  </a:cubicBezTo>
                  <a:cubicBezTo>
                    <a:pt x="2091" y="1933"/>
                    <a:pt x="1616" y="1743"/>
                    <a:pt x="1236" y="1553"/>
                  </a:cubicBezTo>
                  <a:lnTo>
                    <a:pt x="1236" y="412"/>
                  </a:lnTo>
                  <a:cubicBezTo>
                    <a:pt x="1426" y="412"/>
                    <a:pt x="1584" y="507"/>
                    <a:pt x="1742" y="634"/>
                  </a:cubicBezTo>
                  <a:cubicBezTo>
                    <a:pt x="1774" y="650"/>
                    <a:pt x="1798" y="658"/>
                    <a:pt x="1818" y="658"/>
                  </a:cubicBezTo>
                  <a:cubicBezTo>
                    <a:pt x="1837" y="658"/>
                    <a:pt x="1853" y="650"/>
                    <a:pt x="1869" y="634"/>
                  </a:cubicBezTo>
                  <a:cubicBezTo>
                    <a:pt x="1901" y="571"/>
                    <a:pt x="1932" y="539"/>
                    <a:pt x="1869" y="507"/>
                  </a:cubicBezTo>
                  <a:cubicBezTo>
                    <a:pt x="1679" y="317"/>
                    <a:pt x="1426" y="222"/>
                    <a:pt x="1236" y="222"/>
                  </a:cubicBezTo>
                  <a:lnTo>
                    <a:pt x="1236" y="96"/>
                  </a:lnTo>
                  <a:cubicBezTo>
                    <a:pt x="1236" y="32"/>
                    <a:pt x="1204" y="1"/>
                    <a:pt x="11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1"/>
            <p:cNvSpPr/>
            <p:nvPr/>
          </p:nvSpPr>
          <p:spPr>
            <a:xfrm>
              <a:off x="1846100" y="3171400"/>
              <a:ext cx="38825" cy="63350"/>
            </a:xfrm>
            <a:custGeom>
              <a:avLst/>
              <a:gdLst/>
              <a:ahLst/>
              <a:cxnLst/>
              <a:rect l="l" t="t" r="r" b="b"/>
              <a:pathLst>
                <a:path w="1553" h="2534" extrusionOk="0">
                  <a:moveTo>
                    <a:pt x="729" y="349"/>
                  </a:moveTo>
                  <a:lnTo>
                    <a:pt x="729" y="1014"/>
                  </a:lnTo>
                  <a:cubicBezTo>
                    <a:pt x="539" y="919"/>
                    <a:pt x="444" y="855"/>
                    <a:pt x="413" y="729"/>
                  </a:cubicBezTo>
                  <a:cubicBezTo>
                    <a:pt x="381" y="570"/>
                    <a:pt x="444" y="444"/>
                    <a:pt x="571" y="380"/>
                  </a:cubicBezTo>
                  <a:cubicBezTo>
                    <a:pt x="603" y="349"/>
                    <a:pt x="634" y="349"/>
                    <a:pt x="729" y="349"/>
                  </a:cubicBezTo>
                  <a:close/>
                  <a:moveTo>
                    <a:pt x="919" y="1299"/>
                  </a:moveTo>
                  <a:cubicBezTo>
                    <a:pt x="1109" y="1394"/>
                    <a:pt x="1299" y="1489"/>
                    <a:pt x="1331" y="1742"/>
                  </a:cubicBezTo>
                  <a:cubicBezTo>
                    <a:pt x="1394" y="2059"/>
                    <a:pt x="1204" y="2185"/>
                    <a:pt x="1014" y="2249"/>
                  </a:cubicBezTo>
                  <a:cubicBezTo>
                    <a:pt x="983" y="2280"/>
                    <a:pt x="919" y="2280"/>
                    <a:pt x="919" y="2280"/>
                  </a:cubicBezTo>
                  <a:lnTo>
                    <a:pt x="919" y="1299"/>
                  </a:lnTo>
                  <a:close/>
                  <a:moveTo>
                    <a:pt x="824" y="0"/>
                  </a:moveTo>
                  <a:cubicBezTo>
                    <a:pt x="761" y="0"/>
                    <a:pt x="729" y="32"/>
                    <a:pt x="729" y="95"/>
                  </a:cubicBezTo>
                  <a:lnTo>
                    <a:pt x="729" y="159"/>
                  </a:lnTo>
                  <a:cubicBezTo>
                    <a:pt x="634" y="159"/>
                    <a:pt x="539" y="190"/>
                    <a:pt x="444" y="222"/>
                  </a:cubicBezTo>
                  <a:cubicBezTo>
                    <a:pt x="254" y="349"/>
                    <a:pt x="191" y="539"/>
                    <a:pt x="223" y="792"/>
                  </a:cubicBezTo>
                  <a:cubicBezTo>
                    <a:pt x="286" y="1014"/>
                    <a:pt x="444" y="1109"/>
                    <a:pt x="729" y="1204"/>
                  </a:cubicBezTo>
                  <a:lnTo>
                    <a:pt x="729" y="2312"/>
                  </a:lnTo>
                  <a:cubicBezTo>
                    <a:pt x="444" y="2280"/>
                    <a:pt x="254" y="2185"/>
                    <a:pt x="191" y="2090"/>
                  </a:cubicBezTo>
                  <a:cubicBezTo>
                    <a:pt x="191" y="2053"/>
                    <a:pt x="169" y="2038"/>
                    <a:pt x="138" y="2038"/>
                  </a:cubicBezTo>
                  <a:cubicBezTo>
                    <a:pt x="117" y="2038"/>
                    <a:pt x="90" y="2046"/>
                    <a:pt x="64" y="2059"/>
                  </a:cubicBezTo>
                  <a:cubicBezTo>
                    <a:pt x="33" y="2059"/>
                    <a:pt x="1" y="2122"/>
                    <a:pt x="33" y="2154"/>
                  </a:cubicBezTo>
                  <a:cubicBezTo>
                    <a:pt x="128" y="2344"/>
                    <a:pt x="413" y="2470"/>
                    <a:pt x="729" y="2502"/>
                  </a:cubicBezTo>
                  <a:cubicBezTo>
                    <a:pt x="729" y="2534"/>
                    <a:pt x="761" y="2534"/>
                    <a:pt x="793" y="2534"/>
                  </a:cubicBezTo>
                  <a:cubicBezTo>
                    <a:pt x="856" y="2534"/>
                    <a:pt x="888" y="2502"/>
                    <a:pt x="888" y="2470"/>
                  </a:cubicBezTo>
                  <a:cubicBezTo>
                    <a:pt x="951" y="2470"/>
                    <a:pt x="1014" y="2439"/>
                    <a:pt x="1046" y="2439"/>
                  </a:cubicBezTo>
                  <a:cubicBezTo>
                    <a:pt x="1394" y="2344"/>
                    <a:pt x="1553" y="2059"/>
                    <a:pt x="1521" y="1710"/>
                  </a:cubicBezTo>
                  <a:cubicBezTo>
                    <a:pt x="1489" y="1362"/>
                    <a:pt x="1204" y="1204"/>
                    <a:pt x="919" y="1077"/>
                  </a:cubicBezTo>
                  <a:lnTo>
                    <a:pt x="919" y="349"/>
                  </a:lnTo>
                  <a:cubicBezTo>
                    <a:pt x="1014" y="349"/>
                    <a:pt x="1109" y="412"/>
                    <a:pt x="1204" y="475"/>
                  </a:cubicBezTo>
                  <a:cubicBezTo>
                    <a:pt x="1220" y="491"/>
                    <a:pt x="1244" y="499"/>
                    <a:pt x="1268" y="499"/>
                  </a:cubicBezTo>
                  <a:cubicBezTo>
                    <a:pt x="1291" y="499"/>
                    <a:pt x="1315" y="491"/>
                    <a:pt x="1331" y="475"/>
                  </a:cubicBezTo>
                  <a:cubicBezTo>
                    <a:pt x="1363" y="444"/>
                    <a:pt x="1363" y="380"/>
                    <a:pt x="1331" y="349"/>
                  </a:cubicBezTo>
                  <a:cubicBezTo>
                    <a:pt x="1204" y="254"/>
                    <a:pt x="1014" y="190"/>
                    <a:pt x="919" y="159"/>
                  </a:cubicBezTo>
                  <a:lnTo>
                    <a:pt x="919" y="95"/>
                  </a:lnTo>
                  <a:cubicBezTo>
                    <a:pt x="919" y="32"/>
                    <a:pt x="888" y="0"/>
                    <a:pt x="82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1"/>
            <p:cNvSpPr/>
            <p:nvPr/>
          </p:nvSpPr>
          <p:spPr>
            <a:xfrm>
              <a:off x="1462125" y="3202275"/>
              <a:ext cx="81575" cy="81575"/>
            </a:xfrm>
            <a:custGeom>
              <a:avLst/>
              <a:gdLst/>
              <a:ahLst/>
              <a:cxnLst/>
              <a:rect l="l" t="t" r="r" b="b"/>
              <a:pathLst>
                <a:path w="3263" h="3263" extrusionOk="0">
                  <a:moveTo>
                    <a:pt x="1647" y="159"/>
                  </a:moveTo>
                  <a:cubicBezTo>
                    <a:pt x="2439" y="159"/>
                    <a:pt x="3072" y="824"/>
                    <a:pt x="3072" y="1615"/>
                  </a:cubicBezTo>
                  <a:cubicBezTo>
                    <a:pt x="3072" y="2407"/>
                    <a:pt x="2439" y="3072"/>
                    <a:pt x="1647" y="3072"/>
                  </a:cubicBezTo>
                  <a:cubicBezTo>
                    <a:pt x="855" y="3072"/>
                    <a:pt x="190" y="2407"/>
                    <a:pt x="190" y="1615"/>
                  </a:cubicBezTo>
                  <a:cubicBezTo>
                    <a:pt x="190" y="824"/>
                    <a:pt x="855" y="159"/>
                    <a:pt x="1647" y="159"/>
                  </a:cubicBezTo>
                  <a:close/>
                  <a:moveTo>
                    <a:pt x="1647" y="0"/>
                  </a:moveTo>
                  <a:cubicBezTo>
                    <a:pt x="729" y="0"/>
                    <a:pt x="0" y="729"/>
                    <a:pt x="0" y="1615"/>
                  </a:cubicBezTo>
                  <a:cubicBezTo>
                    <a:pt x="0" y="2502"/>
                    <a:pt x="729" y="3262"/>
                    <a:pt x="1647" y="3262"/>
                  </a:cubicBezTo>
                  <a:cubicBezTo>
                    <a:pt x="2534" y="3262"/>
                    <a:pt x="3262" y="2502"/>
                    <a:pt x="3262" y="1615"/>
                  </a:cubicBezTo>
                  <a:cubicBezTo>
                    <a:pt x="3262" y="729"/>
                    <a:pt x="2534" y="0"/>
                    <a:pt x="164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1"/>
            <p:cNvSpPr/>
            <p:nvPr/>
          </p:nvSpPr>
          <p:spPr>
            <a:xfrm>
              <a:off x="1470050" y="3210175"/>
              <a:ext cx="65725" cy="64950"/>
            </a:xfrm>
            <a:custGeom>
              <a:avLst/>
              <a:gdLst/>
              <a:ahLst/>
              <a:cxnLst/>
              <a:rect l="l" t="t" r="r" b="b"/>
              <a:pathLst>
                <a:path w="2629" h="2598" extrusionOk="0">
                  <a:moveTo>
                    <a:pt x="1330" y="191"/>
                  </a:moveTo>
                  <a:cubicBezTo>
                    <a:pt x="1932" y="191"/>
                    <a:pt x="2439" y="666"/>
                    <a:pt x="2439" y="1299"/>
                  </a:cubicBezTo>
                  <a:cubicBezTo>
                    <a:pt x="2439" y="1933"/>
                    <a:pt x="1932" y="2408"/>
                    <a:pt x="1330" y="2408"/>
                  </a:cubicBezTo>
                  <a:cubicBezTo>
                    <a:pt x="697" y="2408"/>
                    <a:pt x="190" y="1933"/>
                    <a:pt x="190" y="1299"/>
                  </a:cubicBezTo>
                  <a:cubicBezTo>
                    <a:pt x="190" y="666"/>
                    <a:pt x="697" y="191"/>
                    <a:pt x="1330" y="191"/>
                  </a:cubicBezTo>
                  <a:close/>
                  <a:moveTo>
                    <a:pt x="1330" y="1"/>
                  </a:moveTo>
                  <a:cubicBezTo>
                    <a:pt x="602" y="1"/>
                    <a:pt x="0" y="571"/>
                    <a:pt x="0" y="1299"/>
                  </a:cubicBezTo>
                  <a:cubicBezTo>
                    <a:pt x="0" y="2028"/>
                    <a:pt x="602" y="2598"/>
                    <a:pt x="1330" y="2598"/>
                  </a:cubicBezTo>
                  <a:cubicBezTo>
                    <a:pt x="2027" y="2598"/>
                    <a:pt x="2629" y="2028"/>
                    <a:pt x="2629" y="1299"/>
                  </a:cubicBezTo>
                  <a:cubicBezTo>
                    <a:pt x="2629" y="571"/>
                    <a:pt x="2027" y="1"/>
                    <a:pt x="133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1"/>
            <p:cNvSpPr/>
            <p:nvPr/>
          </p:nvSpPr>
          <p:spPr>
            <a:xfrm>
              <a:off x="1590375" y="3169025"/>
              <a:ext cx="188475" cy="224075"/>
            </a:xfrm>
            <a:custGeom>
              <a:avLst/>
              <a:gdLst/>
              <a:ahLst/>
              <a:cxnLst/>
              <a:rect l="l" t="t" r="r" b="b"/>
              <a:pathLst>
                <a:path w="7539" h="8963" extrusionOk="0">
                  <a:moveTo>
                    <a:pt x="3769" y="1615"/>
                  </a:moveTo>
                  <a:cubicBezTo>
                    <a:pt x="5765" y="1615"/>
                    <a:pt x="7348" y="3230"/>
                    <a:pt x="7348" y="5194"/>
                  </a:cubicBezTo>
                  <a:cubicBezTo>
                    <a:pt x="7348" y="7189"/>
                    <a:pt x="5733" y="8772"/>
                    <a:pt x="3769" y="8772"/>
                  </a:cubicBezTo>
                  <a:cubicBezTo>
                    <a:pt x="1806" y="8772"/>
                    <a:pt x="191" y="7189"/>
                    <a:pt x="191" y="5194"/>
                  </a:cubicBezTo>
                  <a:cubicBezTo>
                    <a:pt x="191" y="3230"/>
                    <a:pt x="1806" y="1615"/>
                    <a:pt x="3769" y="1615"/>
                  </a:cubicBezTo>
                  <a:close/>
                  <a:moveTo>
                    <a:pt x="4403" y="0"/>
                  </a:moveTo>
                  <a:cubicBezTo>
                    <a:pt x="4339" y="0"/>
                    <a:pt x="4308" y="32"/>
                    <a:pt x="4308" y="95"/>
                  </a:cubicBezTo>
                  <a:lnTo>
                    <a:pt x="4308" y="1457"/>
                  </a:lnTo>
                  <a:cubicBezTo>
                    <a:pt x="4118" y="1457"/>
                    <a:pt x="3959" y="1425"/>
                    <a:pt x="3801" y="1425"/>
                  </a:cubicBezTo>
                  <a:cubicBezTo>
                    <a:pt x="3548" y="1425"/>
                    <a:pt x="3263" y="1457"/>
                    <a:pt x="3104" y="1489"/>
                  </a:cubicBezTo>
                  <a:lnTo>
                    <a:pt x="3104" y="285"/>
                  </a:lnTo>
                  <a:cubicBezTo>
                    <a:pt x="3104" y="222"/>
                    <a:pt x="3041" y="190"/>
                    <a:pt x="3009" y="190"/>
                  </a:cubicBezTo>
                  <a:cubicBezTo>
                    <a:pt x="2946" y="190"/>
                    <a:pt x="2914" y="222"/>
                    <a:pt x="2914" y="285"/>
                  </a:cubicBezTo>
                  <a:lnTo>
                    <a:pt x="2914" y="1552"/>
                  </a:lnTo>
                  <a:cubicBezTo>
                    <a:pt x="1204" y="1932"/>
                    <a:pt x="1" y="3420"/>
                    <a:pt x="1" y="5194"/>
                  </a:cubicBezTo>
                  <a:cubicBezTo>
                    <a:pt x="1" y="7284"/>
                    <a:pt x="1679" y="8963"/>
                    <a:pt x="3769" y="8963"/>
                  </a:cubicBezTo>
                  <a:cubicBezTo>
                    <a:pt x="5860" y="8963"/>
                    <a:pt x="7538" y="7284"/>
                    <a:pt x="7538" y="5194"/>
                  </a:cubicBezTo>
                  <a:cubicBezTo>
                    <a:pt x="7538" y="3357"/>
                    <a:pt x="6240" y="1837"/>
                    <a:pt x="4498" y="1520"/>
                  </a:cubicBezTo>
                  <a:cubicBezTo>
                    <a:pt x="4498" y="1520"/>
                    <a:pt x="4498" y="1520"/>
                    <a:pt x="4498" y="1489"/>
                  </a:cubicBezTo>
                  <a:lnTo>
                    <a:pt x="4498" y="95"/>
                  </a:lnTo>
                  <a:cubicBezTo>
                    <a:pt x="4498" y="32"/>
                    <a:pt x="4466" y="0"/>
                    <a:pt x="44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1"/>
            <p:cNvSpPr/>
            <p:nvPr/>
          </p:nvSpPr>
          <p:spPr>
            <a:xfrm>
              <a:off x="1605425" y="3220475"/>
              <a:ext cx="158375" cy="157575"/>
            </a:xfrm>
            <a:custGeom>
              <a:avLst/>
              <a:gdLst/>
              <a:ahLst/>
              <a:cxnLst/>
              <a:rect l="l" t="t" r="r" b="b"/>
              <a:pathLst>
                <a:path w="6335" h="6303" extrusionOk="0">
                  <a:moveTo>
                    <a:pt x="3167" y="191"/>
                  </a:moveTo>
                  <a:cubicBezTo>
                    <a:pt x="4814" y="191"/>
                    <a:pt x="6144" y="1521"/>
                    <a:pt x="6144" y="3136"/>
                  </a:cubicBezTo>
                  <a:cubicBezTo>
                    <a:pt x="6144" y="4783"/>
                    <a:pt x="4814" y="6113"/>
                    <a:pt x="3167" y="6113"/>
                  </a:cubicBezTo>
                  <a:cubicBezTo>
                    <a:pt x="1521" y="6113"/>
                    <a:pt x="190" y="4783"/>
                    <a:pt x="190" y="3136"/>
                  </a:cubicBezTo>
                  <a:cubicBezTo>
                    <a:pt x="190" y="1521"/>
                    <a:pt x="1521" y="191"/>
                    <a:pt x="3167" y="191"/>
                  </a:cubicBezTo>
                  <a:close/>
                  <a:moveTo>
                    <a:pt x="3167" y="1"/>
                  </a:moveTo>
                  <a:cubicBezTo>
                    <a:pt x="1426" y="1"/>
                    <a:pt x="0" y="1394"/>
                    <a:pt x="0" y="3136"/>
                  </a:cubicBezTo>
                  <a:cubicBezTo>
                    <a:pt x="0" y="4878"/>
                    <a:pt x="1426" y="6303"/>
                    <a:pt x="3167" y="6303"/>
                  </a:cubicBezTo>
                  <a:cubicBezTo>
                    <a:pt x="4909" y="6303"/>
                    <a:pt x="6334" y="4878"/>
                    <a:pt x="6334" y="3136"/>
                  </a:cubicBezTo>
                  <a:cubicBezTo>
                    <a:pt x="6334" y="1394"/>
                    <a:pt x="4909" y="1"/>
                    <a:pt x="316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1"/>
            <p:cNvSpPr/>
            <p:nvPr/>
          </p:nvSpPr>
          <p:spPr>
            <a:xfrm>
              <a:off x="1801775" y="3117550"/>
              <a:ext cx="131450" cy="148875"/>
            </a:xfrm>
            <a:custGeom>
              <a:avLst/>
              <a:gdLst/>
              <a:ahLst/>
              <a:cxnLst/>
              <a:rect l="l" t="t" r="r" b="b"/>
              <a:pathLst>
                <a:path w="5258" h="5955" extrusionOk="0">
                  <a:moveTo>
                    <a:pt x="2629" y="856"/>
                  </a:moveTo>
                  <a:cubicBezTo>
                    <a:pt x="3959" y="856"/>
                    <a:pt x="5067" y="1964"/>
                    <a:pt x="5067" y="3326"/>
                  </a:cubicBezTo>
                  <a:cubicBezTo>
                    <a:pt x="5067" y="4656"/>
                    <a:pt x="3959" y="5764"/>
                    <a:pt x="2629" y="5764"/>
                  </a:cubicBezTo>
                  <a:cubicBezTo>
                    <a:pt x="1267" y="5764"/>
                    <a:pt x="159" y="4656"/>
                    <a:pt x="159" y="3326"/>
                  </a:cubicBezTo>
                  <a:cubicBezTo>
                    <a:pt x="159" y="1964"/>
                    <a:pt x="1267" y="856"/>
                    <a:pt x="2629" y="856"/>
                  </a:cubicBezTo>
                  <a:close/>
                  <a:moveTo>
                    <a:pt x="2027" y="1"/>
                  </a:moveTo>
                  <a:cubicBezTo>
                    <a:pt x="1996" y="1"/>
                    <a:pt x="1932" y="32"/>
                    <a:pt x="1932" y="96"/>
                  </a:cubicBezTo>
                  <a:lnTo>
                    <a:pt x="1932" y="761"/>
                  </a:lnTo>
                  <a:cubicBezTo>
                    <a:pt x="824" y="1077"/>
                    <a:pt x="0" y="2091"/>
                    <a:pt x="0" y="3326"/>
                  </a:cubicBezTo>
                  <a:cubicBezTo>
                    <a:pt x="0" y="4783"/>
                    <a:pt x="1172" y="5954"/>
                    <a:pt x="2629" y="5954"/>
                  </a:cubicBezTo>
                  <a:cubicBezTo>
                    <a:pt x="4086" y="5954"/>
                    <a:pt x="5257" y="4783"/>
                    <a:pt x="5257" y="3326"/>
                  </a:cubicBezTo>
                  <a:cubicBezTo>
                    <a:pt x="5257" y="2123"/>
                    <a:pt x="4497" y="1077"/>
                    <a:pt x="3357" y="792"/>
                  </a:cubicBezTo>
                  <a:lnTo>
                    <a:pt x="3357" y="286"/>
                  </a:lnTo>
                  <a:cubicBezTo>
                    <a:pt x="3357" y="222"/>
                    <a:pt x="3326" y="191"/>
                    <a:pt x="3262" y="191"/>
                  </a:cubicBezTo>
                  <a:cubicBezTo>
                    <a:pt x="3199" y="191"/>
                    <a:pt x="3167" y="222"/>
                    <a:pt x="3167" y="286"/>
                  </a:cubicBezTo>
                  <a:lnTo>
                    <a:pt x="3167" y="729"/>
                  </a:lnTo>
                  <a:cubicBezTo>
                    <a:pt x="2977" y="697"/>
                    <a:pt x="2819" y="666"/>
                    <a:pt x="2629" y="666"/>
                  </a:cubicBezTo>
                  <a:cubicBezTo>
                    <a:pt x="2471" y="666"/>
                    <a:pt x="2312" y="697"/>
                    <a:pt x="2122" y="729"/>
                  </a:cubicBezTo>
                  <a:lnTo>
                    <a:pt x="2122" y="96"/>
                  </a:lnTo>
                  <a:cubicBezTo>
                    <a:pt x="2122" y="32"/>
                    <a:pt x="2091" y="1"/>
                    <a:pt x="20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1"/>
            <p:cNvSpPr/>
            <p:nvPr/>
          </p:nvSpPr>
          <p:spPr>
            <a:xfrm>
              <a:off x="1812075" y="3145275"/>
              <a:ext cx="110850" cy="110075"/>
            </a:xfrm>
            <a:custGeom>
              <a:avLst/>
              <a:gdLst/>
              <a:ahLst/>
              <a:cxnLst/>
              <a:rect l="l" t="t" r="r" b="b"/>
              <a:pathLst>
                <a:path w="4434" h="4403" extrusionOk="0">
                  <a:moveTo>
                    <a:pt x="2217" y="190"/>
                  </a:moveTo>
                  <a:cubicBezTo>
                    <a:pt x="3325" y="190"/>
                    <a:pt x="4244" y="1077"/>
                    <a:pt x="4244" y="2217"/>
                  </a:cubicBezTo>
                  <a:cubicBezTo>
                    <a:pt x="4244" y="3325"/>
                    <a:pt x="3325" y="4244"/>
                    <a:pt x="2217" y="4244"/>
                  </a:cubicBezTo>
                  <a:cubicBezTo>
                    <a:pt x="1077" y="4244"/>
                    <a:pt x="190" y="3325"/>
                    <a:pt x="190" y="2217"/>
                  </a:cubicBezTo>
                  <a:cubicBezTo>
                    <a:pt x="190" y="1077"/>
                    <a:pt x="1077" y="190"/>
                    <a:pt x="2217" y="190"/>
                  </a:cubicBezTo>
                  <a:close/>
                  <a:moveTo>
                    <a:pt x="2217" y="0"/>
                  </a:moveTo>
                  <a:cubicBezTo>
                    <a:pt x="982" y="0"/>
                    <a:pt x="0" y="982"/>
                    <a:pt x="0" y="2217"/>
                  </a:cubicBezTo>
                  <a:cubicBezTo>
                    <a:pt x="0" y="3420"/>
                    <a:pt x="982" y="4402"/>
                    <a:pt x="2217" y="4402"/>
                  </a:cubicBezTo>
                  <a:cubicBezTo>
                    <a:pt x="3420" y="4402"/>
                    <a:pt x="4434" y="3420"/>
                    <a:pt x="4434" y="2217"/>
                  </a:cubicBezTo>
                  <a:cubicBezTo>
                    <a:pt x="4434" y="982"/>
                    <a:pt x="3420" y="0"/>
                    <a:pt x="221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1"/>
            <p:cNvSpPr/>
            <p:nvPr/>
          </p:nvSpPr>
          <p:spPr>
            <a:xfrm>
              <a:off x="2693250" y="3044725"/>
              <a:ext cx="85550" cy="86325"/>
            </a:xfrm>
            <a:custGeom>
              <a:avLst/>
              <a:gdLst/>
              <a:ahLst/>
              <a:cxnLst/>
              <a:rect l="l" t="t" r="r" b="b"/>
              <a:pathLst>
                <a:path w="3422" h="3453" extrusionOk="0">
                  <a:moveTo>
                    <a:pt x="1711" y="0"/>
                  </a:moveTo>
                  <a:cubicBezTo>
                    <a:pt x="761" y="0"/>
                    <a:pt x="1" y="792"/>
                    <a:pt x="1" y="1742"/>
                  </a:cubicBezTo>
                  <a:cubicBezTo>
                    <a:pt x="1" y="2692"/>
                    <a:pt x="761" y="3452"/>
                    <a:pt x="1711" y="3452"/>
                  </a:cubicBezTo>
                  <a:cubicBezTo>
                    <a:pt x="2661" y="3452"/>
                    <a:pt x="3421" y="2692"/>
                    <a:pt x="3421" y="1742"/>
                  </a:cubicBezTo>
                  <a:cubicBezTo>
                    <a:pt x="3421" y="792"/>
                    <a:pt x="2661" y="0"/>
                    <a:pt x="171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1"/>
            <p:cNvSpPr/>
            <p:nvPr/>
          </p:nvSpPr>
          <p:spPr>
            <a:xfrm>
              <a:off x="5318625" y="2080400"/>
              <a:ext cx="87100" cy="87125"/>
            </a:xfrm>
            <a:custGeom>
              <a:avLst/>
              <a:gdLst/>
              <a:ahLst/>
              <a:cxnLst/>
              <a:rect l="l" t="t" r="r" b="b"/>
              <a:pathLst>
                <a:path w="3484" h="3485" extrusionOk="0">
                  <a:moveTo>
                    <a:pt x="1742" y="0"/>
                  </a:moveTo>
                  <a:cubicBezTo>
                    <a:pt x="792" y="0"/>
                    <a:pt x="0" y="761"/>
                    <a:pt x="0" y="1742"/>
                  </a:cubicBezTo>
                  <a:cubicBezTo>
                    <a:pt x="0" y="2692"/>
                    <a:pt x="792" y="3484"/>
                    <a:pt x="1742" y="3484"/>
                  </a:cubicBezTo>
                  <a:cubicBezTo>
                    <a:pt x="2724" y="3484"/>
                    <a:pt x="3484" y="2692"/>
                    <a:pt x="3484" y="1742"/>
                  </a:cubicBezTo>
                  <a:cubicBezTo>
                    <a:pt x="3484" y="761"/>
                    <a:pt x="2724" y="0"/>
                    <a:pt x="174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1"/>
            <p:cNvSpPr/>
            <p:nvPr/>
          </p:nvSpPr>
          <p:spPr>
            <a:xfrm>
              <a:off x="4060575" y="2119975"/>
              <a:ext cx="1301625" cy="7950"/>
            </a:xfrm>
            <a:custGeom>
              <a:avLst/>
              <a:gdLst/>
              <a:ahLst/>
              <a:cxnLst/>
              <a:rect l="l" t="t" r="r" b="b"/>
              <a:pathLst>
                <a:path w="52065" h="318" extrusionOk="0">
                  <a:moveTo>
                    <a:pt x="0" y="1"/>
                  </a:moveTo>
                  <a:lnTo>
                    <a:pt x="0" y="318"/>
                  </a:lnTo>
                  <a:lnTo>
                    <a:pt x="52064" y="318"/>
                  </a:lnTo>
                  <a:lnTo>
                    <a:pt x="52064"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1"/>
            <p:cNvSpPr/>
            <p:nvPr/>
          </p:nvSpPr>
          <p:spPr>
            <a:xfrm>
              <a:off x="5318625" y="4006650"/>
              <a:ext cx="87100" cy="87125"/>
            </a:xfrm>
            <a:custGeom>
              <a:avLst/>
              <a:gdLst/>
              <a:ahLst/>
              <a:cxnLst/>
              <a:rect l="l" t="t" r="r" b="b"/>
              <a:pathLst>
                <a:path w="3484" h="3485" extrusionOk="0">
                  <a:moveTo>
                    <a:pt x="1742" y="1"/>
                  </a:moveTo>
                  <a:cubicBezTo>
                    <a:pt x="792" y="1"/>
                    <a:pt x="0" y="793"/>
                    <a:pt x="0" y="1743"/>
                  </a:cubicBezTo>
                  <a:cubicBezTo>
                    <a:pt x="0" y="2724"/>
                    <a:pt x="792" y="3484"/>
                    <a:pt x="1742" y="3484"/>
                  </a:cubicBezTo>
                  <a:cubicBezTo>
                    <a:pt x="2724" y="3484"/>
                    <a:pt x="3484" y="2724"/>
                    <a:pt x="3484" y="1743"/>
                  </a:cubicBezTo>
                  <a:cubicBezTo>
                    <a:pt x="3484" y="793"/>
                    <a:pt x="2724" y="1"/>
                    <a:pt x="1742"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1"/>
            <p:cNvSpPr/>
            <p:nvPr/>
          </p:nvSpPr>
          <p:spPr>
            <a:xfrm>
              <a:off x="4051850" y="4046250"/>
              <a:ext cx="1310350" cy="7950"/>
            </a:xfrm>
            <a:custGeom>
              <a:avLst/>
              <a:gdLst/>
              <a:ahLst/>
              <a:cxnLst/>
              <a:rect l="l" t="t" r="r" b="b"/>
              <a:pathLst>
                <a:path w="52414" h="318" extrusionOk="0">
                  <a:moveTo>
                    <a:pt x="1" y="0"/>
                  </a:moveTo>
                  <a:lnTo>
                    <a:pt x="1" y="317"/>
                  </a:lnTo>
                  <a:lnTo>
                    <a:pt x="52413" y="317"/>
                  </a:lnTo>
                  <a:lnTo>
                    <a:pt x="52413"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2" name="Google Shape;2822;p31"/>
          <p:cNvSpPr txBox="1"/>
          <p:nvPr/>
        </p:nvSpPr>
        <p:spPr>
          <a:xfrm>
            <a:off x="710250" y="411475"/>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latin typeface="Fira Sans Medium"/>
                <a:ea typeface="Fira Sans Medium"/>
                <a:cs typeface="Fira Sans Medium"/>
                <a:sym typeface="Fira Sans Medium"/>
              </a:rPr>
              <a:t>Oracles Integration</a:t>
            </a:r>
            <a:endParaRPr sz="2500" dirty="0">
              <a:latin typeface="Fira Sans Medium"/>
              <a:ea typeface="Fira Sans Medium"/>
              <a:cs typeface="Fira Sans Medium"/>
              <a:sym typeface="Fira Sans Medium"/>
            </a:endParaRPr>
          </a:p>
        </p:txBody>
      </p:sp>
      <p:sp>
        <p:nvSpPr>
          <p:cNvPr id="2823" name="Google Shape;2823;p31"/>
          <p:cNvSpPr txBox="1"/>
          <p:nvPr/>
        </p:nvSpPr>
        <p:spPr>
          <a:xfrm>
            <a:off x="6538519" y="1430303"/>
            <a:ext cx="2038865" cy="28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Fira Sans Medium"/>
                <a:ea typeface="Fira Sans Medium"/>
                <a:cs typeface="Fira Sans Medium"/>
                <a:sym typeface="Fira Sans Medium"/>
              </a:rPr>
              <a:t>Blockchains Interoperability</a:t>
            </a:r>
            <a:endParaRPr dirty="0">
              <a:latin typeface="Fira Sans Medium"/>
              <a:ea typeface="Fira Sans Medium"/>
              <a:cs typeface="Fira Sans Medium"/>
              <a:sym typeface="Fira Sans Medium"/>
            </a:endParaRPr>
          </a:p>
        </p:txBody>
      </p:sp>
      <p:sp>
        <p:nvSpPr>
          <p:cNvPr id="2824" name="Google Shape;2824;p31"/>
          <p:cNvSpPr txBox="1"/>
          <p:nvPr/>
        </p:nvSpPr>
        <p:spPr>
          <a:xfrm>
            <a:off x="6821606" y="1989796"/>
            <a:ext cx="1755778" cy="38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dirty="0">
                <a:latin typeface="Fira Sans"/>
                <a:ea typeface="Fira Sans"/>
                <a:cs typeface="Fira Sans"/>
                <a:sym typeface="Fira Sans"/>
              </a:rPr>
              <a:t>Progressive communication between ecosystem’s blockchains</a:t>
            </a:r>
            <a:endParaRPr sz="1000" dirty="0">
              <a:latin typeface="Fira Sans"/>
              <a:ea typeface="Fira Sans"/>
              <a:cs typeface="Fira Sans"/>
              <a:sym typeface="Fira Sans"/>
            </a:endParaRPr>
          </a:p>
        </p:txBody>
      </p:sp>
      <p:sp>
        <p:nvSpPr>
          <p:cNvPr id="2827" name="Google Shape;2827;p31"/>
          <p:cNvSpPr txBox="1"/>
          <p:nvPr/>
        </p:nvSpPr>
        <p:spPr>
          <a:xfrm>
            <a:off x="6820333" y="3795884"/>
            <a:ext cx="1723767" cy="28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Fira Sans Medium"/>
                <a:ea typeface="Fira Sans Medium"/>
                <a:cs typeface="Fira Sans Medium"/>
                <a:sym typeface="Fira Sans Medium"/>
              </a:rPr>
              <a:t>Off-Chain Gathering</a:t>
            </a:r>
            <a:endParaRPr dirty="0">
              <a:latin typeface="Fira Sans Medium"/>
              <a:ea typeface="Fira Sans Medium"/>
              <a:cs typeface="Fira Sans Medium"/>
              <a:sym typeface="Fira Sans Medium"/>
            </a:endParaRPr>
          </a:p>
        </p:txBody>
      </p:sp>
      <p:sp>
        <p:nvSpPr>
          <p:cNvPr id="2828" name="Google Shape;2828;p31"/>
          <p:cNvSpPr txBox="1"/>
          <p:nvPr/>
        </p:nvSpPr>
        <p:spPr>
          <a:xfrm>
            <a:off x="6820334" y="4122430"/>
            <a:ext cx="1723766" cy="81410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50" dirty="0">
                <a:latin typeface="Fira Sans"/>
                <a:ea typeface="Fira Sans"/>
                <a:cs typeface="Fira Sans"/>
                <a:sym typeface="Fira Sans"/>
              </a:rPr>
              <a:t>Communication between system and external healthcare providers</a:t>
            </a:r>
            <a:endParaRPr sz="1050" dirty="0">
              <a:latin typeface="Fira Sans"/>
              <a:ea typeface="Fira Sans"/>
              <a:cs typeface="Fira Sans"/>
              <a:sym typeface="Fira Sans"/>
            </a:endParaRPr>
          </a:p>
        </p:txBody>
      </p:sp>
      <p:sp>
        <p:nvSpPr>
          <p:cNvPr id="2" name="Slide Number Placeholder 1">
            <a:extLst>
              <a:ext uri="{FF2B5EF4-FFF2-40B4-BE49-F238E27FC236}">
                <a16:creationId xmlns:a16="http://schemas.microsoft.com/office/drawing/2014/main" id="{A57AE667-8709-E83B-7047-C3EAD054BD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929446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952;p38">
            <a:extLst>
              <a:ext uri="{FF2B5EF4-FFF2-40B4-BE49-F238E27FC236}">
                <a16:creationId xmlns:a16="http://schemas.microsoft.com/office/drawing/2014/main" id="{5E7DA55D-9539-8FAE-F603-6D49DC839B09}"/>
              </a:ext>
            </a:extLst>
          </p:cNvPr>
          <p:cNvGrpSpPr/>
          <p:nvPr/>
        </p:nvGrpSpPr>
        <p:grpSpPr>
          <a:xfrm>
            <a:off x="960487" y="835024"/>
            <a:ext cx="2703778" cy="3685854"/>
            <a:chOff x="457208" y="1168980"/>
            <a:chExt cx="2230878" cy="3186908"/>
          </a:xfrm>
        </p:grpSpPr>
        <p:sp>
          <p:nvSpPr>
            <p:cNvPr id="3" name="Google Shape;3953;p38">
              <a:extLst>
                <a:ext uri="{FF2B5EF4-FFF2-40B4-BE49-F238E27FC236}">
                  <a16:creationId xmlns:a16="http://schemas.microsoft.com/office/drawing/2014/main" id="{084937B2-12D9-AD92-949E-04C19EFA8693}"/>
                </a:ext>
              </a:extLst>
            </p:cNvPr>
            <p:cNvSpPr/>
            <p:nvPr/>
          </p:nvSpPr>
          <p:spPr>
            <a:xfrm>
              <a:off x="1574706" y="1500083"/>
              <a:ext cx="523577" cy="2196703"/>
            </a:xfrm>
            <a:custGeom>
              <a:avLst/>
              <a:gdLst/>
              <a:ahLst/>
              <a:cxnLst/>
              <a:rect l="l" t="t" r="r" b="b"/>
              <a:pathLst>
                <a:path w="16025" h="67234" extrusionOk="0">
                  <a:moveTo>
                    <a:pt x="16025" y="0"/>
                  </a:moveTo>
                  <a:lnTo>
                    <a:pt x="0" y="9279"/>
                  </a:lnTo>
                  <a:lnTo>
                    <a:pt x="0" y="67233"/>
                  </a:lnTo>
                  <a:lnTo>
                    <a:pt x="16025" y="57986"/>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954;p38">
              <a:extLst>
                <a:ext uri="{FF2B5EF4-FFF2-40B4-BE49-F238E27FC236}">
                  <a16:creationId xmlns:a16="http://schemas.microsoft.com/office/drawing/2014/main" id="{3B498CD8-12D8-495B-6864-588650F3CD3F}"/>
                </a:ext>
              </a:extLst>
            </p:cNvPr>
            <p:cNvSpPr/>
            <p:nvPr/>
          </p:nvSpPr>
          <p:spPr>
            <a:xfrm>
              <a:off x="1006661" y="1475252"/>
              <a:ext cx="568077" cy="2221534"/>
            </a:xfrm>
            <a:custGeom>
              <a:avLst/>
              <a:gdLst/>
              <a:ahLst/>
              <a:cxnLst/>
              <a:rect l="l" t="t" r="r" b="b"/>
              <a:pathLst>
                <a:path w="17387" h="67994" extrusionOk="0">
                  <a:moveTo>
                    <a:pt x="0" y="0"/>
                  </a:moveTo>
                  <a:lnTo>
                    <a:pt x="0" y="57954"/>
                  </a:lnTo>
                  <a:lnTo>
                    <a:pt x="17386" y="67993"/>
                  </a:lnTo>
                  <a:lnTo>
                    <a:pt x="17386" y="10039"/>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55;p38">
              <a:extLst>
                <a:ext uri="{FF2B5EF4-FFF2-40B4-BE49-F238E27FC236}">
                  <a16:creationId xmlns:a16="http://schemas.microsoft.com/office/drawing/2014/main" id="{DE90FB05-855A-89F0-B48C-E615D347F52E}"/>
                </a:ext>
              </a:extLst>
            </p:cNvPr>
            <p:cNvSpPr/>
            <p:nvPr/>
          </p:nvSpPr>
          <p:spPr>
            <a:xfrm>
              <a:off x="1031493" y="1579151"/>
              <a:ext cx="519427" cy="2103129"/>
            </a:xfrm>
            <a:custGeom>
              <a:avLst/>
              <a:gdLst/>
              <a:ahLst/>
              <a:cxnLst/>
              <a:rect l="l" t="t" r="r" b="b"/>
              <a:pathLst>
                <a:path w="15898" h="64370" extrusionOk="0">
                  <a:moveTo>
                    <a:pt x="302" y="1"/>
                  </a:moveTo>
                  <a:cubicBezTo>
                    <a:pt x="127" y="1"/>
                    <a:pt x="0" y="152"/>
                    <a:pt x="0" y="399"/>
                  </a:cubicBezTo>
                  <a:lnTo>
                    <a:pt x="0" y="55218"/>
                  </a:lnTo>
                  <a:lnTo>
                    <a:pt x="15898" y="64370"/>
                  </a:lnTo>
                  <a:lnTo>
                    <a:pt x="15898" y="9583"/>
                  </a:lnTo>
                  <a:cubicBezTo>
                    <a:pt x="15898" y="9234"/>
                    <a:pt x="15645" y="8791"/>
                    <a:pt x="15360" y="8633"/>
                  </a:cubicBezTo>
                  <a:lnTo>
                    <a:pt x="538" y="82"/>
                  </a:lnTo>
                  <a:cubicBezTo>
                    <a:pt x="455" y="26"/>
                    <a:pt x="375" y="1"/>
                    <a:pt x="3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56;p38">
              <a:extLst>
                <a:ext uri="{FF2B5EF4-FFF2-40B4-BE49-F238E27FC236}">
                  <a16:creationId xmlns:a16="http://schemas.microsoft.com/office/drawing/2014/main" id="{4B5F6735-E779-CDE0-4AB6-A909F26BC486}"/>
                </a:ext>
              </a:extLst>
            </p:cNvPr>
            <p:cNvSpPr/>
            <p:nvPr/>
          </p:nvSpPr>
          <p:spPr>
            <a:xfrm>
              <a:off x="1047012" y="1606073"/>
              <a:ext cx="488389" cy="388182"/>
            </a:xfrm>
            <a:custGeom>
              <a:avLst/>
              <a:gdLst/>
              <a:ahLst/>
              <a:cxnLst/>
              <a:rect l="l" t="t" r="r" b="b"/>
              <a:pathLst>
                <a:path w="14948" h="11881" extrusionOk="0">
                  <a:moveTo>
                    <a:pt x="256" y="0"/>
                  </a:moveTo>
                  <a:cubicBezTo>
                    <a:pt x="102" y="0"/>
                    <a:pt x="0" y="118"/>
                    <a:pt x="0" y="303"/>
                  </a:cubicBezTo>
                  <a:lnTo>
                    <a:pt x="0" y="2932"/>
                  </a:lnTo>
                  <a:cubicBezTo>
                    <a:pt x="0" y="3217"/>
                    <a:pt x="190" y="3533"/>
                    <a:pt x="444" y="3692"/>
                  </a:cubicBezTo>
                  <a:lnTo>
                    <a:pt x="14505" y="11831"/>
                  </a:lnTo>
                  <a:cubicBezTo>
                    <a:pt x="14572" y="11864"/>
                    <a:pt x="14636" y="11880"/>
                    <a:pt x="14692" y="11880"/>
                  </a:cubicBezTo>
                  <a:cubicBezTo>
                    <a:pt x="14846" y="11880"/>
                    <a:pt x="14948" y="11763"/>
                    <a:pt x="14948" y="11577"/>
                  </a:cubicBezTo>
                  <a:lnTo>
                    <a:pt x="14948" y="8949"/>
                  </a:lnTo>
                  <a:cubicBezTo>
                    <a:pt x="14948" y="8664"/>
                    <a:pt x="14758" y="8315"/>
                    <a:pt x="14505" y="8189"/>
                  </a:cubicBezTo>
                  <a:lnTo>
                    <a:pt x="444" y="50"/>
                  </a:lnTo>
                  <a:cubicBezTo>
                    <a:pt x="376" y="16"/>
                    <a:pt x="312" y="0"/>
                    <a:pt x="256"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57;p38">
              <a:extLst>
                <a:ext uri="{FF2B5EF4-FFF2-40B4-BE49-F238E27FC236}">
                  <a16:creationId xmlns:a16="http://schemas.microsoft.com/office/drawing/2014/main" id="{D2C17F28-2AD6-B64B-EBE0-539FEE52C5AB}"/>
                </a:ext>
              </a:extLst>
            </p:cNvPr>
            <p:cNvSpPr/>
            <p:nvPr/>
          </p:nvSpPr>
          <p:spPr>
            <a:xfrm>
              <a:off x="1071843" y="1642862"/>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58;p38">
              <a:extLst>
                <a:ext uri="{FF2B5EF4-FFF2-40B4-BE49-F238E27FC236}">
                  <a16:creationId xmlns:a16="http://schemas.microsoft.com/office/drawing/2014/main" id="{8E9B6EE4-950C-2D59-3546-FF2F355C726A}"/>
                </a:ext>
              </a:extLst>
            </p:cNvPr>
            <p:cNvSpPr/>
            <p:nvPr/>
          </p:nvSpPr>
          <p:spPr>
            <a:xfrm>
              <a:off x="1071843" y="1669752"/>
              <a:ext cx="163493" cy="102494"/>
            </a:xfrm>
            <a:custGeom>
              <a:avLst/>
              <a:gdLst/>
              <a:ahLst/>
              <a:cxnLst/>
              <a:rect l="l" t="t" r="r" b="b"/>
              <a:pathLst>
                <a:path w="5004" h="3137" extrusionOk="0">
                  <a:moveTo>
                    <a:pt x="0" y="1"/>
                  </a:moveTo>
                  <a:lnTo>
                    <a:pt x="0" y="223"/>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59;p38">
              <a:extLst>
                <a:ext uri="{FF2B5EF4-FFF2-40B4-BE49-F238E27FC236}">
                  <a16:creationId xmlns:a16="http://schemas.microsoft.com/office/drawing/2014/main" id="{6F192D52-05F1-94BC-B4AA-05F4EBCFCA17}"/>
                </a:ext>
              </a:extLst>
            </p:cNvPr>
            <p:cNvSpPr/>
            <p:nvPr/>
          </p:nvSpPr>
          <p:spPr>
            <a:xfrm>
              <a:off x="1071843" y="1695628"/>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60;p38">
              <a:extLst>
                <a:ext uri="{FF2B5EF4-FFF2-40B4-BE49-F238E27FC236}">
                  <a16:creationId xmlns:a16="http://schemas.microsoft.com/office/drawing/2014/main" id="{11C9F8C7-007C-4008-9504-BA0C8E148F03}"/>
                </a:ext>
              </a:extLst>
            </p:cNvPr>
            <p:cNvSpPr/>
            <p:nvPr/>
          </p:nvSpPr>
          <p:spPr>
            <a:xfrm>
              <a:off x="1380173" y="1844452"/>
              <a:ext cx="21760" cy="28523"/>
            </a:xfrm>
            <a:custGeom>
              <a:avLst/>
              <a:gdLst/>
              <a:ahLst/>
              <a:cxnLst/>
              <a:rect l="l" t="t" r="r" b="b"/>
              <a:pathLst>
                <a:path w="666" h="873" extrusionOk="0">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8"/>
                    <a:pt x="507" y="164"/>
                    <a:pt x="317" y="38"/>
                  </a:cubicBezTo>
                  <a:cubicBezTo>
                    <a:pt x="268" y="13"/>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61;p38">
              <a:extLst>
                <a:ext uri="{FF2B5EF4-FFF2-40B4-BE49-F238E27FC236}">
                  <a16:creationId xmlns:a16="http://schemas.microsoft.com/office/drawing/2014/main" id="{0C3284B6-CFC1-5C18-8385-D39029684891}"/>
                </a:ext>
              </a:extLst>
            </p:cNvPr>
            <p:cNvSpPr/>
            <p:nvPr/>
          </p:nvSpPr>
          <p:spPr>
            <a:xfrm>
              <a:off x="1427777" y="1872386"/>
              <a:ext cx="21760" cy="28327"/>
            </a:xfrm>
            <a:custGeom>
              <a:avLst/>
              <a:gdLst/>
              <a:ahLst/>
              <a:cxnLst/>
              <a:rect l="l" t="t" r="r" b="b"/>
              <a:pathLst>
                <a:path w="666" h="867" extrusionOk="0">
                  <a:moveTo>
                    <a:pt x="205" y="0"/>
                  </a:moveTo>
                  <a:cubicBezTo>
                    <a:pt x="85" y="0"/>
                    <a:pt x="0" y="89"/>
                    <a:pt x="0" y="228"/>
                  </a:cubicBezTo>
                  <a:cubicBezTo>
                    <a:pt x="0" y="449"/>
                    <a:pt x="159" y="703"/>
                    <a:pt x="349" y="829"/>
                  </a:cubicBezTo>
                  <a:cubicBezTo>
                    <a:pt x="400" y="855"/>
                    <a:pt x="446" y="867"/>
                    <a:pt x="487" y="867"/>
                  </a:cubicBezTo>
                  <a:cubicBezTo>
                    <a:pt x="598" y="867"/>
                    <a:pt x="665" y="778"/>
                    <a:pt x="665" y="639"/>
                  </a:cubicBezTo>
                  <a:cubicBezTo>
                    <a:pt x="665" y="418"/>
                    <a:pt x="539" y="164"/>
                    <a:pt x="349" y="38"/>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62;p38">
              <a:extLst>
                <a:ext uri="{FF2B5EF4-FFF2-40B4-BE49-F238E27FC236}">
                  <a16:creationId xmlns:a16="http://schemas.microsoft.com/office/drawing/2014/main" id="{BB81DDB5-3C3B-8BC7-8B21-B4B731CDFE3E}"/>
                </a:ext>
              </a:extLst>
            </p:cNvPr>
            <p:cNvSpPr/>
            <p:nvPr/>
          </p:nvSpPr>
          <p:spPr>
            <a:xfrm>
              <a:off x="1476394" y="1900125"/>
              <a:ext cx="21760" cy="28523"/>
            </a:xfrm>
            <a:custGeom>
              <a:avLst/>
              <a:gdLst/>
              <a:ahLst/>
              <a:cxnLst/>
              <a:rect l="l" t="t" r="r" b="b"/>
              <a:pathLst>
                <a:path w="666" h="873" extrusionOk="0">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70"/>
                    <a:pt x="317" y="44"/>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63;p38">
              <a:extLst>
                <a:ext uri="{FF2B5EF4-FFF2-40B4-BE49-F238E27FC236}">
                  <a16:creationId xmlns:a16="http://schemas.microsoft.com/office/drawing/2014/main" id="{13439E75-F513-EC9D-DB41-90531B198D20}"/>
                </a:ext>
              </a:extLst>
            </p:cNvPr>
            <p:cNvSpPr/>
            <p:nvPr/>
          </p:nvSpPr>
          <p:spPr>
            <a:xfrm>
              <a:off x="1047012" y="1744539"/>
              <a:ext cx="488389" cy="387953"/>
            </a:xfrm>
            <a:custGeom>
              <a:avLst/>
              <a:gdLst/>
              <a:ahLst/>
              <a:cxnLst/>
              <a:rect l="l" t="t" r="r" b="b"/>
              <a:pathLst>
                <a:path w="14948" h="11874" extrusionOk="0">
                  <a:moveTo>
                    <a:pt x="241" y="0"/>
                  </a:moveTo>
                  <a:cubicBezTo>
                    <a:pt x="95" y="0"/>
                    <a:pt x="0" y="107"/>
                    <a:pt x="0" y="309"/>
                  </a:cubicBezTo>
                  <a:lnTo>
                    <a:pt x="0" y="2937"/>
                  </a:lnTo>
                  <a:cubicBezTo>
                    <a:pt x="0" y="3222"/>
                    <a:pt x="190" y="3539"/>
                    <a:pt x="444" y="3697"/>
                  </a:cubicBezTo>
                  <a:lnTo>
                    <a:pt x="14505" y="11804"/>
                  </a:lnTo>
                  <a:cubicBezTo>
                    <a:pt x="14580" y="11852"/>
                    <a:pt x="14650" y="11873"/>
                    <a:pt x="14711" y="11873"/>
                  </a:cubicBezTo>
                  <a:cubicBezTo>
                    <a:pt x="14854" y="11873"/>
                    <a:pt x="14948" y="11751"/>
                    <a:pt x="14948" y="11551"/>
                  </a:cubicBezTo>
                  <a:lnTo>
                    <a:pt x="14948" y="8923"/>
                  </a:lnTo>
                  <a:cubicBezTo>
                    <a:pt x="14948" y="8669"/>
                    <a:pt x="14758" y="8321"/>
                    <a:pt x="14505" y="8194"/>
                  </a:cubicBezTo>
                  <a:lnTo>
                    <a:pt x="444" y="55"/>
                  </a:lnTo>
                  <a:cubicBezTo>
                    <a:pt x="370" y="18"/>
                    <a:pt x="301" y="0"/>
                    <a:pt x="241"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64;p38">
              <a:extLst>
                <a:ext uri="{FF2B5EF4-FFF2-40B4-BE49-F238E27FC236}">
                  <a16:creationId xmlns:a16="http://schemas.microsoft.com/office/drawing/2014/main" id="{79B6ED2B-2B2D-84DA-1C1F-0EF5F5245D27}"/>
                </a:ext>
              </a:extLst>
            </p:cNvPr>
            <p:cNvSpPr/>
            <p:nvPr/>
          </p:nvSpPr>
          <p:spPr>
            <a:xfrm>
              <a:off x="1071843" y="1781524"/>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65;p38">
              <a:extLst>
                <a:ext uri="{FF2B5EF4-FFF2-40B4-BE49-F238E27FC236}">
                  <a16:creationId xmlns:a16="http://schemas.microsoft.com/office/drawing/2014/main" id="{E8E6A1FB-67E3-F7C2-C402-9F59A0979904}"/>
                </a:ext>
              </a:extLst>
            </p:cNvPr>
            <p:cNvSpPr/>
            <p:nvPr/>
          </p:nvSpPr>
          <p:spPr>
            <a:xfrm>
              <a:off x="1071843" y="1807368"/>
              <a:ext cx="163493" cy="102494"/>
            </a:xfrm>
            <a:custGeom>
              <a:avLst/>
              <a:gdLst/>
              <a:ahLst/>
              <a:cxnLst/>
              <a:rect l="l" t="t" r="r" b="b"/>
              <a:pathLst>
                <a:path w="5004" h="3137"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66;p38">
              <a:extLst>
                <a:ext uri="{FF2B5EF4-FFF2-40B4-BE49-F238E27FC236}">
                  <a16:creationId xmlns:a16="http://schemas.microsoft.com/office/drawing/2014/main" id="{F8C24587-B9C1-B579-B0FC-771D187BB979}"/>
                </a:ext>
              </a:extLst>
            </p:cNvPr>
            <p:cNvSpPr/>
            <p:nvPr/>
          </p:nvSpPr>
          <p:spPr>
            <a:xfrm>
              <a:off x="1071843" y="1834290"/>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67;p38">
              <a:extLst>
                <a:ext uri="{FF2B5EF4-FFF2-40B4-BE49-F238E27FC236}">
                  <a16:creationId xmlns:a16="http://schemas.microsoft.com/office/drawing/2014/main" id="{3C8A1911-F048-4791-27A8-70F79F889A22}"/>
                </a:ext>
              </a:extLst>
            </p:cNvPr>
            <p:cNvSpPr/>
            <p:nvPr/>
          </p:nvSpPr>
          <p:spPr>
            <a:xfrm>
              <a:off x="1380173" y="1983081"/>
              <a:ext cx="21760" cy="28360"/>
            </a:xfrm>
            <a:custGeom>
              <a:avLst/>
              <a:gdLst/>
              <a:ahLst/>
              <a:cxnLst/>
              <a:rect l="l" t="t" r="r" b="b"/>
              <a:pathLst>
                <a:path w="666" h="868" extrusionOk="0">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68;p38">
              <a:extLst>
                <a:ext uri="{FF2B5EF4-FFF2-40B4-BE49-F238E27FC236}">
                  <a16:creationId xmlns:a16="http://schemas.microsoft.com/office/drawing/2014/main" id="{220D54F9-0632-8B0D-0F15-49DC3FC83652}"/>
                </a:ext>
              </a:extLst>
            </p:cNvPr>
            <p:cNvSpPr/>
            <p:nvPr/>
          </p:nvSpPr>
          <p:spPr>
            <a:xfrm>
              <a:off x="1427777" y="2010853"/>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2"/>
                    <a:pt x="484" y="872"/>
                  </a:cubicBezTo>
                  <a:cubicBezTo>
                    <a:pt x="596" y="872"/>
                    <a:pt x="665" y="777"/>
                    <a:pt x="665" y="613"/>
                  </a:cubicBezTo>
                  <a:cubicBezTo>
                    <a:pt x="665" y="423"/>
                    <a:pt x="539" y="138"/>
                    <a:pt x="349" y="43"/>
                  </a:cubicBezTo>
                  <a:cubicBezTo>
                    <a:pt x="292" y="15"/>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69;p38">
              <a:extLst>
                <a:ext uri="{FF2B5EF4-FFF2-40B4-BE49-F238E27FC236}">
                  <a16:creationId xmlns:a16="http://schemas.microsoft.com/office/drawing/2014/main" id="{17140231-AEA9-3F9A-5AE7-9EC4D8A038CE}"/>
                </a:ext>
              </a:extLst>
            </p:cNvPr>
            <p:cNvSpPr/>
            <p:nvPr/>
          </p:nvSpPr>
          <p:spPr>
            <a:xfrm>
              <a:off x="1475381" y="2038526"/>
              <a:ext cx="23818" cy="28098"/>
            </a:xfrm>
            <a:custGeom>
              <a:avLst/>
              <a:gdLst/>
              <a:ahLst/>
              <a:cxnLst/>
              <a:rect l="l" t="t" r="r" b="b"/>
              <a:pathLst>
                <a:path w="729" h="860" extrusionOk="0">
                  <a:moveTo>
                    <a:pt x="213" y="1"/>
                  </a:moveTo>
                  <a:cubicBezTo>
                    <a:pt x="181" y="1"/>
                    <a:pt x="152" y="7"/>
                    <a:pt x="127" y="20"/>
                  </a:cubicBezTo>
                  <a:cubicBezTo>
                    <a:pt x="0" y="83"/>
                    <a:pt x="0" y="336"/>
                    <a:pt x="127" y="558"/>
                  </a:cubicBezTo>
                  <a:cubicBezTo>
                    <a:pt x="231" y="741"/>
                    <a:pt x="401" y="859"/>
                    <a:pt x="528" y="859"/>
                  </a:cubicBezTo>
                  <a:cubicBezTo>
                    <a:pt x="555" y="859"/>
                    <a:pt x="580" y="854"/>
                    <a:pt x="602" y="843"/>
                  </a:cubicBezTo>
                  <a:cubicBezTo>
                    <a:pt x="729" y="780"/>
                    <a:pt x="729" y="526"/>
                    <a:pt x="602" y="305"/>
                  </a:cubicBezTo>
                  <a:cubicBezTo>
                    <a:pt x="501" y="102"/>
                    <a:pt x="338" y="1"/>
                    <a:pt x="2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70;p38">
              <a:extLst>
                <a:ext uri="{FF2B5EF4-FFF2-40B4-BE49-F238E27FC236}">
                  <a16:creationId xmlns:a16="http://schemas.microsoft.com/office/drawing/2014/main" id="{1BEADB8D-4EE3-D2DE-7F54-B9CBC2AE169F}"/>
                </a:ext>
              </a:extLst>
            </p:cNvPr>
            <p:cNvSpPr/>
            <p:nvPr/>
          </p:nvSpPr>
          <p:spPr>
            <a:xfrm>
              <a:off x="1047012" y="1883168"/>
              <a:ext cx="488389" cy="387529"/>
            </a:xfrm>
            <a:custGeom>
              <a:avLst/>
              <a:gdLst/>
              <a:ahLst/>
              <a:cxnLst/>
              <a:rect l="l" t="t" r="r" b="b"/>
              <a:pathLst>
                <a:path w="14948" h="11861" extrusionOk="0">
                  <a:moveTo>
                    <a:pt x="241" y="1"/>
                  </a:moveTo>
                  <a:cubicBezTo>
                    <a:pt x="95" y="1"/>
                    <a:pt x="0" y="107"/>
                    <a:pt x="0" y="309"/>
                  </a:cubicBezTo>
                  <a:lnTo>
                    <a:pt x="0" y="2938"/>
                  </a:lnTo>
                  <a:cubicBezTo>
                    <a:pt x="0" y="3191"/>
                    <a:pt x="190" y="3540"/>
                    <a:pt x="444" y="3666"/>
                  </a:cubicBezTo>
                  <a:lnTo>
                    <a:pt x="14505" y="11805"/>
                  </a:lnTo>
                  <a:cubicBezTo>
                    <a:pt x="14579" y="11842"/>
                    <a:pt x="14647" y="11860"/>
                    <a:pt x="14707" y="11860"/>
                  </a:cubicBezTo>
                  <a:cubicBezTo>
                    <a:pt x="14853" y="11860"/>
                    <a:pt x="14948" y="11754"/>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71;p38">
              <a:extLst>
                <a:ext uri="{FF2B5EF4-FFF2-40B4-BE49-F238E27FC236}">
                  <a16:creationId xmlns:a16="http://schemas.microsoft.com/office/drawing/2014/main" id="{5BFF0691-BC83-DFE5-3224-159796D493A1}"/>
                </a:ext>
              </a:extLst>
            </p:cNvPr>
            <p:cNvSpPr/>
            <p:nvPr/>
          </p:nvSpPr>
          <p:spPr>
            <a:xfrm>
              <a:off x="1071843" y="1920154"/>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972;p38">
              <a:extLst>
                <a:ext uri="{FF2B5EF4-FFF2-40B4-BE49-F238E27FC236}">
                  <a16:creationId xmlns:a16="http://schemas.microsoft.com/office/drawing/2014/main" id="{722D0793-97C7-6E4F-D91A-3413F6F005F4}"/>
                </a:ext>
              </a:extLst>
            </p:cNvPr>
            <p:cNvSpPr/>
            <p:nvPr/>
          </p:nvSpPr>
          <p:spPr>
            <a:xfrm>
              <a:off x="1071843" y="1946030"/>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973;p38">
              <a:extLst>
                <a:ext uri="{FF2B5EF4-FFF2-40B4-BE49-F238E27FC236}">
                  <a16:creationId xmlns:a16="http://schemas.microsoft.com/office/drawing/2014/main" id="{DB9950B1-0F42-E259-B8B2-C3A6F88802F4}"/>
                </a:ext>
              </a:extLst>
            </p:cNvPr>
            <p:cNvSpPr/>
            <p:nvPr/>
          </p:nvSpPr>
          <p:spPr>
            <a:xfrm>
              <a:off x="1071843" y="1972920"/>
              <a:ext cx="163493" cy="102494"/>
            </a:xfrm>
            <a:custGeom>
              <a:avLst/>
              <a:gdLst/>
              <a:ahLst/>
              <a:cxnLst/>
              <a:rect l="l" t="t" r="r" b="b"/>
              <a:pathLst>
                <a:path w="5004" h="3137"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74;p38">
              <a:extLst>
                <a:ext uri="{FF2B5EF4-FFF2-40B4-BE49-F238E27FC236}">
                  <a16:creationId xmlns:a16="http://schemas.microsoft.com/office/drawing/2014/main" id="{B8333833-9401-5645-E750-76C572AAE2B4}"/>
                </a:ext>
              </a:extLst>
            </p:cNvPr>
            <p:cNvSpPr/>
            <p:nvPr/>
          </p:nvSpPr>
          <p:spPr>
            <a:xfrm>
              <a:off x="1379128" y="2121384"/>
              <a:ext cx="23851" cy="28098"/>
            </a:xfrm>
            <a:custGeom>
              <a:avLst/>
              <a:gdLst/>
              <a:ahLst/>
              <a:cxnLst/>
              <a:rect l="l" t="t" r="r" b="b"/>
              <a:pathLst>
                <a:path w="730" h="860" extrusionOk="0">
                  <a:moveTo>
                    <a:pt x="201" y="1"/>
                  </a:moveTo>
                  <a:cubicBezTo>
                    <a:pt x="175" y="1"/>
                    <a:pt x="150" y="6"/>
                    <a:pt x="128" y="17"/>
                  </a:cubicBezTo>
                  <a:cubicBezTo>
                    <a:pt x="1" y="80"/>
                    <a:pt x="1" y="334"/>
                    <a:pt x="128" y="556"/>
                  </a:cubicBezTo>
                  <a:cubicBezTo>
                    <a:pt x="229" y="758"/>
                    <a:pt x="391" y="860"/>
                    <a:pt x="517" y="860"/>
                  </a:cubicBezTo>
                  <a:cubicBezTo>
                    <a:pt x="548" y="860"/>
                    <a:pt x="577" y="853"/>
                    <a:pt x="603" y="841"/>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75;p38">
              <a:extLst>
                <a:ext uri="{FF2B5EF4-FFF2-40B4-BE49-F238E27FC236}">
                  <a16:creationId xmlns:a16="http://schemas.microsoft.com/office/drawing/2014/main" id="{53AC9B60-EBFB-4F3D-DDF7-24E01D64AAD8}"/>
                </a:ext>
              </a:extLst>
            </p:cNvPr>
            <p:cNvSpPr/>
            <p:nvPr/>
          </p:nvSpPr>
          <p:spPr>
            <a:xfrm>
              <a:off x="1427777" y="2149057"/>
              <a:ext cx="21760" cy="28556"/>
            </a:xfrm>
            <a:custGeom>
              <a:avLst/>
              <a:gdLst/>
              <a:ahLst/>
              <a:cxnLst/>
              <a:rect l="l" t="t" r="r" b="b"/>
              <a:pathLst>
                <a:path w="666" h="874" extrusionOk="0">
                  <a:moveTo>
                    <a:pt x="187" y="0"/>
                  </a:moveTo>
                  <a:cubicBezTo>
                    <a:pt x="77" y="0"/>
                    <a:pt x="0" y="93"/>
                    <a:pt x="0" y="247"/>
                  </a:cubicBezTo>
                  <a:cubicBezTo>
                    <a:pt x="0" y="469"/>
                    <a:pt x="159" y="722"/>
                    <a:pt x="349" y="817"/>
                  </a:cubicBezTo>
                  <a:cubicBezTo>
                    <a:pt x="407" y="856"/>
                    <a:pt x="459" y="874"/>
                    <a:pt x="503" y="874"/>
                  </a:cubicBezTo>
                  <a:cubicBezTo>
                    <a:pt x="604" y="874"/>
                    <a:pt x="665" y="781"/>
                    <a:pt x="665" y="627"/>
                  </a:cubicBezTo>
                  <a:cubicBezTo>
                    <a:pt x="665" y="405"/>
                    <a:pt x="539" y="152"/>
                    <a:pt x="349" y="57"/>
                  </a:cubicBezTo>
                  <a:cubicBezTo>
                    <a:pt x="291"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6;p38">
              <a:extLst>
                <a:ext uri="{FF2B5EF4-FFF2-40B4-BE49-F238E27FC236}">
                  <a16:creationId xmlns:a16="http://schemas.microsoft.com/office/drawing/2014/main" id="{26B477F1-1692-9B8D-DF3A-20C2D210E677}"/>
                </a:ext>
              </a:extLst>
            </p:cNvPr>
            <p:cNvSpPr/>
            <p:nvPr/>
          </p:nvSpPr>
          <p:spPr>
            <a:xfrm>
              <a:off x="1475381" y="2176764"/>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9" y="761"/>
                    <a:pt x="729" y="539"/>
                    <a:pt x="602" y="286"/>
                  </a:cubicBezTo>
                  <a:cubicBezTo>
                    <a:pt x="504" y="115"/>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77;p38">
              <a:extLst>
                <a:ext uri="{FF2B5EF4-FFF2-40B4-BE49-F238E27FC236}">
                  <a16:creationId xmlns:a16="http://schemas.microsoft.com/office/drawing/2014/main" id="{91760066-5345-C7D9-CE0D-2A8D854C1BD0}"/>
                </a:ext>
              </a:extLst>
            </p:cNvPr>
            <p:cNvSpPr/>
            <p:nvPr/>
          </p:nvSpPr>
          <p:spPr>
            <a:xfrm>
              <a:off x="1047012" y="2021373"/>
              <a:ext cx="488389" cy="387953"/>
            </a:xfrm>
            <a:custGeom>
              <a:avLst/>
              <a:gdLst/>
              <a:ahLst/>
              <a:cxnLst/>
              <a:rect l="l" t="t" r="r" b="b"/>
              <a:pathLst>
                <a:path w="14948" h="11874" extrusionOk="0">
                  <a:moveTo>
                    <a:pt x="238" y="1"/>
                  </a:moveTo>
                  <a:cubicBezTo>
                    <a:pt x="94" y="1"/>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70"/>
                  </a:lnTo>
                  <a:cubicBezTo>
                    <a:pt x="368" y="22"/>
                    <a:pt x="298" y="1"/>
                    <a:pt x="238"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78;p38">
              <a:extLst>
                <a:ext uri="{FF2B5EF4-FFF2-40B4-BE49-F238E27FC236}">
                  <a16:creationId xmlns:a16="http://schemas.microsoft.com/office/drawing/2014/main" id="{CADA2C43-3D51-1F2C-7AB5-71CE515C543A}"/>
                </a:ext>
              </a:extLst>
            </p:cNvPr>
            <p:cNvSpPr/>
            <p:nvPr/>
          </p:nvSpPr>
          <p:spPr>
            <a:xfrm>
              <a:off x="1071843" y="2057770"/>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79;p38">
              <a:extLst>
                <a:ext uri="{FF2B5EF4-FFF2-40B4-BE49-F238E27FC236}">
                  <a16:creationId xmlns:a16="http://schemas.microsoft.com/office/drawing/2014/main" id="{D672F050-0C6C-7679-B2C0-8B43E4FFE7CE}"/>
                </a:ext>
              </a:extLst>
            </p:cNvPr>
            <p:cNvSpPr/>
            <p:nvPr/>
          </p:nvSpPr>
          <p:spPr>
            <a:xfrm>
              <a:off x="1071843" y="2084692"/>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80;p38">
              <a:extLst>
                <a:ext uri="{FF2B5EF4-FFF2-40B4-BE49-F238E27FC236}">
                  <a16:creationId xmlns:a16="http://schemas.microsoft.com/office/drawing/2014/main" id="{2432E18C-17C5-CB9C-7E41-B84D4C97C5E9}"/>
                </a:ext>
              </a:extLst>
            </p:cNvPr>
            <p:cNvSpPr/>
            <p:nvPr/>
          </p:nvSpPr>
          <p:spPr>
            <a:xfrm>
              <a:off x="1071843" y="2110536"/>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81;p38">
              <a:extLst>
                <a:ext uri="{FF2B5EF4-FFF2-40B4-BE49-F238E27FC236}">
                  <a16:creationId xmlns:a16="http://schemas.microsoft.com/office/drawing/2014/main" id="{B91B0F2B-6840-DE9C-2B8E-617DF9658635}"/>
                </a:ext>
              </a:extLst>
            </p:cNvPr>
            <p:cNvSpPr/>
            <p:nvPr/>
          </p:nvSpPr>
          <p:spPr>
            <a:xfrm>
              <a:off x="1379128" y="2259556"/>
              <a:ext cx="23851" cy="28490"/>
            </a:xfrm>
            <a:custGeom>
              <a:avLst/>
              <a:gdLst/>
              <a:ahLst/>
              <a:cxnLst/>
              <a:rect l="l" t="t" r="r" b="b"/>
              <a:pathLst>
                <a:path w="730" h="872" extrusionOk="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82;p38">
              <a:extLst>
                <a:ext uri="{FF2B5EF4-FFF2-40B4-BE49-F238E27FC236}">
                  <a16:creationId xmlns:a16="http://schemas.microsoft.com/office/drawing/2014/main" id="{270D1021-CB83-4C1F-ACB2-8EA150F8AAB6}"/>
                </a:ext>
              </a:extLst>
            </p:cNvPr>
            <p:cNvSpPr/>
            <p:nvPr/>
          </p:nvSpPr>
          <p:spPr>
            <a:xfrm>
              <a:off x="1426732" y="2287458"/>
              <a:ext cx="23851" cy="28523"/>
            </a:xfrm>
            <a:custGeom>
              <a:avLst/>
              <a:gdLst/>
              <a:ahLst/>
              <a:cxnLst/>
              <a:rect l="l" t="t" r="r" b="b"/>
              <a:pathLst>
                <a:path w="730" h="873" extrusionOk="0">
                  <a:moveTo>
                    <a:pt x="227" y="1"/>
                  </a:moveTo>
                  <a:cubicBezTo>
                    <a:pt x="190" y="1"/>
                    <a:pt x="156" y="11"/>
                    <a:pt x="127" y="33"/>
                  </a:cubicBezTo>
                  <a:cubicBezTo>
                    <a:pt x="1" y="96"/>
                    <a:pt x="1" y="350"/>
                    <a:pt x="127" y="571"/>
                  </a:cubicBezTo>
                  <a:cubicBezTo>
                    <a:pt x="232" y="754"/>
                    <a:pt x="401" y="873"/>
                    <a:pt x="529" y="873"/>
                  </a:cubicBezTo>
                  <a:cubicBezTo>
                    <a:pt x="555" y="873"/>
                    <a:pt x="580" y="867"/>
                    <a:pt x="602" y="856"/>
                  </a:cubicBezTo>
                  <a:cubicBezTo>
                    <a:pt x="729" y="761"/>
                    <a:pt x="729" y="540"/>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83;p38">
              <a:extLst>
                <a:ext uri="{FF2B5EF4-FFF2-40B4-BE49-F238E27FC236}">
                  <a16:creationId xmlns:a16="http://schemas.microsoft.com/office/drawing/2014/main" id="{B0EFDD9A-B077-15D2-D285-593E00541A77}"/>
                </a:ext>
              </a:extLst>
            </p:cNvPr>
            <p:cNvSpPr/>
            <p:nvPr/>
          </p:nvSpPr>
          <p:spPr>
            <a:xfrm>
              <a:off x="1475381" y="2314870"/>
              <a:ext cx="23818" cy="28523"/>
            </a:xfrm>
            <a:custGeom>
              <a:avLst/>
              <a:gdLst/>
              <a:ahLst/>
              <a:cxnLst/>
              <a:rect l="l" t="t" r="r" b="b"/>
              <a:pathLst>
                <a:path w="729" h="873" extrusionOk="0">
                  <a:moveTo>
                    <a:pt x="201" y="1"/>
                  </a:moveTo>
                  <a:cubicBezTo>
                    <a:pt x="174" y="1"/>
                    <a:pt x="149" y="6"/>
                    <a:pt x="127" y="17"/>
                  </a:cubicBezTo>
                  <a:cubicBezTo>
                    <a:pt x="0" y="112"/>
                    <a:pt x="0" y="366"/>
                    <a:pt x="127" y="587"/>
                  </a:cubicBezTo>
                  <a:cubicBezTo>
                    <a:pt x="224" y="758"/>
                    <a:pt x="379" y="873"/>
                    <a:pt x="502" y="873"/>
                  </a:cubicBezTo>
                  <a:cubicBezTo>
                    <a:pt x="539" y="873"/>
                    <a:pt x="573" y="862"/>
                    <a:pt x="602" y="841"/>
                  </a:cubicBezTo>
                  <a:cubicBezTo>
                    <a:pt x="729" y="777"/>
                    <a:pt x="729" y="524"/>
                    <a:pt x="602" y="302"/>
                  </a:cubicBezTo>
                  <a:cubicBezTo>
                    <a:pt x="497"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84;p38">
              <a:extLst>
                <a:ext uri="{FF2B5EF4-FFF2-40B4-BE49-F238E27FC236}">
                  <a16:creationId xmlns:a16="http://schemas.microsoft.com/office/drawing/2014/main" id="{BDF4C40E-65CB-3F62-6197-6A5444BFC9D2}"/>
                </a:ext>
              </a:extLst>
            </p:cNvPr>
            <p:cNvSpPr/>
            <p:nvPr/>
          </p:nvSpPr>
          <p:spPr>
            <a:xfrm>
              <a:off x="1047012" y="2159610"/>
              <a:ext cx="488389" cy="387823"/>
            </a:xfrm>
            <a:custGeom>
              <a:avLst/>
              <a:gdLst/>
              <a:ahLst/>
              <a:cxnLst/>
              <a:rect l="l" t="t" r="r" b="b"/>
              <a:pathLst>
                <a:path w="14948" h="11870" extrusionOk="0">
                  <a:moveTo>
                    <a:pt x="256" y="1"/>
                  </a:moveTo>
                  <a:cubicBezTo>
                    <a:pt x="102" y="1"/>
                    <a:pt x="0" y="118"/>
                    <a:pt x="0" y="304"/>
                  </a:cubicBezTo>
                  <a:lnTo>
                    <a:pt x="0" y="2932"/>
                  </a:lnTo>
                  <a:cubicBezTo>
                    <a:pt x="0" y="3217"/>
                    <a:pt x="190" y="3534"/>
                    <a:pt x="444" y="3692"/>
                  </a:cubicBezTo>
                  <a:lnTo>
                    <a:pt x="14505" y="11800"/>
                  </a:lnTo>
                  <a:cubicBezTo>
                    <a:pt x="14581" y="11848"/>
                    <a:pt x="14652" y="11870"/>
                    <a:pt x="14714" y="11870"/>
                  </a:cubicBezTo>
                  <a:cubicBezTo>
                    <a:pt x="14856" y="11870"/>
                    <a:pt x="14948" y="11755"/>
                    <a:pt x="14948" y="11578"/>
                  </a:cubicBezTo>
                  <a:lnTo>
                    <a:pt x="14948" y="8950"/>
                  </a:lnTo>
                  <a:cubicBezTo>
                    <a:pt x="14948" y="8664"/>
                    <a:pt x="14758" y="8316"/>
                    <a:pt x="14505" y="8189"/>
                  </a:cubicBezTo>
                  <a:lnTo>
                    <a:pt x="444" y="51"/>
                  </a:lnTo>
                  <a:cubicBezTo>
                    <a:pt x="376" y="17"/>
                    <a:pt x="312" y="1"/>
                    <a:pt x="25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85;p38">
              <a:extLst>
                <a:ext uri="{FF2B5EF4-FFF2-40B4-BE49-F238E27FC236}">
                  <a16:creationId xmlns:a16="http://schemas.microsoft.com/office/drawing/2014/main" id="{59DC0459-1E5F-A856-8FBF-AE4D80F07CB4}"/>
                </a:ext>
              </a:extLst>
            </p:cNvPr>
            <p:cNvSpPr/>
            <p:nvPr/>
          </p:nvSpPr>
          <p:spPr>
            <a:xfrm>
              <a:off x="1071843" y="2196432"/>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86;p38">
              <a:extLst>
                <a:ext uri="{FF2B5EF4-FFF2-40B4-BE49-F238E27FC236}">
                  <a16:creationId xmlns:a16="http://schemas.microsoft.com/office/drawing/2014/main" id="{3E661E0C-9B68-827E-15AB-AF3811AA526D}"/>
                </a:ext>
              </a:extLst>
            </p:cNvPr>
            <p:cNvSpPr/>
            <p:nvPr/>
          </p:nvSpPr>
          <p:spPr>
            <a:xfrm>
              <a:off x="1071843" y="2223322"/>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87;p38">
              <a:extLst>
                <a:ext uri="{FF2B5EF4-FFF2-40B4-BE49-F238E27FC236}">
                  <a16:creationId xmlns:a16="http://schemas.microsoft.com/office/drawing/2014/main" id="{CE8ACFF9-03FB-4F71-FC19-A44F1FB93622}"/>
                </a:ext>
              </a:extLst>
            </p:cNvPr>
            <p:cNvSpPr/>
            <p:nvPr/>
          </p:nvSpPr>
          <p:spPr>
            <a:xfrm>
              <a:off x="1071843" y="2249198"/>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88;p38">
              <a:extLst>
                <a:ext uri="{FF2B5EF4-FFF2-40B4-BE49-F238E27FC236}">
                  <a16:creationId xmlns:a16="http://schemas.microsoft.com/office/drawing/2014/main" id="{F17E9A6A-918F-193B-0461-29604D6FA5A7}"/>
                </a:ext>
              </a:extLst>
            </p:cNvPr>
            <p:cNvSpPr/>
            <p:nvPr/>
          </p:nvSpPr>
          <p:spPr>
            <a:xfrm>
              <a:off x="1380173" y="2398022"/>
              <a:ext cx="21760" cy="28490"/>
            </a:xfrm>
            <a:custGeom>
              <a:avLst/>
              <a:gdLst/>
              <a:ahLst/>
              <a:cxnLst/>
              <a:rect l="l" t="t" r="r" b="b"/>
              <a:pathLst>
                <a:path w="666" h="872" extrusionOk="0">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7"/>
                    <a:pt x="507" y="164"/>
                    <a:pt x="317" y="37"/>
                  </a:cubicBezTo>
                  <a:cubicBezTo>
                    <a:pt x="268" y="13"/>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89;p38">
              <a:extLst>
                <a:ext uri="{FF2B5EF4-FFF2-40B4-BE49-F238E27FC236}">
                  <a16:creationId xmlns:a16="http://schemas.microsoft.com/office/drawing/2014/main" id="{8FF987CD-0832-1EE3-D5E9-1BFEC6B23A11}"/>
                </a:ext>
              </a:extLst>
            </p:cNvPr>
            <p:cNvSpPr/>
            <p:nvPr/>
          </p:nvSpPr>
          <p:spPr>
            <a:xfrm>
              <a:off x="1427777" y="2425957"/>
              <a:ext cx="21760" cy="28327"/>
            </a:xfrm>
            <a:custGeom>
              <a:avLst/>
              <a:gdLst/>
              <a:ahLst/>
              <a:cxnLst/>
              <a:rect l="l" t="t" r="r" b="b"/>
              <a:pathLst>
                <a:path w="666" h="867" extrusionOk="0">
                  <a:moveTo>
                    <a:pt x="205" y="0"/>
                  </a:moveTo>
                  <a:cubicBezTo>
                    <a:pt x="85" y="0"/>
                    <a:pt x="0" y="88"/>
                    <a:pt x="0" y="227"/>
                  </a:cubicBezTo>
                  <a:cubicBezTo>
                    <a:pt x="0" y="449"/>
                    <a:pt x="159" y="703"/>
                    <a:pt x="349" y="829"/>
                  </a:cubicBezTo>
                  <a:cubicBezTo>
                    <a:pt x="400" y="855"/>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90;p38">
              <a:extLst>
                <a:ext uri="{FF2B5EF4-FFF2-40B4-BE49-F238E27FC236}">
                  <a16:creationId xmlns:a16="http://schemas.microsoft.com/office/drawing/2014/main" id="{B5727AD4-17B4-1D93-5D8F-8A5B8EE99D1A}"/>
                </a:ext>
              </a:extLst>
            </p:cNvPr>
            <p:cNvSpPr/>
            <p:nvPr/>
          </p:nvSpPr>
          <p:spPr>
            <a:xfrm>
              <a:off x="1476394" y="2453696"/>
              <a:ext cx="21760" cy="28490"/>
            </a:xfrm>
            <a:custGeom>
              <a:avLst/>
              <a:gdLst/>
              <a:ahLst/>
              <a:cxnLst/>
              <a:rect l="l" t="t" r="r" b="b"/>
              <a:pathLst>
                <a:path w="666" h="872" extrusionOk="0">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39"/>
                    <a:pt x="317" y="44"/>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991;p38">
              <a:extLst>
                <a:ext uri="{FF2B5EF4-FFF2-40B4-BE49-F238E27FC236}">
                  <a16:creationId xmlns:a16="http://schemas.microsoft.com/office/drawing/2014/main" id="{15F3430B-A6C7-46E4-81F4-8EF3D7A85D5B}"/>
                </a:ext>
              </a:extLst>
            </p:cNvPr>
            <p:cNvSpPr/>
            <p:nvPr/>
          </p:nvSpPr>
          <p:spPr>
            <a:xfrm>
              <a:off x="1047012" y="2298109"/>
              <a:ext cx="488389" cy="387953"/>
            </a:xfrm>
            <a:custGeom>
              <a:avLst/>
              <a:gdLst/>
              <a:ahLst/>
              <a:cxnLst/>
              <a:rect l="l" t="t" r="r" b="b"/>
              <a:pathLst>
                <a:path w="14948" h="11874" extrusionOk="0">
                  <a:moveTo>
                    <a:pt x="241" y="0"/>
                  </a:moveTo>
                  <a:cubicBezTo>
                    <a:pt x="95" y="0"/>
                    <a:pt x="0" y="107"/>
                    <a:pt x="0" y="309"/>
                  </a:cubicBezTo>
                  <a:lnTo>
                    <a:pt x="0" y="2937"/>
                  </a:lnTo>
                  <a:cubicBezTo>
                    <a:pt x="0" y="3222"/>
                    <a:pt x="190" y="3539"/>
                    <a:pt x="444" y="3697"/>
                  </a:cubicBezTo>
                  <a:lnTo>
                    <a:pt x="14505" y="11804"/>
                  </a:lnTo>
                  <a:cubicBezTo>
                    <a:pt x="14580" y="11851"/>
                    <a:pt x="14650" y="11873"/>
                    <a:pt x="14711" y="11873"/>
                  </a:cubicBezTo>
                  <a:cubicBezTo>
                    <a:pt x="14854" y="11873"/>
                    <a:pt x="14948" y="11751"/>
                    <a:pt x="14948" y="11551"/>
                  </a:cubicBezTo>
                  <a:lnTo>
                    <a:pt x="14948" y="8922"/>
                  </a:lnTo>
                  <a:cubicBezTo>
                    <a:pt x="14948" y="8669"/>
                    <a:pt x="14758" y="8321"/>
                    <a:pt x="14505" y="8194"/>
                  </a:cubicBezTo>
                  <a:lnTo>
                    <a:pt x="444" y="55"/>
                  </a:lnTo>
                  <a:cubicBezTo>
                    <a:pt x="370" y="18"/>
                    <a:pt x="301" y="0"/>
                    <a:pt x="241"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992;p38">
              <a:extLst>
                <a:ext uri="{FF2B5EF4-FFF2-40B4-BE49-F238E27FC236}">
                  <a16:creationId xmlns:a16="http://schemas.microsoft.com/office/drawing/2014/main" id="{B965D89B-EAFF-EA7D-CC82-AE94724BCA3E}"/>
                </a:ext>
              </a:extLst>
            </p:cNvPr>
            <p:cNvSpPr/>
            <p:nvPr/>
          </p:nvSpPr>
          <p:spPr>
            <a:xfrm>
              <a:off x="1071843" y="2335062"/>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993;p38">
              <a:extLst>
                <a:ext uri="{FF2B5EF4-FFF2-40B4-BE49-F238E27FC236}">
                  <a16:creationId xmlns:a16="http://schemas.microsoft.com/office/drawing/2014/main" id="{D05864AA-327C-1E84-B1F2-9AC9989D48A5}"/>
                </a:ext>
              </a:extLst>
            </p:cNvPr>
            <p:cNvSpPr/>
            <p:nvPr/>
          </p:nvSpPr>
          <p:spPr>
            <a:xfrm>
              <a:off x="1071843" y="2360938"/>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994;p38">
              <a:extLst>
                <a:ext uri="{FF2B5EF4-FFF2-40B4-BE49-F238E27FC236}">
                  <a16:creationId xmlns:a16="http://schemas.microsoft.com/office/drawing/2014/main" id="{215C454A-D2C0-BC0F-DCE5-78C706B34D62}"/>
                </a:ext>
              </a:extLst>
            </p:cNvPr>
            <p:cNvSpPr/>
            <p:nvPr/>
          </p:nvSpPr>
          <p:spPr>
            <a:xfrm>
              <a:off x="1071843" y="2387861"/>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95;p38">
              <a:extLst>
                <a:ext uri="{FF2B5EF4-FFF2-40B4-BE49-F238E27FC236}">
                  <a16:creationId xmlns:a16="http://schemas.microsoft.com/office/drawing/2014/main" id="{D7451FBD-5221-BC4B-B87B-AD4E5F374221}"/>
                </a:ext>
              </a:extLst>
            </p:cNvPr>
            <p:cNvSpPr/>
            <p:nvPr/>
          </p:nvSpPr>
          <p:spPr>
            <a:xfrm>
              <a:off x="1380173" y="2536651"/>
              <a:ext cx="21760" cy="28360"/>
            </a:xfrm>
            <a:custGeom>
              <a:avLst/>
              <a:gdLst/>
              <a:ahLst/>
              <a:cxnLst/>
              <a:rect l="l" t="t" r="r" b="b"/>
              <a:pathLst>
                <a:path w="666" h="868" extrusionOk="0">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996;p38">
              <a:extLst>
                <a:ext uri="{FF2B5EF4-FFF2-40B4-BE49-F238E27FC236}">
                  <a16:creationId xmlns:a16="http://schemas.microsoft.com/office/drawing/2014/main" id="{6237A8D4-9491-C914-C1A2-1CB976CEA2A9}"/>
                </a:ext>
              </a:extLst>
            </p:cNvPr>
            <p:cNvSpPr/>
            <p:nvPr/>
          </p:nvSpPr>
          <p:spPr>
            <a:xfrm>
              <a:off x="1427777" y="2564423"/>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1"/>
                    <a:pt x="484" y="871"/>
                  </a:cubicBezTo>
                  <a:cubicBezTo>
                    <a:pt x="596" y="871"/>
                    <a:pt x="665" y="777"/>
                    <a:pt x="665" y="613"/>
                  </a:cubicBezTo>
                  <a:cubicBezTo>
                    <a:pt x="665" y="423"/>
                    <a:pt x="539" y="138"/>
                    <a:pt x="349" y="43"/>
                  </a:cubicBezTo>
                  <a:cubicBezTo>
                    <a:pt x="292" y="15"/>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997;p38">
              <a:extLst>
                <a:ext uri="{FF2B5EF4-FFF2-40B4-BE49-F238E27FC236}">
                  <a16:creationId xmlns:a16="http://schemas.microsoft.com/office/drawing/2014/main" id="{E28F056B-E834-1A73-0FF6-E405F16B6E00}"/>
                </a:ext>
              </a:extLst>
            </p:cNvPr>
            <p:cNvSpPr/>
            <p:nvPr/>
          </p:nvSpPr>
          <p:spPr>
            <a:xfrm>
              <a:off x="1475381" y="2592096"/>
              <a:ext cx="23818" cy="28098"/>
            </a:xfrm>
            <a:custGeom>
              <a:avLst/>
              <a:gdLst/>
              <a:ahLst/>
              <a:cxnLst/>
              <a:rect l="l" t="t" r="r" b="b"/>
              <a:pathLst>
                <a:path w="729" h="860" extrusionOk="0">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80"/>
                    <a:pt x="729" y="526"/>
                    <a:pt x="602" y="304"/>
                  </a:cubicBezTo>
                  <a:cubicBezTo>
                    <a:pt x="501" y="102"/>
                    <a:pt x="338"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98;p38">
              <a:extLst>
                <a:ext uri="{FF2B5EF4-FFF2-40B4-BE49-F238E27FC236}">
                  <a16:creationId xmlns:a16="http://schemas.microsoft.com/office/drawing/2014/main" id="{1862303E-3C4A-C598-EAF8-09454570CDDD}"/>
                </a:ext>
              </a:extLst>
            </p:cNvPr>
            <p:cNvSpPr/>
            <p:nvPr/>
          </p:nvSpPr>
          <p:spPr>
            <a:xfrm>
              <a:off x="1047012" y="2436739"/>
              <a:ext cx="488389" cy="387529"/>
            </a:xfrm>
            <a:custGeom>
              <a:avLst/>
              <a:gdLst/>
              <a:ahLst/>
              <a:cxnLst/>
              <a:rect l="l" t="t" r="r" b="b"/>
              <a:pathLst>
                <a:path w="14948" h="11861" extrusionOk="0">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2"/>
                  </a:cubicBezTo>
                  <a:lnTo>
                    <a:pt x="14948" y="8923"/>
                  </a:lnTo>
                  <a:cubicBezTo>
                    <a:pt x="14948" y="8670"/>
                    <a:pt x="14758" y="8321"/>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99;p38">
              <a:extLst>
                <a:ext uri="{FF2B5EF4-FFF2-40B4-BE49-F238E27FC236}">
                  <a16:creationId xmlns:a16="http://schemas.microsoft.com/office/drawing/2014/main" id="{7773A6A3-0277-84ED-434E-210A8BAE80D7}"/>
                </a:ext>
              </a:extLst>
            </p:cNvPr>
            <p:cNvSpPr/>
            <p:nvPr/>
          </p:nvSpPr>
          <p:spPr>
            <a:xfrm>
              <a:off x="1071843" y="2473724"/>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00;p38">
              <a:extLst>
                <a:ext uri="{FF2B5EF4-FFF2-40B4-BE49-F238E27FC236}">
                  <a16:creationId xmlns:a16="http://schemas.microsoft.com/office/drawing/2014/main" id="{24829981-B0EB-4D26-59CF-AF7D9BFFDC5D}"/>
                </a:ext>
              </a:extLst>
            </p:cNvPr>
            <p:cNvSpPr/>
            <p:nvPr/>
          </p:nvSpPr>
          <p:spPr>
            <a:xfrm>
              <a:off x="1071843" y="2499600"/>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01;p38">
              <a:extLst>
                <a:ext uri="{FF2B5EF4-FFF2-40B4-BE49-F238E27FC236}">
                  <a16:creationId xmlns:a16="http://schemas.microsoft.com/office/drawing/2014/main" id="{1AECBA97-00C0-32FC-D0E5-CE1458EFCF2B}"/>
                </a:ext>
              </a:extLst>
            </p:cNvPr>
            <p:cNvSpPr/>
            <p:nvPr/>
          </p:nvSpPr>
          <p:spPr>
            <a:xfrm>
              <a:off x="1071843" y="2526490"/>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02;p38">
              <a:extLst>
                <a:ext uri="{FF2B5EF4-FFF2-40B4-BE49-F238E27FC236}">
                  <a16:creationId xmlns:a16="http://schemas.microsoft.com/office/drawing/2014/main" id="{819F78C5-BED5-5535-3694-7E97C3A58054}"/>
                </a:ext>
              </a:extLst>
            </p:cNvPr>
            <p:cNvSpPr/>
            <p:nvPr/>
          </p:nvSpPr>
          <p:spPr>
            <a:xfrm>
              <a:off x="1379128" y="2674954"/>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03;p38">
              <a:extLst>
                <a:ext uri="{FF2B5EF4-FFF2-40B4-BE49-F238E27FC236}">
                  <a16:creationId xmlns:a16="http://schemas.microsoft.com/office/drawing/2014/main" id="{B6C0260E-380F-2849-7F95-7D61231A3E5C}"/>
                </a:ext>
              </a:extLst>
            </p:cNvPr>
            <p:cNvSpPr/>
            <p:nvPr/>
          </p:nvSpPr>
          <p:spPr>
            <a:xfrm>
              <a:off x="1427777" y="2702595"/>
              <a:ext cx="21760" cy="28131"/>
            </a:xfrm>
            <a:custGeom>
              <a:avLst/>
              <a:gdLst/>
              <a:ahLst/>
              <a:cxnLst/>
              <a:rect l="l" t="t" r="r" b="b"/>
              <a:pathLst>
                <a:path w="666" h="861" extrusionOk="0">
                  <a:moveTo>
                    <a:pt x="187" y="1"/>
                  </a:moveTo>
                  <a:cubicBezTo>
                    <a:pt x="77" y="1"/>
                    <a:pt x="0" y="94"/>
                    <a:pt x="0" y="248"/>
                  </a:cubicBezTo>
                  <a:cubicBezTo>
                    <a:pt x="0" y="469"/>
                    <a:pt x="159" y="723"/>
                    <a:pt x="349" y="818"/>
                  </a:cubicBezTo>
                  <a:cubicBezTo>
                    <a:pt x="406" y="846"/>
                    <a:pt x="457" y="861"/>
                    <a:pt x="501" y="861"/>
                  </a:cubicBezTo>
                  <a:cubicBezTo>
                    <a:pt x="603" y="861"/>
                    <a:pt x="665" y="783"/>
                    <a:pt x="665" y="628"/>
                  </a:cubicBezTo>
                  <a:cubicBezTo>
                    <a:pt x="665" y="406"/>
                    <a:pt x="539" y="153"/>
                    <a:pt x="349" y="58"/>
                  </a:cubicBezTo>
                  <a:cubicBezTo>
                    <a:pt x="291"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004;p38">
              <a:extLst>
                <a:ext uri="{FF2B5EF4-FFF2-40B4-BE49-F238E27FC236}">
                  <a16:creationId xmlns:a16="http://schemas.microsoft.com/office/drawing/2014/main" id="{7035997A-D1A4-ECD5-32CD-3B97EF49AF89}"/>
                </a:ext>
              </a:extLst>
            </p:cNvPr>
            <p:cNvSpPr/>
            <p:nvPr/>
          </p:nvSpPr>
          <p:spPr>
            <a:xfrm>
              <a:off x="1475381" y="273033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9" y="760"/>
                    <a:pt x="729" y="539"/>
                    <a:pt x="602" y="285"/>
                  </a:cubicBezTo>
                  <a:cubicBezTo>
                    <a:pt x="504" y="115"/>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05;p38">
              <a:extLst>
                <a:ext uri="{FF2B5EF4-FFF2-40B4-BE49-F238E27FC236}">
                  <a16:creationId xmlns:a16="http://schemas.microsoft.com/office/drawing/2014/main" id="{5E39820F-4548-9F25-A7E6-36D2C71FC5FB}"/>
                </a:ext>
              </a:extLst>
            </p:cNvPr>
            <p:cNvSpPr/>
            <p:nvPr/>
          </p:nvSpPr>
          <p:spPr>
            <a:xfrm>
              <a:off x="1047012" y="2574943"/>
              <a:ext cx="488389" cy="387953"/>
            </a:xfrm>
            <a:custGeom>
              <a:avLst/>
              <a:gdLst/>
              <a:ahLst/>
              <a:cxnLst/>
              <a:rect l="l" t="t" r="r" b="b"/>
              <a:pathLst>
                <a:path w="14948" h="11874" extrusionOk="0">
                  <a:moveTo>
                    <a:pt x="238" y="0"/>
                  </a:moveTo>
                  <a:cubicBezTo>
                    <a:pt x="94" y="0"/>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06;p38">
              <a:extLst>
                <a:ext uri="{FF2B5EF4-FFF2-40B4-BE49-F238E27FC236}">
                  <a16:creationId xmlns:a16="http://schemas.microsoft.com/office/drawing/2014/main" id="{F0489196-9B15-3F13-29E1-56C6F8960069}"/>
                </a:ext>
              </a:extLst>
            </p:cNvPr>
            <p:cNvSpPr/>
            <p:nvPr/>
          </p:nvSpPr>
          <p:spPr>
            <a:xfrm>
              <a:off x="1071843" y="2611340"/>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07;p38">
              <a:extLst>
                <a:ext uri="{FF2B5EF4-FFF2-40B4-BE49-F238E27FC236}">
                  <a16:creationId xmlns:a16="http://schemas.microsoft.com/office/drawing/2014/main" id="{553EF4E8-E10B-E0EB-A87B-0AADB4C3E309}"/>
                </a:ext>
              </a:extLst>
            </p:cNvPr>
            <p:cNvSpPr/>
            <p:nvPr/>
          </p:nvSpPr>
          <p:spPr>
            <a:xfrm>
              <a:off x="1071843" y="2638230"/>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08;p38">
              <a:extLst>
                <a:ext uri="{FF2B5EF4-FFF2-40B4-BE49-F238E27FC236}">
                  <a16:creationId xmlns:a16="http://schemas.microsoft.com/office/drawing/2014/main" id="{6F5071D2-5DB5-BD74-EBB6-08B57268FF84}"/>
                </a:ext>
              </a:extLst>
            </p:cNvPr>
            <p:cNvSpPr/>
            <p:nvPr/>
          </p:nvSpPr>
          <p:spPr>
            <a:xfrm>
              <a:off x="1071843" y="2664107"/>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09;p38">
              <a:extLst>
                <a:ext uri="{FF2B5EF4-FFF2-40B4-BE49-F238E27FC236}">
                  <a16:creationId xmlns:a16="http://schemas.microsoft.com/office/drawing/2014/main" id="{2E478B42-B428-073C-EBF5-A74D39314004}"/>
                </a:ext>
              </a:extLst>
            </p:cNvPr>
            <p:cNvSpPr/>
            <p:nvPr/>
          </p:nvSpPr>
          <p:spPr>
            <a:xfrm>
              <a:off x="1379128" y="2813126"/>
              <a:ext cx="23851" cy="28490"/>
            </a:xfrm>
            <a:custGeom>
              <a:avLst/>
              <a:gdLst/>
              <a:ahLst/>
              <a:cxnLst/>
              <a:rect l="l" t="t" r="r" b="b"/>
              <a:pathLst>
                <a:path w="730" h="872" extrusionOk="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10;p38">
              <a:extLst>
                <a:ext uri="{FF2B5EF4-FFF2-40B4-BE49-F238E27FC236}">
                  <a16:creationId xmlns:a16="http://schemas.microsoft.com/office/drawing/2014/main" id="{4044362E-2561-2374-A2A2-FBDF71CFA842}"/>
                </a:ext>
              </a:extLst>
            </p:cNvPr>
            <p:cNvSpPr/>
            <p:nvPr/>
          </p:nvSpPr>
          <p:spPr>
            <a:xfrm>
              <a:off x="1426732" y="2841028"/>
              <a:ext cx="23851" cy="28523"/>
            </a:xfrm>
            <a:custGeom>
              <a:avLst/>
              <a:gdLst/>
              <a:ahLst/>
              <a:cxnLst/>
              <a:rect l="l" t="t" r="r" b="b"/>
              <a:pathLst>
                <a:path w="730" h="873" extrusionOk="0">
                  <a:moveTo>
                    <a:pt x="227" y="1"/>
                  </a:moveTo>
                  <a:cubicBezTo>
                    <a:pt x="190" y="1"/>
                    <a:pt x="156" y="11"/>
                    <a:pt x="127" y="33"/>
                  </a:cubicBezTo>
                  <a:cubicBezTo>
                    <a:pt x="1" y="96"/>
                    <a:pt x="1" y="349"/>
                    <a:pt x="127" y="571"/>
                  </a:cubicBezTo>
                  <a:cubicBezTo>
                    <a:pt x="232" y="754"/>
                    <a:pt x="401" y="872"/>
                    <a:pt x="529" y="872"/>
                  </a:cubicBezTo>
                  <a:cubicBezTo>
                    <a:pt x="555" y="872"/>
                    <a:pt x="580" y="867"/>
                    <a:pt x="602" y="856"/>
                  </a:cubicBezTo>
                  <a:cubicBezTo>
                    <a:pt x="729" y="761"/>
                    <a:pt x="729" y="508"/>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11;p38">
              <a:extLst>
                <a:ext uri="{FF2B5EF4-FFF2-40B4-BE49-F238E27FC236}">
                  <a16:creationId xmlns:a16="http://schemas.microsoft.com/office/drawing/2014/main" id="{8B786E51-0FF1-F0AB-F23D-6DA08BD0A723}"/>
                </a:ext>
              </a:extLst>
            </p:cNvPr>
            <p:cNvSpPr/>
            <p:nvPr/>
          </p:nvSpPr>
          <p:spPr>
            <a:xfrm>
              <a:off x="1475381" y="2868440"/>
              <a:ext cx="23818" cy="28523"/>
            </a:xfrm>
            <a:custGeom>
              <a:avLst/>
              <a:gdLst/>
              <a:ahLst/>
              <a:cxnLst/>
              <a:rect l="l" t="t" r="r" b="b"/>
              <a:pathLst>
                <a:path w="729" h="873" extrusionOk="0">
                  <a:moveTo>
                    <a:pt x="201" y="1"/>
                  </a:moveTo>
                  <a:cubicBezTo>
                    <a:pt x="174" y="1"/>
                    <a:pt x="149" y="6"/>
                    <a:pt x="127" y="17"/>
                  </a:cubicBezTo>
                  <a:cubicBezTo>
                    <a:pt x="0" y="112"/>
                    <a:pt x="0" y="365"/>
                    <a:pt x="127" y="587"/>
                  </a:cubicBezTo>
                  <a:cubicBezTo>
                    <a:pt x="224" y="758"/>
                    <a:pt x="379" y="872"/>
                    <a:pt x="502" y="872"/>
                  </a:cubicBezTo>
                  <a:cubicBezTo>
                    <a:pt x="539" y="872"/>
                    <a:pt x="573" y="862"/>
                    <a:pt x="602" y="840"/>
                  </a:cubicBezTo>
                  <a:cubicBezTo>
                    <a:pt x="729" y="777"/>
                    <a:pt x="729" y="524"/>
                    <a:pt x="602" y="302"/>
                  </a:cubicBezTo>
                  <a:cubicBezTo>
                    <a:pt x="497"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12;p38">
              <a:extLst>
                <a:ext uri="{FF2B5EF4-FFF2-40B4-BE49-F238E27FC236}">
                  <a16:creationId xmlns:a16="http://schemas.microsoft.com/office/drawing/2014/main" id="{4FCFE257-8262-C071-FB28-DDDC1DC052EA}"/>
                </a:ext>
              </a:extLst>
            </p:cNvPr>
            <p:cNvSpPr/>
            <p:nvPr/>
          </p:nvSpPr>
          <p:spPr>
            <a:xfrm>
              <a:off x="1047012" y="2713181"/>
              <a:ext cx="488389" cy="387823"/>
            </a:xfrm>
            <a:custGeom>
              <a:avLst/>
              <a:gdLst/>
              <a:ahLst/>
              <a:cxnLst/>
              <a:rect l="l" t="t" r="r" b="b"/>
              <a:pathLst>
                <a:path w="14948" h="11870" extrusionOk="0">
                  <a:moveTo>
                    <a:pt x="256" y="1"/>
                  </a:moveTo>
                  <a:cubicBezTo>
                    <a:pt x="102" y="1"/>
                    <a:pt x="0" y="118"/>
                    <a:pt x="0" y="304"/>
                  </a:cubicBezTo>
                  <a:lnTo>
                    <a:pt x="0" y="2932"/>
                  </a:lnTo>
                  <a:cubicBezTo>
                    <a:pt x="0" y="3217"/>
                    <a:pt x="190" y="3534"/>
                    <a:pt x="444" y="3692"/>
                  </a:cubicBezTo>
                  <a:lnTo>
                    <a:pt x="14505" y="11800"/>
                  </a:lnTo>
                  <a:cubicBezTo>
                    <a:pt x="14581" y="11848"/>
                    <a:pt x="14652" y="11869"/>
                    <a:pt x="14714" y="11869"/>
                  </a:cubicBezTo>
                  <a:cubicBezTo>
                    <a:pt x="14856" y="11869"/>
                    <a:pt x="14948" y="11754"/>
                    <a:pt x="14948" y="11578"/>
                  </a:cubicBezTo>
                  <a:lnTo>
                    <a:pt x="14948" y="8949"/>
                  </a:lnTo>
                  <a:cubicBezTo>
                    <a:pt x="14948" y="8664"/>
                    <a:pt x="14758" y="8316"/>
                    <a:pt x="14505" y="8189"/>
                  </a:cubicBezTo>
                  <a:lnTo>
                    <a:pt x="444" y="50"/>
                  </a:lnTo>
                  <a:cubicBezTo>
                    <a:pt x="376" y="16"/>
                    <a:pt x="312" y="1"/>
                    <a:pt x="25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13;p38">
              <a:extLst>
                <a:ext uri="{FF2B5EF4-FFF2-40B4-BE49-F238E27FC236}">
                  <a16:creationId xmlns:a16="http://schemas.microsoft.com/office/drawing/2014/main" id="{A1983212-A888-FB97-E2D8-79553DB9D0B2}"/>
                </a:ext>
              </a:extLst>
            </p:cNvPr>
            <p:cNvSpPr/>
            <p:nvPr/>
          </p:nvSpPr>
          <p:spPr>
            <a:xfrm>
              <a:off x="1071843" y="2750003"/>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014;p38">
              <a:extLst>
                <a:ext uri="{FF2B5EF4-FFF2-40B4-BE49-F238E27FC236}">
                  <a16:creationId xmlns:a16="http://schemas.microsoft.com/office/drawing/2014/main" id="{9CCC21E2-7EA4-5F49-65D9-DC812ACC66B4}"/>
                </a:ext>
              </a:extLst>
            </p:cNvPr>
            <p:cNvSpPr/>
            <p:nvPr/>
          </p:nvSpPr>
          <p:spPr>
            <a:xfrm>
              <a:off x="1071843" y="2776892"/>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015;p38">
              <a:extLst>
                <a:ext uri="{FF2B5EF4-FFF2-40B4-BE49-F238E27FC236}">
                  <a16:creationId xmlns:a16="http://schemas.microsoft.com/office/drawing/2014/main" id="{9FAA21F7-0B33-BF17-AEB4-0965BA923CCB}"/>
                </a:ext>
              </a:extLst>
            </p:cNvPr>
            <p:cNvSpPr/>
            <p:nvPr/>
          </p:nvSpPr>
          <p:spPr>
            <a:xfrm>
              <a:off x="1071843" y="2802769"/>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016;p38">
              <a:extLst>
                <a:ext uri="{FF2B5EF4-FFF2-40B4-BE49-F238E27FC236}">
                  <a16:creationId xmlns:a16="http://schemas.microsoft.com/office/drawing/2014/main" id="{67F25D51-6E4A-CBEA-10FB-CDEF72346AA8}"/>
                </a:ext>
              </a:extLst>
            </p:cNvPr>
            <p:cNvSpPr/>
            <p:nvPr/>
          </p:nvSpPr>
          <p:spPr>
            <a:xfrm>
              <a:off x="1380173" y="2951592"/>
              <a:ext cx="21760" cy="28490"/>
            </a:xfrm>
            <a:custGeom>
              <a:avLst/>
              <a:gdLst/>
              <a:ahLst/>
              <a:cxnLst/>
              <a:rect l="l" t="t" r="r" b="b"/>
              <a:pathLst>
                <a:path w="666" h="872" extrusionOk="0">
                  <a:moveTo>
                    <a:pt x="182" y="1"/>
                  </a:moveTo>
                  <a:cubicBezTo>
                    <a:pt x="70" y="1"/>
                    <a:pt x="1" y="95"/>
                    <a:pt x="1" y="259"/>
                  </a:cubicBezTo>
                  <a:cubicBezTo>
                    <a:pt x="1" y="449"/>
                    <a:pt x="127" y="734"/>
                    <a:pt x="317" y="829"/>
                  </a:cubicBezTo>
                  <a:cubicBezTo>
                    <a:pt x="374" y="857"/>
                    <a:pt x="428" y="872"/>
                    <a:pt x="476" y="872"/>
                  </a:cubicBezTo>
                  <a:cubicBezTo>
                    <a:pt x="588" y="872"/>
                    <a:pt x="666" y="794"/>
                    <a:pt x="666" y="639"/>
                  </a:cubicBezTo>
                  <a:cubicBezTo>
                    <a:pt x="666" y="417"/>
                    <a:pt x="507" y="164"/>
                    <a:pt x="317" y="37"/>
                  </a:cubicBezTo>
                  <a:cubicBezTo>
                    <a:pt x="268" y="12"/>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017;p38">
              <a:extLst>
                <a:ext uri="{FF2B5EF4-FFF2-40B4-BE49-F238E27FC236}">
                  <a16:creationId xmlns:a16="http://schemas.microsoft.com/office/drawing/2014/main" id="{9634DF23-53BC-9B1C-206F-3AAB9613C341}"/>
                </a:ext>
              </a:extLst>
            </p:cNvPr>
            <p:cNvSpPr/>
            <p:nvPr/>
          </p:nvSpPr>
          <p:spPr>
            <a:xfrm>
              <a:off x="1427777" y="2979527"/>
              <a:ext cx="21760" cy="28327"/>
            </a:xfrm>
            <a:custGeom>
              <a:avLst/>
              <a:gdLst/>
              <a:ahLst/>
              <a:cxnLst/>
              <a:rect l="l" t="t" r="r" b="b"/>
              <a:pathLst>
                <a:path w="666" h="867" extrusionOk="0">
                  <a:moveTo>
                    <a:pt x="205" y="0"/>
                  </a:moveTo>
                  <a:cubicBezTo>
                    <a:pt x="85" y="0"/>
                    <a:pt x="0" y="88"/>
                    <a:pt x="0" y="227"/>
                  </a:cubicBezTo>
                  <a:cubicBezTo>
                    <a:pt x="0" y="449"/>
                    <a:pt x="159" y="702"/>
                    <a:pt x="349" y="829"/>
                  </a:cubicBezTo>
                  <a:cubicBezTo>
                    <a:pt x="400" y="854"/>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018;p38">
              <a:extLst>
                <a:ext uri="{FF2B5EF4-FFF2-40B4-BE49-F238E27FC236}">
                  <a16:creationId xmlns:a16="http://schemas.microsoft.com/office/drawing/2014/main" id="{318F936E-F4AB-E123-741C-CDD1DE2A872D}"/>
                </a:ext>
              </a:extLst>
            </p:cNvPr>
            <p:cNvSpPr/>
            <p:nvPr/>
          </p:nvSpPr>
          <p:spPr>
            <a:xfrm>
              <a:off x="1476394" y="3007266"/>
              <a:ext cx="21760" cy="28490"/>
            </a:xfrm>
            <a:custGeom>
              <a:avLst/>
              <a:gdLst/>
              <a:ahLst/>
              <a:cxnLst/>
              <a:rect l="l" t="t" r="r" b="b"/>
              <a:pathLst>
                <a:path w="666" h="872" extrusionOk="0">
                  <a:moveTo>
                    <a:pt x="165" y="1"/>
                  </a:moveTo>
                  <a:cubicBezTo>
                    <a:pt x="63" y="1"/>
                    <a:pt x="1" y="78"/>
                    <a:pt x="1" y="233"/>
                  </a:cubicBezTo>
                  <a:cubicBezTo>
                    <a:pt x="1" y="455"/>
                    <a:pt x="127" y="708"/>
                    <a:pt x="317" y="835"/>
                  </a:cubicBezTo>
                  <a:cubicBezTo>
                    <a:pt x="367" y="860"/>
                    <a:pt x="415" y="872"/>
                    <a:pt x="458" y="872"/>
                  </a:cubicBezTo>
                  <a:cubicBezTo>
                    <a:pt x="579" y="872"/>
                    <a:pt x="666" y="777"/>
                    <a:pt x="666" y="613"/>
                  </a:cubicBezTo>
                  <a:cubicBezTo>
                    <a:pt x="666" y="423"/>
                    <a:pt x="508" y="138"/>
                    <a:pt x="317" y="43"/>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019;p38">
              <a:extLst>
                <a:ext uri="{FF2B5EF4-FFF2-40B4-BE49-F238E27FC236}">
                  <a16:creationId xmlns:a16="http://schemas.microsoft.com/office/drawing/2014/main" id="{2C86A8B4-09E9-83C5-039E-D57298A2B77F}"/>
                </a:ext>
              </a:extLst>
            </p:cNvPr>
            <p:cNvSpPr/>
            <p:nvPr/>
          </p:nvSpPr>
          <p:spPr>
            <a:xfrm>
              <a:off x="1047012" y="2851647"/>
              <a:ext cx="488389" cy="387986"/>
            </a:xfrm>
            <a:custGeom>
              <a:avLst/>
              <a:gdLst/>
              <a:ahLst/>
              <a:cxnLst/>
              <a:rect l="l" t="t" r="r" b="b"/>
              <a:pathLst>
                <a:path w="14948" h="11875" extrusionOk="0">
                  <a:moveTo>
                    <a:pt x="241" y="1"/>
                  </a:moveTo>
                  <a:cubicBezTo>
                    <a:pt x="95" y="1"/>
                    <a:pt x="0" y="108"/>
                    <a:pt x="0" y="309"/>
                  </a:cubicBezTo>
                  <a:lnTo>
                    <a:pt x="0" y="2938"/>
                  </a:lnTo>
                  <a:cubicBezTo>
                    <a:pt x="0" y="3223"/>
                    <a:pt x="190" y="3540"/>
                    <a:pt x="444" y="3698"/>
                  </a:cubicBezTo>
                  <a:lnTo>
                    <a:pt x="14505" y="11805"/>
                  </a:lnTo>
                  <a:cubicBezTo>
                    <a:pt x="14580" y="11852"/>
                    <a:pt x="14650" y="11874"/>
                    <a:pt x="14711" y="11874"/>
                  </a:cubicBezTo>
                  <a:cubicBezTo>
                    <a:pt x="14854" y="11874"/>
                    <a:pt x="14948" y="11752"/>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020;p38">
              <a:extLst>
                <a:ext uri="{FF2B5EF4-FFF2-40B4-BE49-F238E27FC236}">
                  <a16:creationId xmlns:a16="http://schemas.microsoft.com/office/drawing/2014/main" id="{C13C0EB3-6359-77B5-0DAA-D92EBB3EF274}"/>
                </a:ext>
              </a:extLst>
            </p:cNvPr>
            <p:cNvSpPr/>
            <p:nvPr/>
          </p:nvSpPr>
          <p:spPr>
            <a:xfrm>
              <a:off x="1071843" y="2888632"/>
              <a:ext cx="163493" cy="102461"/>
            </a:xfrm>
            <a:custGeom>
              <a:avLst/>
              <a:gdLst/>
              <a:ahLst/>
              <a:cxnLst/>
              <a:rect l="l" t="t" r="r" b="b"/>
              <a:pathLst>
                <a:path w="5004" h="3136" extrusionOk="0">
                  <a:moveTo>
                    <a:pt x="0" y="1"/>
                  </a:moveTo>
                  <a:lnTo>
                    <a:pt x="0" y="222"/>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21;p38">
              <a:extLst>
                <a:ext uri="{FF2B5EF4-FFF2-40B4-BE49-F238E27FC236}">
                  <a16:creationId xmlns:a16="http://schemas.microsoft.com/office/drawing/2014/main" id="{4EF082C0-B8F3-6385-36D3-2CFF04C2DE02}"/>
                </a:ext>
              </a:extLst>
            </p:cNvPr>
            <p:cNvSpPr/>
            <p:nvPr/>
          </p:nvSpPr>
          <p:spPr>
            <a:xfrm>
              <a:off x="1071843" y="2914509"/>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22;p38">
              <a:extLst>
                <a:ext uri="{FF2B5EF4-FFF2-40B4-BE49-F238E27FC236}">
                  <a16:creationId xmlns:a16="http://schemas.microsoft.com/office/drawing/2014/main" id="{F5AC89C4-7FEE-E5D2-465D-016EBF0E3D4B}"/>
                </a:ext>
              </a:extLst>
            </p:cNvPr>
            <p:cNvSpPr/>
            <p:nvPr/>
          </p:nvSpPr>
          <p:spPr>
            <a:xfrm>
              <a:off x="1071843" y="2941398"/>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023;p38">
              <a:extLst>
                <a:ext uri="{FF2B5EF4-FFF2-40B4-BE49-F238E27FC236}">
                  <a16:creationId xmlns:a16="http://schemas.microsoft.com/office/drawing/2014/main" id="{14160495-0E18-21CA-F72F-A01E9BE028D9}"/>
                </a:ext>
              </a:extLst>
            </p:cNvPr>
            <p:cNvSpPr/>
            <p:nvPr/>
          </p:nvSpPr>
          <p:spPr>
            <a:xfrm>
              <a:off x="1379128" y="3089862"/>
              <a:ext cx="23851" cy="28523"/>
            </a:xfrm>
            <a:custGeom>
              <a:avLst/>
              <a:gdLst/>
              <a:ahLst/>
              <a:cxnLst/>
              <a:rect l="l" t="t" r="r" b="b"/>
              <a:pathLst>
                <a:path w="730" h="873" extrusionOk="0">
                  <a:moveTo>
                    <a:pt x="201" y="1"/>
                  </a:moveTo>
                  <a:cubicBezTo>
                    <a:pt x="175" y="1"/>
                    <a:pt x="150" y="6"/>
                    <a:pt x="128" y="17"/>
                  </a:cubicBezTo>
                  <a:cubicBezTo>
                    <a:pt x="1" y="112"/>
                    <a:pt x="1" y="334"/>
                    <a:pt x="128" y="587"/>
                  </a:cubicBezTo>
                  <a:cubicBezTo>
                    <a:pt x="225" y="758"/>
                    <a:pt x="379" y="873"/>
                    <a:pt x="503" y="873"/>
                  </a:cubicBezTo>
                  <a:cubicBezTo>
                    <a:pt x="540" y="873"/>
                    <a:pt x="574" y="862"/>
                    <a:pt x="603" y="841"/>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024;p38">
              <a:extLst>
                <a:ext uri="{FF2B5EF4-FFF2-40B4-BE49-F238E27FC236}">
                  <a16:creationId xmlns:a16="http://schemas.microsoft.com/office/drawing/2014/main" id="{6ACE0133-D237-403E-E5B5-18F60555D9E9}"/>
                </a:ext>
              </a:extLst>
            </p:cNvPr>
            <p:cNvSpPr/>
            <p:nvPr/>
          </p:nvSpPr>
          <p:spPr>
            <a:xfrm>
              <a:off x="1427777" y="3117993"/>
              <a:ext cx="21760" cy="28098"/>
            </a:xfrm>
            <a:custGeom>
              <a:avLst/>
              <a:gdLst/>
              <a:ahLst/>
              <a:cxnLst/>
              <a:rect l="l" t="t" r="r" b="b"/>
              <a:pathLst>
                <a:path w="666" h="860" extrusionOk="0">
                  <a:moveTo>
                    <a:pt x="190" y="0"/>
                  </a:moveTo>
                  <a:cubicBezTo>
                    <a:pt x="78" y="0"/>
                    <a:pt x="0" y="78"/>
                    <a:pt x="0" y="233"/>
                  </a:cubicBezTo>
                  <a:cubicBezTo>
                    <a:pt x="0" y="455"/>
                    <a:pt x="159" y="708"/>
                    <a:pt x="349" y="803"/>
                  </a:cubicBezTo>
                  <a:cubicBezTo>
                    <a:pt x="407" y="842"/>
                    <a:pt x="459" y="860"/>
                    <a:pt x="503" y="860"/>
                  </a:cubicBezTo>
                  <a:cubicBezTo>
                    <a:pt x="604" y="860"/>
                    <a:pt x="665" y="767"/>
                    <a:pt x="665" y="613"/>
                  </a:cubicBezTo>
                  <a:cubicBezTo>
                    <a:pt x="665" y="423"/>
                    <a:pt x="539" y="138"/>
                    <a:pt x="349" y="43"/>
                  </a:cubicBezTo>
                  <a:cubicBezTo>
                    <a:pt x="292" y="14"/>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025;p38">
              <a:extLst>
                <a:ext uri="{FF2B5EF4-FFF2-40B4-BE49-F238E27FC236}">
                  <a16:creationId xmlns:a16="http://schemas.microsoft.com/office/drawing/2014/main" id="{35015A89-8FC5-6530-B3A5-FD60D1AD1465}"/>
                </a:ext>
              </a:extLst>
            </p:cNvPr>
            <p:cNvSpPr/>
            <p:nvPr/>
          </p:nvSpPr>
          <p:spPr>
            <a:xfrm>
              <a:off x="1475381" y="3145666"/>
              <a:ext cx="23818" cy="28098"/>
            </a:xfrm>
            <a:custGeom>
              <a:avLst/>
              <a:gdLst/>
              <a:ahLst/>
              <a:cxnLst/>
              <a:rect l="l" t="t" r="r" b="b"/>
              <a:pathLst>
                <a:path w="729" h="860" extrusionOk="0">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48"/>
                    <a:pt x="729" y="526"/>
                    <a:pt x="602" y="304"/>
                  </a:cubicBezTo>
                  <a:cubicBezTo>
                    <a:pt x="501" y="102"/>
                    <a:pt x="338"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026;p38">
              <a:extLst>
                <a:ext uri="{FF2B5EF4-FFF2-40B4-BE49-F238E27FC236}">
                  <a16:creationId xmlns:a16="http://schemas.microsoft.com/office/drawing/2014/main" id="{E727CCBC-5383-F59E-568D-1F0604C74558}"/>
                </a:ext>
              </a:extLst>
            </p:cNvPr>
            <p:cNvSpPr/>
            <p:nvPr/>
          </p:nvSpPr>
          <p:spPr>
            <a:xfrm>
              <a:off x="1047012" y="2990309"/>
              <a:ext cx="488389" cy="387496"/>
            </a:xfrm>
            <a:custGeom>
              <a:avLst/>
              <a:gdLst/>
              <a:ahLst/>
              <a:cxnLst/>
              <a:rect l="l" t="t" r="r" b="b"/>
              <a:pathLst>
                <a:path w="14948" h="11860" extrusionOk="0">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1"/>
                  </a:cubicBezTo>
                  <a:lnTo>
                    <a:pt x="14948" y="8923"/>
                  </a:lnTo>
                  <a:cubicBezTo>
                    <a:pt x="14948" y="8638"/>
                    <a:pt x="14758" y="8321"/>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027;p38">
              <a:extLst>
                <a:ext uri="{FF2B5EF4-FFF2-40B4-BE49-F238E27FC236}">
                  <a16:creationId xmlns:a16="http://schemas.microsoft.com/office/drawing/2014/main" id="{F9CC89E6-F18C-5BBA-3CBA-FDC89B89ED4C}"/>
                </a:ext>
              </a:extLst>
            </p:cNvPr>
            <p:cNvSpPr/>
            <p:nvPr/>
          </p:nvSpPr>
          <p:spPr>
            <a:xfrm>
              <a:off x="1071843" y="3027294"/>
              <a:ext cx="163493" cy="102461"/>
            </a:xfrm>
            <a:custGeom>
              <a:avLst/>
              <a:gdLst/>
              <a:ahLst/>
              <a:cxnLst/>
              <a:rect l="l" t="t" r="r" b="b"/>
              <a:pathLst>
                <a:path w="5004" h="3136" extrusionOk="0">
                  <a:moveTo>
                    <a:pt x="0" y="0"/>
                  </a:moveTo>
                  <a:lnTo>
                    <a:pt x="0" y="222"/>
                  </a:lnTo>
                  <a:lnTo>
                    <a:pt x="5004" y="3136"/>
                  </a:lnTo>
                  <a:lnTo>
                    <a:pt x="5004"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028;p38">
              <a:extLst>
                <a:ext uri="{FF2B5EF4-FFF2-40B4-BE49-F238E27FC236}">
                  <a16:creationId xmlns:a16="http://schemas.microsoft.com/office/drawing/2014/main" id="{944AFE07-90BD-837A-0ECC-61F389F4FB94}"/>
                </a:ext>
              </a:extLst>
            </p:cNvPr>
            <p:cNvSpPr/>
            <p:nvPr/>
          </p:nvSpPr>
          <p:spPr>
            <a:xfrm>
              <a:off x="1071843" y="3053171"/>
              <a:ext cx="163493" cy="102461"/>
            </a:xfrm>
            <a:custGeom>
              <a:avLst/>
              <a:gdLst/>
              <a:ahLst/>
              <a:cxnLst/>
              <a:rect l="l" t="t" r="r" b="b"/>
              <a:pathLst>
                <a:path w="5004" h="3136" extrusionOk="0">
                  <a:moveTo>
                    <a:pt x="0" y="0"/>
                  </a:moveTo>
                  <a:lnTo>
                    <a:pt x="0" y="253"/>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029;p38">
              <a:extLst>
                <a:ext uri="{FF2B5EF4-FFF2-40B4-BE49-F238E27FC236}">
                  <a16:creationId xmlns:a16="http://schemas.microsoft.com/office/drawing/2014/main" id="{6A95206C-E24C-8727-79A5-F2991CB2F9AF}"/>
                </a:ext>
              </a:extLst>
            </p:cNvPr>
            <p:cNvSpPr/>
            <p:nvPr/>
          </p:nvSpPr>
          <p:spPr>
            <a:xfrm>
              <a:off x="1071843" y="3080060"/>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030;p38">
              <a:extLst>
                <a:ext uri="{FF2B5EF4-FFF2-40B4-BE49-F238E27FC236}">
                  <a16:creationId xmlns:a16="http://schemas.microsoft.com/office/drawing/2014/main" id="{A260CCF2-9780-B831-34E2-7100714E8114}"/>
                </a:ext>
              </a:extLst>
            </p:cNvPr>
            <p:cNvSpPr/>
            <p:nvPr/>
          </p:nvSpPr>
          <p:spPr>
            <a:xfrm>
              <a:off x="1379128" y="3228524"/>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031;p38">
              <a:extLst>
                <a:ext uri="{FF2B5EF4-FFF2-40B4-BE49-F238E27FC236}">
                  <a16:creationId xmlns:a16="http://schemas.microsoft.com/office/drawing/2014/main" id="{9351C0A8-F96C-4780-DF79-9D8F37D5EDED}"/>
                </a:ext>
              </a:extLst>
            </p:cNvPr>
            <p:cNvSpPr/>
            <p:nvPr/>
          </p:nvSpPr>
          <p:spPr>
            <a:xfrm>
              <a:off x="1427777" y="3256165"/>
              <a:ext cx="21760" cy="28588"/>
            </a:xfrm>
            <a:custGeom>
              <a:avLst/>
              <a:gdLst/>
              <a:ahLst/>
              <a:cxnLst/>
              <a:rect l="l" t="t" r="r" b="b"/>
              <a:pathLst>
                <a:path w="666" h="875" extrusionOk="0">
                  <a:moveTo>
                    <a:pt x="187" y="1"/>
                  </a:moveTo>
                  <a:cubicBezTo>
                    <a:pt x="77" y="1"/>
                    <a:pt x="0" y="94"/>
                    <a:pt x="0" y="248"/>
                  </a:cubicBezTo>
                  <a:cubicBezTo>
                    <a:pt x="0" y="469"/>
                    <a:pt x="159" y="723"/>
                    <a:pt x="349" y="818"/>
                  </a:cubicBezTo>
                  <a:cubicBezTo>
                    <a:pt x="407" y="856"/>
                    <a:pt x="459" y="874"/>
                    <a:pt x="503" y="874"/>
                  </a:cubicBezTo>
                  <a:cubicBezTo>
                    <a:pt x="604" y="874"/>
                    <a:pt x="665" y="782"/>
                    <a:pt x="665" y="628"/>
                  </a:cubicBezTo>
                  <a:cubicBezTo>
                    <a:pt x="665" y="406"/>
                    <a:pt x="539" y="153"/>
                    <a:pt x="349" y="58"/>
                  </a:cubicBezTo>
                  <a:cubicBezTo>
                    <a:pt x="291"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032;p38">
              <a:extLst>
                <a:ext uri="{FF2B5EF4-FFF2-40B4-BE49-F238E27FC236}">
                  <a16:creationId xmlns:a16="http://schemas.microsoft.com/office/drawing/2014/main" id="{48121885-2600-F45B-22F9-E4EB5EB95F23}"/>
                </a:ext>
              </a:extLst>
            </p:cNvPr>
            <p:cNvSpPr/>
            <p:nvPr/>
          </p:nvSpPr>
          <p:spPr>
            <a:xfrm>
              <a:off x="1475381" y="328390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9" y="760"/>
                    <a:pt x="729" y="507"/>
                    <a:pt x="602" y="285"/>
                  </a:cubicBezTo>
                  <a:cubicBezTo>
                    <a:pt x="504" y="114"/>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033;p38">
              <a:extLst>
                <a:ext uri="{FF2B5EF4-FFF2-40B4-BE49-F238E27FC236}">
                  <a16:creationId xmlns:a16="http://schemas.microsoft.com/office/drawing/2014/main" id="{A84697F9-8AD5-6D39-869D-AB0853703514}"/>
                </a:ext>
              </a:extLst>
            </p:cNvPr>
            <p:cNvSpPr/>
            <p:nvPr/>
          </p:nvSpPr>
          <p:spPr>
            <a:xfrm>
              <a:off x="1047012" y="3128513"/>
              <a:ext cx="488389" cy="387790"/>
            </a:xfrm>
            <a:custGeom>
              <a:avLst/>
              <a:gdLst/>
              <a:ahLst/>
              <a:cxnLst/>
              <a:rect l="l" t="t" r="r" b="b"/>
              <a:pathLst>
                <a:path w="14948" h="11869" extrusionOk="0">
                  <a:moveTo>
                    <a:pt x="238" y="0"/>
                  </a:moveTo>
                  <a:cubicBezTo>
                    <a:pt x="94" y="0"/>
                    <a:pt x="0" y="122"/>
                    <a:pt x="0" y="323"/>
                  </a:cubicBezTo>
                  <a:lnTo>
                    <a:pt x="0" y="2920"/>
                  </a:lnTo>
                  <a:cubicBezTo>
                    <a:pt x="0" y="3205"/>
                    <a:pt x="190" y="3553"/>
                    <a:pt x="444" y="3680"/>
                  </a:cubicBezTo>
                  <a:lnTo>
                    <a:pt x="14505" y="11818"/>
                  </a:lnTo>
                  <a:cubicBezTo>
                    <a:pt x="14572" y="11852"/>
                    <a:pt x="14636" y="11868"/>
                    <a:pt x="14692" y="11868"/>
                  </a:cubicBezTo>
                  <a:cubicBezTo>
                    <a:pt x="14846" y="11868"/>
                    <a:pt x="14948" y="11751"/>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034;p38">
              <a:extLst>
                <a:ext uri="{FF2B5EF4-FFF2-40B4-BE49-F238E27FC236}">
                  <a16:creationId xmlns:a16="http://schemas.microsoft.com/office/drawing/2014/main" id="{74289E0B-3D8C-CCEB-CF63-49EF1D48F1BB}"/>
                </a:ext>
              </a:extLst>
            </p:cNvPr>
            <p:cNvSpPr/>
            <p:nvPr/>
          </p:nvSpPr>
          <p:spPr>
            <a:xfrm>
              <a:off x="1071843" y="3164911"/>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035;p38">
              <a:extLst>
                <a:ext uri="{FF2B5EF4-FFF2-40B4-BE49-F238E27FC236}">
                  <a16:creationId xmlns:a16="http://schemas.microsoft.com/office/drawing/2014/main" id="{9D3EAB5F-169A-D7D3-70B1-8F34870E8EF6}"/>
                </a:ext>
              </a:extLst>
            </p:cNvPr>
            <p:cNvSpPr/>
            <p:nvPr/>
          </p:nvSpPr>
          <p:spPr>
            <a:xfrm>
              <a:off x="1071843" y="3191800"/>
              <a:ext cx="163493" cy="102461"/>
            </a:xfrm>
            <a:custGeom>
              <a:avLst/>
              <a:gdLst/>
              <a:ahLst/>
              <a:cxnLst/>
              <a:rect l="l" t="t" r="r" b="b"/>
              <a:pathLst>
                <a:path w="5004" h="3136" extrusionOk="0">
                  <a:moveTo>
                    <a:pt x="0" y="1"/>
                  </a:moveTo>
                  <a:lnTo>
                    <a:pt x="0" y="222"/>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036;p38">
              <a:extLst>
                <a:ext uri="{FF2B5EF4-FFF2-40B4-BE49-F238E27FC236}">
                  <a16:creationId xmlns:a16="http://schemas.microsoft.com/office/drawing/2014/main" id="{5F01ABEE-5B1D-D552-EF25-F810B631C14E}"/>
                </a:ext>
              </a:extLst>
            </p:cNvPr>
            <p:cNvSpPr/>
            <p:nvPr/>
          </p:nvSpPr>
          <p:spPr>
            <a:xfrm>
              <a:off x="1071843" y="3217677"/>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037;p38">
              <a:extLst>
                <a:ext uri="{FF2B5EF4-FFF2-40B4-BE49-F238E27FC236}">
                  <a16:creationId xmlns:a16="http://schemas.microsoft.com/office/drawing/2014/main" id="{264C2E8F-C2D0-0196-73E8-E2F0817FD46A}"/>
                </a:ext>
              </a:extLst>
            </p:cNvPr>
            <p:cNvSpPr/>
            <p:nvPr/>
          </p:nvSpPr>
          <p:spPr>
            <a:xfrm>
              <a:off x="1379128" y="3366663"/>
              <a:ext cx="23851" cy="28523"/>
            </a:xfrm>
            <a:custGeom>
              <a:avLst/>
              <a:gdLst/>
              <a:ahLst/>
              <a:cxnLst/>
              <a:rect l="l" t="t" r="r" b="b"/>
              <a:pathLst>
                <a:path w="730" h="873" extrusionOk="0">
                  <a:moveTo>
                    <a:pt x="225" y="1"/>
                  </a:moveTo>
                  <a:cubicBezTo>
                    <a:pt x="189" y="1"/>
                    <a:pt x="156" y="11"/>
                    <a:pt x="128" y="32"/>
                  </a:cubicBezTo>
                  <a:cubicBezTo>
                    <a:pt x="1" y="96"/>
                    <a:pt x="1" y="349"/>
                    <a:pt x="128" y="571"/>
                  </a:cubicBezTo>
                  <a:cubicBezTo>
                    <a:pt x="232" y="754"/>
                    <a:pt x="402" y="872"/>
                    <a:pt x="529" y="872"/>
                  </a:cubicBezTo>
                  <a:cubicBezTo>
                    <a:pt x="556" y="872"/>
                    <a:pt x="581" y="867"/>
                    <a:pt x="603" y="856"/>
                  </a:cubicBezTo>
                  <a:cubicBezTo>
                    <a:pt x="729" y="761"/>
                    <a:pt x="729" y="539"/>
                    <a:pt x="603" y="317"/>
                  </a:cubicBezTo>
                  <a:cubicBezTo>
                    <a:pt x="504" y="121"/>
                    <a:pt x="349" y="1"/>
                    <a:pt x="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038;p38">
              <a:extLst>
                <a:ext uri="{FF2B5EF4-FFF2-40B4-BE49-F238E27FC236}">
                  <a16:creationId xmlns:a16="http://schemas.microsoft.com/office/drawing/2014/main" id="{F190DDC7-F473-9E8D-AEC0-B04BBE7111D7}"/>
                </a:ext>
              </a:extLst>
            </p:cNvPr>
            <p:cNvSpPr/>
            <p:nvPr/>
          </p:nvSpPr>
          <p:spPr>
            <a:xfrm>
              <a:off x="1427777" y="3394435"/>
              <a:ext cx="21760" cy="28490"/>
            </a:xfrm>
            <a:custGeom>
              <a:avLst/>
              <a:gdLst/>
              <a:ahLst/>
              <a:cxnLst/>
              <a:rect l="l" t="t" r="r" b="b"/>
              <a:pathLst>
                <a:path w="666" h="872" extrusionOk="0">
                  <a:moveTo>
                    <a:pt x="205" y="0"/>
                  </a:moveTo>
                  <a:cubicBezTo>
                    <a:pt x="85" y="0"/>
                    <a:pt x="0" y="88"/>
                    <a:pt x="0" y="228"/>
                  </a:cubicBezTo>
                  <a:cubicBezTo>
                    <a:pt x="0" y="449"/>
                    <a:pt x="159" y="734"/>
                    <a:pt x="349" y="829"/>
                  </a:cubicBezTo>
                  <a:cubicBezTo>
                    <a:pt x="406" y="858"/>
                    <a:pt x="457" y="872"/>
                    <a:pt x="501" y="872"/>
                  </a:cubicBezTo>
                  <a:cubicBezTo>
                    <a:pt x="603" y="872"/>
                    <a:pt x="665" y="794"/>
                    <a:pt x="665" y="639"/>
                  </a:cubicBezTo>
                  <a:cubicBezTo>
                    <a:pt x="665" y="418"/>
                    <a:pt x="539" y="164"/>
                    <a:pt x="349" y="38"/>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039;p38">
              <a:extLst>
                <a:ext uri="{FF2B5EF4-FFF2-40B4-BE49-F238E27FC236}">
                  <a16:creationId xmlns:a16="http://schemas.microsoft.com/office/drawing/2014/main" id="{0E7F68A9-324B-A8C8-9312-C91C45F81E48}"/>
                </a:ext>
              </a:extLst>
            </p:cNvPr>
            <p:cNvSpPr/>
            <p:nvPr/>
          </p:nvSpPr>
          <p:spPr>
            <a:xfrm>
              <a:off x="1476394" y="3422370"/>
              <a:ext cx="21760" cy="28327"/>
            </a:xfrm>
            <a:custGeom>
              <a:avLst/>
              <a:gdLst/>
              <a:ahLst/>
              <a:cxnLst/>
              <a:rect l="l" t="t" r="r" b="b"/>
              <a:pathLst>
                <a:path w="666" h="867" extrusionOk="0">
                  <a:moveTo>
                    <a:pt x="180" y="0"/>
                  </a:moveTo>
                  <a:cubicBezTo>
                    <a:pt x="69" y="0"/>
                    <a:pt x="1" y="89"/>
                    <a:pt x="1" y="228"/>
                  </a:cubicBezTo>
                  <a:cubicBezTo>
                    <a:pt x="1" y="449"/>
                    <a:pt x="127" y="703"/>
                    <a:pt x="317" y="829"/>
                  </a:cubicBezTo>
                  <a:cubicBezTo>
                    <a:pt x="368" y="855"/>
                    <a:pt x="417" y="867"/>
                    <a:pt x="461" y="867"/>
                  </a:cubicBezTo>
                  <a:cubicBezTo>
                    <a:pt x="581" y="867"/>
                    <a:pt x="666" y="778"/>
                    <a:pt x="666" y="639"/>
                  </a:cubicBezTo>
                  <a:cubicBezTo>
                    <a:pt x="666" y="418"/>
                    <a:pt x="508" y="164"/>
                    <a:pt x="317" y="38"/>
                  </a:cubicBezTo>
                  <a:cubicBezTo>
                    <a:pt x="267" y="12"/>
                    <a:pt x="220" y="0"/>
                    <a:pt x="1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040;p38">
              <a:extLst>
                <a:ext uri="{FF2B5EF4-FFF2-40B4-BE49-F238E27FC236}">
                  <a16:creationId xmlns:a16="http://schemas.microsoft.com/office/drawing/2014/main" id="{5E086F0D-45A3-FC2C-C977-2EF95EF9E75A}"/>
                </a:ext>
              </a:extLst>
            </p:cNvPr>
            <p:cNvSpPr/>
            <p:nvPr/>
          </p:nvSpPr>
          <p:spPr>
            <a:xfrm>
              <a:off x="1602641" y="1602969"/>
              <a:ext cx="473915" cy="2077252"/>
            </a:xfrm>
            <a:custGeom>
              <a:avLst/>
              <a:gdLst/>
              <a:ahLst/>
              <a:cxnLst/>
              <a:rect l="l" t="t" r="r" b="b"/>
              <a:pathLst>
                <a:path w="14505" h="63578" extrusionOk="0">
                  <a:moveTo>
                    <a:pt x="14203" y="0"/>
                  </a:moveTo>
                  <a:cubicBezTo>
                    <a:pt x="14130" y="0"/>
                    <a:pt x="14050" y="26"/>
                    <a:pt x="13966" y="81"/>
                  </a:cubicBezTo>
                  <a:lnTo>
                    <a:pt x="570" y="7809"/>
                  </a:lnTo>
                  <a:cubicBezTo>
                    <a:pt x="254" y="7967"/>
                    <a:pt x="0" y="8410"/>
                    <a:pt x="0" y="8759"/>
                  </a:cubicBezTo>
                  <a:lnTo>
                    <a:pt x="0" y="63577"/>
                  </a:lnTo>
                  <a:lnTo>
                    <a:pt x="14505" y="55217"/>
                  </a:lnTo>
                  <a:lnTo>
                    <a:pt x="14505" y="398"/>
                  </a:lnTo>
                  <a:cubicBezTo>
                    <a:pt x="14505" y="151"/>
                    <a:pt x="14378" y="0"/>
                    <a:pt x="142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041;p38">
              <a:extLst>
                <a:ext uri="{FF2B5EF4-FFF2-40B4-BE49-F238E27FC236}">
                  <a16:creationId xmlns:a16="http://schemas.microsoft.com/office/drawing/2014/main" id="{ACFF3D58-FF00-FB2F-E5F5-B1FEFCFD2E17}"/>
                </a:ext>
              </a:extLst>
            </p:cNvPr>
            <p:cNvSpPr/>
            <p:nvPr/>
          </p:nvSpPr>
          <p:spPr>
            <a:xfrm>
              <a:off x="1618160" y="1629859"/>
              <a:ext cx="442876" cy="361293"/>
            </a:xfrm>
            <a:custGeom>
              <a:avLst/>
              <a:gdLst/>
              <a:ahLst/>
              <a:cxnLst/>
              <a:rect l="l" t="t" r="r" b="b"/>
              <a:pathLst>
                <a:path w="13555" h="11058" extrusionOk="0">
                  <a:moveTo>
                    <a:pt x="13299" y="0"/>
                  </a:moveTo>
                  <a:cubicBezTo>
                    <a:pt x="13243" y="0"/>
                    <a:pt x="13179" y="16"/>
                    <a:pt x="13111" y="50"/>
                  </a:cubicBezTo>
                  <a:lnTo>
                    <a:pt x="444" y="7366"/>
                  </a:lnTo>
                  <a:cubicBezTo>
                    <a:pt x="190" y="7524"/>
                    <a:pt x="0" y="7841"/>
                    <a:pt x="0" y="8126"/>
                  </a:cubicBezTo>
                  <a:lnTo>
                    <a:pt x="0" y="10754"/>
                  </a:lnTo>
                  <a:cubicBezTo>
                    <a:pt x="0" y="10940"/>
                    <a:pt x="102" y="11057"/>
                    <a:pt x="256" y="11057"/>
                  </a:cubicBezTo>
                  <a:cubicBezTo>
                    <a:pt x="313" y="11057"/>
                    <a:pt x="376" y="11041"/>
                    <a:pt x="444" y="11008"/>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042;p38">
              <a:extLst>
                <a:ext uri="{FF2B5EF4-FFF2-40B4-BE49-F238E27FC236}">
                  <a16:creationId xmlns:a16="http://schemas.microsoft.com/office/drawing/2014/main" id="{294CAA45-B2B9-F70D-0837-38E8AD1E0AB6}"/>
                </a:ext>
              </a:extLst>
            </p:cNvPr>
            <p:cNvSpPr/>
            <p:nvPr/>
          </p:nvSpPr>
          <p:spPr>
            <a:xfrm>
              <a:off x="1618160" y="1768325"/>
              <a:ext cx="442876" cy="361064"/>
            </a:xfrm>
            <a:custGeom>
              <a:avLst/>
              <a:gdLst/>
              <a:ahLst/>
              <a:cxnLst/>
              <a:rect l="l" t="t" r="r" b="b"/>
              <a:pathLst>
                <a:path w="13555" h="11051" extrusionOk="0">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9"/>
                    <a:pt x="444" y="10981"/>
                  </a:cubicBezTo>
                  <a:lnTo>
                    <a:pt x="13111" y="3666"/>
                  </a:lnTo>
                  <a:cubicBezTo>
                    <a:pt x="13365" y="3539"/>
                    <a:pt x="13555" y="3191"/>
                    <a:pt x="13555" y="2938"/>
                  </a:cubicBezTo>
                  <a:lnTo>
                    <a:pt x="13555" y="309"/>
                  </a:lnTo>
                  <a:cubicBezTo>
                    <a:pt x="13555" y="107"/>
                    <a:pt x="13460" y="1"/>
                    <a:pt x="1331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043;p38">
              <a:extLst>
                <a:ext uri="{FF2B5EF4-FFF2-40B4-BE49-F238E27FC236}">
                  <a16:creationId xmlns:a16="http://schemas.microsoft.com/office/drawing/2014/main" id="{C1464C66-C8F9-70CA-A08E-047281D0F71D}"/>
                </a:ext>
              </a:extLst>
            </p:cNvPr>
            <p:cNvSpPr/>
            <p:nvPr/>
          </p:nvSpPr>
          <p:spPr>
            <a:xfrm>
              <a:off x="1618160" y="1906987"/>
              <a:ext cx="442876" cy="360606"/>
            </a:xfrm>
            <a:custGeom>
              <a:avLst/>
              <a:gdLst/>
              <a:ahLst/>
              <a:cxnLst/>
              <a:rect l="l" t="t" r="r" b="b"/>
              <a:pathLst>
                <a:path w="13555" h="11037" extrusionOk="0">
                  <a:moveTo>
                    <a:pt x="13314" y="0"/>
                  </a:moveTo>
                  <a:cubicBezTo>
                    <a:pt x="13254" y="0"/>
                    <a:pt x="13185" y="18"/>
                    <a:pt x="13111" y="55"/>
                  </a:cubicBezTo>
                  <a:lnTo>
                    <a:pt x="444" y="7371"/>
                  </a:lnTo>
                  <a:cubicBezTo>
                    <a:pt x="190" y="7498"/>
                    <a:pt x="0" y="7846"/>
                    <a:pt x="0" y="8099"/>
                  </a:cubicBezTo>
                  <a:lnTo>
                    <a:pt x="0" y="10728"/>
                  </a:lnTo>
                  <a:cubicBezTo>
                    <a:pt x="0" y="10930"/>
                    <a:pt x="96" y="11036"/>
                    <a:pt x="241" y="11036"/>
                  </a:cubicBezTo>
                  <a:cubicBezTo>
                    <a:pt x="301" y="11036"/>
                    <a:pt x="370" y="11018"/>
                    <a:pt x="444" y="10981"/>
                  </a:cubicBezTo>
                  <a:lnTo>
                    <a:pt x="13111" y="3666"/>
                  </a:lnTo>
                  <a:cubicBezTo>
                    <a:pt x="13365" y="3539"/>
                    <a:pt x="13555" y="3191"/>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044;p38">
              <a:extLst>
                <a:ext uri="{FF2B5EF4-FFF2-40B4-BE49-F238E27FC236}">
                  <a16:creationId xmlns:a16="http://schemas.microsoft.com/office/drawing/2014/main" id="{824902E7-3D0E-2618-EE75-32DD44F6F37C}"/>
                </a:ext>
              </a:extLst>
            </p:cNvPr>
            <p:cNvSpPr/>
            <p:nvPr/>
          </p:nvSpPr>
          <p:spPr>
            <a:xfrm>
              <a:off x="1618160" y="204515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4"/>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045;p38">
              <a:extLst>
                <a:ext uri="{FF2B5EF4-FFF2-40B4-BE49-F238E27FC236}">
                  <a16:creationId xmlns:a16="http://schemas.microsoft.com/office/drawing/2014/main" id="{F5DC5B9F-439C-AB4C-64EE-66F113D1EB97}"/>
                </a:ext>
              </a:extLst>
            </p:cNvPr>
            <p:cNvSpPr/>
            <p:nvPr/>
          </p:nvSpPr>
          <p:spPr>
            <a:xfrm>
              <a:off x="1618160" y="2183429"/>
              <a:ext cx="442876" cy="361293"/>
            </a:xfrm>
            <a:custGeom>
              <a:avLst/>
              <a:gdLst/>
              <a:ahLst/>
              <a:cxnLst/>
              <a:rect l="l" t="t" r="r" b="b"/>
              <a:pathLst>
                <a:path w="13555" h="11058" extrusionOk="0">
                  <a:moveTo>
                    <a:pt x="13299" y="0"/>
                  </a:moveTo>
                  <a:cubicBezTo>
                    <a:pt x="13243" y="0"/>
                    <a:pt x="13179" y="16"/>
                    <a:pt x="13111" y="50"/>
                  </a:cubicBezTo>
                  <a:lnTo>
                    <a:pt x="444" y="7365"/>
                  </a:lnTo>
                  <a:cubicBezTo>
                    <a:pt x="190" y="7524"/>
                    <a:pt x="0" y="7840"/>
                    <a:pt x="0" y="8126"/>
                  </a:cubicBezTo>
                  <a:lnTo>
                    <a:pt x="0" y="10754"/>
                  </a:lnTo>
                  <a:cubicBezTo>
                    <a:pt x="0" y="10939"/>
                    <a:pt x="102" y="11057"/>
                    <a:pt x="256" y="11057"/>
                  </a:cubicBezTo>
                  <a:cubicBezTo>
                    <a:pt x="313" y="11057"/>
                    <a:pt x="376" y="11041"/>
                    <a:pt x="444" y="11007"/>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046;p38">
              <a:extLst>
                <a:ext uri="{FF2B5EF4-FFF2-40B4-BE49-F238E27FC236}">
                  <a16:creationId xmlns:a16="http://schemas.microsoft.com/office/drawing/2014/main" id="{6A3423A3-6D49-8331-8BD9-DF0492F2DE1F}"/>
                </a:ext>
              </a:extLst>
            </p:cNvPr>
            <p:cNvSpPr/>
            <p:nvPr/>
          </p:nvSpPr>
          <p:spPr>
            <a:xfrm>
              <a:off x="1618160" y="2321895"/>
              <a:ext cx="442876" cy="361064"/>
            </a:xfrm>
            <a:custGeom>
              <a:avLst/>
              <a:gdLst/>
              <a:ahLst/>
              <a:cxnLst/>
              <a:rect l="l" t="t" r="r" b="b"/>
              <a:pathLst>
                <a:path w="13555" h="11051" extrusionOk="0">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1"/>
                    <a:pt x="1331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047;p38">
              <a:extLst>
                <a:ext uri="{FF2B5EF4-FFF2-40B4-BE49-F238E27FC236}">
                  <a16:creationId xmlns:a16="http://schemas.microsoft.com/office/drawing/2014/main" id="{E9BEEA59-AEF8-5E45-6E9C-F8F00A68730F}"/>
                </a:ext>
              </a:extLst>
            </p:cNvPr>
            <p:cNvSpPr/>
            <p:nvPr/>
          </p:nvSpPr>
          <p:spPr>
            <a:xfrm>
              <a:off x="1618160" y="2460557"/>
              <a:ext cx="442876" cy="360606"/>
            </a:xfrm>
            <a:custGeom>
              <a:avLst/>
              <a:gdLst/>
              <a:ahLst/>
              <a:cxnLst/>
              <a:rect l="l" t="t" r="r" b="b"/>
              <a:pathLst>
                <a:path w="13555" h="11037" extrusionOk="0">
                  <a:moveTo>
                    <a:pt x="13314" y="0"/>
                  </a:moveTo>
                  <a:cubicBezTo>
                    <a:pt x="13254" y="0"/>
                    <a:pt x="13185" y="18"/>
                    <a:pt x="13111" y="55"/>
                  </a:cubicBezTo>
                  <a:lnTo>
                    <a:pt x="444" y="7371"/>
                  </a:lnTo>
                  <a:cubicBezTo>
                    <a:pt x="190" y="7497"/>
                    <a:pt x="0" y="7846"/>
                    <a:pt x="0" y="8099"/>
                  </a:cubicBezTo>
                  <a:lnTo>
                    <a:pt x="0" y="10728"/>
                  </a:lnTo>
                  <a:cubicBezTo>
                    <a:pt x="0" y="10929"/>
                    <a:pt x="96" y="11036"/>
                    <a:pt x="241" y="11036"/>
                  </a:cubicBezTo>
                  <a:cubicBezTo>
                    <a:pt x="301" y="11036"/>
                    <a:pt x="370" y="11018"/>
                    <a:pt x="444" y="10981"/>
                  </a:cubicBezTo>
                  <a:lnTo>
                    <a:pt x="13111" y="3665"/>
                  </a:lnTo>
                  <a:cubicBezTo>
                    <a:pt x="13365" y="3539"/>
                    <a:pt x="13555" y="3190"/>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048;p38">
              <a:extLst>
                <a:ext uri="{FF2B5EF4-FFF2-40B4-BE49-F238E27FC236}">
                  <a16:creationId xmlns:a16="http://schemas.microsoft.com/office/drawing/2014/main" id="{9CE99AB0-A543-4CE9-BF60-D759D0BE3185}"/>
                </a:ext>
              </a:extLst>
            </p:cNvPr>
            <p:cNvSpPr/>
            <p:nvPr/>
          </p:nvSpPr>
          <p:spPr>
            <a:xfrm>
              <a:off x="1618160" y="259872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049;p38">
              <a:extLst>
                <a:ext uri="{FF2B5EF4-FFF2-40B4-BE49-F238E27FC236}">
                  <a16:creationId xmlns:a16="http://schemas.microsoft.com/office/drawing/2014/main" id="{A8917FB3-481D-AC3F-2C8D-159BF276D34D}"/>
                </a:ext>
              </a:extLst>
            </p:cNvPr>
            <p:cNvSpPr/>
            <p:nvPr/>
          </p:nvSpPr>
          <p:spPr>
            <a:xfrm>
              <a:off x="1618160" y="2736999"/>
              <a:ext cx="442876" cy="361260"/>
            </a:xfrm>
            <a:custGeom>
              <a:avLst/>
              <a:gdLst/>
              <a:ahLst/>
              <a:cxnLst/>
              <a:rect l="l" t="t" r="r" b="b"/>
              <a:pathLst>
                <a:path w="13555" h="11057" extrusionOk="0">
                  <a:moveTo>
                    <a:pt x="13299" y="0"/>
                  </a:moveTo>
                  <a:cubicBezTo>
                    <a:pt x="13243" y="0"/>
                    <a:pt x="13179" y="16"/>
                    <a:pt x="13111" y="50"/>
                  </a:cubicBezTo>
                  <a:lnTo>
                    <a:pt x="444" y="7365"/>
                  </a:lnTo>
                  <a:cubicBezTo>
                    <a:pt x="190" y="7524"/>
                    <a:pt x="0" y="7840"/>
                    <a:pt x="0" y="8125"/>
                  </a:cubicBezTo>
                  <a:lnTo>
                    <a:pt x="0" y="10754"/>
                  </a:lnTo>
                  <a:cubicBezTo>
                    <a:pt x="0" y="10939"/>
                    <a:pt x="102" y="11057"/>
                    <a:pt x="256" y="11057"/>
                  </a:cubicBezTo>
                  <a:cubicBezTo>
                    <a:pt x="313" y="11057"/>
                    <a:pt x="376" y="11041"/>
                    <a:pt x="444" y="11007"/>
                  </a:cubicBezTo>
                  <a:lnTo>
                    <a:pt x="13111" y="3692"/>
                  </a:lnTo>
                  <a:cubicBezTo>
                    <a:pt x="13365" y="3533"/>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050;p38">
              <a:extLst>
                <a:ext uri="{FF2B5EF4-FFF2-40B4-BE49-F238E27FC236}">
                  <a16:creationId xmlns:a16="http://schemas.microsoft.com/office/drawing/2014/main" id="{A29CC548-1D27-AAF5-B0A2-24F44999F39F}"/>
                </a:ext>
              </a:extLst>
            </p:cNvPr>
            <p:cNvSpPr/>
            <p:nvPr/>
          </p:nvSpPr>
          <p:spPr>
            <a:xfrm>
              <a:off x="1618160" y="2875465"/>
              <a:ext cx="442876" cy="361064"/>
            </a:xfrm>
            <a:custGeom>
              <a:avLst/>
              <a:gdLst/>
              <a:ahLst/>
              <a:cxnLst/>
              <a:rect l="l" t="t" r="r" b="b"/>
              <a:pathLst>
                <a:path w="13555" h="11051" extrusionOk="0">
                  <a:moveTo>
                    <a:pt x="13314" y="0"/>
                  </a:moveTo>
                  <a:cubicBezTo>
                    <a:pt x="13254" y="0"/>
                    <a:pt x="13185" y="18"/>
                    <a:pt x="13111" y="55"/>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051;p38">
              <a:extLst>
                <a:ext uri="{FF2B5EF4-FFF2-40B4-BE49-F238E27FC236}">
                  <a16:creationId xmlns:a16="http://schemas.microsoft.com/office/drawing/2014/main" id="{071210E3-B660-E317-9F71-AE6917894761}"/>
                </a:ext>
              </a:extLst>
            </p:cNvPr>
            <p:cNvSpPr/>
            <p:nvPr/>
          </p:nvSpPr>
          <p:spPr>
            <a:xfrm>
              <a:off x="1618160" y="3014127"/>
              <a:ext cx="442876" cy="360574"/>
            </a:xfrm>
            <a:custGeom>
              <a:avLst/>
              <a:gdLst/>
              <a:ahLst/>
              <a:cxnLst/>
              <a:rect l="l" t="t" r="r" b="b"/>
              <a:pathLst>
                <a:path w="13555" h="11036" extrusionOk="0">
                  <a:moveTo>
                    <a:pt x="13314" y="0"/>
                  </a:moveTo>
                  <a:cubicBezTo>
                    <a:pt x="13254" y="0"/>
                    <a:pt x="13185" y="18"/>
                    <a:pt x="13111" y="55"/>
                  </a:cubicBezTo>
                  <a:lnTo>
                    <a:pt x="444" y="7371"/>
                  </a:lnTo>
                  <a:cubicBezTo>
                    <a:pt x="190" y="7497"/>
                    <a:pt x="0" y="7846"/>
                    <a:pt x="0" y="8099"/>
                  </a:cubicBezTo>
                  <a:lnTo>
                    <a:pt x="0" y="10727"/>
                  </a:lnTo>
                  <a:cubicBezTo>
                    <a:pt x="0" y="10929"/>
                    <a:pt x="96" y="11036"/>
                    <a:pt x="241" y="11036"/>
                  </a:cubicBezTo>
                  <a:cubicBezTo>
                    <a:pt x="301" y="11036"/>
                    <a:pt x="370" y="11018"/>
                    <a:pt x="444" y="10981"/>
                  </a:cubicBezTo>
                  <a:lnTo>
                    <a:pt x="13111" y="3665"/>
                  </a:lnTo>
                  <a:cubicBezTo>
                    <a:pt x="13365" y="3539"/>
                    <a:pt x="13555" y="3190"/>
                    <a:pt x="13555" y="2937"/>
                  </a:cubicBezTo>
                  <a:lnTo>
                    <a:pt x="13555" y="308"/>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052;p38">
              <a:extLst>
                <a:ext uri="{FF2B5EF4-FFF2-40B4-BE49-F238E27FC236}">
                  <a16:creationId xmlns:a16="http://schemas.microsoft.com/office/drawing/2014/main" id="{1586156E-5B8D-5833-BB08-867065AAA616}"/>
                </a:ext>
              </a:extLst>
            </p:cNvPr>
            <p:cNvSpPr/>
            <p:nvPr/>
          </p:nvSpPr>
          <p:spPr>
            <a:xfrm>
              <a:off x="1618160" y="315229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2"/>
                    <a:pt x="444" y="10995"/>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053;p38">
              <a:extLst>
                <a:ext uri="{FF2B5EF4-FFF2-40B4-BE49-F238E27FC236}">
                  <a16:creationId xmlns:a16="http://schemas.microsoft.com/office/drawing/2014/main" id="{63762C01-A667-6B80-00F2-8D3089ADBB97}"/>
                </a:ext>
              </a:extLst>
            </p:cNvPr>
            <p:cNvSpPr/>
            <p:nvPr/>
          </p:nvSpPr>
          <p:spPr>
            <a:xfrm>
              <a:off x="1006661" y="1168980"/>
              <a:ext cx="1091621" cy="634304"/>
            </a:xfrm>
            <a:custGeom>
              <a:avLst/>
              <a:gdLst/>
              <a:ahLst/>
              <a:cxnLst/>
              <a:rect l="l" t="t" r="r" b="b"/>
              <a:pathLst>
                <a:path w="33411" h="19414" extrusionOk="0">
                  <a:moveTo>
                    <a:pt x="16183" y="0"/>
                  </a:moveTo>
                  <a:lnTo>
                    <a:pt x="0" y="9374"/>
                  </a:lnTo>
                  <a:lnTo>
                    <a:pt x="17386" y="19413"/>
                  </a:lnTo>
                  <a:lnTo>
                    <a:pt x="33411" y="10134"/>
                  </a:lnTo>
                  <a:lnTo>
                    <a:pt x="1618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054;p38">
              <a:extLst>
                <a:ext uri="{FF2B5EF4-FFF2-40B4-BE49-F238E27FC236}">
                  <a16:creationId xmlns:a16="http://schemas.microsoft.com/office/drawing/2014/main" id="{07C1726D-5B40-6657-ECF8-35481ACE25BB}"/>
                </a:ext>
              </a:extLst>
            </p:cNvPr>
            <p:cNvSpPr/>
            <p:nvPr/>
          </p:nvSpPr>
          <p:spPr>
            <a:xfrm>
              <a:off x="1180479" y="1290032"/>
              <a:ext cx="533934" cy="430460"/>
            </a:xfrm>
            <a:custGeom>
              <a:avLst/>
              <a:gdLst/>
              <a:ahLst/>
              <a:cxnLst/>
              <a:rect l="l" t="t" r="r" b="b"/>
              <a:pathLst>
                <a:path w="16342" h="13175" extrusionOk="0">
                  <a:moveTo>
                    <a:pt x="10230" y="0"/>
                  </a:moveTo>
                  <a:lnTo>
                    <a:pt x="0" y="5922"/>
                  </a:lnTo>
                  <a:lnTo>
                    <a:pt x="12510" y="13175"/>
                  </a:lnTo>
                  <a:lnTo>
                    <a:pt x="12510" y="11845"/>
                  </a:lnTo>
                  <a:lnTo>
                    <a:pt x="16342" y="3547"/>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055;p38">
              <a:extLst>
                <a:ext uri="{FF2B5EF4-FFF2-40B4-BE49-F238E27FC236}">
                  <a16:creationId xmlns:a16="http://schemas.microsoft.com/office/drawing/2014/main" id="{467BD5BA-B937-A8B5-6DCF-BA950CFC881D}"/>
                </a:ext>
              </a:extLst>
            </p:cNvPr>
            <p:cNvSpPr/>
            <p:nvPr/>
          </p:nvSpPr>
          <p:spPr>
            <a:xfrm>
              <a:off x="1180479" y="1440064"/>
              <a:ext cx="74526" cy="65214"/>
            </a:xfrm>
            <a:custGeom>
              <a:avLst/>
              <a:gdLst/>
              <a:ahLst/>
              <a:cxnLst/>
              <a:rect l="l" t="t" r="r" b="b"/>
              <a:pathLst>
                <a:path w="2281" h="1996" extrusionOk="0">
                  <a:moveTo>
                    <a:pt x="0" y="0"/>
                  </a:moveTo>
                  <a:lnTo>
                    <a:pt x="0" y="1330"/>
                  </a:lnTo>
                  <a:lnTo>
                    <a:pt x="2091" y="1995"/>
                  </a:lnTo>
                  <a:lnTo>
                    <a:pt x="2281" y="855"/>
                  </a:lnTo>
                  <a:lnTo>
                    <a:pt x="1711" y="6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056;p38">
              <a:extLst>
                <a:ext uri="{FF2B5EF4-FFF2-40B4-BE49-F238E27FC236}">
                  <a16:creationId xmlns:a16="http://schemas.microsoft.com/office/drawing/2014/main" id="{6857D5A4-2C7D-BAED-7799-9DEC5BBC0B38}"/>
                </a:ext>
              </a:extLst>
            </p:cNvPr>
            <p:cNvSpPr/>
            <p:nvPr/>
          </p:nvSpPr>
          <p:spPr>
            <a:xfrm>
              <a:off x="1589179" y="1405921"/>
              <a:ext cx="335285" cy="314571"/>
            </a:xfrm>
            <a:custGeom>
              <a:avLst/>
              <a:gdLst/>
              <a:ahLst/>
              <a:cxnLst/>
              <a:rect l="l" t="t" r="r" b="b"/>
              <a:pathLst>
                <a:path w="10262" h="9628" extrusionOk="0">
                  <a:moveTo>
                    <a:pt x="3833" y="0"/>
                  </a:moveTo>
                  <a:lnTo>
                    <a:pt x="1" y="8298"/>
                  </a:lnTo>
                  <a:lnTo>
                    <a:pt x="1" y="9628"/>
                  </a:lnTo>
                  <a:lnTo>
                    <a:pt x="10262" y="3737"/>
                  </a:lnTo>
                  <a:lnTo>
                    <a:pt x="8678" y="2819"/>
                  </a:lnTo>
                  <a:lnTo>
                    <a:pt x="3833"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057;p38">
              <a:extLst>
                <a:ext uri="{FF2B5EF4-FFF2-40B4-BE49-F238E27FC236}">
                  <a16:creationId xmlns:a16="http://schemas.microsoft.com/office/drawing/2014/main" id="{2B4C722C-B70B-AD09-5B42-E66EC9FCABCD}"/>
                </a:ext>
              </a:extLst>
            </p:cNvPr>
            <p:cNvSpPr/>
            <p:nvPr/>
          </p:nvSpPr>
          <p:spPr>
            <a:xfrm>
              <a:off x="1763030" y="1482473"/>
              <a:ext cx="161435" cy="110760"/>
            </a:xfrm>
            <a:custGeom>
              <a:avLst/>
              <a:gdLst/>
              <a:ahLst/>
              <a:cxnLst/>
              <a:rect l="l" t="t" r="r" b="b"/>
              <a:pathLst>
                <a:path w="4941" h="3390" extrusionOk="0">
                  <a:moveTo>
                    <a:pt x="1204" y="1"/>
                  </a:moveTo>
                  <a:lnTo>
                    <a:pt x="0" y="3389"/>
                  </a:lnTo>
                  <a:lnTo>
                    <a:pt x="4941" y="1394"/>
                  </a:lnTo>
                  <a:lnTo>
                    <a:pt x="4941" y="64"/>
                  </a:lnTo>
                  <a:lnTo>
                    <a:pt x="1204"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058;p38">
              <a:extLst>
                <a:ext uri="{FF2B5EF4-FFF2-40B4-BE49-F238E27FC236}">
                  <a16:creationId xmlns:a16="http://schemas.microsoft.com/office/drawing/2014/main" id="{028EC751-8A67-64DF-35AB-997313AB91EE}"/>
                </a:ext>
              </a:extLst>
            </p:cNvPr>
            <p:cNvSpPr/>
            <p:nvPr/>
          </p:nvSpPr>
          <p:spPr>
            <a:xfrm>
              <a:off x="1180479" y="1247590"/>
              <a:ext cx="743985" cy="429447"/>
            </a:xfrm>
            <a:custGeom>
              <a:avLst/>
              <a:gdLst/>
              <a:ahLst/>
              <a:cxnLst/>
              <a:rect l="l" t="t" r="r" b="b"/>
              <a:pathLst>
                <a:path w="22771" h="13144" extrusionOk="0">
                  <a:moveTo>
                    <a:pt x="10230" y="1"/>
                  </a:moveTo>
                  <a:lnTo>
                    <a:pt x="0" y="5891"/>
                  </a:lnTo>
                  <a:lnTo>
                    <a:pt x="12510" y="13144"/>
                  </a:lnTo>
                  <a:lnTo>
                    <a:pt x="22771" y="7253"/>
                  </a:lnTo>
                  <a:lnTo>
                    <a:pt x="1023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059;p38">
              <a:extLst>
                <a:ext uri="{FF2B5EF4-FFF2-40B4-BE49-F238E27FC236}">
                  <a16:creationId xmlns:a16="http://schemas.microsoft.com/office/drawing/2014/main" id="{DC0FDEA3-23B7-4CA5-0484-92E9A891A98D}"/>
                </a:ext>
              </a:extLst>
            </p:cNvPr>
            <p:cNvSpPr/>
            <p:nvPr/>
          </p:nvSpPr>
          <p:spPr>
            <a:xfrm>
              <a:off x="1370862" y="1355998"/>
              <a:ext cx="182149" cy="56164"/>
            </a:xfrm>
            <a:custGeom>
              <a:avLst/>
              <a:gdLst/>
              <a:ahLst/>
              <a:cxnLst/>
              <a:rect l="l" t="t" r="r" b="b"/>
              <a:pathLst>
                <a:path w="5575" h="1719" extrusionOk="0">
                  <a:moveTo>
                    <a:pt x="2787" y="0"/>
                  </a:moveTo>
                  <a:cubicBezTo>
                    <a:pt x="2091" y="0"/>
                    <a:pt x="1394" y="151"/>
                    <a:pt x="856" y="452"/>
                  </a:cubicBezTo>
                  <a:cubicBezTo>
                    <a:pt x="254" y="800"/>
                    <a:pt x="1" y="1275"/>
                    <a:pt x="64" y="1718"/>
                  </a:cubicBezTo>
                  <a:cubicBezTo>
                    <a:pt x="127" y="1370"/>
                    <a:pt x="412" y="1053"/>
                    <a:pt x="856" y="768"/>
                  </a:cubicBezTo>
                  <a:cubicBezTo>
                    <a:pt x="1394" y="467"/>
                    <a:pt x="2091" y="317"/>
                    <a:pt x="2787" y="317"/>
                  </a:cubicBezTo>
                  <a:cubicBezTo>
                    <a:pt x="3484" y="317"/>
                    <a:pt x="4181" y="467"/>
                    <a:pt x="4719" y="768"/>
                  </a:cubicBezTo>
                  <a:cubicBezTo>
                    <a:pt x="5163" y="1053"/>
                    <a:pt x="5416" y="1370"/>
                    <a:pt x="5479" y="1718"/>
                  </a:cubicBezTo>
                  <a:cubicBezTo>
                    <a:pt x="5574" y="1275"/>
                    <a:pt x="5321" y="800"/>
                    <a:pt x="4719" y="452"/>
                  </a:cubicBezTo>
                  <a:cubicBezTo>
                    <a:pt x="4181" y="151"/>
                    <a:pt x="3484" y="0"/>
                    <a:pt x="2787"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060;p38">
              <a:extLst>
                <a:ext uri="{FF2B5EF4-FFF2-40B4-BE49-F238E27FC236}">
                  <a16:creationId xmlns:a16="http://schemas.microsoft.com/office/drawing/2014/main" id="{C0172A03-4252-6856-58D0-3FBF2A21DD0E}"/>
                </a:ext>
              </a:extLst>
            </p:cNvPr>
            <p:cNvSpPr/>
            <p:nvPr/>
          </p:nvSpPr>
          <p:spPr>
            <a:xfrm>
              <a:off x="1372920" y="1366322"/>
              <a:ext cx="176987" cy="92398"/>
            </a:xfrm>
            <a:custGeom>
              <a:avLst/>
              <a:gdLst/>
              <a:ahLst/>
              <a:cxnLst/>
              <a:rect l="l" t="t" r="r" b="b"/>
              <a:pathLst>
                <a:path w="5417" h="2828" extrusionOk="0">
                  <a:moveTo>
                    <a:pt x="2724" y="1"/>
                  </a:moveTo>
                  <a:cubicBezTo>
                    <a:pt x="2028" y="1"/>
                    <a:pt x="1331" y="151"/>
                    <a:pt x="793" y="452"/>
                  </a:cubicBezTo>
                  <a:cubicBezTo>
                    <a:pt x="318" y="737"/>
                    <a:pt x="64" y="1054"/>
                    <a:pt x="1" y="1402"/>
                  </a:cubicBezTo>
                  <a:cubicBezTo>
                    <a:pt x="64" y="1751"/>
                    <a:pt x="349" y="2099"/>
                    <a:pt x="793" y="2352"/>
                  </a:cubicBezTo>
                  <a:cubicBezTo>
                    <a:pt x="1331" y="2669"/>
                    <a:pt x="2028" y="2827"/>
                    <a:pt x="2724" y="2827"/>
                  </a:cubicBezTo>
                  <a:cubicBezTo>
                    <a:pt x="3421" y="2827"/>
                    <a:pt x="4118" y="2669"/>
                    <a:pt x="4656" y="2352"/>
                  </a:cubicBezTo>
                  <a:cubicBezTo>
                    <a:pt x="5100" y="2099"/>
                    <a:pt x="5353" y="1751"/>
                    <a:pt x="5416" y="1402"/>
                  </a:cubicBezTo>
                  <a:cubicBezTo>
                    <a:pt x="5353" y="1054"/>
                    <a:pt x="5100" y="737"/>
                    <a:pt x="4656" y="452"/>
                  </a:cubicBezTo>
                  <a:cubicBezTo>
                    <a:pt x="4118" y="151"/>
                    <a:pt x="3421" y="1"/>
                    <a:pt x="272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061;p38">
              <a:extLst>
                <a:ext uri="{FF2B5EF4-FFF2-40B4-BE49-F238E27FC236}">
                  <a16:creationId xmlns:a16="http://schemas.microsoft.com/office/drawing/2014/main" id="{E5161746-3A66-CB3E-5166-50BFB8CF3E3A}"/>
                </a:ext>
              </a:extLst>
            </p:cNvPr>
            <p:cNvSpPr/>
            <p:nvPr/>
          </p:nvSpPr>
          <p:spPr>
            <a:xfrm>
              <a:off x="1307739" y="1415233"/>
              <a:ext cx="142844" cy="82792"/>
            </a:xfrm>
            <a:custGeom>
              <a:avLst/>
              <a:gdLst/>
              <a:ahLst/>
              <a:cxnLst/>
              <a:rect l="l" t="t" r="r" b="b"/>
              <a:pathLst>
                <a:path w="4372"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062;p38">
              <a:extLst>
                <a:ext uri="{FF2B5EF4-FFF2-40B4-BE49-F238E27FC236}">
                  <a16:creationId xmlns:a16="http://schemas.microsoft.com/office/drawing/2014/main" id="{21B23139-1D83-D272-53B5-88FB86025E20}"/>
                </a:ext>
              </a:extLst>
            </p:cNvPr>
            <p:cNvSpPr/>
            <p:nvPr/>
          </p:nvSpPr>
          <p:spPr>
            <a:xfrm>
              <a:off x="1284998" y="1428661"/>
              <a:ext cx="142811" cy="81779"/>
            </a:xfrm>
            <a:custGeom>
              <a:avLst/>
              <a:gdLst/>
              <a:ahLst/>
              <a:cxnLst/>
              <a:rect l="l" t="t" r="r" b="b"/>
              <a:pathLst>
                <a:path w="4371" h="2503" extrusionOk="0">
                  <a:moveTo>
                    <a:pt x="380" y="1"/>
                  </a:moveTo>
                  <a:lnTo>
                    <a:pt x="0" y="223"/>
                  </a:lnTo>
                  <a:lnTo>
                    <a:pt x="3990" y="2503"/>
                  </a:lnTo>
                  <a:lnTo>
                    <a:pt x="4370"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063;p38">
              <a:extLst>
                <a:ext uri="{FF2B5EF4-FFF2-40B4-BE49-F238E27FC236}">
                  <a16:creationId xmlns:a16="http://schemas.microsoft.com/office/drawing/2014/main" id="{48557093-DA08-4179-3DBB-98C8183CE5D2}"/>
                </a:ext>
              </a:extLst>
            </p:cNvPr>
            <p:cNvSpPr/>
            <p:nvPr/>
          </p:nvSpPr>
          <p:spPr>
            <a:xfrm>
              <a:off x="1262226" y="1442122"/>
              <a:ext cx="142811" cy="81779"/>
            </a:xfrm>
            <a:custGeom>
              <a:avLst/>
              <a:gdLst/>
              <a:ahLst/>
              <a:cxnLst/>
              <a:rect l="l" t="t" r="r" b="b"/>
              <a:pathLst>
                <a:path w="4371" h="2503" extrusionOk="0">
                  <a:moveTo>
                    <a:pt x="380" y="1"/>
                  </a:moveTo>
                  <a:lnTo>
                    <a:pt x="0" y="222"/>
                  </a:lnTo>
                  <a:lnTo>
                    <a:pt x="3991" y="2503"/>
                  </a:lnTo>
                  <a:lnTo>
                    <a:pt x="4371" y="2281"/>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064;p38">
              <a:extLst>
                <a:ext uri="{FF2B5EF4-FFF2-40B4-BE49-F238E27FC236}">
                  <a16:creationId xmlns:a16="http://schemas.microsoft.com/office/drawing/2014/main" id="{20791B0B-3E44-610F-7ACA-C4089A1453CE}"/>
                </a:ext>
              </a:extLst>
            </p:cNvPr>
            <p:cNvSpPr/>
            <p:nvPr/>
          </p:nvSpPr>
          <p:spPr>
            <a:xfrm>
              <a:off x="1516745" y="1290032"/>
              <a:ext cx="141799" cy="81779"/>
            </a:xfrm>
            <a:custGeom>
              <a:avLst/>
              <a:gdLst/>
              <a:ahLst/>
              <a:cxnLst/>
              <a:rect l="l" t="t" r="r" b="b"/>
              <a:pathLst>
                <a:path w="4340" h="2503" extrusionOk="0">
                  <a:moveTo>
                    <a:pt x="349" y="0"/>
                  </a:moveTo>
                  <a:lnTo>
                    <a:pt x="1" y="222"/>
                  </a:lnTo>
                  <a:lnTo>
                    <a:pt x="3991" y="2502"/>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065;p38">
              <a:extLst>
                <a:ext uri="{FF2B5EF4-FFF2-40B4-BE49-F238E27FC236}">
                  <a16:creationId xmlns:a16="http://schemas.microsoft.com/office/drawing/2014/main" id="{C52248CF-0132-2580-7BBF-FD386D2B9603}"/>
                </a:ext>
              </a:extLst>
            </p:cNvPr>
            <p:cNvSpPr/>
            <p:nvPr/>
          </p:nvSpPr>
          <p:spPr>
            <a:xfrm>
              <a:off x="1494004" y="1303493"/>
              <a:ext cx="141766" cy="81747"/>
            </a:xfrm>
            <a:custGeom>
              <a:avLst/>
              <a:gdLst/>
              <a:ahLst/>
              <a:cxnLst/>
              <a:rect l="l" t="t" r="r" b="b"/>
              <a:pathLst>
                <a:path w="4339" h="2502" extrusionOk="0">
                  <a:moveTo>
                    <a:pt x="349" y="0"/>
                  </a:moveTo>
                  <a:lnTo>
                    <a:pt x="0" y="222"/>
                  </a:lnTo>
                  <a:lnTo>
                    <a:pt x="3990" y="2502"/>
                  </a:lnTo>
                  <a:lnTo>
                    <a:pt x="4339" y="2280"/>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066;p38">
              <a:extLst>
                <a:ext uri="{FF2B5EF4-FFF2-40B4-BE49-F238E27FC236}">
                  <a16:creationId xmlns:a16="http://schemas.microsoft.com/office/drawing/2014/main" id="{38640DB3-DC73-8550-197D-A30642BA8AB8}"/>
                </a:ext>
              </a:extLst>
            </p:cNvPr>
            <p:cNvSpPr/>
            <p:nvPr/>
          </p:nvSpPr>
          <p:spPr>
            <a:xfrm>
              <a:off x="1471232" y="1316921"/>
              <a:ext cx="141799" cy="81779"/>
            </a:xfrm>
            <a:custGeom>
              <a:avLst/>
              <a:gdLst/>
              <a:ahLst/>
              <a:cxnLst/>
              <a:rect l="l" t="t" r="r" b="b"/>
              <a:pathLst>
                <a:path w="4340" h="2503" extrusionOk="0">
                  <a:moveTo>
                    <a:pt x="349" y="1"/>
                  </a:moveTo>
                  <a:lnTo>
                    <a:pt x="0" y="191"/>
                  </a:lnTo>
                  <a:lnTo>
                    <a:pt x="3991" y="2503"/>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067;p38">
              <a:extLst>
                <a:ext uri="{FF2B5EF4-FFF2-40B4-BE49-F238E27FC236}">
                  <a16:creationId xmlns:a16="http://schemas.microsoft.com/office/drawing/2014/main" id="{2E847ED3-9FC7-F11F-795B-94BA13F55F26}"/>
                </a:ext>
              </a:extLst>
            </p:cNvPr>
            <p:cNvSpPr/>
            <p:nvPr/>
          </p:nvSpPr>
          <p:spPr>
            <a:xfrm>
              <a:off x="1558141" y="1464634"/>
              <a:ext cx="183195" cy="56164"/>
            </a:xfrm>
            <a:custGeom>
              <a:avLst/>
              <a:gdLst/>
              <a:ahLst/>
              <a:cxnLst/>
              <a:rect l="l" t="t" r="r" b="b"/>
              <a:pathLst>
                <a:path w="5607" h="1719" extrusionOk="0">
                  <a:moveTo>
                    <a:pt x="2803" y="0"/>
                  </a:moveTo>
                  <a:cubicBezTo>
                    <a:pt x="2107" y="0"/>
                    <a:pt x="1410" y="151"/>
                    <a:pt x="887" y="452"/>
                  </a:cubicBezTo>
                  <a:cubicBezTo>
                    <a:pt x="286" y="800"/>
                    <a:pt x="1" y="1275"/>
                    <a:pt x="96" y="1719"/>
                  </a:cubicBezTo>
                  <a:cubicBezTo>
                    <a:pt x="159" y="1370"/>
                    <a:pt x="412" y="1053"/>
                    <a:pt x="887" y="768"/>
                  </a:cubicBezTo>
                  <a:cubicBezTo>
                    <a:pt x="1410" y="468"/>
                    <a:pt x="2107" y="317"/>
                    <a:pt x="2803" y="317"/>
                  </a:cubicBezTo>
                  <a:cubicBezTo>
                    <a:pt x="3500" y="317"/>
                    <a:pt x="4197" y="468"/>
                    <a:pt x="4719" y="768"/>
                  </a:cubicBezTo>
                  <a:cubicBezTo>
                    <a:pt x="5194" y="1053"/>
                    <a:pt x="5448" y="1370"/>
                    <a:pt x="5511" y="1719"/>
                  </a:cubicBezTo>
                  <a:cubicBezTo>
                    <a:pt x="5606" y="1275"/>
                    <a:pt x="5321" y="800"/>
                    <a:pt x="4719" y="452"/>
                  </a:cubicBezTo>
                  <a:cubicBezTo>
                    <a:pt x="4197" y="151"/>
                    <a:pt x="3500" y="0"/>
                    <a:pt x="2803"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068;p38">
              <a:extLst>
                <a:ext uri="{FF2B5EF4-FFF2-40B4-BE49-F238E27FC236}">
                  <a16:creationId xmlns:a16="http://schemas.microsoft.com/office/drawing/2014/main" id="{61515304-DA2F-B2FE-397F-13819C025B72}"/>
                </a:ext>
              </a:extLst>
            </p:cNvPr>
            <p:cNvSpPr/>
            <p:nvPr/>
          </p:nvSpPr>
          <p:spPr>
            <a:xfrm>
              <a:off x="1561244" y="1474991"/>
              <a:ext cx="176987" cy="91581"/>
            </a:xfrm>
            <a:custGeom>
              <a:avLst/>
              <a:gdLst/>
              <a:ahLst/>
              <a:cxnLst/>
              <a:rect l="l" t="t" r="r" b="b"/>
              <a:pathLst>
                <a:path w="5417" h="2803" extrusionOk="0">
                  <a:moveTo>
                    <a:pt x="2708" y="0"/>
                  </a:moveTo>
                  <a:cubicBezTo>
                    <a:pt x="2012" y="0"/>
                    <a:pt x="1315" y="151"/>
                    <a:pt x="792" y="451"/>
                  </a:cubicBezTo>
                  <a:cubicBezTo>
                    <a:pt x="317" y="736"/>
                    <a:pt x="64" y="1053"/>
                    <a:pt x="1" y="1402"/>
                  </a:cubicBezTo>
                  <a:cubicBezTo>
                    <a:pt x="64" y="1750"/>
                    <a:pt x="317" y="2098"/>
                    <a:pt x="792" y="2352"/>
                  </a:cubicBezTo>
                  <a:cubicBezTo>
                    <a:pt x="1315" y="2652"/>
                    <a:pt x="2012" y="2803"/>
                    <a:pt x="2708" y="2803"/>
                  </a:cubicBezTo>
                  <a:cubicBezTo>
                    <a:pt x="3405" y="2803"/>
                    <a:pt x="4102" y="2652"/>
                    <a:pt x="4624" y="2352"/>
                  </a:cubicBezTo>
                  <a:cubicBezTo>
                    <a:pt x="5099" y="2098"/>
                    <a:pt x="5353" y="1750"/>
                    <a:pt x="5416" y="1402"/>
                  </a:cubicBezTo>
                  <a:cubicBezTo>
                    <a:pt x="5353" y="1053"/>
                    <a:pt x="5099" y="736"/>
                    <a:pt x="4624" y="451"/>
                  </a:cubicBezTo>
                  <a:cubicBezTo>
                    <a:pt x="4102" y="151"/>
                    <a:pt x="3405" y="0"/>
                    <a:pt x="27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069;p38">
              <a:extLst>
                <a:ext uri="{FF2B5EF4-FFF2-40B4-BE49-F238E27FC236}">
                  <a16:creationId xmlns:a16="http://schemas.microsoft.com/office/drawing/2014/main" id="{3BF7008F-6060-9C93-41CA-8071EBE01C7E}"/>
                </a:ext>
              </a:extLst>
            </p:cNvPr>
            <p:cNvSpPr/>
            <p:nvPr/>
          </p:nvSpPr>
          <p:spPr>
            <a:xfrm>
              <a:off x="1496063" y="1523869"/>
              <a:ext cx="141799" cy="82825"/>
            </a:xfrm>
            <a:custGeom>
              <a:avLst/>
              <a:gdLst/>
              <a:ahLst/>
              <a:cxnLst/>
              <a:rect l="l" t="t" r="r" b="b"/>
              <a:pathLst>
                <a:path w="4340" h="2535" extrusionOk="0">
                  <a:moveTo>
                    <a:pt x="381" y="1"/>
                  </a:moveTo>
                  <a:lnTo>
                    <a:pt x="1" y="222"/>
                  </a:lnTo>
                  <a:lnTo>
                    <a:pt x="3991" y="2534"/>
                  </a:lnTo>
                  <a:lnTo>
                    <a:pt x="4339" y="2312"/>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070;p38">
              <a:extLst>
                <a:ext uri="{FF2B5EF4-FFF2-40B4-BE49-F238E27FC236}">
                  <a16:creationId xmlns:a16="http://schemas.microsoft.com/office/drawing/2014/main" id="{CEFDB1E8-265F-2424-551D-B1DFD9260374}"/>
                </a:ext>
              </a:extLst>
            </p:cNvPr>
            <p:cNvSpPr/>
            <p:nvPr/>
          </p:nvSpPr>
          <p:spPr>
            <a:xfrm>
              <a:off x="1473290" y="1537330"/>
              <a:ext cx="141799" cy="81779"/>
            </a:xfrm>
            <a:custGeom>
              <a:avLst/>
              <a:gdLst/>
              <a:ahLst/>
              <a:cxnLst/>
              <a:rect l="l" t="t" r="r" b="b"/>
              <a:pathLst>
                <a:path w="4340" h="2503" extrusionOk="0">
                  <a:moveTo>
                    <a:pt x="349" y="0"/>
                  </a:moveTo>
                  <a:lnTo>
                    <a:pt x="1" y="222"/>
                  </a:lnTo>
                  <a:lnTo>
                    <a:pt x="3991" y="2502"/>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071;p38">
              <a:extLst>
                <a:ext uri="{FF2B5EF4-FFF2-40B4-BE49-F238E27FC236}">
                  <a16:creationId xmlns:a16="http://schemas.microsoft.com/office/drawing/2014/main" id="{A2D7422E-29E7-9EE9-0B17-67C1CB9E8993}"/>
                </a:ext>
              </a:extLst>
            </p:cNvPr>
            <p:cNvSpPr/>
            <p:nvPr/>
          </p:nvSpPr>
          <p:spPr>
            <a:xfrm>
              <a:off x="1450550" y="1550758"/>
              <a:ext cx="141766" cy="81779"/>
            </a:xfrm>
            <a:custGeom>
              <a:avLst/>
              <a:gdLst/>
              <a:ahLst/>
              <a:cxnLst/>
              <a:rect l="l" t="t" r="r" b="b"/>
              <a:pathLst>
                <a:path w="4339" h="2503" extrusionOk="0">
                  <a:moveTo>
                    <a:pt x="348" y="1"/>
                  </a:moveTo>
                  <a:lnTo>
                    <a:pt x="0" y="191"/>
                  </a:lnTo>
                  <a:lnTo>
                    <a:pt x="3990" y="2503"/>
                  </a:lnTo>
                  <a:lnTo>
                    <a:pt x="4339" y="2281"/>
                  </a:lnTo>
                  <a:lnTo>
                    <a:pt x="348"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072;p38">
              <a:extLst>
                <a:ext uri="{FF2B5EF4-FFF2-40B4-BE49-F238E27FC236}">
                  <a16:creationId xmlns:a16="http://schemas.microsoft.com/office/drawing/2014/main" id="{B455A2B9-527C-B7F8-1323-9CF489B505F0}"/>
                </a:ext>
              </a:extLst>
            </p:cNvPr>
            <p:cNvSpPr/>
            <p:nvPr/>
          </p:nvSpPr>
          <p:spPr>
            <a:xfrm>
              <a:off x="1704056" y="1398668"/>
              <a:ext cx="142811" cy="81779"/>
            </a:xfrm>
            <a:custGeom>
              <a:avLst/>
              <a:gdLst/>
              <a:ahLst/>
              <a:cxnLst/>
              <a:rect l="l" t="t" r="r" b="b"/>
              <a:pathLst>
                <a:path w="4371" h="2503" extrusionOk="0">
                  <a:moveTo>
                    <a:pt x="380" y="1"/>
                  </a:moveTo>
                  <a:lnTo>
                    <a:pt x="0" y="222"/>
                  </a:lnTo>
                  <a:lnTo>
                    <a:pt x="3990" y="2502"/>
                  </a:lnTo>
                  <a:lnTo>
                    <a:pt x="4370"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073;p38">
              <a:extLst>
                <a:ext uri="{FF2B5EF4-FFF2-40B4-BE49-F238E27FC236}">
                  <a16:creationId xmlns:a16="http://schemas.microsoft.com/office/drawing/2014/main" id="{E01AAD5D-7615-FAF6-A860-A4DDC941B56B}"/>
                </a:ext>
              </a:extLst>
            </p:cNvPr>
            <p:cNvSpPr/>
            <p:nvPr/>
          </p:nvSpPr>
          <p:spPr>
            <a:xfrm>
              <a:off x="1681283" y="1412129"/>
              <a:ext cx="142811" cy="81779"/>
            </a:xfrm>
            <a:custGeom>
              <a:avLst/>
              <a:gdLst/>
              <a:ahLst/>
              <a:cxnLst/>
              <a:rect l="l" t="t" r="r" b="b"/>
              <a:pathLst>
                <a:path w="4371" h="2503" extrusionOk="0">
                  <a:moveTo>
                    <a:pt x="380" y="0"/>
                  </a:moveTo>
                  <a:lnTo>
                    <a:pt x="0" y="190"/>
                  </a:lnTo>
                  <a:lnTo>
                    <a:pt x="3991" y="2502"/>
                  </a:lnTo>
                  <a:lnTo>
                    <a:pt x="4371" y="2280"/>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074;p38">
              <a:extLst>
                <a:ext uri="{FF2B5EF4-FFF2-40B4-BE49-F238E27FC236}">
                  <a16:creationId xmlns:a16="http://schemas.microsoft.com/office/drawing/2014/main" id="{15E54D93-2E1C-A190-57E0-75E13A87EF92}"/>
                </a:ext>
              </a:extLst>
            </p:cNvPr>
            <p:cNvSpPr/>
            <p:nvPr/>
          </p:nvSpPr>
          <p:spPr>
            <a:xfrm>
              <a:off x="1658511" y="1424545"/>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075;p38">
              <a:extLst>
                <a:ext uri="{FF2B5EF4-FFF2-40B4-BE49-F238E27FC236}">
                  <a16:creationId xmlns:a16="http://schemas.microsoft.com/office/drawing/2014/main" id="{D4856DBA-04E2-2FCB-B9E1-D3479377198A}"/>
                </a:ext>
              </a:extLst>
            </p:cNvPr>
            <p:cNvSpPr/>
            <p:nvPr/>
          </p:nvSpPr>
          <p:spPr>
            <a:xfrm>
              <a:off x="2164477" y="1840498"/>
              <a:ext cx="523609" cy="2196703"/>
            </a:xfrm>
            <a:custGeom>
              <a:avLst/>
              <a:gdLst/>
              <a:ahLst/>
              <a:cxnLst/>
              <a:rect l="l" t="t" r="r" b="b"/>
              <a:pathLst>
                <a:path w="16026" h="67234" extrusionOk="0">
                  <a:moveTo>
                    <a:pt x="16025" y="0"/>
                  </a:moveTo>
                  <a:lnTo>
                    <a:pt x="1" y="9279"/>
                  </a:lnTo>
                  <a:lnTo>
                    <a:pt x="1" y="67233"/>
                  </a:lnTo>
                  <a:lnTo>
                    <a:pt x="16025" y="57954"/>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076;p38">
              <a:extLst>
                <a:ext uri="{FF2B5EF4-FFF2-40B4-BE49-F238E27FC236}">
                  <a16:creationId xmlns:a16="http://schemas.microsoft.com/office/drawing/2014/main" id="{A348CEF0-B90F-A1B6-4586-03E160B03BE8}"/>
                </a:ext>
              </a:extLst>
            </p:cNvPr>
            <p:cNvSpPr/>
            <p:nvPr/>
          </p:nvSpPr>
          <p:spPr>
            <a:xfrm>
              <a:off x="1596433" y="1815667"/>
              <a:ext cx="568077" cy="2221534"/>
            </a:xfrm>
            <a:custGeom>
              <a:avLst/>
              <a:gdLst/>
              <a:ahLst/>
              <a:cxnLst/>
              <a:rect l="l" t="t" r="r" b="b"/>
              <a:pathLst>
                <a:path w="17387" h="67994" extrusionOk="0">
                  <a:moveTo>
                    <a:pt x="0" y="0"/>
                  </a:moveTo>
                  <a:lnTo>
                    <a:pt x="0" y="57954"/>
                  </a:lnTo>
                  <a:lnTo>
                    <a:pt x="17387" y="67993"/>
                  </a:lnTo>
                  <a:lnTo>
                    <a:pt x="17387" y="10039"/>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077;p38">
              <a:extLst>
                <a:ext uri="{FF2B5EF4-FFF2-40B4-BE49-F238E27FC236}">
                  <a16:creationId xmlns:a16="http://schemas.microsoft.com/office/drawing/2014/main" id="{CF230C01-6ABF-3C9A-34B1-EA02F6D2F036}"/>
                </a:ext>
              </a:extLst>
            </p:cNvPr>
            <p:cNvSpPr/>
            <p:nvPr/>
          </p:nvSpPr>
          <p:spPr>
            <a:xfrm>
              <a:off x="1621264" y="1920023"/>
              <a:ext cx="518415" cy="2102671"/>
            </a:xfrm>
            <a:custGeom>
              <a:avLst/>
              <a:gdLst/>
              <a:ahLst/>
              <a:cxnLst/>
              <a:rect l="l" t="t" r="r" b="b"/>
              <a:pathLst>
                <a:path w="15867" h="64356" extrusionOk="0">
                  <a:moveTo>
                    <a:pt x="293" y="1"/>
                  </a:moveTo>
                  <a:cubicBezTo>
                    <a:pt x="113" y="1"/>
                    <a:pt x="0" y="136"/>
                    <a:pt x="0" y="385"/>
                  </a:cubicBezTo>
                  <a:lnTo>
                    <a:pt x="0" y="55204"/>
                  </a:lnTo>
                  <a:lnTo>
                    <a:pt x="15867" y="64356"/>
                  </a:lnTo>
                  <a:lnTo>
                    <a:pt x="15867" y="9569"/>
                  </a:lnTo>
                  <a:cubicBezTo>
                    <a:pt x="15867" y="9220"/>
                    <a:pt x="15645" y="8777"/>
                    <a:pt x="15328" y="8619"/>
                  </a:cubicBezTo>
                  <a:lnTo>
                    <a:pt x="539" y="68"/>
                  </a:lnTo>
                  <a:cubicBezTo>
                    <a:pt x="448" y="23"/>
                    <a:pt x="365" y="1"/>
                    <a:pt x="2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078;p38">
              <a:extLst>
                <a:ext uri="{FF2B5EF4-FFF2-40B4-BE49-F238E27FC236}">
                  <a16:creationId xmlns:a16="http://schemas.microsoft.com/office/drawing/2014/main" id="{97A1DA9C-87CE-79F5-240F-84BB1FB4CFD1}"/>
                </a:ext>
              </a:extLst>
            </p:cNvPr>
            <p:cNvSpPr/>
            <p:nvPr/>
          </p:nvSpPr>
          <p:spPr>
            <a:xfrm>
              <a:off x="1636783" y="1946488"/>
              <a:ext cx="487376" cy="387790"/>
            </a:xfrm>
            <a:custGeom>
              <a:avLst/>
              <a:gdLst/>
              <a:ahLst/>
              <a:cxnLst/>
              <a:rect l="l" t="t" r="r" b="b"/>
              <a:pathLst>
                <a:path w="14917" h="11869" extrusionOk="0">
                  <a:moveTo>
                    <a:pt x="244" y="0"/>
                  </a:moveTo>
                  <a:cubicBezTo>
                    <a:pt x="102" y="0"/>
                    <a:pt x="1" y="118"/>
                    <a:pt x="1" y="303"/>
                  </a:cubicBezTo>
                  <a:lnTo>
                    <a:pt x="1" y="2932"/>
                  </a:lnTo>
                  <a:cubicBezTo>
                    <a:pt x="1" y="3217"/>
                    <a:pt x="191" y="3533"/>
                    <a:pt x="412" y="3692"/>
                  </a:cubicBezTo>
                  <a:lnTo>
                    <a:pt x="14505" y="11799"/>
                  </a:lnTo>
                  <a:cubicBezTo>
                    <a:pt x="14572" y="11847"/>
                    <a:pt x="14637" y="11869"/>
                    <a:pt x="14694" y="11869"/>
                  </a:cubicBezTo>
                  <a:cubicBezTo>
                    <a:pt x="14824" y="11869"/>
                    <a:pt x="14917" y="11754"/>
                    <a:pt x="14917" y="11577"/>
                  </a:cubicBezTo>
                  <a:lnTo>
                    <a:pt x="14917" y="8949"/>
                  </a:lnTo>
                  <a:cubicBezTo>
                    <a:pt x="14917" y="8664"/>
                    <a:pt x="14727" y="8315"/>
                    <a:pt x="14505" y="8189"/>
                  </a:cubicBezTo>
                  <a:lnTo>
                    <a:pt x="412" y="50"/>
                  </a:lnTo>
                  <a:cubicBezTo>
                    <a:pt x="353" y="16"/>
                    <a:pt x="296" y="0"/>
                    <a:pt x="24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079;p38">
              <a:extLst>
                <a:ext uri="{FF2B5EF4-FFF2-40B4-BE49-F238E27FC236}">
                  <a16:creationId xmlns:a16="http://schemas.microsoft.com/office/drawing/2014/main" id="{0F980967-9BE3-9FBC-3464-55841E72EFBF}"/>
                </a:ext>
              </a:extLst>
            </p:cNvPr>
            <p:cNvSpPr/>
            <p:nvPr/>
          </p:nvSpPr>
          <p:spPr>
            <a:xfrm>
              <a:off x="1660569" y="1983277"/>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080;p38">
              <a:extLst>
                <a:ext uri="{FF2B5EF4-FFF2-40B4-BE49-F238E27FC236}">
                  <a16:creationId xmlns:a16="http://schemas.microsoft.com/office/drawing/2014/main" id="{CF6B612A-F5C4-B16C-0F77-0F91DB04B51F}"/>
                </a:ext>
              </a:extLst>
            </p:cNvPr>
            <p:cNvSpPr/>
            <p:nvPr/>
          </p:nvSpPr>
          <p:spPr>
            <a:xfrm>
              <a:off x="1660569" y="2010166"/>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081;p38">
              <a:extLst>
                <a:ext uri="{FF2B5EF4-FFF2-40B4-BE49-F238E27FC236}">
                  <a16:creationId xmlns:a16="http://schemas.microsoft.com/office/drawing/2014/main" id="{73F5D5ED-1EFC-3C74-E311-B6D365E8025A}"/>
                </a:ext>
              </a:extLst>
            </p:cNvPr>
            <p:cNvSpPr/>
            <p:nvPr/>
          </p:nvSpPr>
          <p:spPr>
            <a:xfrm>
              <a:off x="1660569" y="203604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082;p38">
              <a:extLst>
                <a:ext uri="{FF2B5EF4-FFF2-40B4-BE49-F238E27FC236}">
                  <a16:creationId xmlns:a16="http://schemas.microsoft.com/office/drawing/2014/main" id="{1B06D943-7A38-41B2-C74C-E34A63308DBC}"/>
                </a:ext>
              </a:extLst>
            </p:cNvPr>
            <p:cNvSpPr/>
            <p:nvPr/>
          </p:nvSpPr>
          <p:spPr>
            <a:xfrm>
              <a:off x="1968932" y="2184866"/>
              <a:ext cx="22773" cy="28327"/>
            </a:xfrm>
            <a:custGeom>
              <a:avLst/>
              <a:gdLst/>
              <a:ahLst/>
              <a:cxnLst/>
              <a:rect l="l" t="t" r="r" b="b"/>
              <a:pathLst>
                <a:path w="697" h="867" extrusionOk="0">
                  <a:moveTo>
                    <a:pt x="205" y="0"/>
                  </a:moveTo>
                  <a:cubicBezTo>
                    <a:pt x="85" y="0"/>
                    <a:pt x="0" y="89"/>
                    <a:pt x="0" y="228"/>
                  </a:cubicBezTo>
                  <a:cubicBezTo>
                    <a:pt x="0" y="449"/>
                    <a:pt x="159" y="703"/>
                    <a:pt x="349" y="829"/>
                  </a:cubicBezTo>
                  <a:cubicBezTo>
                    <a:pt x="400" y="855"/>
                    <a:pt x="448" y="867"/>
                    <a:pt x="492" y="867"/>
                  </a:cubicBezTo>
                  <a:cubicBezTo>
                    <a:pt x="612" y="867"/>
                    <a:pt x="697" y="778"/>
                    <a:pt x="697" y="639"/>
                  </a:cubicBezTo>
                  <a:cubicBezTo>
                    <a:pt x="697" y="418"/>
                    <a:pt x="539" y="164"/>
                    <a:pt x="349" y="38"/>
                  </a:cubicBezTo>
                  <a:cubicBezTo>
                    <a:pt x="298" y="12"/>
                    <a:pt x="249"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083;p38">
              <a:extLst>
                <a:ext uri="{FF2B5EF4-FFF2-40B4-BE49-F238E27FC236}">
                  <a16:creationId xmlns:a16="http://schemas.microsoft.com/office/drawing/2014/main" id="{24FA67EE-411E-6603-E7D6-2D0F51BDE89E}"/>
                </a:ext>
              </a:extLst>
            </p:cNvPr>
            <p:cNvSpPr/>
            <p:nvPr/>
          </p:nvSpPr>
          <p:spPr>
            <a:xfrm>
              <a:off x="2016536" y="2212442"/>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084;p38">
              <a:extLst>
                <a:ext uri="{FF2B5EF4-FFF2-40B4-BE49-F238E27FC236}">
                  <a16:creationId xmlns:a16="http://schemas.microsoft.com/office/drawing/2014/main" id="{A7C804FD-9502-CBCE-F5E3-7461383D4CB4}"/>
                </a:ext>
              </a:extLst>
            </p:cNvPr>
            <p:cNvSpPr/>
            <p:nvPr/>
          </p:nvSpPr>
          <p:spPr>
            <a:xfrm>
              <a:off x="2064107" y="2240377"/>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085;p38">
              <a:extLst>
                <a:ext uri="{FF2B5EF4-FFF2-40B4-BE49-F238E27FC236}">
                  <a16:creationId xmlns:a16="http://schemas.microsoft.com/office/drawing/2014/main" id="{A7D61237-174F-C83F-2F05-4D9AAA542DEF}"/>
                </a:ext>
              </a:extLst>
            </p:cNvPr>
            <p:cNvSpPr/>
            <p:nvPr/>
          </p:nvSpPr>
          <p:spPr>
            <a:xfrm>
              <a:off x="1636783" y="2084954"/>
              <a:ext cx="487376" cy="387496"/>
            </a:xfrm>
            <a:custGeom>
              <a:avLst/>
              <a:gdLst/>
              <a:ahLst/>
              <a:cxnLst/>
              <a:rect l="l" t="t" r="r" b="b"/>
              <a:pathLst>
                <a:path w="14917" h="11860" extrusionOk="0">
                  <a:moveTo>
                    <a:pt x="230" y="0"/>
                  </a:moveTo>
                  <a:cubicBezTo>
                    <a:pt x="96" y="0"/>
                    <a:pt x="1" y="107"/>
                    <a:pt x="1" y="309"/>
                  </a:cubicBezTo>
                  <a:lnTo>
                    <a:pt x="1" y="2937"/>
                  </a:lnTo>
                  <a:cubicBezTo>
                    <a:pt x="1" y="3222"/>
                    <a:pt x="191" y="3539"/>
                    <a:pt x="412" y="3697"/>
                  </a:cubicBezTo>
                  <a:lnTo>
                    <a:pt x="14505" y="11805"/>
                  </a:lnTo>
                  <a:cubicBezTo>
                    <a:pt x="14570" y="11842"/>
                    <a:pt x="14632" y="11860"/>
                    <a:pt x="14687" y="11860"/>
                  </a:cubicBezTo>
                  <a:cubicBezTo>
                    <a:pt x="14821" y="11860"/>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086;p38">
              <a:extLst>
                <a:ext uri="{FF2B5EF4-FFF2-40B4-BE49-F238E27FC236}">
                  <a16:creationId xmlns:a16="http://schemas.microsoft.com/office/drawing/2014/main" id="{6B7A860D-79BE-5045-12C7-6BB409F06E11}"/>
                </a:ext>
              </a:extLst>
            </p:cNvPr>
            <p:cNvSpPr/>
            <p:nvPr/>
          </p:nvSpPr>
          <p:spPr>
            <a:xfrm>
              <a:off x="1660569" y="2121939"/>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087;p38">
              <a:extLst>
                <a:ext uri="{FF2B5EF4-FFF2-40B4-BE49-F238E27FC236}">
                  <a16:creationId xmlns:a16="http://schemas.microsoft.com/office/drawing/2014/main" id="{CBA3E908-6E36-81FC-066D-F588DE122802}"/>
                </a:ext>
              </a:extLst>
            </p:cNvPr>
            <p:cNvSpPr/>
            <p:nvPr/>
          </p:nvSpPr>
          <p:spPr>
            <a:xfrm>
              <a:off x="1660569" y="2147783"/>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088;p38">
              <a:extLst>
                <a:ext uri="{FF2B5EF4-FFF2-40B4-BE49-F238E27FC236}">
                  <a16:creationId xmlns:a16="http://schemas.microsoft.com/office/drawing/2014/main" id="{8550ECEF-C428-A791-D34F-B8E33E0430F9}"/>
                </a:ext>
              </a:extLst>
            </p:cNvPr>
            <p:cNvSpPr/>
            <p:nvPr/>
          </p:nvSpPr>
          <p:spPr>
            <a:xfrm>
              <a:off x="1660569" y="217470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089;p38">
              <a:extLst>
                <a:ext uri="{FF2B5EF4-FFF2-40B4-BE49-F238E27FC236}">
                  <a16:creationId xmlns:a16="http://schemas.microsoft.com/office/drawing/2014/main" id="{F5A104F2-3F01-CD7D-A68F-DE50792DF783}"/>
                </a:ext>
              </a:extLst>
            </p:cNvPr>
            <p:cNvSpPr/>
            <p:nvPr/>
          </p:nvSpPr>
          <p:spPr>
            <a:xfrm>
              <a:off x="1967886" y="2323169"/>
              <a:ext cx="23818" cy="28490"/>
            </a:xfrm>
            <a:custGeom>
              <a:avLst/>
              <a:gdLst/>
              <a:ahLst/>
              <a:cxnLst/>
              <a:rect l="l" t="t" r="r" b="b"/>
              <a:pathLst>
                <a:path w="729" h="872" extrusionOk="0">
                  <a:moveTo>
                    <a:pt x="201" y="0"/>
                  </a:moveTo>
                  <a:cubicBezTo>
                    <a:pt x="174" y="0"/>
                    <a:pt x="149" y="6"/>
                    <a:pt x="127" y="17"/>
                  </a:cubicBezTo>
                  <a:cubicBezTo>
                    <a:pt x="1" y="112"/>
                    <a:pt x="1" y="333"/>
                    <a:pt x="127" y="587"/>
                  </a:cubicBezTo>
                  <a:cubicBezTo>
                    <a:pt x="225" y="757"/>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090;p38">
              <a:extLst>
                <a:ext uri="{FF2B5EF4-FFF2-40B4-BE49-F238E27FC236}">
                  <a16:creationId xmlns:a16="http://schemas.microsoft.com/office/drawing/2014/main" id="{BE9964B3-16DF-20A5-B7E0-EA811037BC10}"/>
                </a:ext>
              </a:extLst>
            </p:cNvPr>
            <p:cNvSpPr/>
            <p:nvPr/>
          </p:nvSpPr>
          <p:spPr>
            <a:xfrm>
              <a:off x="2017549" y="2351267"/>
              <a:ext cx="21760" cy="28131"/>
            </a:xfrm>
            <a:custGeom>
              <a:avLst/>
              <a:gdLst/>
              <a:ahLst/>
              <a:cxnLst/>
              <a:rect l="l" t="t" r="r" b="b"/>
              <a:pathLst>
                <a:path w="666" h="861" extrusionOk="0">
                  <a:moveTo>
                    <a:pt x="179" y="1"/>
                  </a:moveTo>
                  <a:cubicBezTo>
                    <a:pt x="78" y="1"/>
                    <a:pt x="1" y="78"/>
                    <a:pt x="1" y="233"/>
                  </a:cubicBezTo>
                  <a:cubicBezTo>
                    <a:pt x="1" y="455"/>
                    <a:pt x="159" y="708"/>
                    <a:pt x="317" y="803"/>
                  </a:cubicBezTo>
                  <a:cubicBezTo>
                    <a:pt x="376" y="842"/>
                    <a:pt x="431" y="860"/>
                    <a:pt x="479" y="860"/>
                  </a:cubicBezTo>
                  <a:cubicBezTo>
                    <a:pt x="589" y="860"/>
                    <a:pt x="666" y="767"/>
                    <a:pt x="666" y="613"/>
                  </a:cubicBezTo>
                  <a:cubicBezTo>
                    <a:pt x="666" y="423"/>
                    <a:pt x="507" y="138"/>
                    <a:pt x="317" y="43"/>
                  </a:cubicBezTo>
                  <a:cubicBezTo>
                    <a:pt x="270" y="15"/>
                    <a:pt x="222" y="1"/>
                    <a:pt x="17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091;p38">
              <a:extLst>
                <a:ext uri="{FF2B5EF4-FFF2-40B4-BE49-F238E27FC236}">
                  <a16:creationId xmlns:a16="http://schemas.microsoft.com/office/drawing/2014/main" id="{F400AD6A-9E78-1973-A8B1-A29C2DE40A61}"/>
                </a:ext>
              </a:extLst>
            </p:cNvPr>
            <p:cNvSpPr/>
            <p:nvPr/>
          </p:nvSpPr>
          <p:spPr>
            <a:xfrm>
              <a:off x="2064107" y="2378516"/>
              <a:ext cx="23851" cy="28523"/>
            </a:xfrm>
            <a:custGeom>
              <a:avLst/>
              <a:gdLst/>
              <a:ahLst/>
              <a:cxnLst/>
              <a:rect l="l" t="t" r="r" b="b"/>
              <a:pathLst>
                <a:path w="730" h="873" extrusionOk="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092;p38">
              <a:extLst>
                <a:ext uri="{FF2B5EF4-FFF2-40B4-BE49-F238E27FC236}">
                  <a16:creationId xmlns:a16="http://schemas.microsoft.com/office/drawing/2014/main" id="{C6D925E3-873F-9CAA-2507-56FE72422959}"/>
                </a:ext>
              </a:extLst>
            </p:cNvPr>
            <p:cNvSpPr/>
            <p:nvPr/>
          </p:nvSpPr>
          <p:spPr>
            <a:xfrm>
              <a:off x="1636783" y="2223583"/>
              <a:ext cx="487376" cy="387529"/>
            </a:xfrm>
            <a:custGeom>
              <a:avLst/>
              <a:gdLst/>
              <a:ahLst/>
              <a:cxnLst/>
              <a:rect l="l" t="t" r="r" b="b"/>
              <a:pathLst>
                <a:path w="14917" h="11861" extrusionOk="0">
                  <a:moveTo>
                    <a:pt x="230" y="1"/>
                  </a:moveTo>
                  <a:cubicBezTo>
                    <a:pt x="96" y="1"/>
                    <a:pt x="1" y="108"/>
                    <a:pt x="1" y="309"/>
                  </a:cubicBezTo>
                  <a:lnTo>
                    <a:pt x="1" y="2938"/>
                  </a:lnTo>
                  <a:cubicBezTo>
                    <a:pt x="1" y="3191"/>
                    <a:pt x="191" y="3540"/>
                    <a:pt x="412" y="3666"/>
                  </a:cubicBezTo>
                  <a:lnTo>
                    <a:pt x="14505" y="11805"/>
                  </a:lnTo>
                  <a:cubicBezTo>
                    <a:pt x="14570" y="11842"/>
                    <a:pt x="14632" y="11860"/>
                    <a:pt x="14687" y="11860"/>
                  </a:cubicBezTo>
                  <a:cubicBezTo>
                    <a:pt x="14821" y="11860"/>
                    <a:pt x="14917" y="11754"/>
                    <a:pt x="14917" y="11552"/>
                  </a:cubicBezTo>
                  <a:lnTo>
                    <a:pt x="14917" y="8923"/>
                  </a:lnTo>
                  <a:cubicBezTo>
                    <a:pt x="14917" y="8670"/>
                    <a:pt x="14727" y="8322"/>
                    <a:pt x="14505" y="8195"/>
                  </a:cubicBezTo>
                  <a:lnTo>
                    <a:pt x="412" y="56"/>
                  </a:lnTo>
                  <a:cubicBezTo>
                    <a:pt x="348" y="19"/>
                    <a:pt x="286"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093;p38">
              <a:extLst>
                <a:ext uri="{FF2B5EF4-FFF2-40B4-BE49-F238E27FC236}">
                  <a16:creationId xmlns:a16="http://schemas.microsoft.com/office/drawing/2014/main" id="{AF8AACA8-3B22-6277-27EB-2D843CB27BE5}"/>
                </a:ext>
              </a:extLst>
            </p:cNvPr>
            <p:cNvSpPr/>
            <p:nvPr/>
          </p:nvSpPr>
          <p:spPr>
            <a:xfrm>
              <a:off x="1660569" y="2260568"/>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094;p38">
              <a:extLst>
                <a:ext uri="{FF2B5EF4-FFF2-40B4-BE49-F238E27FC236}">
                  <a16:creationId xmlns:a16="http://schemas.microsoft.com/office/drawing/2014/main" id="{DD4D29BA-27F3-FBFF-43AE-1A28936F35B8}"/>
                </a:ext>
              </a:extLst>
            </p:cNvPr>
            <p:cNvSpPr/>
            <p:nvPr/>
          </p:nvSpPr>
          <p:spPr>
            <a:xfrm>
              <a:off x="1660569" y="2286445"/>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095;p38">
              <a:extLst>
                <a:ext uri="{FF2B5EF4-FFF2-40B4-BE49-F238E27FC236}">
                  <a16:creationId xmlns:a16="http://schemas.microsoft.com/office/drawing/2014/main" id="{2DAF60E0-C68B-AEB3-608F-EDDE36A3054D}"/>
                </a:ext>
              </a:extLst>
            </p:cNvPr>
            <p:cNvSpPr/>
            <p:nvPr/>
          </p:nvSpPr>
          <p:spPr>
            <a:xfrm>
              <a:off x="1660569" y="231333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096;p38">
              <a:extLst>
                <a:ext uri="{FF2B5EF4-FFF2-40B4-BE49-F238E27FC236}">
                  <a16:creationId xmlns:a16="http://schemas.microsoft.com/office/drawing/2014/main" id="{E8934285-37E3-D650-8A85-6529DF0DBE4A}"/>
                </a:ext>
              </a:extLst>
            </p:cNvPr>
            <p:cNvSpPr/>
            <p:nvPr/>
          </p:nvSpPr>
          <p:spPr>
            <a:xfrm>
              <a:off x="1967886" y="2461798"/>
              <a:ext cx="23818" cy="28000"/>
            </a:xfrm>
            <a:custGeom>
              <a:avLst/>
              <a:gdLst/>
              <a:ahLst/>
              <a:cxnLst/>
              <a:rect l="l" t="t" r="r" b="b"/>
              <a:pathLst>
                <a:path w="729" h="857" extrusionOk="0">
                  <a:moveTo>
                    <a:pt x="201" y="1"/>
                  </a:moveTo>
                  <a:cubicBezTo>
                    <a:pt x="174" y="1"/>
                    <a:pt x="149" y="6"/>
                    <a:pt x="127" y="17"/>
                  </a:cubicBezTo>
                  <a:cubicBezTo>
                    <a:pt x="1" y="81"/>
                    <a:pt x="1" y="334"/>
                    <a:pt x="127" y="556"/>
                  </a:cubicBezTo>
                  <a:cubicBezTo>
                    <a:pt x="232" y="739"/>
                    <a:pt x="401" y="857"/>
                    <a:pt x="528" y="857"/>
                  </a:cubicBezTo>
                  <a:cubicBezTo>
                    <a:pt x="555" y="857"/>
                    <a:pt x="580" y="852"/>
                    <a:pt x="602" y="841"/>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097;p38">
              <a:extLst>
                <a:ext uri="{FF2B5EF4-FFF2-40B4-BE49-F238E27FC236}">
                  <a16:creationId xmlns:a16="http://schemas.microsoft.com/office/drawing/2014/main" id="{AFE956E6-787E-A85F-BC3A-60A33675CF1B}"/>
                </a:ext>
              </a:extLst>
            </p:cNvPr>
            <p:cNvSpPr/>
            <p:nvPr/>
          </p:nvSpPr>
          <p:spPr>
            <a:xfrm>
              <a:off x="2016536" y="2489243"/>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8" y="761"/>
                    <a:pt x="728" y="539"/>
                    <a:pt x="602" y="286"/>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098;p38">
              <a:extLst>
                <a:ext uri="{FF2B5EF4-FFF2-40B4-BE49-F238E27FC236}">
                  <a16:creationId xmlns:a16="http://schemas.microsoft.com/office/drawing/2014/main" id="{13014FA4-2D15-05DC-1DA4-C6A5D66C9B09}"/>
                </a:ext>
              </a:extLst>
            </p:cNvPr>
            <p:cNvSpPr/>
            <p:nvPr/>
          </p:nvSpPr>
          <p:spPr>
            <a:xfrm>
              <a:off x="2064107" y="2517178"/>
              <a:ext cx="23851" cy="28523"/>
            </a:xfrm>
            <a:custGeom>
              <a:avLst/>
              <a:gdLst/>
              <a:ahLst/>
              <a:cxnLst/>
              <a:rect l="l" t="t" r="r" b="b"/>
              <a:pathLst>
                <a:path w="730" h="873" extrusionOk="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07"/>
                    <a:pt x="603" y="286"/>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099;p38">
              <a:extLst>
                <a:ext uri="{FF2B5EF4-FFF2-40B4-BE49-F238E27FC236}">
                  <a16:creationId xmlns:a16="http://schemas.microsoft.com/office/drawing/2014/main" id="{F13001B0-1321-A989-403F-C724D78F1B3C}"/>
                </a:ext>
              </a:extLst>
            </p:cNvPr>
            <p:cNvSpPr/>
            <p:nvPr/>
          </p:nvSpPr>
          <p:spPr>
            <a:xfrm>
              <a:off x="1636783" y="2361788"/>
              <a:ext cx="487376" cy="387790"/>
            </a:xfrm>
            <a:custGeom>
              <a:avLst/>
              <a:gdLst/>
              <a:ahLst/>
              <a:cxnLst/>
              <a:rect l="l" t="t" r="r" b="b"/>
              <a:pathLst>
                <a:path w="14917" h="11869" extrusionOk="0">
                  <a:moveTo>
                    <a:pt x="227" y="1"/>
                  </a:moveTo>
                  <a:cubicBezTo>
                    <a:pt x="94" y="1"/>
                    <a:pt x="1" y="123"/>
                    <a:pt x="1" y="323"/>
                  </a:cubicBezTo>
                  <a:lnTo>
                    <a:pt x="1" y="2920"/>
                  </a:lnTo>
                  <a:cubicBezTo>
                    <a:pt x="1" y="3205"/>
                    <a:pt x="191" y="3553"/>
                    <a:pt x="412" y="3680"/>
                  </a:cubicBezTo>
                  <a:lnTo>
                    <a:pt x="14505" y="11819"/>
                  </a:lnTo>
                  <a:cubicBezTo>
                    <a:pt x="14564" y="11853"/>
                    <a:pt x="14621" y="11869"/>
                    <a:pt x="14673" y="11869"/>
                  </a:cubicBezTo>
                  <a:cubicBezTo>
                    <a:pt x="14815" y="11869"/>
                    <a:pt x="14917" y="11751"/>
                    <a:pt x="14917" y="11565"/>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100;p38">
              <a:extLst>
                <a:ext uri="{FF2B5EF4-FFF2-40B4-BE49-F238E27FC236}">
                  <a16:creationId xmlns:a16="http://schemas.microsoft.com/office/drawing/2014/main" id="{C7A1DFB1-ADD5-3635-5387-2202764DD214}"/>
                </a:ext>
              </a:extLst>
            </p:cNvPr>
            <p:cNvSpPr/>
            <p:nvPr/>
          </p:nvSpPr>
          <p:spPr>
            <a:xfrm>
              <a:off x="1660569" y="2398185"/>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101;p38">
              <a:extLst>
                <a:ext uri="{FF2B5EF4-FFF2-40B4-BE49-F238E27FC236}">
                  <a16:creationId xmlns:a16="http://schemas.microsoft.com/office/drawing/2014/main" id="{594A4301-1C03-A174-107F-90A01509D844}"/>
                </a:ext>
              </a:extLst>
            </p:cNvPr>
            <p:cNvSpPr/>
            <p:nvPr/>
          </p:nvSpPr>
          <p:spPr>
            <a:xfrm>
              <a:off x="1660569" y="2425107"/>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102;p38">
              <a:extLst>
                <a:ext uri="{FF2B5EF4-FFF2-40B4-BE49-F238E27FC236}">
                  <a16:creationId xmlns:a16="http://schemas.microsoft.com/office/drawing/2014/main" id="{10931EC8-C761-B1C0-7ED4-A69074A3FFEC}"/>
                </a:ext>
              </a:extLst>
            </p:cNvPr>
            <p:cNvSpPr/>
            <p:nvPr/>
          </p:nvSpPr>
          <p:spPr>
            <a:xfrm>
              <a:off x="1660569" y="2450951"/>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103;p38">
              <a:extLst>
                <a:ext uri="{FF2B5EF4-FFF2-40B4-BE49-F238E27FC236}">
                  <a16:creationId xmlns:a16="http://schemas.microsoft.com/office/drawing/2014/main" id="{80B63765-97B4-D68D-1B0C-156A416D505D}"/>
                </a:ext>
              </a:extLst>
            </p:cNvPr>
            <p:cNvSpPr/>
            <p:nvPr/>
          </p:nvSpPr>
          <p:spPr>
            <a:xfrm>
              <a:off x="1968932" y="2600166"/>
              <a:ext cx="22773" cy="28131"/>
            </a:xfrm>
            <a:custGeom>
              <a:avLst/>
              <a:gdLst/>
              <a:ahLst/>
              <a:cxnLst/>
              <a:rect l="l" t="t" r="r" b="b"/>
              <a:pathLst>
                <a:path w="697" h="861" extrusionOk="0">
                  <a:moveTo>
                    <a:pt x="187" y="1"/>
                  </a:moveTo>
                  <a:cubicBezTo>
                    <a:pt x="77" y="1"/>
                    <a:pt x="0" y="94"/>
                    <a:pt x="0" y="248"/>
                  </a:cubicBezTo>
                  <a:cubicBezTo>
                    <a:pt x="0" y="438"/>
                    <a:pt x="159" y="723"/>
                    <a:pt x="349" y="818"/>
                  </a:cubicBezTo>
                  <a:cubicBezTo>
                    <a:pt x="406" y="846"/>
                    <a:pt x="460" y="860"/>
                    <a:pt x="508" y="860"/>
                  </a:cubicBezTo>
                  <a:cubicBezTo>
                    <a:pt x="619" y="860"/>
                    <a:pt x="697" y="783"/>
                    <a:pt x="697" y="628"/>
                  </a:cubicBezTo>
                  <a:cubicBezTo>
                    <a:pt x="697" y="406"/>
                    <a:pt x="539" y="153"/>
                    <a:pt x="349" y="57"/>
                  </a:cubicBezTo>
                  <a:cubicBezTo>
                    <a:pt x="291"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104;p38">
              <a:extLst>
                <a:ext uri="{FF2B5EF4-FFF2-40B4-BE49-F238E27FC236}">
                  <a16:creationId xmlns:a16="http://schemas.microsoft.com/office/drawing/2014/main" id="{EEC180C5-BD58-DDF8-B80C-7B56BB77FCF6}"/>
                </a:ext>
              </a:extLst>
            </p:cNvPr>
            <p:cNvSpPr/>
            <p:nvPr/>
          </p:nvSpPr>
          <p:spPr>
            <a:xfrm>
              <a:off x="2016536" y="2627873"/>
              <a:ext cx="23818" cy="28523"/>
            </a:xfrm>
            <a:custGeom>
              <a:avLst/>
              <a:gdLst/>
              <a:ahLst/>
              <a:cxnLst/>
              <a:rect l="l" t="t" r="r" b="b"/>
              <a:pathLst>
                <a:path w="729" h="873" extrusionOk="0">
                  <a:moveTo>
                    <a:pt x="227" y="1"/>
                  </a:moveTo>
                  <a:cubicBezTo>
                    <a:pt x="190" y="1"/>
                    <a:pt x="156" y="11"/>
                    <a:pt x="127" y="33"/>
                  </a:cubicBezTo>
                  <a:cubicBezTo>
                    <a:pt x="0" y="96"/>
                    <a:pt x="0" y="350"/>
                    <a:pt x="127" y="571"/>
                  </a:cubicBezTo>
                  <a:cubicBezTo>
                    <a:pt x="231" y="754"/>
                    <a:pt x="401" y="873"/>
                    <a:pt x="528" y="873"/>
                  </a:cubicBezTo>
                  <a:cubicBezTo>
                    <a:pt x="555" y="873"/>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105;p38">
              <a:extLst>
                <a:ext uri="{FF2B5EF4-FFF2-40B4-BE49-F238E27FC236}">
                  <a16:creationId xmlns:a16="http://schemas.microsoft.com/office/drawing/2014/main" id="{38C77525-DDE8-4BB6-BA73-713EAB4A5F27}"/>
                </a:ext>
              </a:extLst>
            </p:cNvPr>
            <p:cNvSpPr/>
            <p:nvPr/>
          </p:nvSpPr>
          <p:spPr>
            <a:xfrm>
              <a:off x="2065152" y="2655644"/>
              <a:ext cx="21760" cy="28327"/>
            </a:xfrm>
            <a:custGeom>
              <a:avLst/>
              <a:gdLst/>
              <a:ahLst/>
              <a:cxnLst/>
              <a:rect l="l" t="t" r="r" b="b"/>
              <a:pathLst>
                <a:path w="666" h="867" extrusionOk="0">
                  <a:moveTo>
                    <a:pt x="205" y="1"/>
                  </a:moveTo>
                  <a:cubicBezTo>
                    <a:pt x="85" y="1"/>
                    <a:pt x="1" y="89"/>
                    <a:pt x="1" y="228"/>
                  </a:cubicBezTo>
                  <a:cubicBezTo>
                    <a:pt x="1" y="450"/>
                    <a:pt x="159" y="703"/>
                    <a:pt x="349" y="830"/>
                  </a:cubicBezTo>
                  <a:cubicBezTo>
                    <a:pt x="400" y="855"/>
                    <a:pt x="446" y="867"/>
                    <a:pt x="487" y="867"/>
                  </a:cubicBezTo>
                  <a:cubicBezTo>
                    <a:pt x="598" y="867"/>
                    <a:pt x="666" y="779"/>
                    <a:pt x="666" y="640"/>
                  </a:cubicBezTo>
                  <a:cubicBezTo>
                    <a:pt x="666" y="418"/>
                    <a:pt x="539" y="165"/>
                    <a:pt x="349" y="38"/>
                  </a:cubicBezTo>
                  <a:cubicBezTo>
                    <a:pt x="298" y="12"/>
                    <a:pt x="249"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106;p38">
              <a:extLst>
                <a:ext uri="{FF2B5EF4-FFF2-40B4-BE49-F238E27FC236}">
                  <a16:creationId xmlns:a16="http://schemas.microsoft.com/office/drawing/2014/main" id="{9FE40159-4C53-431D-2CAB-557DEB7C44B6}"/>
                </a:ext>
              </a:extLst>
            </p:cNvPr>
            <p:cNvSpPr/>
            <p:nvPr/>
          </p:nvSpPr>
          <p:spPr>
            <a:xfrm>
              <a:off x="1636783" y="2500025"/>
              <a:ext cx="487376" cy="387790"/>
            </a:xfrm>
            <a:custGeom>
              <a:avLst/>
              <a:gdLst/>
              <a:ahLst/>
              <a:cxnLst/>
              <a:rect l="l" t="t" r="r" b="b"/>
              <a:pathLst>
                <a:path w="14917" h="11869" extrusionOk="0">
                  <a:moveTo>
                    <a:pt x="244" y="1"/>
                  </a:moveTo>
                  <a:cubicBezTo>
                    <a:pt x="102" y="1"/>
                    <a:pt x="1" y="119"/>
                    <a:pt x="1" y="304"/>
                  </a:cubicBezTo>
                  <a:lnTo>
                    <a:pt x="1" y="2932"/>
                  </a:lnTo>
                  <a:cubicBezTo>
                    <a:pt x="1" y="3218"/>
                    <a:pt x="191" y="3534"/>
                    <a:pt x="412" y="3693"/>
                  </a:cubicBezTo>
                  <a:lnTo>
                    <a:pt x="14505" y="11800"/>
                  </a:lnTo>
                  <a:cubicBezTo>
                    <a:pt x="14571" y="11847"/>
                    <a:pt x="14634" y="11869"/>
                    <a:pt x="14690" y="11869"/>
                  </a:cubicBezTo>
                  <a:cubicBezTo>
                    <a:pt x="14823" y="11869"/>
                    <a:pt x="14917" y="11747"/>
                    <a:pt x="14917" y="11546"/>
                  </a:cubicBezTo>
                  <a:lnTo>
                    <a:pt x="14917" y="8950"/>
                  </a:lnTo>
                  <a:cubicBezTo>
                    <a:pt x="14917" y="8665"/>
                    <a:pt x="14727" y="8316"/>
                    <a:pt x="14505" y="8190"/>
                  </a:cubicBezTo>
                  <a:lnTo>
                    <a:pt x="412" y="51"/>
                  </a:lnTo>
                  <a:cubicBezTo>
                    <a:pt x="353" y="17"/>
                    <a:pt x="296"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107;p38">
              <a:extLst>
                <a:ext uri="{FF2B5EF4-FFF2-40B4-BE49-F238E27FC236}">
                  <a16:creationId xmlns:a16="http://schemas.microsoft.com/office/drawing/2014/main" id="{05B6EE17-0015-ACAD-CE1D-1EE12F993048}"/>
                </a:ext>
              </a:extLst>
            </p:cNvPr>
            <p:cNvSpPr/>
            <p:nvPr/>
          </p:nvSpPr>
          <p:spPr>
            <a:xfrm>
              <a:off x="1660569" y="2536847"/>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108;p38">
              <a:extLst>
                <a:ext uri="{FF2B5EF4-FFF2-40B4-BE49-F238E27FC236}">
                  <a16:creationId xmlns:a16="http://schemas.microsoft.com/office/drawing/2014/main" id="{462069CC-82D7-8AE1-8477-6F4763710307}"/>
                </a:ext>
              </a:extLst>
            </p:cNvPr>
            <p:cNvSpPr/>
            <p:nvPr/>
          </p:nvSpPr>
          <p:spPr>
            <a:xfrm>
              <a:off x="1660569" y="2563737"/>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109;p38">
              <a:extLst>
                <a:ext uri="{FF2B5EF4-FFF2-40B4-BE49-F238E27FC236}">
                  <a16:creationId xmlns:a16="http://schemas.microsoft.com/office/drawing/2014/main" id="{2F9E5A6A-AB57-F543-6B74-A8D3D810E416}"/>
                </a:ext>
              </a:extLst>
            </p:cNvPr>
            <p:cNvSpPr/>
            <p:nvPr/>
          </p:nvSpPr>
          <p:spPr>
            <a:xfrm>
              <a:off x="1660569" y="2589613"/>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110;p38">
              <a:extLst>
                <a:ext uri="{FF2B5EF4-FFF2-40B4-BE49-F238E27FC236}">
                  <a16:creationId xmlns:a16="http://schemas.microsoft.com/office/drawing/2014/main" id="{525E02EB-8DB9-BAAC-4A69-26850EE6E99F}"/>
                </a:ext>
              </a:extLst>
            </p:cNvPr>
            <p:cNvSpPr/>
            <p:nvPr/>
          </p:nvSpPr>
          <p:spPr>
            <a:xfrm>
              <a:off x="1967886" y="2738077"/>
              <a:ext cx="23818" cy="28523"/>
            </a:xfrm>
            <a:custGeom>
              <a:avLst/>
              <a:gdLst/>
              <a:ahLst/>
              <a:cxnLst/>
              <a:rect l="l" t="t" r="r" b="b"/>
              <a:pathLst>
                <a:path w="729" h="873" extrusionOk="0">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111;p38">
              <a:extLst>
                <a:ext uri="{FF2B5EF4-FFF2-40B4-BE49-F238E27FC236}">
                  <a16:creationId xmlns:a16="http://schemas.microsoft.com/office/drawing/2014/main" id="{A0484D2E-4724-C235-8DC9-F307C5700455}"/>
                </a:ext>
              </a:extLst>
            </p:cNvPr>
            <p:cNvSpPr/>
            <p:nvPr/>
          </p:nvSpPr>
          <p:spPr>
            <a:xfrm>
              <a:off x="2017549" y="2766371"/>
              <a:ext cx="21760" cy="28327"/>
            </a:xfrm>
            <a:custGeom>
              <a:avLst/>
              <a:gdLst/>
              <a:ahLst/>
              <a:cxnLst/>
              <a:rect l="l" t="t" r="r" b="b"/>
              <a:pathLst>
                <a:path w="666" h="867" extrusionOk="0">
                  <a:moveTo>
                    <a:pt x="193" y="0"/>
                  </a:moveTo>
                  <a:cubicBezTo>
                    <a:pt x="86" y="0"/>
                    <a:pt x="1" y="88"/>
                    <a:pt x="1" y="228"/>
                  </a:cubicBezTo>
                  <a:cubicBezTo>
                    <a:pt x="1" y="449"/>
                    <a:pt x="159" y="703"/>
                    <a:pt x="317" y="829"/>
                  </a:cubicBezTo>
                  <a:cubicBezTo>
                    <a:pt x="368" y="855"/>
                    <a:pt x="417" y="867"/>
                    <a:pt x="461" y="867"/>
                  </a:cubicBezTo>
                  <a:cubicBezTo>
                    <a:pt x="581" y="867"/>
                    <a:pt x="666" y="778"/>
                    <a:pt x="666" y="639"/>
                  </a:cubicBezTo>
                  <a:cubicBezTo>
                    <a:pt x="666" y="418"/>
                    <a:pt x="507" y="164"/>
                    <a:pt x="317" y="38"/>
                  </a:cubicBezTo>
                  <a:cubicBezTo>
                    <a:pt x="275" y="12"/>
                    <a:pt x="233" y="0"/>
                    <a:pt x="19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112;p38">
              <a:extLst>
                <a:ext uri="{FF2B5EF4-FFF2-40B4-BE49-F238E27FC236}">
                  <a16:creationId xmlns:a16="http://schemas.microsoft.com/office/drawing/2014/main" id="{B582738C-E755-FF42-11F2-1075CB4B8D32}"/>
                </a:ext>
              </a:extLst>
            </p:cNvPr>
            <p:cNvSpPr/>
            <p:nvPr/>
          </p:nvSpPr>
          <p:spPr>
            <a:xfrm>
              <a:off x="2064107" y="2793947"/>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113;p38">
              <a:extLst>
                <a:ext uri="{FF2B5EF4-FFF2-40B4-BE49-F238E27FC236}">
                  <a16:creationId xmlns:a16="http://schemas.microsoft.com/office/drawing/2014/main" id="{2315372A-82F6-EEC7-AE77-35614E786F36}"/>
                </a:ext>
              </a:extLst>
            </p:cNvPr>
            <p:cNvSpPr/>
            <p:nvPr/>
          </p:nvSpPr>
          <p:spPr>
            <a:xfrm>
              <a:off x="1636783" y="2638524"/>
              <a:ext cx="487376" cy="387496"/>
            </a:xfrm>
            <a:custGeom>
              <a:avLst/>
              <a:gdLst/>
              <a:ahLst/>
              <a:cxnLst/>
              <a:rect l="l" t="t" r="r" b="b"/>
              <a:pathLst>
                <a:path w="14917" h="11860" extrusionOk="0">
                  <a:moveTo>
                    <a:pt x="230" y="0"/>
                  </a:moveTo>
                  <a:cubicBezTo>
                    <a:pt x="96" y="0"/>
                    <a:pt x="1" y="107"/>
                    <a:pt x="1" y="309"/>
                  </a:cubicBezTo>
                  <a:lnTo>
                    <a:pt x="1" y="2937"/>
                  </a:lnTo>
                  <a:cubicBezTo>
                    <a:pt x="1" y="3190"/>
                    <a:pt x="191" y="3539"/>
                    <a:pt x="412" y="3666"/>
                  </a:cubicBezTo>
                  <a:lnTo>
                    <a:pt x="14505" y="11804"/>
                  </a:lnTo>
                  <a:cubicBezTo>
                    <a:pt x="14570" y="11841"/>
                    <a:pt x="14632" y="11859"/>
                    <a:pt x="14687" y="11859"/>
                  </a:cubicBezTo>
                  <a:cubicBezTo>
                    <a:pt x="14821" y="11859"/>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114;p38">
              <a:extLst>
                <a:ext uri="{FF2B5EF4-FFF2-40B4-BE49-F238E27FC236}">
                  <a16:creationId xmlns:a16="http://schemas.microsoft.com/office/drawing/2014/main" id="{0094397D-C400-DF38-65BA-4163A2C91BCA}"/>
                </a:ext>
              </a:extLst>
            </p:cNvPr>
            <p:cNvSpPr/>
            <p:nvPr/>
          </p:nvSpPr>
          <p:spPr>
            <a:xfrm>
              <a:off x="1660569" y="2675477"/>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115;p38">
              <a:extLst>
                <a:ext uri="{FF2B5EF4-FFF2-40B4-BE49-F238E27FC236}">
                  <a16:creationId xmlns:a16="http://schemas.microsoft.com/office/drawing/2014/main" id="{C028C1CA-A617-C519-1412-BF0D9985F5F1}"/>
                </a:ext>
              </a:extLst>
            </p:cNvPr>
            <p:cNvSpPr/>
            <p:nvPr/>
          </p:nvSpPr>
          <p:spPr>
            <a:xfrm>
              <a:off x="1660569" y="270135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116;p38">
              <a:extLst>
                <a:ext uri="{FF2B5EF4-FFF2-40B4-BE49-F238E27FC236}">
                  <a16:creationId xmlns:a16="http://schemas.microsoft.com/office/drawing/2014/main" id="{DDCB1E87-7977-C133-B4A4-DFC9289F38EC}"/>
                </a:ext>
              </a:extLst>
            </p:cNvPr>
            <p:cNvSpPr/>
            <p:nvPr/>
          </p:nvSpPr>
          <p:spPr>
            <a:xfrm>
              <a:off x="1660569" y="272827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117;p38">
              <a:extLst>
                <a:ext uri="{FF2B5EF4-FFF2-40B4-BE49-F238E27FC236}">
                  <a16:creationId xmlns:a16="http://schemas.microsoft.com/office/drawing/2014/main" id="{CD55A31A-A2DA-7F84-6DF1-201BAB1026BB}"/>
                </a:ext>
              </a:extLst>
            </p:cNvPr>
            <p:cNvSpPr/>
            <p:nvPr/>
          </p:nvSpPr>
          <p:spPr>
            <a:xfrm>
              <a:off x="1967886" y="2876739"/>
              <a:ext cx="23818" cy="28490"/>
            </a:xfrm>
            <a:custGeom>
              <a:avLst/>
              <a:gdLst/>
              <a:ahLst/>
              <a:cxnLst/>
              <a:rect l="l" t="t" r="r" b="b"/>
              <a:pathLst>
                <a:path w="729" h="872" extrusionOk="0">
                  <a:moveTo>
                    <a:pt x="201" y="0"/>
                  </a:moveTo>
                  <a:cubicBezTo>
                    <a:pt x="174" y="0"/>
                    <a:pt x="149" y="5"/>
                    <a:pt x="127" y="16"/>
                  </a:cubicBezTo>
                  <a:cubicBezTo>
                    <a:pt x="1" y="111"/>
                    <a:pt x="1" y="333"/>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118;p38">
              <a:extLst>
                <a:ext uri="{FF2B5EF4-FFF2-40B4-BE49-F238E27FC236}">
                  <a16:creationId xmlns:a16="http://schemas.microsoft.com/office/drawing/2014/main" id="{E0EF9DAE-5D52-8CC0-B290-16655001CAED}"/>
                </a:ext>
              </a:extLst>
            </p:cNvPr>
            <p:cNvSpPr/>
            <p:nvPr/>
          </p:nvSpPr>
          <p:spPr>
            <a:xfrm>
              <a:off x="2017549" y="2904837"/>
              <a:ext cx="21760" cy="28098"/>
            </a:xfrm>
            <a:custGeom>
              <a:avLst/>
              <a:gdLst/>
              <a:ahLst/>
              <a:cxnLst/>
              <a:rect l="l" t="t" r="r" b="b"/>
              <a:pathLst>
                <a:path w="666" h="860" extrusionOk="0">
                  <a:moveTo>
                    <a:pt x="179" y="0"/>
                  </a:moveTo>
                  <a:cubicBezTo>
                    <a:pt x="78" y="0"/>
                    <a:pt x="1" y="78"/>
                    <a:pt x="1" y="233"/>
                  </a:cubicBezTo>
                  <a:cubicBezTo>
                    <a:pt x="1" y="455"/>
                    <a:pt x="159" y="708"/>
                    <a:pt x="317" y="803"/>
                  </a:cubicBezTo>
                  <a:cubicBezTo>
                    <a:pt x="376" y="842"/>
                    <a:pt x="431" y="860"/>
                    <a:pt x="479" y="860"/>
                  </a:cubicBezTo>
                  <a:cubicBezTo>
                    <a:pt x="589" y="860"/>
                    <a:pt x="666" y="767"/>
                    <a:pt x="666" y="613"/>
                  </a:cubicBezTo>
                  <a:cubicBezTo>
                    <a:pt x="666" y="392"/>
                    <a:pt x="507" y="138"/>
                    <a:pt x="317" y="43"/>
                  </a:cubicBezTo>
                  <a:cubicBezTo>
                    <a:pt x="270" y="15"/>
                    <a:pt x="222" y="0"/>
                    <a:pt x="17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119;p38">
              <a:extLst>
                <a:ext uri="{FF2B5EF4-FFF2-40B4-BE49-F238E27FC236}">
                  <a16:creationId xmlns:a16="http://schemas.microsoft.com/office/drawing/2014/main" id="{08810793-CBC7-5FAE-A631-AD732469E46D}"/>
                </a:ext>
              </a:extLst>
            </p:cNvPr>
            <p:cNvSpPr/>
            <p:nvPr/>
          </p:nvSpPr>
          <p:spPr>
            <a:xfrm>
              <a:off x="2064107" y="2932086"/>
              <a:ext cx="23851" cy="28523"/>
            </a:xfrm>
            <a:custGeom>
              <a:avLst/>
              <a:gdLst/>
              <a:ahLst/>
              <a:cxnLst/>
              <a:rect l="l" t="t" r="r" b="b"/>
              <a:pathLst>
                <a:path w="730" h="873" extrusionOk="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120;p38">
              <a:extLst>
                <a:ext uri="{FF2B5EF4-FFF2-40B4-BE49-F238E27FC236}">
                  <a16:creationId xmlns:a16="http://schemas.microsoft.com/office/drawing/2014/main" id="{F3F2AD97-C364-BB51-F304-69618D11C105}"/>
                </a:ext>
              </a:extLst>
            </p:cNvPr>
            <p:cNvSpPr/>
            <p:nvPr/>
          </p:nvSpPr>
          <p:spPr>
            <a:xfrm>
              <a:off x="1636783" y="2776696"/>
              <a:ext cx="487376" cy="387986"/>
            </a:xfrm>
            <a:custGeom>
              <a:avLst/>
              <a:gdLst/>
              <a:ahLst/>
              <a:cxnLst/>
              <a:rect l="l" t="t" r="r" b="b"/>
              <a:pathLst>
                <a:path w="14917" h="11875" extrusionOk="0">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8"/>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121;p38">
              <a:extLst>
                <a:ext uri="{FF2B5EF4-FFF2-40B4-BE49-F238E27FC236}">
                  <a16:creationId xmlns:a16="http://schemas.microsoft.com/office/drawing/2014/main" id="{2B7C3F5E-62B6-85D5-E9C4-D504F6AF04AB}"/>
                </a:ext>
              </a:extLst>
            </p:cNvPr>
            <p:cNvSpPr/>
            <p:nvPr/>
          </p:nvSpPr>
          <p:spPr>
            <a:xfrm>
              <a:off x="1660569" y="2814139"/>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122;p38">
              <a:extLst>
                <a:ext uri="{FF2B5EF4-FFF2-40B4-BE49-F238E27FC236}">
                  <a16:creationId xmlns:a16="http://schemas.microsoft.com/office/drawing/2014/main" id="{947CD539-9A19-643B-0369-B1395DDE54DC}"/>
                </a:ext>
              </a:extLst>
            </p:cNvPr>
            <p:cNvSpPr/>
            <p:nvPr/>
          </p:nvSpPr>
          <p:spPr>
            <a:xfrm>
              <a:off x="1660569" y="2840015"/>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123;p38">
              <a:extLst>
                <a:ext uri="{FF2B5EF4-FFF2-40B4-BE49-F238E27FC236}">
                  <a16:creationId xmlns:a16="http://schemas.microsoft.com/office/drawing/2014/main" id="{DD9709F1-0983-B15A-0289-99A9C85CBAF6}"/>
                </a:ext>
              </a:extLst>
            </p:cNvPr>
            <p:cNvSpPr/>
            <p:nvPr/>
          </p:nvSpPr>
          <p:spPr>
            <a:xfrm>
              <a:off x="1660569" y="2866905"/>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124;p38">
              <a:extLst>
                <a:ext uri="{FF2B5EF4-FFF2-40B4-BE49-F238E27FC236}">
                  <a16:creationId xmlns:a16="http://schemas.microsoft.com/office/drawing/2014/main" id="{079AC907-3E82-0F0F-1EB8-4EBB3668F812}"/>
                </a:ext>
              </a:extLst>
            </p:cNvPr>
            <p:cNvSpPr/>
            <p:nvPr/>
          </p:nvSpPr>
          <p:spPr>
            <a:xfrm>
              <a:off x="1967886" y="3015303"/>
              <a:ext cx="23818" cy="28066"/>
            </a:xfrm>
            <a:custGeom>
              <a:avLst/>
              <a:gdLst/>
              <a:ahLst/>
              <a:cxnLst/>
              <a:rect l="l" t="t" r="r" b="b"/>
              <a:pathLst>
                <a:path w="729" h="859" extrusionOk="0">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125;p38">
              <a:extLst>
                <a:ext uri="{FF2B5EF4-FFF2-40B4-BE49-F238E27FC236}">
                  <a16:creationId xmlns:a16="http://schemas.microsoft.com/office/drawing/2014/main" id="{0B18B639-BE65-3A6C-B6F9-75BAC4784873}"/>
                </a:ext>
              </a:extLst>
            </p:cNvPr>
            <p:cNvSpPr/>
            <p:nvPr/>
          </p:nvSpPr>
          <p:spPr>
            <a:xfrm>
              <a:off x="2016536" y="3042813"/>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8" y="760"/>
                    <a:pt x="728" y="539"/>
                    <a:pt x="602" y="285"/>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126;p38">
              <a:extLst>
                <a:ext uri="{FF2B5EF4-FFF2-40B4-BE49-F238E27FC236}">
                  <a16:creationId xmlns:a16="http://schemas.microsoft.com/office/drawing/2014/main" id="{02F0FD1D-593B-07D9-2EAB-01705C5BCA89}"/>
                </a:ext>
              </a:extLst>
            </p:cNvPr>
            <p:cNvSpPr/>
            <p:nvPr/>
          </p:nvSpPr>
          <p:spPr>
            <a:xfrm>
              <a:off x="2065152" y="3070585"/>
              <a:ext cx="21760" cy="28490"/>
            </a:xfrm>
            <a:custGeom>
              <a:avLst/>
              <a:gdLst/>
              <a:ahLst/>
              <a:cxnLst/>
              <a:rect l="l" t="t" r="r" b="b"/>
              <a:pathLst>
                <a:path w="666" h="872" extrusionOk="0">
                  <a:moveTo>
                    <a:pt x="209" y="0"/>
                  </a:moveTo>
                  <a:cubicBezTo>
                    <a:pt x="87" y="0"/>
                    <a:pt x="1" y="95"/>
                    <a:pt x="1" y="259"/>
                  </a:cubicBezTo>
                  <a:cubicBezTo>
                    <a:pt x="1" y="449"/>
                    <a:pt x="159" y="734"/>
                    <a:pt x="349" y="829"/>
                  </a:cubicBezTo>
                  <a:cubicBezTo>
                    <a:pt x="406" y="857"/>
                    <a:pt x="457" y="872"/>
                    <a:pt x="501" y="872"/>
                  </a:cubicBezTo>
                  <a:cubicBezTo>
                    <a:pt x="603" y="872"/>
                    <a:pt x="666" y="794"/>
                    <a:pt x="666" y="639"/>
                  </a:cubicBezTo>
                  <a:cubicBezTo>
                    <a:pt x="666" y="417"/>
                    <a:pt x="539" y="164"/>
                    <a:pt x="349" y="37"/>
                  </a:cubicBezTo>
                  <a:cubicBezTo>
                    <a:pt x="299" y="12"/>
                    <a:pt x="252" y="0"/>
                    <a:pt x="20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127;p38">
              <a:extLst>
                <a:ext uri="{FF2B5EF4-FFF2-40B4-BE49-F238E27FC236}">
                  <a16:creationId xmlns:a16="http://schemas.microsoft.com/office/drawing/2014/main" id="{3B3F1F9F-D7C8-982B-5A3F-A7012E2B85C0}"/>
                </a:ext>
              </a:extLst>
            </p:cNvPr>
            <p:cNvSpPr/>
            <p:nvPr/>
          </p:nvSpPr>
          <p:spPr>
            <a:xfrm>
              <a:off x="1636783" y="2915325"/>
              <a:ext cx="487376" cy="387823"/>
            </a:xfrm>
            <a:custGeom>
              <a:avLst/>
              <a:gdLst/>
              <a:ahLst/>
              <a:cxnLst/>
              <a:rect l="l" t="t" r="r" b="b"/>
              <a:pathLst>
                <a:path w="14917" h="11870" extrusionOk="0">
                  <a:moveTo>
                    <a:pt x="224" y="1"/>
                  </a:moveTo>
                  <a:cubicBezTo>
                    <a:pt x="93" y="1"/>
                    <a:pt x="1" y="116"/>
                    <a:pt x="1" y="292"/>
                  </a:cubicBezTo>
                  <a:lnTo>
                    <a:pt x="1" y="2921"/>
                  </a:lnTo>
                  <a:cubicBezTo>
                    <a:pt x="1" y="3206"/>
                    <a:pt x="191" y="3554"/>
                    <a:pt x="412" y="3681"/>
                  </a:cubicBezTo>
                  <a:lnTo>
                    <a:pt x="14505" y="11820"/>
                  </a:lnTo>
                  <a:cubicBezTo>
                    <a:pt x="14564" y="11854"/>
                    <a:pt x="14621" y="11869"/>
                    <a:pt x="14673" y="11869"/>
                  </a:cubicBezTo>
                  <a:cubicBezTo>
                    <a:pt x="14815" y="11869"/>
                    <a:pt x="14917" y="11752"/>
                    <a:pt x="14917" y="11566"/>
                  </a:cubicBezTo>
                  <a:lnTo>
                    <a:pt x="14917" y="8938"/>
                  </a:lnTo>
                  <a:cubicBezTo>
                    <a:pt x="14917" y="8653"/>
                    <a:pt x="14727" y="8336"/>
                    <a:pt x="14505" y="8178"/>
                  </a:cubicBezTo>
                  <a:lnTo>
                    <a:pt x="412" y="71"/>
                  </a:lnTo>
                  <a:cubicBezTo>
                    <a:pt x="345" y="22"/>
                    <a:pt x="281" y="1"/>
                    <a:pt x="22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128;p38">
              <a:extLst>
                <a:ext uri="{FF2B5EF4-FFF2-40B4-BE49-F238E27FC236}">
                  <a16:creationId xmlns:a16="http://schemas.microsoft.com/office/drawing/2014/main" id="{738590A8-7A6B-9F24-F3A1-D4B659EBBE93}"/>
                </a:ext>
              </a:extLst>
            </p:cNvPr>
            <p:cNvSpPr/>
            <p:nvPr/>
          </p:nvSpPr>
          <p:spPr>
            <a:xfrm>
              <a:off x="1660569" y="2951755"/>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129;p38">
              <a:extLst>
                <a:ext uri="{FF2B5EF4-FFF2-40B4-BE49-F238E27FC236}">
                  <a16:creationId xmlns:a16="http://schemas.microsoft.com/office/drawing/2014/main" id="{522DD1C4-192E-76E1-8617-5453FE476D70}"/>
                </a:ext>
              </a:extLst>
            </p:cNvPr>
            <p:cNvSpPr/>
            <p:nvPr/>
          </p:nvSpPr>
          <p:spPr>
            <a:xfrm>
              <a:off x="1660569" y="297864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130;p38">
              <a:extLst>
                <a:ext uri="{FF2B5EF4-FFF2-40B4-BE49-F238E27FC236}">
                  <a16:creationId xmlns:a16="http://schemas.microsoft.com/office/drawing/2014/main" id="{A347BC87-2257-D7CC-D73A-0EF89AB9612E}"/>
                </a:ext>
              </a:extLst>
            </p:cNvPr>
            <p:cNvSpPr/>
            <p:nvPr/>
          </p:nvSpPr>
          <p:spPr>
            <a:xfrm>
              <a:off x="1660569" y="3004521"/>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131;p38">
              <a:extLst>
                <a:ext uri="{FF2B5EF4-FFF2-40B4-BE49-F238E27FC236}">
                  <a16:creationId xmlns:a16="http://schemas.microsoft.com/office/drawing/2014/main" id="{38D90060-0A12-0C9C-D8C6-BDD12E0CDA85}"/>
                </a:ext>
              </a:extLst>
            </p:cNvPr>
            <p:cNvSpPr/>
            <p:nvPr/>
          </p:nvSpPr>
          <p:spPr>
            <a:xfrm>
              <a:off x="1968932" y="3153737"/>
              <a:ext cx="22773" cy="28131"/>
            </a:xfrm>
            <a:custGeom>
              <a:avLst/>
              <a:gdLst/>
              <a:ahLst/>
              <a:cxnLst/>
              <a:rect l="l" t="t" r="r" b="b"/>
              <a:pathLst>
                <a:path w="697" h="861" extrusionOk="0">
                  <a:moveTo>
                    <a:pt x="187" y="1"/>
                  </a:moveTo>
                  <a:cubicBezTo>
                    <a:pt x="77" y="1"/>
                    <a:pt x="0" y="93"/>
                    <a:pt x="0" y="247"/>
                  </a:cubicBezTo>
                  <a:cubicBezTo>
                    <a:pt x="0" y="437"/>
                    <a:pt x="159" y="722"/>
                    <a:pt x="349" y="817"/>
                  </a:cubicBezTo>
                  <a:cubicBezTo>
                    <a:pt x="406" y="846"/>
                    <a:pt x="460" y="860"/>
                    <a:pt x="508" y="860"/>
                  </a:cubicBezTo>
                  <a:cubicBezTo>
                    <a:pt x="619" y="860"/>
                    <a:pt x="697" y="783"/>
                    <a:pt x="697" y="627"/>
                  </a:cubicBezTo>
                  <a:cubicBezTo>
                    <a:pt x="697" y="406"/>
                    <a:pt x="539" y="152"/>
                    <a:pt x="349" y="57"/>
                  </a:cubicBezTo>
                  <a:cubicBezTo>
                    <a:pt x="291"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132;p38">
              <a:extLst>
                <a:ext uri="{FF2B5EF4-FFF2-40B4-BE49-F238E27FC236}">
                  <a16:creationId xmlns:a16="http://schemas.microsoft.com/office/drawing/2014/main" id="{E7B91F4A-250A-53C5-89A8-92985E05C95A}"/>
                </a:ext>
              </a:extLst>
            </p:cNvPr>
            <p:cNvSpPr/>
            <p:nvPr/>
          </p:nvSpPr>
          <p:spPr>
            <a:xfrm>
              <a:off x="2016536" y="3181443"/>
              <a:ext cx="23818" cy="28523"/>
            </a:xfrm>
            <a:custGeom>
              <a:avLst/>
              <a:gdLst/>
              <a:ahLst/>
              <a:cxnLst/>
              <a:rect l="l" t="t" r="r" b="b"/>
              <a:pathLst>
                <a:path w="729" h="873" extrusionOk="0">
                  <a:moveTo>
                    <a:pt x="227" y="1"/>
                  </a:moveTo>
                  <a:cubicBezTo>
                    <a:pt x="190" y="1"/>
                    <a:pt x="156" y="11"/>
                    <a:pt x="127" y="33"/>
                  </a:cubicBezTo>
                  <a:cubicBezTo>
                    <a:pt x="0" y="96"/>
                    <a:pt x="0" y="349"/>
                    <a:pt x="127" y="571"/>
                  </a:cubicBezTo>
                  <a:cubicBezTo>
                    <a:pt x="231" y="754"/>
                    <a:pt x="401" y="872"/>
                    <a:pt x="528" y="872"/>
                  </a:cubicBezTo>
                  <a:cubicBezTo>
                    <a:pt x="555" y="872"/>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133;p38">
              <a:extLst>
                <a:ext uri="{FF2B5EF4-FFF2-40B4-BE49-F238E27FC236}">
                  <a16:creationId xmlns:a16="http://schemas.microsoft.com/office/drawing/2014/main" id="{0FEB6D35-C3B3-C78D-FAB9-9584D2D648EB}"/>
                </a:ext>
              </a:extLst>
            </p:cNvPr>
            <p:cNvSpPr/>
            <p:nvPr/>
          </p:nvSpPr>
          <p:spPr>
            <a:xfrm>
              <a:off x="2065152" y="3209051"/>
              <a:ext cx="21760" cy="28490"/>
            </a:xfrm>
            <a:custGeom>
              <a:avLst/>
              <a:gdLst/>
              <a:ahLst/>
              <a:cxnLst/>
              <a:rect l="l" t="t" r="r" b="b"/>
              <a:pathLst>
                <a:path w="666" h="872" extrusionOk="0">
                  <a:moveTo>
                    <a:pt x="190" y="0"/>
                  </a:moveTo>
                  <a:cubicBezTo>
                    <a:pt x="78" y="0"/>
                    <a:pt x="1" y="78"/>
                    <a:pt x="1" y="233"/>
                  </a:cubicBezTo>
                  <a:cubicBezTo>
                    <a:pt x="1" y="455"/>
                    <a:pt x="159" y="708"/>
                    <a:pt x="349" y="835"/>
                  </a:cubicBezTo>
                  <a:cubicBezTo>
                    <a:pt x="400" y="860"/>
                    <a:pt x="446" y="872"/>
                    <a:pt x="487" y="872"/>
                  </a:cubicBezTo>
                  <a:cubicBezTo>
                    <a:pt x="598" y="872"/>
                    <a:pt x="666" y="784"/>
                    <a:pt x="666" y="645"/>
                  </a:cubicBezTo>
                  <a:cubicBezTo>
                    <a:pt x="666" y="423"/>
                    <a:pt x="539" y="169"/>
                    <a:pt x="349" y="43"/>
                  </a:cubicBezTo>
                  <a:cubicBezTo>
                    <a:pt x="292" y="14"/>
                    <a:pt x="238"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134;p38">
              <a:extLst>
                <a:ext uri="{FF2B5EF4-FFF2-40B4-BE49-F238E27FC236}">
                  <a16:creationId xmlns:a16="http://schemas.microsoft.com/office/drawing/2014/main" id="{A16EFE5E-8E19-4C51-B6DA-CDE95D802818}"/>
                </a:ext>
              </a:extLst>
            </p:cNvPr>
            <p:cNvSpPr/>
            <p:nvPr/>
          </p:nvSpPr>
          <p:spPr>
            <a:xfrm>
              <a:off x="1636783" y="3053595"/>
              <a:ext cx="487376" cy="387790"/>
            </a:xfrm>
            <a:custGeom>
              <a:avLst/>
              <a:gdLst/>
              <a:ahLst/>
              <a:cxnLst/>
              <a:rect l="l" t="t" r="r" b="b"/>
              <a:pathLst>
                <a:path w="14917" h="11869" extrusionOk="0">
                  <a:moveTo>
                    <a:pt x="244" y="1"/>
                  </a:moveTo>
                  <a:cubicBezTo>
                    <a:pt x="102" y="1"/>
                    <a:pt x="1" y="118"/>
                    <a:pt x="1" y="304"/>
                  </a:cubicBezTo>
                  <a:lnTo>
                    <a:pt x="1" y="2932"/>
                  </a:lnTo>
                  <a:cubicBezTo>
                    <a:pt x="1" y="3217"/>
                    <a:pt x="191" y="3534"/>
                    <a:pt x="412" y="3692"/>
                  </a:cubicBezTo>
                  <a:lnTo>
                    <a:pt x="14505" y="11800"/>
                  </a:lnTo>
                  <a:cubicBezTo>
                    <a:pt x="14571" y="11847"/>
                    <a:pt x="14634" y="11869"/>
                    <a:pt x="14690" y="11869"/>
                  </a:cubicBezTo>
                  <a:cubicBezTo>
                    <a:pt x="14823" y="11869"/>
                    <a:pt x="14917" y="11747"/>
                    <a:pt x="14917" y="11546"/>
                  </a:cubicBezTo>
                  <a:lnTo>
                    <a:pt x="14917" y="8949"/>
                  </a:lnTo>
                  <a:cubicBezTo>
                    <a:pt x="14917" y="8664"/>
                    <a:pt x="14727" y="8316"/>
                    <a:pt x="14505" y="8189"/>
                  </a:cubicBezTo>
                  <a:lnTo>
                    <a:pt x="412" y="50"/>
                  </a:lnTo>
                  <a:cubicBezTo>
                    <a:pt x="353" y="17"/>
                    <a:pt x="296"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135;p38">
              <a:extLst>
                <a:ext uri="{FF2B5EF4-FFF2-40B4-BE49-F238E27FC236}">
                  <a16:creationId xmlns:a16="http://schemas.microsoft.com/office/drawing/2014/main" id="{9917890D-B839-F641-4D30-DBC2D4624298}"/>
                </a:ext>
              </a:extLst>
            </p:cNvPr>
            <p:cNvSpPr/>
            <p:nvPr/>
          </p:nvSpPr>
          <p:spPr>
            <a:xfrm>
              <a:off x="1660569" y="3090417"/>
              <a:ext cx="164571" cy="102461"/>
            </a:xfrm>
            <a:custGeom>
              <a:avLst/>
              <a:gdLst/>
              <a:ahLst/>
              <a:cxnLst/>
              <a:rect l="l" t="t" r="r" b="b"/>
              <a:pathLst>
                <a:path w="5037" h="3136" extrusionOk="0">
                  <a:moveTo>
                    <a:pt x="1" y="0"/>
                  </a:moveTo>
                  <a:lnTo>
                    <a:pt x="1" y="222"/>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136;p38">
              <a:extLst>
                <a:ext uri="{FF2B5EF4-FFF2-40B4-BE49-F238E27FC236}">
                  <a16:creationId xmlns:a16="http://schemas.microsoft.com/office/drawing/2014/main" id="{7BE4A362-9246-E29C-B3B7-1A82880C8719}"/>
                </a:ext>
              </a:extLst>
            </p:cNvPr>
            <p:cNvSpPr/>
            <p:nvPr/>
          </p:nvSpPr>
          <p:spPr>
            <a:xfrm>
              <a:off x="1660569" y="3117307"/>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137;p38">
              <a:extLst>
                <a:ext uri="{FF2B5EF4-FFF2-40B4-BE49-F238E27FC236}">
                  <a16:creationId xmlns:a16="http://schemas.microsoft.com/office/drawing/2014/main" id="{166909D0-87E4-CC77-8A64-29667E34DF1C}"/>
                </a:ext>
              </a:extLst>
            </p:cNvPr>
            <p:cNvSpPr/>
            <p:nvPr/>
          </p:nvSpPr>
          <p:spPr>
            <a:xfrm>
              <a:off x="1660569" y="3143183"/>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138;p38">
              <a:extLst>
                <a:ext uri="{FF2B5EF4-FFF2-40B4-BE49-F238E27FC236}">
                  <a16:creationId xmlns:a16="http://schemas.microsoft.com/office/drawing/2014/main" id="{13CFDC84-AA9C-4277-D46E-DE579F756256}"/>
                </a:ext>
              </a:extLst>
            </p:cNvPr>
            <p:cNvSpPr/>
            <p:nvPr/>
          </p:nvSpPr>
          <p:spPr>
            <a:xfrm>
              <a:off x="1967886" y="3291647"/>
              <a:ext cx="23818" cy="28490"/>
            </a:xfrm>
            <a:custGeom>
              <a:avLst/>
              <a:gdLst/>
              <a:ahLst/>
              <a:cxnLst/>
              <a:rect l="l" t="t" r="r" b="b"/>
              <a:pathLst>
                <a:path w="729" h="872" extrusionOk="0">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139;p38">
              <a:extLst>
                <a:ext uri="{FF2B5EF4-FFF2-40B4-BE49-F238E27FC236}">
                  <a16:creationId xmlns:a16="http://schemas.microsoft.com/office/drawing/2014/main" id="{77577DB5-21E3-F652-64DC-181D51985465}"/>
                </a:ext>
              </a:extLst>
            </p:cNvPr>
            <p:cNvSpPr/>
            <p:nvPr/>
          </p:nvSpPr>
          <p:spPr>
            <a:xfrm>
              <a:off x="2017549" y="3319746"/>
              <a:ext cx="21760" cy="28490"/>
            </a:xfrm>
            <a:custGeom>
              <a:avLst/>
              <a:gdLst/>
              <a:ahLst/>
              <a:cxnLst/>
              <a:rect l="l" t="t" r="r" b="b"/>
              <a:pathLst>
                <a:path w="666" h="872" extrusionOk="0">
                  <a:moveTo>
                    <a:pt x="179" y="1"/>
                  </a:moveTo>
                  <a:cubicBezTo>
                    <a:pt x="78" y="1"/>
                    <a:pt x="1" y="78"/>
                    <a:pt x="1" y="233"/>
                  </a:cubicBezTo>
                  <a:cubicBezTo>
                    <a:pt x="1" y="455"/>
                    <a:pt x="159" y="708"/>
                    <a:pt x="317" y="835"/>
                  </a:cubicBezTo>
                  <a:cubicBezTo>
                    <a:pt x="367" y="860"/>
                    <a:pt x="415" y="872"/>
                    <a:pt x="458" y="872"/>
                  </a:cubicBezTo>
                  <a:cubicBezTo>
                    <a:pt x="579" y="872"/>
                    <a:pt x="666" y="777"/>
                    <a:pt x="666" y="613"/>
                  </a:cubicBezTo>
                  <a:cubicBezTo>
                    <a:pt x="666" y="423"/>
                    <a:pt x="507" y="170"/>
                    <a:pt x="317" y="43"/>
                  </a:cubicBezTo>
                  <a:cubicBezTo>
                    <a:pt x="270" y="15"/>
                    <a:pt x="222" y="1"/>
                    <a:pt x="17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140;p38">
              <a:extLst>
                <a:ext uri="{FF2B5EF4-FFF2-40B4-BE49-F238E27FC236}">
                  <a16:creationId xmlns:a16="http://schemas.microsoft.com/office/drawing/2014/main" id="{9B7CA073-A201-0A4A-B703-FE7FCE2AEAF5}"/>
                </a:ext>
              </a:extLst>
            </p:cNvPr>
            <p:cNvSpPr/>
            <p:nvPr/>
          </p:nvSpPr>
          <p:spPr>
            <a:xfrm>
              <a:off x="2064107" y="3347517"/>
              <a:ext cx="23851" cy="28098"/>
            </a:xfrm>
            <a:custGeom>
              <a:avLst/>
              <a:gdLst/>
              <a:ahLst/>
              <a:cxnLst/>
              <a:rect l="l" t="t" r="r" b="b"/>
              <a:pathLst>
                <a:path w="730" h="860" extrusionOk="0">
                  <a:moveTo>
                    <a:pt x="201" y="0"/>
                  </a:moveTo>
                  <a:cubicBezTo>
                    <a:pt x="175" y="0"/>
                    <a:pt x="150" y="6"/>
                    <a:pt x="128" y="17"/>
                  </a:cubicBezTo>
                  <a:cubicBezTo>
                    <a:pt x="1" y="80"/>
                    <a:pt x="1" y="333"/>
                    <a:pt x="128" y="555"/>
                  </a:cubicBezTo>
                  <a:cubicBezTo>
                    <a:pt x="229" y="758"/>
                    <a:pt x="391" y="859"/>
                    <a:pt x="517" y="859"/>
                  </a:cubicBezTo>
                  <a:cubicBezTo>
                    <a:pt x="548" y="859"/>
                    <a:pt x="577" y="853"/>
                    <a:pt x="603" y="840"/>
                  </a:cubicBezTo>
                  <a:cubicBezTo>
                    <a:pt x="729" y="777"/>
                    <a:pt x="729" y="523"/>
                    <a:pt x="603" y="302"/>
                  </a:cubicBezTo>
                  <a:cubicBezTo>
                    <a:pt x="498" y="119"/>
                    <a:pt x="329" y="0"/>
                    <a:pt x="20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141;p38">
              <a:extLst>
                <a:ext uri="{FF2B5EF4-FFF2-40B4-BE49-F238E27FC236}">
                  <a16:creationId xmlns:a16="http://schemas.microsoft.com/office/drawing/2014/main" id="{4F8F7BC7-3DD2-BA1A-E5F9-1DE7C068B5CE}"/>
                </a:ext>
              </a:extLst>
            </p:cNvPr>
            <p:cNvSpPr/>
            <p:nvPr/>
          </p:nvSpPr>
          <p:spPr>
            <a:xfrm>
              <a:off x="1636783" y="3192094"/>
              <a:ext cx="487376" cy="387496"/>
            </a:xfrm>
            <a:custGeom>
              <a:avLst/>
              <a:gdLst/>
              <a:ahLst/>
              <a:cxnLst/>
              <a:rect l="l" t="t" r="r" b="b"/>
              <a:pathLst>
                <a:path w="14917" h="11860" extrusionOk="0">
                  <a:moveTo>
                    <a:pt x="230" y="0"/>
                  </a:moveTo>
                  <a:cubicBezTo>
                    <a:pt x="96" y="0"/>
                    <a:pt x="1" y="107"/>
                    <a:pt x="1" y="308"/>
                  </a:cubicBezTo>
                  <a:lnTo>
                    <a:pt x="1" y="2937"/>
                  </a:lnTo>
                  <a:cubicBezTo>
                    <a:pt x="1" y="3190"/>
                    <a:pt x="191" y="3539"/>
                    <a:pt x="412" y="3665"/>
                  </a:cubicBezTo>
                  <a:lnTo>
                    <a:pt x="14505" y="11804"/>
                  </a:lnTo>
                  <a:cubicBezTo>
                    <a:pt x="14570" y="11841"/>
                    <a:pt x="14632" y="11859"/>
                    <a:pt x="14687" y="11859"/>
                  </a:cubicBezTo>
                  <a:cubicBezTo>
                    <a:pt x="14821" y="11859"/>
                    <a:pt x="14917" y="11753"/>
                    <a:pt x="14917" y="11551"/>
                  </a:cubicBezTo>
                  <a:lnTo>
                    <a:pt x="14917" y="8922"/>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142;p38">
              <a:extLst>
                <a:ext uri="{FF2B5EF4-FFF2-40B4-BE49-F238E27FC236}">
                  <a16:creationId xmlns:a16="http://schemas.microsoft.com/office/drawing/2014/main" id="{691D1C58-8524-75F5-2E2C-687F3210D5D4}"/>
                </a:ext>
              </a:extLst>
            </p:cNvPr>
            <p:cNvSpPr/>
            <p:nvPr/>
          </p:nvSpPr>
          <p:spPr>
            <a:xfrm>
              <a:off x="1660569" y="3229047"/>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143;p38">
              <a:extLst>
                <a:ext uri="{FF2B5EF4-FFF2-40B4-BE49-F238E27FC236}">
                  <a16:creationId xmlns:a16="http://schemas.microsoft.com/office/drawing/2014/main" id="{E88BD980-6E65-10C3-6DF7-5D25395C296B}"/>
                </a:ext>
              </a:extLst>
            </p:cNvPr>
            <p:cNvSpPr/>
            <p:nvPr/>
          </p:nvSpPr>
          <p:spPr>
            <a:xfrm>
              <a:off x="1660569" y="325492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144;p38">
              <a:extLst>
                <a:ext uri="{FF2B5EF4-FFF2-40B4-BE49-F238E27FC236}">
                  <a16:creationId xmlns:a16="http://schemas.microsoft.com/office/drawing/2014/main" id="{60F5C796-34FE-8400-42CD-981582E4516C}"/>
                </a:ext>
              </a:extLst>
            </p:cNvPr>
            <p:cNvSpPr/>
            <p:nvPr/>
          </p:nvSpPr>
          <p:spPr>
            <a:xfrm>
              <a:off x="1660569" y="3281813"/>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145;p38">
              <a:extLst>
                <a:ext uri="{FF2B5EF4-FFF2-40B4-BE49-F238E27FC236}">
                  <a16:creationId xmlns:a16="http://schemas.microsoft.com/office/drawing/2014/main" id="{2F5628E6-9B27-8DC9-BD1F-068A06B66169}"/>
                </a:ext>
              </a:extLst>
            </p:cNvPr>
            <p:cNvSpPr/>
            <p:nvPr/>
          </p:nvSpPr>
          <p:spPr>
            <a:xfrm>
              <a:off x="1967886" y="3430277"/>
              <a:ext cx="23818" cy="28523"/>
            </a:xfrm>
            <a:custGeom>
              <a:avLst/>
              <a:gdLst/>
              <a:ahLst/>
              <a:cxnLst/>
              <a:rect l="l" t="t" r="r" b="b"/>
              <a:pathLst>
                <a:path w="729" h="873" extrusionOk="0">
                  <a:moveTo>
                    <a:pt x="201" y="1"/>
                  </a:moveTo>
                  <a:cubicBezTo>
                    <a:pt x="174" y="1"/>
                    <a:pt x="149" y="6"/>
                    <a:pt x="127" y="17"/>
                  </a:cubicBezTo>
                  <a:cubicBezTo>
                    <a:pt x="1" y="112"/>
                    <a:pt x="1" y="334"/>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146;p38">
              <a:extLst>
                <a:ext uri="{FF2B5EF4-FFF2-40B4-BE49-F238E27FC236}">
                  <a16:creationId xmlns:a16="http://schemas.microsoft.com/office/drawing/2014/main" id="{26C69226-F95C-343A-C467-B51441574A1A}"/>
                </a:ext>
              </a:extLst>
            </p:cNvPr>
            <p:cNvSpPr/>
            <p:nvPr/>
          </p:nvSpPr>
          <p:spPr>
            <a:xfrm>
              <a:off x="2017549" y="3457950"/>
              <a:ext cx="21760" cy="28556"/>
            </a:xfrm>
            <a:custGeom>
              <a:avLst/>
              <a:gdLst/>
              <a:ahLst/>
              <a:cxnLst/>
              <a:rect l="l" t="t" r="r" b="b"/>
              <a:pathLst>
                <a:path w="666" h="874" extrusionOk="0">
                  <a:moveTo>
                    <a:pt x="177" y="0"/>
                  </a:moveTo>
                  <a:cubicBezTo>
                    <a:pt x="77" y="0"/>
                    <a:pt x="1" y="93"/>
                    <a:pt x="1" y="247"/>
                  </a:cubicBezTo>
                  <a:cubicBezTo>
                    <a:pt x="1" y="469"/>
                    <a:pt x="159" y="722"/>
                    <a:pt x="317" y="817"/>
                  </a:cubicBezTo>
                  <a:cubicBezTo>
                    <a:pt x="376" y="856"/>
                    <a:pt x="431" y="874"/>
                    <a:pt x="479" y="874"/>
                  </a:cubicBezTo>
                  <a:cubicBezTo>
                    <a:pt x="589" y="874"/>
                    <a:pt x="666" y="781"/>
                    <a:pt x="666" y="627"/>
                  </a:cubicBezTo>
                  <a:cubicBezTo>
                    <a:pt x="666" y="405"/>
                    <a:pt x="507" y="152"/>
                    <a:pt x="317" y="57"/>
                  </a:cubicBezTo>
                  <a:cubicBezTo>
                    <a:pt x="269" y="18"/>
                    <a:pt x="221" y="0"/>
                    <a:pt x="17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147;p38">
              <a:extLst>
                <a:ext uri="{FF2B5EF4-FFF2-40B4-BE49-F238E27FC236}">
                  <a16:creationId xmlns:a16="http://schemas.microsoft.com/office/drawing/2014/main" id="{AE43F7F7-AA21-8704-E92D-DB30713DD1FA}"/>
                </a:ext>
              </a:extLst>
            </p:cNvPr>
            <p:cNvSpPr/>
            <p:nvPr/>
          </p:nvSpPr>
          <p:spPr>
            <a:xfrm>
              <a:off x="2064107" y="3485657"/>
              <a:ext cx="23851" cy="28523"/>
            </a:xfrm>
            <a:custGeom>
              <a:avLst/>
              <a:gdLst/>
              <a:ahLst/>
              <a:cxnLst/>
              <a:rect l="l" t="t" r="r" b="b"/>
              <a:pathLst>
                <a:path w="730" h="873" extrusionOk="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148;p38">
              <a:extLst>
                <a:ext uri="{FF2B5EF4-FFF2-40B4-BE49-F238E27FC236}">
                  <a16:creationId xmlns:a16="http://schemas.microsoft.com/office/drawing/2014/main" id="{12AA5784-11A8-5FA1-33A1-066C34D4B9F4}"/>
                </a:ext>
              </a:extLst>
            </p:cNvPr>
            <p:cNvSpPr/>
            <p:nvPr/>
          </p:nvSpPr>
          <p:spPr>
            <a:xfrm>
              <a:off x="1636783" y="3330266"/>
              <a:ext cx="487376" cy="387953"/>
            </a:xfrm>
            <a:custGeom>
              <a:avLst/>
              <a:gdLst/>
              <a:ahLst/>
              <a:cxnLst/>
              <a:rect l="l" t="t" r="r" b="b"/>
              <a:pathLst>
                <a:path w="14917" h="11874" extrusionOk="0">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7"/>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149;p38">
              <a:extLst>
                <a:ext uri="{FF2B5EF4-FFF2-40B4-BE49-F238E27FC236}">
                  <a16:creationId xmlns:a16="http://schemas.microsoft.com/office/drawing/2014/main" id="{C7A47917-2466-55D8-1AA7-2FB86B58ACAD}"/>
                </a:ext>
              </a:extLst>
            </p:cNvPr>
            <p:cNvSpPr/>
            <p:nvPr/>
          </p:nvSpPr>
          <p:spPr>
            <a:xfrm>
              <a:off x="1660569" y="3367709"/>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150;p38">
              <a:extLst>
                <a:ext uri="{FF2B5EF4-FFF2-40B4-BE49-F238E27FC236}">
                  <a16:creationId xmlns:a16="http://schemas.microsoft.com/office/drawing/2014/main" id="{D82E584A-1B2F-3686-19CA-9E0FFD14E208}"/>
                </a:ext>
              </a:extLst>
            </p:cNvPr>
            <p:cNvSpPr/>
            <p:nvPr/>
          </p:nvSpPr>
          <p:spPr>
            <a:xfrm>
              <a:off x="1660569" y="3393585"/>
              <a:ext cx="164571" cy="102461"/>
            </a:xfrm>
            <a:custGeom>
              <a:avLst/>
              <a:gdLst/>
              <a:ahLst/>
              <a:cxnLst/>
              <a:rect l="l" t="t" r="r" b="b"/>
              <a:pathLst>
                <a:path w="5037" h="3136" extrusionOk="0">
                  <a:moveTo>
                    <a:pt x="1" y="0"/>
                  </a:moveTo>
                  <a:lnTo>
                    <a:pt x="1" y="222"/>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151;p38">
              <a:extLst>
                <a:ext uri="{FF2B5EF4-FFF2-40B4-BE49-F238E27FC236}">
                  <a16:creationId xmlns:a16="http://schemas.microsoft.com/office/drawing/2014/main" id="{F7D9E04D-0F68-1538-0C4D-B344B0D1FA1B}"/>
                </a:ext>
              </a:extLst>
            </p:cNvPr>
            <p:cNvSpPr/>
            <p:nvPr/>
          </p:nvSpPr>
          <p:spPr>
            <a:xfrm>
              <a:off x="1660569" y="3420475"/>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152;p38">
              <a:extLst>
                <a:ext uri="{FF2B5EF4-FFF2-40B4-BE49-F238E27FC236}">
                  <a16:creationId xmlns:a16="http://schemas.microsoft.com/office/drawing/2014/main" id="{A3EE01CA-BA59-96D9-56B2-2427F77D16FE}"/>
                </a:ext>
              </a:extLst>
            </p:cNvPr>
            <p:cNvSpPr/>
            <p:nvPr/>
          </p:nvSpPr>
          <p:spPr>
            <a:xfrm>
              <a:off x="1967886" y="3568841"/>
              <a:ext cx="23818" cy="28098"/>
            </a:xfrm>
            <a:custGeom>
              <a:avLst/>
              <a:gdLst/>
              <a:ahLst/>
              <a:cxnLst/>
              <a:rect l="l" t="t" r="r" b="b"/>
              <a:pathLst>
                <a:path w="729" h="860" extrusionOk="0">
                  <a:moveTo>
                    <a:pt x="213" y="1"/>
                  </a:moveTo>
                  <a:cubicBezTo>
                    <a:pt x="182" y="1"/>
                    <a:pt x="153" y="7"/>
                    <a:pt x="127" y="20"/>
                  </a:cubicBezTo>
                  <a:cubicBezTo>
                    <a:pt x="1" y="83"/>
                    <a:pt x="1" y="337"/>
                    <a:pt x="127" y="558"/>
                  </a:cubicBezTo>
                  <a:cubicBezTo>
                    <a:pt x="232" y="741"/>
                    <a:pt x="401" y="860"/>
                    <a:pt x="528" y="860"/>
                  </a:cubicBezTo>
                  <a:cubicBezTo>
                    <a:pt x="555" y="860"/>
                    <a:pt x="580" y="854"/>
                    <a:pt x="602" y="843"/>
                  </a:cubicBezTo>
                  <a:cubicBezTo>
                    <a:pt x="729" y="780"/>
                    <a:pt x="729" y="527"/>
                    <a:pt x="602" y="305"/>
                  </a:cubicBezTo>
                  <a:cubicBezTo>
                    <a:pt x="501" y="102"/>
                    <a:pt x="339" y="1"/>
                    <a:pt x="2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153;p38">
              <a:extLst>
                <a:ext uri="{FF2B5EF4-FFF2-40B4-BE49-F238E27FC236}">
                  <a16:creationId xmlns:a16="http://schemas.microsoft.com/office/drawing/2014/main" id="{F0522BF1-C29C-10D3-3081-FF4555FBDCFD}"/>
                </a:ext>
              </a:extLst>
            </p:cNvPr>
            <p:cNvSpPr/>
            <p:nvPr/>
          </p:nvSpPr>
          <p:spPr>
            <a:xfrm>
              <a:off x="2016536" y="359638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8" y="760"/>
                    <a:pt x="728" y="539"/>
                    <a:pt x="602" y="285"/>
                  </a:cubicBezTo>
                  <a:cubicBezTo>
                    <a:pt x="504" y="114"/>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154;p38">
              <a:extLst>
                <a:ext uri="{FF2B5EF4-FFF2-40B4-BE49-F238E27FC236}">
                  <a16:creationId xmlns:a16="http://schemas.microsoft.com/office/drawing/2014/main" id="{5BE21036-47BD-D6BB-A18B-8EC8F65C296C}"/>
                </a:ext>
              </a:extLst>
            </p:cNvPr>
            <p:cNvSpPr/>
            <p:nvPr/>
          </p:nvSpPr>
          <p:spPr>
            <a:xfrm>
              <a:off x="2065152" y="3624123"/>
              <a:ext cx="21760" cy="28523"/>
            </a:xfrm>
            <a:custGeom>
              <a:avLst/>
              <a:gdLst/>
              <a:ahLst/>
              <a:cxnLst/>
              <a:rect l="l" t="t" r="r" b="b"/>
              <a:pathLst>
                <a:path w="666" h="873" extrusionOk="0">
                  <a:moveTo>
                    <a:pt x="205" y="1"/>
                  </a:moveTo>
                  <a:cubicBezTo>
                    <a:pt x="85" y="1"/>
                    <a:pt x="1" y="89"/>
                    <a:pt x="1" y="228"/>
                  </a:cubicBezTo>
                  <a:cubicBezTo>
                    <a:pt x="1" y="450"/>
                    <a:pt x="159" y="735"/>
                    <a:pt x="349" y="830"/>
                  </a:cubicBezTo>
                  <a:cubicBezTo>
                    <a:pt x="406" y="858"/>
                    <a:pt x="457" y="873"/>
                    <a:pt x="501" y="873"/>
                  </a:cubicBezTo>
                  <a:cubicBezTo>
                    <a:pt x="603" y="873"/>
                    <a:pt x="666" y="795"/>
                    <a:pt x="666" y="640"/>
                  </a:cubicBezTo>
                  <a:cubicBezTo>
                    <a:pt x="666" y="418"/>
                    <a:pt x="539" y="165"/>
                    <a:pt x="349" y="38"/>
                  </a:cubicBezTo>
                  <a:cubicBezTo>
                    <a:pt x="298" y="13"/>
                    <a:pt x="249"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155;p38">
              <a:extLst>
                <a:ext uri="{FF2B5EF4-FFF2-40B4-BE49-F238E27FC236}">
                  <a16:creationId xmlns:a16="http://schemas.microsoft.com/office/drawing/2014/main" id="{3380E153-C219-86F2-EE74-BACBA344A51D}"/>
                </a:ext>
              </a:extLst>
            </p:cNvPr>
            <p:cNvSpPr/>
            <p:nvPr/>
          </p:nvSpPr>
          <p:spPr>
            <a:xfrm>
              <a:off x="1636783" y="3468896"/>
              <a:ext cx="487376" cy="387823"/>
            </a:xfrm>
            <a:custGeom>
              <a:avLst/>
              <a:gdLst/>
              <a:ahLst/>
              <a:cxnLst/>
              <a:rect l="l" t="t" r="r" b="b"/>
              <a:pathLst>
                <a:path w="14917" h="11870" extrusionOk="0">
                  <a:moveTo>
                    <a:pt x="224" y="1"/>
                  </a:moveTo>
                  <a:cubicBezTo>
                    <a:pt x="93" y="1"/>
                    <a:pt x="1" y="116"/>
                    <a:pt x="1" y="292"/>
                  </a:cubicBezTo>
                  <a:lnTo>
                    <a:pt x="1" y="2921"/>
                  </a:lnTo>
                  <a:cubicBezTo>
                    <a:pt x="1" y="3206"/>
                    <a:pt x="191" y="3522"/>
                    <a:pt x="412" y="3681"/>
                  </a:cubicBezTo>
                  <a:lnTo>
                    <a:pt x="14505" y="11820"/>
                  </a:lnTo>
                  <a:cubicBezTo>
                    <a:pt x="14564" y="11853"/>
                    <a:pt x="14621" y="11869"/>
                    <a:pt x="14673" y="11869"/>
                  </a:cubicBezTo>
                  <a:cubicBezTo>
                    <a:pt x="14815" y="11869"/>
                    <a:pt x="14917" y="11752"/>
                    <a:pt x="14917" y="11566"/>
                  </a:cubicBezTo>
                  <a:lnTo>
                    <a:pt x="14917" y="8938"/>
                  </a:lnTo>
                  <a:cubicBezTo>
                    <a:pt x="14917" y="8653"/>
                    <a:pt x="14727" y="8336"/>
                    <a:pt x="14505" y="8178"/>
                  </a:cubicBezTo>
                  <a:lnTo>
                    <a:pt x="412" y="70"/>
                  </a:lnTo>
                  <a:cubicBezTo>
                    <a:pt x="345" y="22"/>
                    <a:pt x="281" y="1"/>
                    <a:pt x="22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156;p38">
              <a:extLst>
                <a:ext uri="{FF2B5EF4-FFF2-40B4-BE49-F238E27FC236}">
                  <a16:creationId xmlns:a16="http://schemas.microsoft.com/office/drawing/2014/main" id="{249421AF-F5C2-C57F-5FAF-A18B349F96C8}"/>
                </a:ext>
              </a:extLst>
            </p:cNvPr>
            <p:cNvSpPr/>
            <p:nvPr/>
          </p:nvSpPr>
          <p:spPr>
            <a:xfrm>
              <a:off x="1660569" y="3505325"/>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157;p38">
              <a:extLst>
                <a:ext uri="{FF2B5EF4-FFF2-40B4-BE49-F238E27FC236}">
                  <a16:creationId xmlns:a16="http://schemas.microsoft.com/office/drawing/2014/main" id="{8F50AAF2-D4FF-F3F0-2A6D-BC0F8688BF0D}"/>
                </a:ext>
              </a:extLst>
            </p:cNvPr>
            <p:cNvSpPr/>
            <p:nvPr/>
          </p:nvSpPr>
          <p:spPr>
            <a:xfrm>
              <a:off x="1660569" y="353221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158;p38">
              <a:extLst>
                <a:ext uri="{FF2B5EF4-FFF2-40B4-BE49-F238E27FC236}">
                  <a16:creationId xmlns:a16="http://schemas.microsoft.com/office/drawing/2014/main" id="{C2DD72F3-06DE-46FD-258F-FEF805A8DF81}"/>
                </a:ext>
              </a:extLst>
            </p:cNvPr>
            <p:cNvSpPr/>
            <p:nvPr/>
          </p:nvSpPr>
          <p:spPr>
            <a:xfrm>
              <a:off x="1660569" y="3558091"/>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159;p38">
              <a:extLst>
                <a:ext uri="{FF2B5EF4-FFF2-40B4-BE49-F238E27FC236}">
                  <a16:creationId xmlns:a16="http://schemas.microsoft.com/office/drawing/2014/main" id="{71158ED2-3E3B-FB6E-6892-781CD39B4A48}"/>
                </a:ext>
              </a:extLst>
            </p:cNvPr>
            <p:cNvSpPr/>
            <p:nvPr/>
          </p:nvSpPr>
          <p:spPr>
            <a:xfrm>
              <a:off x="1968932" y="3706915"/>
              <a:ext cx="22773" cy="28523"/>
            </a:xfrm>
            <a:custGeom>
              <a:avLst/>
              <a:gdLst/>
              <a:ahLst/>
              <a:cxnLst/>
              <a:rect l="l" t="t" r="r" b="b"/>
              <a:pathLst>
                <a:path w="697" h="873" extrusionOk="0">
                  <a:moveTo>
                    <a:pt x="208" y="1"/>
                  </a:moveTo>
                  <a:cubicBezTo>
                    <a:pt x="87" y="1"/>
                    <a:pt x="0" y="95"/>
                    <a:pt x="0" y="259"/>
                  </a:cubicBezTo>
                  <a:cubicBezTo>
                    <a:pt x="0" y="449"/>
                    <a:pt x="159" y="734"/>
                    <a:pt x="349" y="829"/>
                  </a:cubicBezTo>
                  <a:cubicBezTo>
                    <a:pt x="406" y="858"/>
                    <a:pt x="460" y="872"/>
                    <a:pt x="508" y="872"/>
                  </a:cubicBezTo>
                  <a:cubicBezTo>
                    <a:pt x="619" y="872"/>
                    <a:pt x="697" y="794"/>
                    <a:pt x="697" y="639"/>
                  </a:cubicBezTo>
                  <a:cubicBezTo>
                    <a:pt x="697" y="418"/>
                    <a:pt x="539" y="164"/>
                    <a:pt x="349" y="38"/>
                  </a:cubicBezTo>
                  <a:cubicBezTo>
                    <a:pt x="299" y="13"/>
                    <a:pt x="251"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160;p38">
              <a:extLst>
                <a:ext uri="{FF2B5EF4-FFF2-40B4-BE49-F238E27FC236}">
                  <a16:creationId xmlns:a16="http://schemas.microsoft.com/office/drawing/2014/main" id="{512D98D8-D74A-D0E2-6471-A3B9CB2BE0A4}"/>
                </a:ext>
              </a:extLst>
            </p:cNvPr>
            <p:cNvSpPr/>
            <p:nvPr/>
          </p:nvSpPr>
          <p:spPr>
            <a:xfrm>
              <a:off x="2016536" y="3734490"/>
              <a:ext cx="23818" cy="28523"/>
            </a:xfrm>
            <a:custGeom>
              <a:avLst/>
              <a:gdLst/>
              <a:ahLst/>
              <a:cxnLst/>
              <a:rect l="l" t="t" r="r" b="b"/>
              <a:pathLst>
                <a:path w="729" h="873" extrusionOk="0">
                  <a:moveTo>
                    <a:pt x="201" y="1"/>
                  </a:moveTo>
                  <a:cubicBezTo>
                    <a:pt x="174" y="1"/>
                    <a:pt x="149" y="6"/>
                    <a:pt x="127" y="17"/>
                  </a:cubicBezTo>
                  <a:cubicBezTo>
                    <a:pt x="0" y="112"/>
                    <a:pt x="0" y="365"/>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161;p38">
              <a:extLst>
                <a:ext uri="{FF2B5EF4-FFF2-40B4-BE49-F238E27FC236}">
                  <a16:creationId xmlns:a16="http://schemas.microsoft.com/office/drawing/2014/main" id="{B89B0A5C-4600-9CAD-A469-B84FC5A9B75E}"/>
                </a:ext>
              </a:extLst>
            </p:cNvPr>
            <p:cNvSpPr/>
            <p:nvPr/>
          </p:nvSpPr>
          <p:spPr>
            <a:xfrm>
              <a:off x="2065152" y="3762785"/>
              <a:ext cx="21760" cy="28327"/>
            </a:xfrm>
            <a:custGeom>
              <a:avLst/>
              <a:gdLst/>
              <a:ahLst/>
              <a:cxnLst/>
              <a:rect l="l" t="t" r="r" b="b"/>
              <a:pathLst>
                <a:path w="666" h="867" extrusionOk="0">
                  <a:moveTo>
                    <a:pt x="205" y="0"/>
                  </a:moveTo>
                  <a:cubicBezTo>
                    <a:pt x="85" y="0"/>
                    <a:pt x="1" y="89"/>
                    <a:pt x="1" y="228"/>
                  </a:cubicBezTo>
                  <a:cubicBezTo>
                    <a:pt x="1" y="449"/>
                    <a:pt x="159" y="703"/>
                    <a:pt x="349" y="829"/>
                  </a:cubicBezTo>
                  <a:cubicBezTo>
                    <a:pt x="400" y="855"/>
                    <a:pt x="446" y="867"/>
                    <a:pt x="487" y="867"/>
                  </a:cubicBezTo>
                  <a:cubicBezTo>
                    <a:pt x="598" y="867"/>
                    <a:pt x="666" y="778"/>
                    <a:pt x="666" y="639"/>
                  </a:cubicBezTo>
                  <a:cubicBezTo>
                    <a:pt x="666" y="418"/>
                    <a:pt x="539" y="133"/>
                    <a:pt x="349" y="38"/>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162;p38">
              <a:extLst>
                <a:ext uri="{FF2B5EF4-FFF2-40B4-BE49-F238E27FC236}">
                  <a16:creationId xmlns:a16="http://schemas.microsoft.com/office/drawing/2014/main" id="{27B7FDCD-6605-CC0F-18FB-7B66012D67E2}"/>
                </a:ext>
              </a:extLst>
            </p:cNvPr>
            <p:cNvSpPr/>
            <p:nvPr/>
          </p:nvSpPr>
          <p:spPr>
            <a:xfrm>
              <a:off x="2192412" y="1943384"/>
              <a:ext cx="472902" cy="2077252"/>
            </a:xfrm>
            <a:custGeom>
              <a:avLst/>
              <a:gdLst/>
              <a:ahLst/>
              <a:cxnLst/>
              <a:rect l="l" t="t" r="r" b="b"/>
              <a:pathLst>
                <a:path w="14474" h="63578" extrusionOk="0">
                  <a:moveTo>
                    <a:pt x="14185" y="0"/>
                  </a:moveTo>
                  <a:cubicBezTo>
                    <a:pt x="14112" y="0"/>
                    <a:pt x="14028" y="26"/>
                    <a:pt x="13935" y="81"/>
                  </a:cubicBezTo>
                  <a:lnTo>
                    <a:pt x="539" y="7809"/>
                  </a:lnTo>
                  <a:cubicBezTo>
                    <a:pt x="254" y="7967"/>
                    <a:pt x="1" y="8410"/>
                    <a:pt x="1" y="8759"/>
                  </a:cubicBezTo>
                  <a:lnTo>
                    <a:pt x="1" y="63578"/>
                  </a:lnTo>
                  <a:lnTo>
                    <a:pt x="14474" y="55217"/>
                  </a:lnTo>
                  <a:lnTo>
                    <a:pt x="14474" y="398"/>
                  </a:lnTo>
                  <a:cubicBezTo>
                    <a:pt x="14474" y="152"/>
                    <a:pt x="14362" y="0"/>
                    <a:pt x="1418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163;p38">
              <a:extLst>
                <a:ext uri="{FF2B5EF4-FFF2-40B4-BE49-F238E27FC236}">
                  <a16:creationId xmlns:a16="http://schemas.microsoft.com/office/drawing/2014/main" id="{6D4274EF-2782-16DA-45FE-91EBF004236E}"/>
                </a:ext>
              </a:extLst>
            </p:cNvPr>
            <p:cNvSpPr/>
            <p:nvPr/>
          </p:nvSpPr>
          <p:spPr>
            <a:xfrm>
              <a:off x="2207931" y="1970273"/>
              <a:ext cx="441863" cy="360900"/>
            </a:xfrm>
            <a:custGeom>
              <a:avLst/>
              <a:gdLst/>
              <a:ahLst/>
              <a:cxnLst/>
              <a:rect l="l" t="t" r="r" b="b"/>
              <a:pathLst>
                <a:path w="13524" h="11046" extrusionOk="0">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164;p38">
              <a:extLst>
                <a:ext uri="{FF2B5EF4-FFF2-40B4-BE49-F238E27FC236}">
                  <a16:creationId xmlns:a16="http://schemas.microsoft.com/office/drawing/2014/main" id="{5BE779CA-0774-228E-54B9-734FECF0B13B}"/>
                </a:ext>
              </a:extLst>
            </p:cNvPr>
            <p:cNvSpPr/>
            <p:nvPr/>
          </p:nvSpPr>
          <p:spPr>
            <a:xfrm>
              <a:off x="2207931" y="2108739"/>
              <a:ext cx="441863" cy="361064"/>
            </a:xfrm>
            <a:custGeom>
              <a:avLst/>
              <a:gdLst/>
              <a:ahLst/>
              <a:cxnLst/>
              <a:rect l="l" t="t" r="r" b="b"/>
              <a:pathLst>
                <a:path w="13524" h="11051" extrusionOk="0">
                  <a:moveTo>
                    <a:pt x="13294" y="1"/>
                  </a:moveTo>
                  <a:cubicBezTo>
                    <a:pt x="13239" y="1"/>
                    <a:pt x="13177" y="19"/>
                    <a:pt x="13112" y="56"/>
                  </a:cubicBezTo>
                  <a:lnTo>
                    <a:pt x="444" y="7371"/>
                  </a:lnTo>
                  <a:cubicBezTo>
                    <a:pt x="191" y="7498"/>
                    <a:pt x="1" y="7846"/>
                    <a:pt x="1" y="8100"/>
                  </a:cubicBezTo>
                  <a:lnTo>
                    <a:pt x="1" y="10728"/>
                  </a:lnTo>
                  <a:cubicBezTo>
                    <a:pt x="1" y="10928"/>
                    <a:pt x="95" y="11051"/>
                    <a:pt x="238" y="11051"/>
                  </a:cubicBezTo>
                  <a:cubicBezTo>
                    <a:pt x="299" y="11051"/>
                    <a:pt x="369" y="11029"/>
                    <a:pt x="444" y="10982"/>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165;p38">
              <a:extLst>
                <a:ext uri="{FF2B5EF4-FFF2-40B4-BE49-F238E27FC236}">
                  <a16:creationId xmlns:a16="http://schemas.microsoft.com/office/drawing/2014/main" id="{FD6F050A-2795-076A-BCB5-CA5D736ED3B1}"/>
                </a:ext>
              </a:extLst>
            </p:cNvPr>
            <p:cNvSpPr/>
            <p:nvPr/>
          </p:nvSpPr>
          <p:spPr>
            <a:xfrm>
              <a:off x="2207931" y="2246944"/>
              <a:ext cx="441863" cy="361064"/>
            </a:xfrm>
            <a:custGeom>
              <a:avLst/>
              <a:gdLst/>
              <a:ahLst/>
              <a:cxnLst/>
              <a:rect l="l" t="t" r="r" b="b"/>
              <a:pathLst>
                <a:path w="13524" h="11051" extrusionOk="0">
                  <a:moveTo>
                    <a:pt x="13297" y="0"/>
                  </a:moveTo>
                  <a:cubicBezTo>
                    <a:pt x="13241" y="0"/>
                    <a:pt x="13178" y="22"/>
                    <a:pt x="13112" y="69"/>
                  </a:cubicBezTo>
                  <a:lnTo>
                    <a:pt x="444" y="7385"/>
                  </a:lnTo>
                  <a:cubicBezTo>
                    <a:pt x="191" y="7512"/>
                    <a:pt x="1" y="7860"/>
                    <a:pt x="1" y="8113"/>
                  </a:cubicBezTo>
                  <a:lnTo>
                    <a:pt x="1" y="10742"/>
                  </a:lnTo>
                  <a:cubicBezTo>
                    <a:pt x="1" y="10944"/>
                    <a:pt x="96" y="11050"/>
                    <a:pt x="242" y="11050"/>
                  </a:cubicBezTo>
                  <a:cubicBezTo>
                    <a:pt x="302" y="11050"/>
                    <a:pt x="370" y="11032"/>
                    <a:pt x="444" y="10995"/>
                  </a:cubicBezTo>
                  <a:lnTo>
                    <a:pt x="13112" y="3680"/>
                  </a:lnTo>
                  <a:cubicBezTo>
                    <a:pt x="13334" y="3553"/>
                    <a:pt x="13524" y="3205"/>
                    <a:pt x="13524" y="2951"/>
                  </a:cubicBezTo>
                  <a:lnTo>
                    <a:pt x="13524" y="323"/>
                  </a:lnTo>
                  <a:cubicBezTo>
                    <a:pt x="13524" y="123"/>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166;p38">
              <a:extLst>
                <a:ext uri="{FF2B5EF4-FFF2-40B4-BE49-F238E27FC236}">
                  <a16:creationId xmlns:a16="http://schemas.microsoft.com/office/drawing/2014/main" id="{C033A9E5-3055-502B-E1F9-B483BA3C0085}"/>
                </a:ext>
              </a:extLst>
            </p:cNvPr>
            <p:cNvSpPr/>
            <p:nvPr/>
          </p:nvSpPr>
          <p:spPr>
            <a:xfrm>
              <a:off x="2207931" y="2385573"/>
              <a:ext cx="441863" cy="360900"/>
            </a:xfrm>
            <a:custGeom>
              <a:avLst/>
              <a:gdLst/>
              <a:ahLst/>
              <a:cxnLst/>
              <a:rect l="l" t="t" r="r" b="b"/>
              <a:pathLst>
                <a:path w="13524" h="11046" extrusionOk="0">
                  <a:moveTo>
                    <a:pt x="13300" y="0"/>
                  </a:moveTo>
                  <a:cubicBezTo>
                    <a:pt x="13243" y="0"/>
                    <a:pt x="13179" y="22"/>
                    <a:pt x="13112" y="70"/>
                  </a:cubicBezTo>
                  <a:lnTo>
                    <a:pt x="444" y="7354"/>
                  </a:lnTo>
                  <a:cubicBezTo>
                    <a:pt x="191" y="7512"/>
                    <a:pt x="1" y="7829"/>
                    <a:pt x="1" y="8114"/>
                  </a:cubicBezTo>
                  <a:lnTo>
                    <a:pt x="1" y="10742"/>
                  </a:lnTo>
                  <a:cubicBezTo>
                    <a:pt x="1" y="10928"/>
                    <a:pt x="103" y="11046"/>
                    <a:pt x="257" y="11046"/>
                  </a:cubicBezTo>
                  <a:cubicBezTo>
                    <a:pt x="313" y="11046"/>
                    <a:pt x="376" y="11030"/>
                    <a:pt x="444" y="10996"/>
                  </a:cubicBezTo>
                  <a:lnTo>
                    <a:pt x="13112" y="3680"/>
                  </a:lnTo>
                  <a:cubicBezTo>
                    <a:pt x="13334" y="3554"/>
                    <a:pt x="13524" y="3205"/>
                    <a:pt x="13524" y="2920"/>
                  </a:cubicBezTo>
                  <a:lnTo>
                    <a:pt x="13524" y="292"/>
                  </a:lnTo>
                  <a:cubicBezTo>
                    <a:pt x="13524" y="115"/>
                    <a:pt x="13431"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167;p38">
              <a:extLst>
                <a:ext uri="{FF2B5EF4-FFF2-40B4-BE49-F238E27FC236}">
                  <a16:creationId xmlns:a16="http://schemas.microsoft.com/office/drawing/2014/main" id="{DDD95693-0E1A-014E-FD95-84C4494310B5}"/>
                </a:ext>
              </a:extLst>
            </p:cNvPr>
            <p:cNvSpPr/>
            <p:nvPr/>
          </p:nvSpPr>
          <p:spPr>
            <a:xfrm>
              <a:off x="2207931" y="2523843"/>
              <a:ext cx="441863" cy="360900"/>
            </a:xfrm>
            <a:custGeom>
              <a:avLst/>
              <a:gdLst/>
              <a:ahLst/>
              <a:cxnLst/>
              <a:rect l="l" t="t" r="r" b="b"/>
              <a:pathLst>
                <a:path w="13524" h="11046" extrusionOk="0">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168;p38">
              <a:extLst>
                <a:ext uri="{FF2B5EF4-FFF2-40B4-BE49-F238E27FC236}">
                  <a16:creationId xmlns:a16="http://schemas.microsoft.com/office/drawing/2014/main" id="{F2A9D513-7426-8058-204C-905C7EBA8041}"/>
                </a:ext>
              </a:extLst>
            </p:cNvPr>
            <p:cNvSpPr/>
            <p:nvPr/>
          </p:nvSpPr>
          <p:spPr>
            <a:xfrm>
              <a:off x="2207931" y="2662310"/>
              <a:ext cx="441863" cy="361064"/>
            </a:xfrm>
            <a:custGeom>
              <a:avLst/>
              <a:gdLst/>
              <a:ahLst/>
              <a:cxnLst/>
              <a:rect l="l" t="t" r="r" b="b"/>
              <a:pathLst>
                <a:path w="13524" h="11051" extrusionOk="0">
                  <a:moveTo>
                    <a:pt x="13294" y="1"/>
                  </a:moveTo>
                  <a:cubicBezTo>
                    <a:pt x="13239" y="1"/>
                    <a:pt x="13177" y="19"/>
                    <a:pt x="13112" y="56"/>
                  </a:cubicBezTo>
                  <a:lnTo>
                    <a:pt x="444" y="7371"/>
                  </a:lnTo>
                  <a:cubicBezTo>
                    <a:pt x="191" y="7498"/>
                    <a:pt x="1" y="7846"/>
                    <a:pt x="1" y="8100"/>
                  </a:cubicBezTo>
                  <a:lnTo>
                    <a:pt x="1" y="10728"/>
                  </a:lnTo>
                  <a:cubicBezTo>
                    <a:pt x="1" y="10928"/>
                    <a:pt x="95" y="11050"/>
                    <a:pt x="238" y="11050"/>
                  </a:cubicBezTo>
                  <a:cubicBezTo>
                    <a:pt x="299" y="11050"/>
                    <a:pt x="369" y="11028"/>
                    <a:pt x="444" y="10981"/>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169;p38">
              <a:extLst>
                <a:ext uri="{FF2B5EF4-FFF2-40B4-BE49-F238E27FC236}">
                  <a16:creationId xmlns:a16="http://schemas.microsoft.com/office/drawing/2014/main" id="{80596E12-764F-D093-B1BF-30C1082222D3}"/>
                </a:ext>
              </a:extLst>
            </p:cNvPr>
            <p:cNvSpPr/>
            <p:nvPr/>
          </p:nvSpPr>
          <p:spPr>
            <a:xfrm>
              <a:off x="2207931" y="2800514"/>
              <a:ext cx="441863" cy="361064"/>
            </a:xfrm>
            <a:custGeom>
              <a:avLst/>
              <a:gdLst/>
              <a:ahLst/>
              <a:cxnLst/>
              <a:rect l="l" t="t" r="r" b="b"/>
              <a:pathLst>
                <a:path w="13524" h="11051" extrusionOk="0">
                  <a:moveTo>
                    <a:pt x="13297" y="0"/>
                  </a:moveTo>
                  <a:cubicBezTo>
                    <a:pt x="13241" y="0"/>
                    <a:pt x="13178" y="22"/>
                    <a:pt x="13112" y="69"/>
                  </a:cubicBezTo>
                  <a:lnTo>
                    <a:pt x="444" y="7385"/>
                  </a:lnTo>
                  <a:cubicBezTo>
                    <a:pt x="191" y="7511"/>
                    <a:pt x="1" y="7860"/>
                    <a:pt x="1" y="8113"/>
                  </a:cubicBezTo>
                  <a:lnTo>
                    <a:pt x="1" y="10742"/>
                  </a:lnTo>
                  <a:cubicBezTo>
                    <a:pt x="1" y="10944"/>
                    <a:pt x="96" y="11050"/>
                    <a:pt x="242" y="11050"/>
                  </a:cubicBezTo>
                  <a:cubicBezTo>
                    <a:pt x="302" y="11050"/>
                    <a:pt x="370" y="11032"/>
                    <a:pt x="444" y="10995"/>
                  </a:cubicBezTo>
                  <a:lnTo>
                    <a:pt x="13112" y="3680"/>
                  </a:lnTo>
                  <a:cubicBezTo>
                    <a:pt x="13334" y="3553"/>
                    <a:pt x="13524" y="3204"/>
                    <a:pt x="13524" y="2951"/>
                  </a:cubicBezTo>
                  <a:lnTo>
                    <a:pt x="13524" y="323"/>
                  </a:lnTo>
                  <a:cubicBezTo>
                    <a:pt x="13524" y="122"/>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170;p38">
              <a:extLst>
                <a:ext uri="{FF2B5EF4-FFF2-40B4-BE49-F238E27FC236}">
                  <a16:creationId xmlns:a16="http://schemas.microsoft.com/office/drawing/2014/main" id="{BFF252C1-64B6-42DE-608F-567F30E3C019}"/>
                </a:ext>
              </a:extLst>
            </p:cNvPr>
            <p:cNvSpPr/>
            <p:nvPr/>
          </p:nvSpPr>
          <p:spPr>
            <a:xfrm>
              <a:off x="2207931" y="2939144"/>
              <a:ext cx="441863" cy="360900"/>
            </a:xfrm>
            <a:custGeom>
              <a:avLst/>
              <a:gdLst/>
              <a:ahLst/>
              <a:cxnLst/>
              <a:rect l="l" t="t" r="r" b="b"/>
              <a:pathLst>
                <a:path w="13524" h="11046" extrusionOk="0">
                  <a:moveTo>
                    <a:pt x="13300" y="0"/>
                  </a:moveTo>
                  <a:cubicBezTo>
                    <a:pt x="13243" y="0"/>
                    <a:pt x="13179" y="22"/>
                    <a:pt x="13112" y="70"/>
                  </a:cubicBezTo>
                  <a:lnTo>
                    <a:pt x="444" y="7354"/>
                  </a:lnTo>
                  <a:cubicBezTo>
                    <a:pt x="191" y="7512"/>
                    <a:pt x="1" y="7829"/>
                    <a:pt x="1" y="8114"/>
                  </a:cubicBezTo>
                  <a:lnTo>
                    <a:pt x="1" y="10742"/>
                  </a:lnTo>
                  <a:cubicBezTo>
                    <a:pt x="1" y="10928"/>
                    <a:pt x="103" y="11045"/>
                    <a:pt x="257" y="11045"/>
                  </a:cubicBezTo>
                  <a:cubicBezTo>
                    <a:pt x="313" y="11045"/>
                    <a:pt x="376" y="11030"/>
                    <a:pt x="444" y="10996"/>
                  </a:cubicBezTo>
                  <a:lnTo>
                    <a:pt x="13112" y="3680"/>
                  </a:lnTo>
                  <a:cubicBezTo>
                    <a:pt x="13334" y="3522"/>
                    <a:pt x="13524" y="3205"/>
                    <a:pt x="13524" y="2920"/>
                  </a:cubicBezTo>
                  <a:lnTo>
                    <a:pt x="13524" y="292"/>
                  </a:lnTo>
                  <a:cubicBezTo>
                    <a:pt x="13524" y="115"/>
                    <a:pt x="13431"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171;p38">
              <a:extLst>
                <a:ext uri="{FF2B5EF4-FFF2-40B4-BE49-F238E27FC236}">
                  <a16:creationId xmlns:a16="http://schemas.microsoft.com/office/drawing/2014/main" id="{E8AD0554-9986-365E-52B5-3A51FD981029}"/>
                </a:ext>
              </a:extLst>
            </p:cNvPr>
            <p:cNvSpPr/>
            <p:nvPr/>
          </p:nvSpPr>
          <p:spPr>
            <a:xfrm>
              <a:off x="2207931" y="3077414"/>
              <a:ext cx="441863" cy="360900"/>
            </a:xfrm>
            <a:custGeom>
              <a:avLst/>
              <a:gdLst/>
              <a:ahLst/>
              <a:cxnLst/>
              <a:rect l="l" t="t" r="r" b="b"/>
              <a:pathLst>
                <a:path w="13524" h="11046" extrusionOk="0">
                  <a:moveTo>
                    <a:pt x="13280" y="0"/>
                  </a:moveTo>
                  <a:cubicBezTo>
                    <a:pt x="13228" y="0"/>
                    <a:pt x="13171" y="16"/>
                    <a:pt x="13112" y="50"/>
                  </a:cubicBezTo>
                  <a:lnTo>
                    <a:pt x="444" y="7365"/>
                  </a:lnTo>
                  <a:cubicBezTo>
                    <a:pt x="191" y="7492"/>
                    <a:pt x="1" y="7840"/>
                    <a:pt x="1" y="8125"/>
                  </a:cubicBezTo>
                  <a:lnTo>
                    <a:pt x="1" y="10754"/>
                  </a:lnTo>
                  <a:cubicBezTo>
                    <a:pt x="1" y="10930"/>
                    <a:pt x="93" y="11045"/>
                    <a:pt x="235" y="11045"/>
                  </a:cubicBezTo>
                  <a:cubicBezTo>
                    <a:pt x="296" y="11045"/>
                    <a:pt x="367" y="11024"/>
                    <a:pt x="444" y="10976"/>
                  </a:cubicBezTo>
                  <a:lnTo>
                    <a:pt x="13112" y="3692"/>
                  </a:lnTo>
                  <a:cubicBezTo>
                    <a:pt x="13334" y="3533"/>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172;p38">
              <a:extLst>
                <a:ext uri="{FF2B5EF4-FFF2-40B4-BE49-F238E27FC236}">
                  <a16:creationId xmlns:a16="http://schemas.microsoft.com/office/drawing/2014/main" id="{72ECEB0E-3B91-95FD-2F15-C27DA80C04F0}"/>
                </a:ext>
              </a:extLst>
            </p:cNvPr>
            <p:cNvSpPr/>
            <p:nvPr/>
          </p:nvSpPr>
          <p:spPr>
            <a:xfrm>
              <a:off x="2207931" y="3215880"/>
              <a:ext cx="441863" cy="360606"/>
            </a:xfrm>
            <a:custGeom>
              <a:avLst/>
              <a:gdLst/>
              <a:ahLst/>
              <a:cxnLst/>
              <a:rect l="l" t="t" r="r" b="b"/>
              <a:pathLst>
                <a:path w="13524" h="11037" extrusionOk="0">
                  <a:moveTo>
                    <a:pt x="13294" y="0"/>
                  </a:moveTo>
                  <a:cubicBezTo>
                    <a:pt x="13239" y="0"/>
                    <a:pt x="13177" y="19"/>
                    <a:pt x="13112" y="55"/>
                  </a:cubicBezTo>
                  <a:lnTo>
                    <a:pt x="444" y="7371"/>
                  </a:lnTo>
                  <a:cubicBezTo>
                    <a:pt x="191" y="7498"/>
                    <a:pt x="1" y="7846"/>
                    <a:pt x="1" y="8099"/>
                  </a:cubicBezTo>
                  <a:lnTo>
                    <a:pt x="1" y="10728"/>
                  </a:lnTo>
                  <a:cubicBezTo>
                    <a:pt x="1" y="10930"/>
                    <a:pt x="96" y="11036"/>
                    <a:pt x="242" y="11036"/>
                  </a:cubicBezTo>
                  <a:cubicBezTo>
                    <a:pt x="302" y="11036"/>
                    <a:pt x="370" y="11018"/>
                    <a:pt x="444" y="10981"/>
                  </a:cubicBezTo>
                  <a:lnTo>
                    <a:pt x="13112" y="3666"/>
                  </a:lnTo>
                  <a:cubicBezTo>
                    <a:pt x="13334" y="3539"/>
                    <a:pt x="13524" y="3191"/>
                    <a:pt x="13524" y="2937"/>
                  </a:cubicBezTo>
                  <a:lnTo>
                    <a:pt x="13524" y="309"/>
                  </a:lnTo>
                  <a:cubicBezTo>
                    <a:pt x="13524"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173;p38">
              <a:extLst>
                <a:ext uri="{FF2B5EF4-FFF2-40B4-BE49-F238E27FC236}">
                  <a16:creationId xmlns:a16="http://schemas.microsoft.com/office/drawing/2014/main" id="{1DE4055D-03B8-41B5-6CD5-620344BBF54E}"/>
                </a:ext>
              </a:extLst>
            </p:cNvPr>
            <p:cNvSpPr/>
            <p:nvPr/>
          </p:nvSpPr>
          <p:spPr>
            <a:xfrm>
              <a:off x="2207931" y="3354084"/>
              <a:ext cx="441863" cy="361031"/>
            </a:xfrm>
            <a:custGeom>
              <a:avLst/>
              <a:gdLst/>
              <a:ahLst/>
              <a:cxnLst/>
              <a:rect l="l" t="t" r="r" b="b"/>
              <a:pathLst>
                <a:path w="13524" h="11050" extrusionOk="0">
                  <a:moveTo>
                    <a:pt x="13297" y="0"/>
                  </a:moveTo>
                  <a:cubicBezTo>
                    <a:pt x="13241" y="0"/>
                    <a:pt x="13178" y="22"/>
                    <a:pt x="13112" y="69"/>
                  </a:cubicBezTo>
                  <a:lnTo>
                    <a:pt x="444" y="7385"/>
                  </a:lnTo>
                  <a:cubicBezTo>
                    <a:pt x="191" y="7511"/>
                    <a:pt x="1" y="7860"/>
                    <a:pt x="1" y="8113"/>
                  </a:cubicBezTo>
                  <a:lnTo>
                    <a:pt x="1" y="10742"/>
                  </a:lnTo>
                  <a:cubicBezTo>
                    <a:pt x="1" y="10943"/>
                    <a:pt x="96" y="11050"/>
                    <a:pt x="242" y="11050"/>
                  </a:cubicBezTo>
                  <a:cubicBezTo>
                    <a:pt x="302" y="11050"/>
                    <a:pt x="370" y="11032"/>
                    <a:pt x="444" y="10995"/>
                  </a:cubicBezTo>
                  <a:lnTo>
                    <a:pt x="13112" y="3679"/>
                  </a:lnTo>
                  <a:cubicBezTo>
                    <a:pt x="13334" y="3553"/>
                    <a:pt x="13524" y="3204"/>
                    <a:pt x="13524" y="2951"/>
                  </a:cubicBezTo>
                  <a:lnTo>
                    <a:pt x="13524" y="322"/>
                  </a:lnTo>
                  <a:cubicBezTo>
                    <a:pt x="13524" y="122"/>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174;p38">
              <a:extLst>
                <a:ext uri="{FF2B5EF4-FFF2-40B4-BE49-F238E27FC236}">
                  <a16:creationId xmlns:a16="http://schemas.microsoft.com/office/drawing/2014/main" id="{964F1FB0-881B-5408-DBD0-EFA262C00B6A}"/>
                </a:ext>
              </a:extLst>
            </p:cNvPr>
            <p:cNvSpPr/>
            <p:nvPr/>
          </p:nvSpPr>
          <p:spPr>
            <a:xfrm>
              <a:off x="2207931" y="3492681"/>
              <a:ext cx="441863" cy="360933"/>
            </a:xfrm>
            <a:custGeom>
              <a:avLst/>
              <a:gdLst/>
              <a:ahLst/>
              <a:cxnLst/>
              <a:rect l="l" t="t" r="r" b="b"/>
              <a:pathLst>
                <a:path w="13524" h="11047" extrusionOk="0">
                  <a:moveTo>
                    <a:pt x="13300" y="1"/>
                  </a:moveTo>
                  <a:cubicBezTo>
                    <a:pt x="13243" y="1"/>
                    <a:pt x="13179" y="23"/>
                    <a:pt x="13112" y="71"/>
                  </a:cubicBezTo>
                  <a:lnTo>
                    <a:pt x="444" y="7355"/>
                  </a:lnTo>
                  <a:cubicBezTo>
                    <a:pt x="191" y="7513"/>
                    <a:pt x="1" y="7830"/>
                    <a:pt x="1" y="8115"/>
                  </a:cubicBezTo>
                  <a:lnTo>
                    <a:pt x="1" y="10743"/>
                  </a:lnTo>
                  <a:cubicBezTo>
                    <a:pt x="1" y="10929"/>
                    <a:pt x="103" y="11046"/>
                    <a:pt x="257" y="11046"/>
                  </a:cubicBezTo>
                  <a:cubicBezTo>
                    <a:pt x="313" y="11046"/>
                    <a:pt x="376" y="11030"/>
                    <a:pt x="444" y="10997"/>
                  </a:cubicBezTo>
                  <a:lnTo>
                    <a:pt x="13112" y="3681"/>
                  </a:lnTo>
                  <a:cubicBezTo>
                    <a:pt x="13334" y="3554"/>
                    <a:pt x="13524" y="3206"/>
                    <a:pt x="13524" y="2921"/>
                  </a:cubicBezTo>
                  <a:lnTo>
                    <a:pt x="13524" y="292"/>
                  </a:lnTo>
                  <a:cubicBezTo>
                    <a:pt x="13524" y="116"/>
                    <a:pt x="13431"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175;p38">
              <a:extLst>
                <a:ext uri="{FF2B5EF4-FFF2-40B4-BE49-F238E27FC236}">
                  <a16:creationId xmlns:a16="http://schemas.microsoft.com/office/drawing/2014/main" id="{8B912D80-26BA-C990-A433-7585E1374525}"/>
                </a:ext>
              </a:extLst>
            </p:cNvPr>
            <p:cNvSpPr/>
            <p:nvPr/>
          </p:nvSpPr>
          <p:spPr>
            <a:xfrm>
              <a:off x="1596433" y="1509395"/>
              <a:ext cx="1091654" cy="634304"/>
            </a:xfrm>
            <a:custGeom>
              <a:avLst/>
              <a:gdLst/>
              <a:ahLst/>
              <a:cxnLst/>
              <a:rect l="l" t="t" r="r" b="b"/>
              <a:pathLst>
                <a:path w="33412" h="19414" extrusionOk="0">
                  <a:moveTo>
                    <a:pt x="16152" y="0"/>
                  </a:moveTo>
                  <a:lnTo>
                    <a:pt x="0" y="9374"/>
                  </a:lnTo>
                  <a:lnTo>
                    <a:pt x="17387" y="19413"/>
                  </a:lnTo>
                  <a:lnTo>
                    <a:pt x="33411" y="10134"/>
                  </a:lnTo>
                  <a:lnTo>
                    <a:pt x="1615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176;p38">
              <a:extLst>
                <a:ext uri="{FF2B5EF4-FFF2-40B4-BE49-F238E27FC236}">
                  <a16:creationId xmlns:a16="http://schemas.microsoft.com/office/drawing/2014/main" id="{905301B9-3BDA-83A4-4BE2-DEAE2784DB7C}"/>
                </a:ext>
              </a:extLst>
            </p:cNvPr>
            <p:cNvSpPr/>
            <p:nvPr/>
          </p:nvSpPr>
          <p:spPr>
            <a:xfrm>
              <a:off x="1770250" y="1630447"/>
              <a:ext cx="533967" cy="430460"/>
            </a:xfrm>
            <a:custGeom>
              <a:avLst/>
              <a:gdLst/>
              <a:ahLst/>
              <a:cxnLst/>
              <a:rect l="l" t="t" r="r" b="b"/>
              <a:pathLst>
                <a:path w="16343" h="13175" extrusionOk="0">
                  <a:moveTo>
                    <a:pt x="10230" y="0"/>
                  </a:moveTo>
                  <a:lnTo>
                    <a:pt x="1" y="5891"/>
                  </a:lnTo>
                  <a:lnTo>
                    <a:pt x="12510" y="13175"/>
                  </a:lnTo>
                  <a:lnTo>
                    <a:pt x="12510" y="11845"/>
                  </a:lnTo>
                  <a:lnTo>
                    <a:pt x="16342" y="3547"/>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177;p38">
              <a:extLst>
                <a:ext uri="{FF2B5EF4-FFF2-40B4-BE49-F238E27FC236}">
                  <a16:creationId xmlns:a16="http://schemas.microsoft.com/office/drawing/2014/main" id="{1B335353-228D-CA51-6940-00A8F4113D39}"/>
                </a:ext>
              </a:extLst>
            </p:cNvPr>
            <p:cNvSpPr/>
            <p:nvPr/>
          </p:nvSpPr>
          <p:spPr>
            <a:xfrm>
              <a:off x="1770250" y="1780479"/>
              <a:ext cx="74526" cy="65214"/>
            </a:xfrm>
            <a:custGeom>
              <a:avLst/>
              <a:gdLst/>
              <a:ahLst/>
              <a:cxnLst/>
              <a:rect l="l" t="t" r="r" b="b"/>
              <a:pathLst>
                <a:path w="2281" h="1996" extrusionOk="0">
                  <a:moveTo>
                    <a:pt x="1" y="0"/>
                  </a:moveTo>
                  <a:lnTo>
                    <a:pt x="1" y="1299"/>
                  </a:lnTo>
                  <a:lnTo>
                    <a:pt x="2091" y="1996"/>
                  </a:lnTo>
                  <a:lnTo>
                    <a:pt x="2281" y="855"/>
                  </a:lnTo>
                  <a:lnTo>
                    <a:pt x="1711" y="6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178;p38">
              <a:extLst>
                <a:ext uri="{FF2B5EF4-FFF2-40B4-BE49-F238E27FC236}">
                  <a16:creationId xmlns:a16="http://schemas.microsoft.com/office/drawing/2014/main" id="{90000964-3249-E86F-EB66-968357148D9D}"/>
                </a:ext>
              </a:extLst>
            </p:cNvPr>
            <p:cNvSpPr/>
            <p:nvPr/>
          </p:nvSpPr>
          <p:spPr>
            <a:xfrm>
              <a:off x="2178983" y="1746336"/>
              <a:ext cx="335253" cy="314571"/>
            </a:xfrm>
            <a:custGeom>
              <a:avLst/>
              <a:gdLst/>
              <a:ahLst/>
              <a:cxnLst/>
              <a:rect l="l" t="t" r="r" b="b"/>
              <a:pathLst>
                <a:path w="10261" h="9628" extrusionOk="0">
                  <a:moveTo>
                    <a:pt x="3832" y="0"/>
                  </a:moveTo>
                  <a:lnTo>
                    <a:pt x="0" y="8298"/>
                  </a:lnTo>
                  <a:lnTo>
                    <a:pt x="0" y="9628"/>
                  </a:lnTo>
                  <a:lnTo>
                    <a:pt x="10261" y="3737"/>
                  </a:lnTo>
                  <a:lnTo>
                    <a:pt x="8677" y="2819"/>
                  </a:lnTo>
                  <a:lnTo>
                    <a:pt x="383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179;p38">
              <a:extLst>
                <a:ext uri="{FF2B5EF4-FFF2-40B4-BE49-F238E27FC236}">
                  <a16:creationId xmlns:a16="http://schemas.microsoft.com/office/drawing/2014/main" id="{3AB4A39C-DBDF-2C0F-C8E5-1968E43F4A12}"/>
                </a:ext>
              </a:extLst>
            </p:cNvPr>
            <p:cNvSpPr/>
            <p:nvPr/>
          </p:nvSpPr>
          <p:spPr>
            <a:xfrm>
              <a:off x="2352801" y="1821875"/>
              <a:ext cx="161435" cy="111773"/>
            </a:xfrm>
            <a:custGeom>
              <a:avLst/>
              <a:gdLst/>
              <a:ahLst/>
              <a:cxnLst/>
              <a:rect l="l" t="t" r="r" b="b"/>
              <a:pathLst>
                <a:path w="4941" h="3421" extrusionOk="0">
                  <a:moveTo>
                    <a:pt x="1172" y="0"/>
                  </a:moveTo>
                  <a:lnTo>
                    <a:pt x="1" y="3420"/>
                  </a:lnTo>
                  <a:lnTo>
                    <a:pt x="4941" y="1425"/>
                  </a:lnTo>
                  <a:lnTo>
                    <a:pt x="4941" y="95"/>
                  </a:lnTo>
                  <a:lnTo>
                    <a:pt x="117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180;p38">
              <a:extLst>
                <a:ext uri="{FF2B5EF4-FFF2-40B4-BE49-F238E27FC236}">
                  <a16:creationId xmlns:a16="http://schemas.microsoft.com/office/drawing/2014/main" id="{C70CA7D7-AF50-6EB4-FEEA-ACBB9FDC5E25}"/>
                </a:ext>
              </a:extLst>
            </p:cNvPr>
            <p:cNvSpPr/>
            <p:nvPr/>
          </p:nvSpPr>
          <p:spPr>
            <a:xfrm>
              <a:off x="1770250" y="1586992"/>
              <a:ext cx="743985" cy="430460"/>
            </a:xfrm>
            <a:custGeom>
              <a:avLst/>
              <a:gdLst/>
              <a:ahLst/>
              <a:cxnLst/>
              <a:rect l="l" t="t" r="r" b="b"/>
              <a:pathLst>
                <a:path w="22771" h="13175" extrusionOk="0">
                  <a:moveTo>
                    <a:pt x="10230" y="0"/>
                  </a:moveTo>
                  <a:lnTo>
                    <a:pt x="1" y="5922"/>
                  </a:lnTo>
                  <a:lnTo>
                    <a:pt x="12510" y="13175"/>
                  </a:lnTo>
                  <a:lnTo>
                    <a:pt x="22771" y="7284"/>
                  </a:lnTo>
                  <a:lnTo>
                    <a:pt x="102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181;p38">
              <a:extLst>
                <a:ext uri="{FF2B5EF4-FFF2-40B4-BE49-F238E27FC236}">
                  <a16:creationId xmlns:a16="http://schemas.microsoft.com/office/drawing/2014/main" id="{53A22DF7-4B46-2DFF-C23B-155324FB7AEE}"/>
                </a:ext>
              </a:extLst>
            </p:cNvPr>
            <p:cNvSpPr/>
            <p:nvPr/>
          </p:nvSpPr>
          <p:spPr>
            <a:xfrm>
              <a:off x="1959620" y="1695628"/>
              <a:ext cx="183162" cy="56948"/>
            </a:xfrm>
            <a:custGeom>
              <a:avLst/>
              <a:gdLst/>
              <a:ahLst/>
              <a:cxnLst/>
              <a:rect l="l" t="t" r="r" b="b"/>
              <a:pathLst>
                <a:path w="5606" h="1743" extrusionOk="0">
                  <a:moveTo>
                    <a:pt x="2803" y="1"/>
                  </a:moveTo>
                  <a:cubicBezTo>
                    <a:pt x="2106" y="1"/>
                    <a:pt x="1410" y="159"/>
                    <a:pt x="887" y="476"/>
                  </a:cubicBezTo>
                  <a:cubicBezTo>
                    <a:pt x="285" y="824"/>
                    <a:pt x="0" y="1299"/>
                    <a:pt x="95" y="1742"/>
                  </a:cubicBezTo>
                  <a:cubicBezTo>
                    <a:pt x="159" y="1394"/>
                    <a:pt x="412" y="1077"/>
                    <a:pt x="887" y="792"/>
                  </a:cubicBezTo>
                  <a:cubicBezTo>
                    <a:pt x="1410" y="491"/>
                    <a:pt x="2106" y="341"/>
                    <a:pt x="2803" y="341"/>
                  </a:cubicBezTo>
                  <a:cubicBezTo>
                    <a:pt x="3500" y="341"/>
                    <a:pt x="4196" y="491"/>
                    <a:pt x="4719" y="792"/>
                  </a:cubicBezTo>
                  <a:cubicBezTo>
                    <a:pt x="5194" y="1077"/>
                    <a:pt x="5447" y="1394"/>
                    <a:pt x="5511" y="1742"/>
                  </a:cubicBezTo>
                  <a:cubicBezTo>
                    <a:pt x="5606" y="1299"/>
                    <a:pt x="5321" y="824"/>
                    <a:pt x="4719" y="476"/>
                  </a:cubicBezTo>
                  <a:cubicBezTo>
                    <a:pt x="4196" y="159"/>
                    <a:pt x="3500" y="1"/>
                    <a:pt x="280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182;p38">
              <a:extLst>
                <a:ext uri="{FF2B5EF4-FFF2-40B4-BE49-F238E27FC236}">
                  <a16:creationId xmlns:a16="http://schemas.microsoft.com/office/drawing/2014/main" id="{691086A6-1E3F-4D84-1970-1CAE5A807B53}"/>
                </a:ext>
              </a:extLst>
            </p:cNvPr>
            <p:cNvSpPr/>
            <p:nvPr/>
          </p:nvSpPr>
          <p:spPr>
            <a:xfrm>
              <a:off x="1962724" y="1706737"/>
              <a:ext cx="176954" cy="91614"/>
            </a:xfrm>
            <a:custGeom>
              <a:avLst/>
              <a:gdLst/>
              <a:ahLst/>
              <a:cxnLst/>
              <a:rect l="l" t="t" r="r" b="b"/>
              <a:pathLst>
                <a:path w="5416" h="2804" extrusionOk="0">
                  <a:moveTo>
                    <a:pt x="2708" y="1"/>
                  </a:moveTo>
                  <a:cubicBezTo>
                    <a:pt x="2011" y="1"/>
                    <a:pt x="1315" y="151"/>
                    <a:pt x="792" y="452"/>
                  </a:cubicBezTo>
                  <a:cubicBezTo>
                    <a:pt x="317" y="737"/>
                    <a:pt x="64" y="1054"/>
                    <a:pt x="0" y="1402"/>
                  </a:cubicBezTo>
                  <a:cubicBezTo>
                    <a:pt x="64" y="1751"/>
                    <a:pt x="317" y="2099"/>
                    <a:pt x="792" y="2352"/>
                  </a:cubicBezTo>
                  <a:cubicBezTo>
                    <a:pt x="1315" y="2653"/>
                    <a:pt x="2011" y="2804"/>
                    <a:pt x="2708" y="2804"/>
                  </a:cubicBezTo>
                  <a:cubicBezTo>
                    <a:pt x="3405" y="2804"/>
                    <a:pt x="4101" y="2653"/>
                    <a:pt x="4624" y="2352"/>
                  </a:cubicBezTo>
                  <a:cubicBezTo>
                    <a:pt x="5099" y="2099"/>
                    <a:pt x="5352" y="1751"/>
                    <a:pt x="5416" y="1402"/>
                  </a:cubicBezTo>
                  <a:cubicBezTo>
                    <a:pt x="5352" y="1054"/>
                    <a:pt x="5099" y="737"/>
                    <a:pt x="4624" y="452"/>
                  </a:cubicBezTo>
                  <a:cubicBezTo>
                    <a:pt x="4101" y="151"/>
                    <a:pt x="3405" y="1"/>
                    <a:pt x="27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183;p38">
              <a:extLst>
                <a:ext uri="{FF2B5EF4-FFF2-40B4-BE49-F238E27FC236}">
                  <a16:creationId xmlns:a16="http://schemas.microsoft.com/office/drawing/2014/main" id="{E7CD4A3B-ADEA-4BA2-9E8D-79D4D478739E}"/>
                </a:ext>
              </a:extLst>
            </p:cNvPr>
            <p:cNvSpPr/>
            <p:nvPr/>
          </p:nvSpPr>
          <p:spPr>
            <a:xfrm>
              <a:off x="1897543" y="1755648"/>
              <a:ext cx="141766" cy="82792"/>
            </a:xfrm>
            <a:custGeom>
              <a:avLst/>
              <a:gdLst/>
              <a:ahLst/>
              <a:cxnLst/>
              <a:rect l="l" t="t" r="r" b="b"/>
              <a:pathLst>
                <a:path w="4339" h="2534" extrusionOk="0">
                  <a:moveTo>
                    <a:pt x="348" y="0"/>
                  </a:moveTo>
                  <a:lnTo>
                    <a:pt x="0" y="222"/>
                  </a:lnTo>
                  <a:lnTo>
                    <a:pt x="3990" y="2534"/>
                  </a:lnTo>
                  <a:lnTo>
                    <a:pt x="4339" y="2312"/>
                  </a:lnTo>
                  <a:lnTo>
                    <a:pt x="348"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184;p38">
              <a:extLst>
                <a:ext uri="{FF2B5EF4-FFF2-40B4-BE49-F238E27FC236}">
                  <a16:creationId xmlns:a16="http://schemas.microsoft.com/office/drawing/2014/main" id="{005B434D-10DB-6373-B7ED-8C6EB8193CE6}"/>
                </a:ext>
              </a:extLst>
            </p:cNvPr>
            <p:cNvSpPr/>
            <p:nvPr/>
          </p:nvSpPr>
          <p:spPr>
            <a:xfrm>
              <a:off x="1874770" y="1769109"/>
              <a:ext cx="141799" cy="81747"/>
            </a:xfrm>
            <a:custGeom>
              <a:avLst/>
              <a:gdLst/>
              <a:ahLst/>
              <a:cxnLst/>
              <a:rect l="l" t="t" r="r" b="b"/>
              <a:pathLst>
                <a:path w="4340" h="2502" extrusionOk="0">
                  <a:moveTo>
                    <a:pt x="349" y="0"/>
                  </a:moveTo>
                  <a:lnTo>
                    <a:pt x="0" y="222"/>
                  </a:lnTo>
                  <a:lnTo>
                    <a:pt x="3991" y="2502"/>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185;p38">
              <a:extLst>
                <a:ext uri="{FF2B5EF4-FFF2-40B4-BE49-F238E27FC236}">
                  <a16:creationId xmlns:a16="http://schemas.microsoft.com/office/drawing/2014/main" id="{30706D5B-B038-C3A0-8076-6361DA45561F}"/>
                </a:ext>
              </a:extLst>
            </p:cNvPr>
            <p:cNvSpPr/>
            <p:nvPr/>
          </p:nvSpPr>
          <p:spPr>
            <a:xfrm>
              <a:off x="1851997" y="1782537"/>
              <a:ext cx="141799" cy="81779"/>
            </a:xfrm>
            <a:custGeom>
              <a:avLst/>
              <a:gdLst/>
              <a:ahLst/>
              <a:cxnLst/>
              <a:rect l="l" t="t" r="r" b="b"/>
              <a:pathLst>
                <a:path w="4340" h="2503" extrusionOk="0">
                  <a:moveTo>
                    <a:pt x="349" y="1"/>
                  </a:moveTo>
                  <a:lnTo>
                    <a:pt x="1" y="191"/>
                  </a:lnTo>
                  <a:lnTo>
                    <a:pt x="3991" y="2503"/>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186;p38">
              <a:extLst>
                <a:ext uri="{FF2B5EF4-FFF2-40B4-BE49-F238E27FC236}">
                  <a16:creationId xmlns:a16="http://schemas.microsoft.com/office/drawing/2014/main" id="{E3885F11-8A53-E06D-E32F-6E107F61942E}"/>
                </a:ext>
              </a:extLst>
            </p:cNvPr>
            <p:cNvSpPr/>
            <p:nvPr/>
          </p:nvSpPr>
          <p:spPr>
            <a:xfrm>
              <a:off x="2105503" y="1630447"/>
              <a:ext cx="142811" cy="81779"/>
            </a:xfrm>
            <a:custGeom>
              <a:avLst/>
              <a:gdLst/>
              <a:ahLst/>
              <a:cxnLst/>
              <a:rect l="l" t="t" r="r" b="b"/>
              <a:pathLst>
                <a:path w="4371" h="2503" extrusionOk="0">
                  <a:moveTo>
                    <a:pt x="381" y="0"/>
                  </a:moveTo>
                  <a:lnTo>
                    <a:pt x="1"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187;p38">
              <a:extLst>
                <a:ext uri="{FF2B5EF4-FFF2-40B4-BE49-F238E27FC236}">
                  <a16:creationId xmlns:a16="http://schemas.microsoft.com/office/drawing/2014/main" id="{F29EBA64-88F2-5A1E-07E3-1777D58894F1}"/>
                </a:ext>
              </a:extLst>
            </p:cNvPr>
            <p:cNvSpPr/>
            <p:nvPr/>
          </p:nvSpPr>
          <p:spPr>
            <a:xfrm>
              <a:off x="2082730" y="1643908"/>
              <a:ext cx="142844" cy="81747"/>
            </a:xfrm>
            <a:custGeom>
              <a:avLst/>
              <a:gdLst/>
              <a:ahLst/>
              <a:cxnLst/>
              <a:rect l="l" t="t" r="r" b="b"/>
              <a:pathLst>
                <a:path w="4372" h="2502" extrusionOk="0">
                  <a:moveTo>
                    <a:pt x="381" y="0"/>
                  </a:moveTo>
                  <a:lnTo>
                    <a:pt x="1" y="190"/>
                  </a:lnTo>
                  <a:lnTo>
                    <a:pt x="3991" y="2502"/>
                  </a:lnTo>
                  <a:lnTo>
                    <a:pt x="4371" y="2280"/>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188;p38">
              <a:extLst>
                <a:ext uri="{FF2B5EF4-FFF2-40B4-BE49-F238E27FC236}">
                  <a16:creationId xmlns:a16="http://schemas.microsoft.com/office/drawing/2014/main" id="{07DEE3D9-A02C-6FF0-F721-BBD2E46740F3}"/>
                </a:ext>
              </a:extLst>
            </p:cNvPr>
            <p:cNvSpPr/>
            <p:nvPr/>
          </p:nvSpPr>
          <p:spPr>
            <a:xfrm>
              <a:off x="2059990" y="1656323"/>
              <a:ext cx="142811" cy="82792"/>
            </a:xfrm>
            <a:custGeom>
              <a:avLst/>
              <a:gdLst/>
              <a:ahLst/>
              <a:cxnLst/>
              <a:rect l="l" t="t" r="r" b="b"/>
              <a:pathLst>
                <a:path w="4371" h="2534" extrusionOk="0">
                  <a:moveTo>
                    <a:pt x="380" y="0"/>
                  </a:moveTo>
                  <a:lnTo>
                    <a:pt x="0" y="222"/>
                  </a:lnTo>
                  <a:lnTo>
                    <a:pt x="3990" y="2534"/>
                  </a:lnTo>
                  <a:lnTo>
                    <a:pt x="4370"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189;p38">
              <a:extLst>
                <a:ext uri="{FF2B5EF4-FFF2-40B4-BE49-F238E27FC236}">
                  <a16:creationId xmlns:a16="http://schemas.microsoft.com/office/drawing/2014/main" id="{CF7089E5-2616-6018-BD10-59054C7868D6}"/>
                </a:ext>
              </a:extLst>
            </p:cNvPr>
            <p:cNvSpPr/>
            <p:nvPr/>
          </p:nvSpPr>
          <p:spPr>
            <a:xfrm>
              <a:off x="2147945" y="1804264"/>
              <a:ext cx="182117" cy="56948"/>
            </a:xfrm>
            <a:custGeom>
              <a:avLst/>
              <a:gdLst/>
              <a:ahLst/>
              <a:cxnLst/>
              <a:rect l="l" t="t" r="r" b="b"/>
              <a:pathLst>
                <a:path w="5574" h="1743" extrusionOk="0">
                  <a:moveTo>
                    <a:pt x="2787" y="1"/>
                  </a:moveTo>
                  <a:cubicBezTo>
                    <a:pt x="2090" y="1"/>
                    <a:pt x="1393" y="159"/>
                    <a:pt x="855" y="476"/>
                  </a:cubicBezTo>
                  <a:cubicBezTo>
                    <a:pt x="253" y="824"/>
                    <a:pt x="0" y="1299"/>
                    <a:pt x="95" y="1743"/>
                  </a:cubicBezTo>
                  <a:cubicBezTo>
                    <a:pt x="158" y="1394"/>
                    <a:pt x="412" y="1078"/>
                    <a:pt x="855" y="793"/>
                  </a:cubicBezTo>
                  <a:cubicBezTo>
                    <a:pt x="1393" y="492"/>
                    <a:pt x="2090" y="341"/>
                    <a:pt x="2787" y="341"/>
                  </a:cubicBezTo>
                  <a:cubicBezTo>
                    <a:pt x="3484" y="341"/>
                    <a:pt x="4180" y="492"/>
                    <a:pt x="4719" y="793"/>
                  </a:cubicBezTo>
                  <a:cubicBezTo>
                    <a:pt x="5162" y="1078"/>
                    <a:pt x="5447" y="1394"/>
                    <a:pt x="5510" y="1743"/>
                  </a:cubicBezTo>
                  <a:cubicBezTo>
                    <a:pt x="5574" y="1299"/>
                    <a:pt x="5320" y="824"/>
                    <a:pt x="4719" y="476"/>
                  </a:cubicBezTo>
                  <a:cubicBezTo>
                    <a:pt x="4180" y="159"/>
                    <a:pt x="3484" y="1"/>
                    <a:pt x="278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190;p38">
              <a:extLst>
                <a:ext uri="{FF2B5EF4-FFF2-40B4-BE49-F238E27FC236}">
                  <a16:creationId xmlns:a16="http://schemas.microsoft.com/office/drawing/2014/main" id="{83B6DE2A-4B08-9905-D0DB-D268790637FD}"/>
                </a:ext>
              </a:extLst>
            </p:cNvPr>
            <p:cNvSpPr/>
            <p:nvPr/>
          </p:nvSpPr>
          <p:spPr>
            <a:xfrm>
              <a:off x="2151048" y="1815406"/>
              <a:ext cx="176954" cy="91581"/>
            </a:xfrm>
            <a:custGeom>
              <a:avLst/>
              <a:gdLst/>
              <a:ahLst/>
              <a:cxnLst/>
              <a:rect l="l" t="t" r="r" b="b"/>
              <a:pathLst>
                <a:path w="5416" h="2803" extrusionOk="0">
                  <a:moveTo>
                    <a:pt x="2692" y="0"/>
                  </a:moveTo>
                  <a:cubicBezTo>
                    <a:pt x="1995" y="0"/>
                    <a:pt x="1298" y="151"/>
                    <a:pt x="760" y="452"/>
                  </a:cubicBezTo>
                  <a:cubicBezTo>
                    <a:pt x="317" y="737"/>
                    <a:pt x="63" y="1053"/>
                    <a:pt x="0" y="1402"/>
                  </a:cubicBezTo>
                  <a:cubicBezTo>
                    <a:pt x="63" y="1750"/>
                    <a:pt x="317" y="2098"/>
                    <a:pt x="760" y="2352"/>
                  </a:cubicBezTo>
                  <a:cubicBezTo>
                    <a:pt x="1298" y="2652"/>
                    <a:pt x="1995" y="2803"/>
                    <a:pt x="2692" y="2803"/>
                  </a:cubicBezTo>
                  <a:cubicBezTo>
                    <a:pt x="3389" y="2803"/>
                    <a:pt x="4085" y="2652"/>
                    <a:pt x="4624" y="2352"/>
                  </a:cubicBezTo>
                  <a:cubicBezTo>
                    <a:pt x="5067" y="2098"/>
                    <a:pt x="5352" y="1750"/>
                    <a:pt x="5415" y="1402"/>
                  </a:cubicBezTo>
                  <a:cubicBezTo>
                    <a:pt x="5352" y="1053"/>
                    <a:pt x="5067" y="737"/>
                    <a:pt x="4624" y="452"/>
                  </a:cubicBezTo>
                  <a:cubicBezTo>
                    <a:pt x="4085" y="151"/>
                    <a:pt x="3389" y="0"/>
                    <a:pt x="269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191;p38">
              <a:extLst>
                <a:ext uri="{FF2B5EF4-FFF2-40B4-BE49-F238E27FC236}">
                  <a16:creationId xmlns:a16="http://schemas.microsoft.com/office/drawing/2014/main" id="{308A6069-89ED-39C5-F7AA-BC420894516E}"/>
                </a:ext>
              </a:extLst>
            </p:cNvPr>
            <p:cNvSpPr/>
            <p:nvPr/>
          </p:nvSpPr>
          <p:spPr>
            <a:xfrm>
              <a:off x="2084821" y="1864284"/>
              <a:ext cx="142811" cy="82825"/>
            </a:xfrm>
            <a:custGeom>
              <a:avLst/>
              <a:gdLst/>
              <a:ahLst/>
              <a:cxnLst/>
              <a:rect l="l" t="t" r="r" b="b"/>
              <a:pathLst>
                <a:path w="4371" h="2535" extrusionOk="0">
                  <a:moveTo>
                    <a:pt x="380" y="1"/>
                  </a:moveTo>
                  <a:lnTo>
                    <a:pt x="0" y="222"/>
                  </a:lnTo>
                  <a:lnTo>
                    <a:pt x="3991" y="2534"/>
                  </a:lnTo>
                  <a:lnTo>
                    <a:pt x="4371"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192;p38">
              <a:extLst>
                <a:ext uri="{FF2B5EF4-FFF2-40B4-BE49-F238E27FC236}">
                  <a16:creationId xmlns:a16="http://schemas.microsoft.com/office/drawing/2014/main" id="{053DE5DE-F2C5-8D62-1B08-33E6A367AA98}"/>
                </a:ext>
              </a:extLst>
            </p:cNvPr>
            <p:cNvSpPr/>
            <p:nvPr/>
          </p:nvSpPr>
          <p:spPr>
            <a:xfrm>
              <a:off x="2062049" y="1877745"/>
              <a:ext cx="142811" cy="81779"/>
            </a:xfrm>
            <a:custGeom>
              <a:avLst/>
              <a:gdLst/>
              <a:ahLst/>
              <a:cxnLst/>
              <a:rect l="l" t="t" r="r" b="b"/>
              <a:pathLst>
                <a:path w="4371" h="2503" extrusionOk="0">
                  <a:moveTo>
                    <a:pt x="381" y="0"/>
                  </a:moveTo>
                  <a:lnTo>
                    <a:pt x="0" y="222"/>
                  </a:lnTo>
                  <a:lnTo>
                    <a:pt x="3991" y="2502"/>
                  </a:lnTo>
                  <a:lnTo>
                    <a:pt x="4371" y="2280"/>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193;p38">
              <a:extLst>
                <a:ext uri="{FF2B5EF4-FFF2-40B4-BE49-F238E27FC236}">
                  <a16:creationId xmlns:a16="http://schemas.microsoft.com/office/drawing/2014/main" id="{11716A5F-7B50-6299-F920-C8E2D3DDEE4C}"/>
                </a:ext>
              </a:extLst>
            </p:cNvPr>
            <p:cNvSpPr/>
            <p:nvPr/>
          </p:nvSpPr>
          <p:spPr>
            <a:xfrm>
              <a:off x="2039276" y="1891173"/>
              <a:ext cx="142844" cy="81779"/>
            </a:xfrm>
            <a:custGeom>
              <a:avLst/>
              <a:gdLst/>
              <a:ahLst/>
              <a:cxnLst/>
              <a:rect l="l" t="t" r="r" b="b"/>
              <a:pathLst>
                <a:path w="4372" h="2503" extrusionOk="0">
                  <a:moveTo>
                    <a:pt x="381" y="1"/>
                  </a:moveTo>
                  <a:lnTo>
                    <a:pt x="1" y="191"/>
                  </a:lnTo>
                  <a:lnTo>
                    <a:pt x="3991" y="2503"/>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194;p38">
              <a:extLst>
                <a:ext uri="{FF2B5EF4-FFF2-40B4-BE49-F238E27FC236}">
                  <a16:creationId xmlns:a16="http://schemas.microsoft.com/office/drawing/2014/main" id="{3F2BAC82-6FF2-B5E3-8D16-75A12DDF6D56}"/>
                </a:ext>
              </a:extLst>
            </p:cNvPr>
            <p:cNvSpPr/>
            <p:nvPr/>
          </p:nvSpPr>
          <p:spPr>
            <a:xfrm>
              <a:off x="2293827" y="1739083"/>
              <a:ext cx="142811" cy="81779"/>
            </a:xfrm>
            <a:custGeom>
              <a:avLst/>
              <a:gdLst/>
              <a:ahLst/>
              <a:cxnLst/>
              <a:rect l="l" t="t" r="r" b="b"/>
              <a:pathLst>
                <a:path w="4371" h="2503" extrusionOk="0">
                  <a:moveTo>
                    <a:pt x="380" y="1"/>
                  </a:moveTo>
                  <a:lnTo>
                    <a:pt x="0" y="191"/>
                  </a:lnTo>
                  <a:lnTo>
                    <a:pt x="3991" y="2502"/>
                  </a:lnTo>
                  <a:lnTo>
                    <a:pt x="4371" y="2281"/>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195;p38">
              <a:extLst>
                <a:ext uri="{FF2B5EF4-FFF2-40B4-BE49-F238E27FC236}">
                  <a16:creationId xmlns:a16="http://schemas.microsoft.com/office/drawing/2014/main" id="{08CC915D-E962-71A6-DA73-BF1A76559373}"/>
                </a:ext>
              </a:extLst>
            </p:cNvPr>
            <p:cNvSpPr/>
            <p:nvPr/>
          </p:nvSpPr>
          <p:spPr>
            <a:xfrm>
              <a:off x="2271055" y="1752544"/>
              <a:ext cx="142811" cy="81779"/>
            </a:xfrm>
            <a:custGeom>
              <a:avLst/>
              <a:gdLst/>
              <a:ahLst/>
              <a:cxnLst/>
              <a:rect l="l" t="t" r="r" b="b"/>
              <a:pathLst>
                <a:path w="4371" h="2503" extrusionOk="0">
                  <a:moveTo>
                    <a:pt x="381" y="0"/>
                  </a:moveTo>
                  <a:lnTo>
                    <a:pt x="1" y="190"/>
                  </a:lnTo>
                  <a:lnTo>
                    <a:pt x="3991" y="2502"/>
                  </a:lnTo>
                  <a:lnTo>
                    <a:pt x="4371" y="2281"/>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196;p38">
              <a:extLst>
                <a:ext uri="{FF2B5EF4-FFF2-40B4-BE49-F238E27FC236}">
                  <a16:creationId xmlns:a16="http://schemas.microsoft.com/office/drawing/2014/main" id="{7FC86F72-90B7-22F9-D1FC-B150351BC2D5}"/>
                </a:ext>
              </a:extLst>
            </p:cNvPr>
            <p:cNvSpPr/>
            <p:nvPr/>
          </p:nvSpPr>
          <p:spPr>
            <a:xfrm>
              <a:off x="2248282" y="1764959"/>
              <a:ext cx="142844" cy="82792"/>
            </a:xfrm>
            <a:custGeom>
              <a:avLst/>
              <a:gdLst/>
              <a:ahLst/>
              <a:cxnLst/>
              <a:rect l="l" t="t" r="r" b="b"/>
              <a:pathLst>
                <a:path w="4372"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197;p38">
              <a:extLst>
                <a:ext uri="{FF2B5EF4-FFF2-40B4-BE49-F238E27FC236}">
                  <a16:creationId xmlns:a16="http://schemas.microsoft.com/office/drawing/2014/main" id="{54B3F5A6-34D4-3582-321D-D766882A7035}"/>
                </a:ext>
              </a:extLst>
            </p:cNvPr>
            <p:cNvSpPr/>
            <p:nvPr/>
          </p:nvSpPr>
          <p:spPr>
            <a:xfrm>
              <a:off x="1025285" y="1818771"/>
              <a:ext cx="523577" cy="2196703"/>
            </a:xfrm>
            <a:custGeom>
              <a:avLst/>
              <a:gdLst/>
              <a:ahLst/>
              <a:cxnLst/>
              <a:rect l="l" t="t" r="r" b="b"/>
              <a:pathLst>
                <a:path w="16025" h="67234" extrusionOk="0">
                  <a:moveTo>
                    <a:pt x="16025" y="0"/>
                  </a:moveTo>
                  <a:lnTo>
                    <a:pt x="0" y="9247"/>
                  </a:lnTo>
                  <a:lnTo>
                    <a:pt x="0" y="67233"/>
                  </a:lnTo>
                  <a:lnTo>
                    <a:pt x="16025" y="57954"/>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198;p38">
              <a:extLst>
                <a:ext uri="{FF2B5EF4-FFF2-40B4-BE49-F238E27FC236}">
                  <a16:creationId xmlns:a16="http://schemas.microsoft.com/office/drawing/2014/main" id="{72B83F59-C936-5C4F-EA9D-0A9D30C9C74A}"/>
                </a:ext>
              </a:extLst>
            </p:cNvPr>
            <p:cNvSpPr/>
            <p:nvPr/>
          </p:nvSpPr>
          <p:spPr>
            <a:xfrm>
              <a:off x="457208" y="1792894"/>
              <a:ext cx="568109" cy="2222579"/>
            </a:xfrm>
            <a:custGeom>
              <a:avLst/>
              <a:gdLst/>
              <a:ahLst/>
              <a:cxnLst/>
              <a:rect l="l" t="t" r="r" b="b"/>
              <a:pathLst>
                <a:path w="17388" h="68026" extrusionOk="0">
                  <a:moveTo>
                    <a:pt x="1" y="0"/>
                  </a:moveTo>
                  <a:lnTo>
                    <a:pt x="1" y="57986"/>
                  </a:lnTo>
                  <a:lnTo>
                    <a:pt x="17387" y="68025"/>
                  </a:lnTo>
                  <a:lnTo>
                    <a:pt x="17387" y="10039"/>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199;p38">
              <a:extLst>
                <a:ext uri="{FF2B5EF4-FFF2-40B4-BE49-F238E27FC236}">
                  <a16:creationId xmlns:a16="http://schemas.microsoft.com/office/drawing/2014/main" id="{5DD9CC8E-E671-EA05-C80A-AC76D595AEAD}"/>
                </a:ext>
              </a:extLst>
            </p:cNvPr>
            <p:cNvSpPr/>
            <p:nvPr/>
          </p:nvSpPr>
          <p:spPr>
            <a:xfrm>
              <a:off x="482039" y="1897838"/>
              <a:ext cx="519460" cy="2103129"/>
            </a:xfrm>
            <a:custGeom>
              <a:avLst/>
              <a:gdLst/>
              <a:ahLst/>
              <a:cxnLst/>
              <a:rect l="l" t="t" r="r" b="b"/>
              <a:pathLst>
                <a:path w="15899" h="64370" extrusionOk="0">
                  <a:moveTo>
                    <a:pt x="303" y="1"/>
                  </a:moveTo>
                  <a:cubicBezTo>
                    <a:pt x="128" y="1"/>
                    <a:pt x="1" y="152"/>
                    <a:pt x="1" y="399"/>
                  </a:cubicBezTo>
                  <a:lnTo>
                    <a:pt x="1" y="55186"/>
                  </a:lnTo>
                  <a:lnTo>
                    <a:pt x="15899" y="64370"/>
                  </a:lnTo>
                  <a:lnTo>
                    <a:pt x="15899" y="9551"/>
                  </a:lnTo>
                  <a:cubicBezTo>
                    <a:pt x="15899" y="9203"/>
                    <a:pt x="15645" y="8791"/>
                    <a:pt x="15329" y="8601"/>
                  </a:cubicBezTo>
                  <a:lnTo>
                    <a:pt x="539" y="82"/>
                  </a:lnTo>
                  <a:cubicBezTo>
                    <a:pt x="456" y="26"/>
                    <a:pt x="375" y="1"/>
                    <a:pt x="30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200;p38">
              <a:extLst>
                <a:ext uri="{FF2B5EF4-FFF2-40B4-BE49-F238E27FC236}">
                  <a16:creationId xmlns:a16="http://schemas.microsoft.com/office/drawing/2014/main" id="{946E18C6-929B-FA2F-03EE-48C90A3DD7A0}"/>
                </a:ext>
              </a:extLst>
            </p:cNvPr>
            <p:cNvSpPr/>
            <p:nvPr/>
          </p:nvSpPr>
          <p:spPr>
            <a:xfrm>
              <a:off x="497559" y="1924564"/>
              <a:ext cx="488421" cy="387496"/>
            </a:xfrm>
            <a:custGeom>
              <a:avLst/>
              <a:gdLst/>
              <a:ahLst/>
              <a:cxnLst/>
              <a:rect l="l" t="t" r="r" b="b"/>
              <a:pathLst>
                <a:path w="14949" h="11860" extrusionOk="0">
                  <a:moveTo>
                    <a:pt x="242" y="1"/>
                  </a:moveTo>
                  <a:cubicBezTo>
                    <a:pt x="96" y="1"/>
                    <a:pt x="1" y="107"/>
                    <a:pt x="1" y="309"/>
                  </a:cubicBezTo>
                  <a:lnTo>
                    <a:pt x="1" y="2938"/>
                  </a:lnTo>
                  <a:cubicBezTo>
                    <a:pt x="1" y="3223"/>
                    <a:pt x="191" y="3539"/>
                    <a:pt x="444" y="3698"/>
                  </a:cubicBezTo>
                  <a:lnTo>
                    <a:pt x="14505" y="11805"/>
                  </a:lnTo>
                  <a:cubicBezTo>
                    <a:pt x="14579" y="11842"/>
                    <a:pt x="14648" y="11860"/>
                    <a:pt x="14708" y="11860"/>
                  </a:cubicBezTo>
                  <a:cubicBezTo>
                    <a:pt x="14853" y="11860"/>
                    <a:pt x="14949" y="11753"/>
                    <a:pt x="14949" y="11552"/>
                  </a:cubicBezTo>
                  <a:lnTo>
                    <a:pt x="14949" y="8923"/>
                  </a:lnTo>
                  <a:cubicBezTo>
                    <a:pt x="14949" y="8670"/>
                    <a:pt x="14759" y="8321"/>
                    <a:pt x="14505" y="8195"/>
                  </a:cubicBezTo>
                  <a:lnTo>
                    <a:pt x="444" y="56"/>
                  </a:lnTo>
                  <a:cubicBezTo>
                    <a:pt x="370" y="19"/>
                    <a:pt x="302" y="1"/>
                    <a:pt x="24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201;p38">
              <a:extLst>
                <a:ext uri="{FF2B5EF4-FFF2-40B4-BE49-F238E27FC236}">
                  <a16:creationId xmlns:a16="http://schemas.microsoft.com/office/drawing/2014/main" id="{5B03BBE0-122A-93CB-0095-E998F1BC715D}"/>
                </a:ext>
              </a:extLst>
            </p:cNvPr>
            <p:cNvSpPr/>
            <p:nvPr/>
          </p:nvSpPr>
          <p:spPr>
            <a:xfrm>
              <a:off x="521377" y="1961550"/>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202;p38">
              <a:extLst>
                <a:ext uri="{FF2B5EF4-FFF2-40B4-BE49-F238E27FC236}">
                  <a16:creationId xmlns:a16="http://schemas.microsoft.com/office/drawing/2014/main" id="{BB96EE3D-DD4C-7C4F-6288-3AC9FBB9E2FA}"/>
                </a:ext>
              </a:extLst>
            </p:cNvPr>
            <p:cNvSpPr/>
            <p:nvPr/>
          </p:nvSpPr>
          <p:spPr>
            <a:xfrm>
              <a:off x="521377" y="1987426"/>
              <a:ext cx="164539" cy="102461"/>
            </a:xfrm>
            <a:custGeom>
              <a:avLst/>
              <a:gdLst/>
              <a:ahLst/>
              <a:cxnLst/>
              <a:rect l="l" t="t" r="r" b="b"/>
              <a:pathLst>
                <a:path w="5036" h="3136" extrusionOk="0">
                  <a:moveTo>
                    <a:pt x="0" y="0"/>
                  </a:moveTo>
                  <a:lnTo>
                    <a:pt x="0" y="254"/>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203;p38">
              <a:extLst>
                <a:ext uri="{FF2B5EF4-FFF2-40B4-BE49-F238E27FC236}">
                  <a16:creationId xmlns:a16="http://schemas.microsoft.com/office/drawing/2014/main" id="{4DE51646-6F98-B50C-F4E9-A3F15F20495E}"/>
                </a:ext>
              </a:extLst>
            </p:cNvPr>
            <p:cNvSpPr/>
            <p:nvPr/>
          </p:nvSpPr>
          <p:spPr>
            <a:xfrm>
              <a:off x="521377" y="2014316"/>
              <a:ext cx="164539" cy="102461"/>
            </a:xfrm>
            <a:custGeom>
              <a:avLst/>
              <a:gdLst/>
              <a:ahLst/>
              <a:cxnLst/>
              <a:rect l="l" t="t" r="r" b="b"/>
              <a:pathLst>
                <a:path w="5036" h="3136" extrusionOk="0">
                  <a:moveTo>
                    <a:pt x="0" y="1"/>
                  </a:moveTo>
                  <a:lnTo>
                    <a:pt x="0" y="222"/>
                  </a:lnTo>
                  <a:lnTo>
                    <a:pt x="5036" y="3136"/>
                  </a:lnTo>
                  <a:lnTo>
                    <a:pt x="5036"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204;p38">
              <a:extLst>
                <a:ext uri="{FF2B5EF4-FFF2-40B4-BE49-F238E27FC236}">
                  <a16:creationId xmlns:a16="http://schemas.microsoft.com/office/drawing/2014/main" id="{5B89E87D-117B-7A84-54E3-39A9F1BF9279}"/>
                </a:ext>
              </a:extLst>
            </p:cNvPr>
            <p:cNvSpPr/>
            <p:nvPr/>
          </p:nvSpPr>
          <p:spPr>
            <a:xfrm>
              <a:off x="829707" y="2162780"/>
              <a:ext cx="23851" cy="28490"/>
            </a:xfrm>
            <a:custGeom>
              <a:avLst/>
              <a:gdLst/>
              <a:ahLst/>
              <a:cxnLst/>
              <a:rect l="l" t="t" r="r" b="b"/>
              <a:pathLst>
                <a:path w="730" h="872" extrusionOk="0">
                  <a:moveTo>
                    <a:pt x="201" y="1"/>
                  </a:moveTo>
                  <a:cubicBezTo>
                    <a:pt x="174" y="1"/>
                    <a:pt x="149" y="6"/>
                    <a:pt x="127" y="17"/>
                  </a:cubicBezTo>
                  <a:cubicBezTo>
                    <a:pt x="1" y="112"/>
                    <a:pt x="1" y="334"/>
                    <a:pt x="127" y="555"/>
                  </a:cubicBezTo>
                  <a:cubicBezTo>
                    <a:pt x="225" y="752"/>
                    <a:pt x="381" y="872"/>
                    <a:pt x="505" y="872"/>
                  </a:cubicBezTo>
                  <a:cubicBezTo>
                    <a:pt x="540" y="872"/>
                    <a:pt x="574" y="862"/>
                    <a:pt x="602" y="840"/>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205;p38">
              <a:extLst>
                <a:ext uri="{FF2B5EF4-FFF2-40B4-BE49-F238E27FC236}">
                  <a16:creationId xmlns:a16="http://schemas.microsoft.com/office/drawing/2014/main" id="{623F1E9C-9952-B0C8-DBAD-1736B9586C29}"/>
                </a:ext>
              </a:extLst>
            </p:cNvPr>
            <p:cNvSpPr/>
            <p:nvPr/>
          </p:nvSpPr>
          <p:spPr>
            <a:xfrm>
              <a:off x="877311" y="2190715"/>
              <a:ext cx="23818" cy="28098"/>
            </a:xfrm>
            <a:custGeom>
              <a:avLst/>
              <a:gdLst/>
              <a:ahLst/>
              <a:cxnLst/>
              <a:rect l="l" t="t" r="r" b="b"/>
              <a:pathLst>
                <a:path w="729" h="860" extrusionOk="0">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206;p38">
              <a:extLst>
                <a:ext uri="{FF2B5EF4-FFF2-40B4-BE49-F238E27FC236}">
                  <a16:creationId xmlns:a16="http://schemas.microsoft.com/office/drawing/2014/main" id="{D85A2F6D-74BE-18C6-3E87-C2EBEF1F321D}"/>
                </a:ext>
              </a:extLst>
            </p:cNvPr>
            <p:cNvSpPr/>
            <p:nvPr/>
          </p:nvSpPr>
          <p:spPr>
            <a:xfrm>
              <a:off x="926973" y="2218356"/>
              <a:ext cx="21760" cy="28588"/>
            </a:xfrm>
            <a:custGeom>
              <a:avLst/>
              <a:gdLst/>
              <a:ahLst/>
              <a:cxnLst/>
              <a:rect l="l" t="t" r="r" b="b"/>
              <a:pathLst>
                <a:path w="666" h="875" extrusionOk="0">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207;p38">
              <a:extLst>
                <a:ext uri="{FF2B5EF4-FFF2-40B4-BE49-F238E27FC236}">
                  <a16:creationId xmlns:a16="http://schemas.microsoft.com/office/drawing/2014/main" id="{43381EEE-627D-2A71-D1A6-AFDF63EE64D6}"/>
                </a:ext>
              </a:extLst>
            </p:cNvPr>
            <p:cNvSpPr/>
            <p:nvPr/>
          </p:nvSpPr>
          <p:spPr>
            <a:xfrm>
              <a:off x="497559" y="2063227"/>
              <a:ext cx="488421" cy="387496"/>
            </a:xfrm>
            <a:custGeom>
              <a:avLst/>
              <a:gdLst/>
              <a:ahLst/>
              <a:cxnLst/>
              <a:rect l="l" t="t" r="r" b="b"/>
              <a:pathLst>
                <a:path w="14949" h="11860" extrusionOk="0">
                  <a:moveTo>
                    <a:pt x="242" y="0"/>
                  </a:moveTo>
                  <a:cubicBezTo>
                    <a:pt x="96" y="0"/>
                    <a:pt x="1" y="107"/>
                    <a:pt x="1" y="309"/>
                  </a:cubicBezTo>
                  <a:lnTo>
                    <a:pt x="1" y="2937"/>
                  </a:lnTo>
                  <a:cubicBezTo>
                    <a:pt x="1" y="3191"/>
                    <a:pt x="191" y="3539"/>
                    <a:pt x="444" y="3666"/>
                  </a:cubicBezTo>
                  <a:lnTo>
                    <a:pt x="14505" y="11805"/>
                  </a:lnTo>
                  <a:cubicBezTo>
                    <a:pt x="14579" y="11841"/>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208;p38">
              <a:extLst>
                <a:ext uri="{FF2B5EF4-FFF2-40B4-BE49-F238E27FC236}">
                  <a16:creationId xmlns:a16="http://schemas.microsoft.com/office/drawing/2014/main" id="{923049CB-7DEE-6B19-26B6-911F973FED65}"/>
                </a:ext>
              </a:extLst>
            </p:cNvPr>
            <p:cNvSpPr/>
            <p:nvPr/>
          </p:nvSpPr>
          <p:spPr>
            <a:xfrm>
              <a:off x="521377" y="2100212"/>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209;p38">
              <a:extLst>
                <a:ext uri="{FF2B5EF4-FFF2-40B4-BE49-F238E27FC236}">
                  <a16:creationId xmlns:a16="http://schemas.microsoft.com/office/drawing/2014/main" id="{E354FA23-3D77-1CEA-9487-63AF46502802}"/>
                </a:ext>
              </a:extLst>
            </p:cNvPr>
            <p:cNvSpPr/>
            <p:nvPr/>
          </p:nvSpPr>
          <p:spPr>
            <a:xfrm>
              <a:off x="521377" y="2126056"/>
              <a:ext cx="164539" cy="102494"/>
            </a:xfrm>
            <a:custGeom>
              <a:avLst/>
              <a:gdLst/>
              <a:ahLst/>
              <a:cxnLst/>
              <a:rect l="l" t="t" r="r" b="b"/>
              <a:pathLst>
                <a:path w="5036" h="3137"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210;p38">
              <a:extLst>
                <a:ext uri="{FF2B5EF4-FFF2-40B4-BE49-F238E27FC236}">
                  <a16:creationId xmlns:a16="http://schemas.microsoft.com/office/drawing/2014/main" id="{2C455D5E-E6B1-2D31-CD3E-7A9221C36E98}"/>
                </a:ext>
              </a:extLst>
            </p:cNvPr>
            <p:cNvSpPr/>
            <p:nvPr/>
          </p:nvSpPr>
          <p:spPr>
            <a:xfrm>
              <a:off x="521377" y="215297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211;p38">
              <a:extLst>
                <a:ext uri="{FF2B5EF4-FFF2-40B4-BE49-F238E27FC236}">
                  <a16:creationId xmlns:a16="http://schemas.microsoft.com/office/drawing/2014/main" id="{104F20B1-DAE8-D145-6BAB-C270D4DE5135}"/>
                </a:ext>
              </a:extLst>
            </p:cNvPr>
            <p:cNvSpPr/>
            <p:nvPr/>
          </p:nvSpPr>
          <p:spPr>
            <a:xfrm>
              <a:off x="830753" y="230114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6"/>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212;p38">
              <a:extLst>
                <a:ext uri="{FF2B5EF4-FFF2-40B4-BE49-F238E27FC236}">
                  <a16:creationId xmlns:a16="http://schemas.microsoft.com/office/drawing/2014/main" id="{0B26E2E8-DB8F-5EC3-96EF-E7EA627D6781}"/>
                </a:ext>
              </a:extLst>
            </p:cNvPr>
            <p:cNvSpPr/>
            <p:nvPr/>
          </p:nvSpPr>
          <p:spPr>
            <a:xfrm>
              <a:off x="878357" y="2329083"/>
              <a:ext cx="21760" cy="28588"/>
            </a:xfrm>
            <a:custGeom>
              <a:avLst/>
              <a:gdLst/>
              <a:ahLst/>
              <a:cxnLst/>
              <a:rect l="l" t="t" r="r" b="b"/>
              <a:pathLst>
                <a:path w="666" h="875" extrusionOk="0">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213;p38">
              <a:extLst>
                <a:ext uri="{FF2B5EF4-FFF2-40B4-BE49-F238E27FC236}">
                  <a16:creationId xmlns:a16="http://schemas.microsoft.com/office/drawing/2014/main" id="{01DE00E7-F6E7-FFBF-CD3D-F6BB72E665DA}"/>
                </a:ext>
              </a:extLst>
            </p:cNvPr>
            <p:cNvSpPr/>
            <p:nvPr/>
          </p:nvSpPr>
          <p:spPr>
            <a:xfrm>
              <a:off x="924915" y="2356789"/>
              <a:ext cx="24864" cy="28523"/>
            </a:xfrm>
            <a:custGeom>
              <a:avLst/>
              <a:gdLst/>
              <a:ahLst/>
              <a:cxnLst/>
              <a:rect l="l" t="t" r="r" b="b"/>
              <a:pathLst>
                <a:path w="761" h="873" extrusionOk="0">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214;p38">
              <a:extLst>
                <a:ext uri="{FF2B5EF4-FFF2-40B4-BE49-F238E27FC236}">
                  <a16:creationId xmlns:a16="http://schemas.microsoft.com/office/drawing/2014/main" id="{F61D4C7A-425A-D4A5-3446-DC1A6EA525F4}"/>
                </a:ext>
              </a:extLst>
            </p:cNvPr>
            <p:cNvSpPr/>
            <p:nvPr/>
          </p:nvSpPr>
          <p:spPr>
            <a:xfrm>
              <a:off x="497559" y="2201399"/>
              <a:ext cx="488421" cy="387790"/>
            </a:xfrm>
            <a:custGeom>
              <a:avLst/>
              <a:gdLst/>
              <a:ahLst/>
              <a:cxnLst/>
              <a:rect l="l" t="t" r="r" b="b"/>
              <a:pathLst>
                <a:path w="14949" h="11869" extrusionOk="0">
                  <a:moveTo>
                    <a:pt x="235" y="0"/>
                  </a:moveTo>
                  <a:cubicBezTo>
                    <a:pt x="93" y="0"/>
                    <a:pt x="1" y="115"/>
                    <a:pt x="1" y="292"/>
                  </a:cubicBezTo>
                  <a:lnTo>
                    <a:pt x="1" y="2920"/>
                  </a:lnTo>
                  <a:cubicBezTo>
                    <a:pt x="1" y="3205"/>
                    <a:pt x="191" y="3554"/>
                    <a:pt x="444" y="3680"/>
                  </a:cubicBezTo>
                  <a:lnTo>
                    <a:pt x="14505" y="11819"/>
                  </a:lnTo>
                  <a:cubicBezTo>
                    <a:pt x="14573" y="11853"/>
                    <a:pt x="14637" y="11869"/>
                    <a:pt x="14693" y="11869"/>
                  </a:cubicBezTo>
                  <a:cubicBezTo>
                    <a:pt x="14847" y="11869"/>
                    <a:pt x="14949" y="11751"/>
                    <a:pt x="14949" y="11566"/>
                  </a:cubicBezTo>
                  <a:lnTo>
                    <a:pt x="14949" y="8937"/>
                  </a:lnTo>
                  <a:cubicBezTo>
                    <a:pt x="14949" y="8652"/>
                    <a:pt x="14759" y="8336"/>
                    <a:pt x="14505" y="8177"/>
                  </a:cubicBezTo>
                  <a:lnTo>
                    <a:pt x="444" y="70"/>
                  </a:lnTo>
                  <a:cubicBezTo>
                    <a:pt x="367" y="22"/>
                    <a:pt x="296" y="0"/>
                    <a:pt x="23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215;p38">
              <a:extLst>
                <a:ext uri="{FF2B5EF4-FFF2-40B4-BE49-F238E27FC236}">
                  <a16:creationId xmlns:a16="http://schemas.microsoft.com/office/drawing/2014/main" id="{38754945-899F-D177-1828-E7BC767DC1F6}"/>
                </a:ext>
              </a:extLst>
            </p:cNvPr>
            <p:cNvSpPr/>
            <p:nvPr/>
          </p:nvSpPr>
          <p:spPr>
            <a:xfrm>
              <a:off x="521377" y="2237828"/>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216;p38">
              <a:extLst>
                <a:ext uri="{FF2B5EF4-FFF2-40B4-BE49-F238E27FC236}">
                  <a16:creationId xmlns:a16="http://schemas.microsoft.com/office/drawing/2014/main" id="{601EB1E7-5252-48B3-77EE-CF6642FE612D}"/>
                </a:ext>
              </a:extLst>
            </p:cNvPr>
            <p:cNvSpPr/>
            <p:nvPr/>
          </p:nvSpPr>
          <p:spPr>
            <a:xfrm>
              <a:off x="521377" y="2264718"/>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217;p38">
              <a:extLst>
                <a:ext uri="{FF2B5EF4-FFF2-40B4-BE49-F238E27FC236}">
                  <a16:creationId xmlns:a16="http://schemas.microsoft.com/office/drawing/2014/main" id="{AEB8C73E-EC36-7ADD-6DCF-222C0912A508}"/>
                </a:ext>
              </a:extLst>
            </p:cNvPr>
            <p:cNvSpPr/>
            <p:nvPr/>
          </p:nvSpPr>
          <p:spPr>
            <a:xfrm>
              <a:off x="521377" y="2290594"/>
              <a:ext cx="164539" cy="102461"/>
            </a:xfrm>
            <a:custGeom>
              <a:avLst/>
              <a:gdLst/>
              <a:ahLst/>
              <a:cxnLst/>
              <a:rect l="l" t="t" r="r" b="b"/>
              <a:pathLst>
                <a:path w="5036" h="3136" extrusionOk="0">
                  <a:moveTo>
                    <a:pt x="0" y="0"/>
                  </a:moveTo>
                  <a:lnTo>
                    <a:pt x="0" y="254"/>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218;p38">
              <a:extLst>
                <a:ext uri="{FF2B5EF4-FFF2-40B4-BE49-F238E27FC236}">
                  <a16:creationId xmlns:a16="http://schemas.microsoft.com/office/drawing/2014/main" id="{BF70D78A-C72C-00D5-7650-3A93BE5737FB}"/>
                </a:ext>
              </a:extLst>
            </p:cNvPr>
            <p:cNvSpPr/>
            <p:nvPr/>
          </p:nvSpPr>
          <p:spPr>
            <a:xfrm>
              <a:off x="830753" y="2439810"/>
              <a:ext cx="21760" cy="28098"/>
            </a:xfrm>
            <a:custGeom>
              <a:avLst/>
              <a:gdLst/>
              <a:ahLst/>
              <a:cxnLst/>
              <a:rect l="l" t="t" r="r" b="b"/>
              <a:pathLst>
                <a:path w="666" h="860" extrusionOk="0">
                  <a:moveTo>
                    <a:pt x="162" y="0"/>
                  </a:moveTo>
                  <a:cubicBezTo>
                    <a:pt x="61" y="0"/>
                    <a:pt x="0" y="93"/>
                    <a:pt x="0" y="247"/>
                  </a:cubicBezTo>
                  <a:cubicBezTo>
                    <a:pt x="0" y="437"/>
                    <a:pt x="127" y="722"/>
                    <a:pt x="317" y="817"/>
                  </a:cubicBezTo>
                  <a:cubicBezTo>
                    <a:pt x="374" y="845"/>
                    <a:pt x="428" y="860"/>
                    <a:pt x="476" y="860"/>
                  </a:cubicBezTo>
                  <a:cubicBezTo>
                    <a:pt x="588" y="860"/>
                    <a:pt x="665" y="782"/>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219;p38">
              <a:extLst>
                <a:ext uri="{FF2B5EF4-FFF2-40B4-BE49-F238E27FC236}">
                  <a16:creationId xmlns:a16="http://schemas.microsoft.com/office/drawing/2014/main" id="{CDAE5F68-DA2E-7BE2-7C4D-408254BFEF86}"/>
                </a:ext>
              </a:extLst>
            </p:cNvPr>
            <p:cNvSpPr/>
            <p:nvPr/>
          </p:nvSpPr>
          <p:spPr>
            <a:xfrm>
              <a:off x="877311" y="2467516"/>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2" y="754"/>
                    <a:pt x="401" y="872"/>
                    <a:pt x="528" y="872"/>
                  </a:cubicBezTo>
                  <a:cubicBezTo>
                    <a:pt x="555" y="872"/>
                    <a:pt x="580" y="867"/>
                    <a:pt x="602" y="856"/>
                  </a:cubicBezTo>
                  <a:cubicBezTo>
                    <a:pt x="729" y="761"/>
                    <a:pt x="729" y="507"/>
                    <a:pt x="602" y="286"/>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220;p38">
              <a:extLst>
                <a:ext uri="{FF2B5EF4-FFF2-40B4-BE49-F238E27FC236}">
                  <a16:creationId xmlns:a16="http://schemas.microsoft.com/office/drawing/2014/main" id="{254D2466-2675-E11B-DAC9-2BE53282DBE1}"/>
                </a:ext>
              </a:extLst>
            </p:cNvPr>
            <p:cNvSpPr/>
            <p:nvPr/>
          </p:nvSpPr>
          <p:spPr>
            <a:xfrm>
              <a:off x="924915" y="2494928"/>
              <a:ext cx="24864" cy="28490"/>
            </a:xfrm>
            <a:custGeom>
              <a:avLst/>
              <a:gdLst/>
              <a:ahLst/>
              <a:cxnLst/>
              <a:rect l="l" t="t" r="r" b="b"/>
              <a:pathLst>
                <a:path w="761" h="872" extrusionOk="0">
                  <a:moveTo>
                    <a:pt x="230" y="0"/>
                  </a:moveTo>
                  <a:cubicBezTo>
                    <a:pt x="205" y="0"/>
                    <a:pt x="181" y="6"/>
                    <a:pt x="159" y="17"/>
                  </a:cubicBezTo>
                  <a:cubicBezTo>
                    <a:pt x="0" y="112"/>
                    <a:pt x="0" y="333"/>
                    <a:pt x="159" y="587"/>
                  </a:cubicBezTo>
                  <a:cubicBezTo>
                    <a:pt x="256" y="757"/>
                    <a:pt x="391" y="872"/>
                    <a:pt x="521" y="872"/>
                  </a:cubicBezTo>
                  <a:cubicBezTo>
                    <a:pt x="559" y="872"/>
                    <a:pt x="597" y="862"/>
                    <a:pt x="634" y="840"/>
                  </a:cubicBezTo>
                  <a:cubicBezTo>
                    <a:pt x="760" y="777"/>
                    <a:pt x="760" y="523"/>
                    <a:pt x="634" y="302"/>
                  </a:cubicBezTo>
                  <a:cubicBezTo>
                    <a:pt x="503" y="119"/>
                    <a:pt x="350"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221;p38">
              <a:extLst>
                <a:ext uri="{FF2B5EF4-FFF2-40B4-BE49-F238E27FC236}">
                  <a16:creationId xmlns:a16="http://schemas.microsoft.com/office/drawing/2014/main" id="{5448C043-2547-F154-13A1-6E40BBBBC949}"/>
                </a:ext>
              </a:extLst>
            </p:cNvPr>
            <p:cNvSpPr/>
            <p:nvPr/>
          </p:nvSpPr>
          <p:spPr>
            <a:xfrm>
              <a:off x="497559" y="2339669"/>
              <a:ext cx="488421" cy="387790"/>
            </a:xfrm>
            <a:custGeom>
              <a:avLst/>
              <a:gdLst/>
              <a:ahLst/>
              <a:cxnLst/>
              <a:rect l="l" t="t" r="r" b="b"/>
              <a:pathLst>
                <a:path w="14949" h="11869" extrusionOk="0">
                  <a:moveTo>
                    <a:pt x="257" y="0"/>
                  </a:moveTo>
                  <a:cubicBezTo>
                    <a:pt x="103" y="0"/>
                    <a:pt x="1" y="118"/>
                    <a:pt x="1" y="303"/>
                  </a:cubicBezTo>
                  <a:lnTo>
                    <a:pt x="1" y="2932"/>
                  </a:lnTo>
                  <a:cubicBezTo>
                    <a:pt x="1" y="3217"/>
                    <a:pt x="191" y="3534"/>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6"/>
                    <a:pt x="14505" y="8189"/>
                  </a:cubicBezTo>
                  <a:lnTo>
                    <a:pt x="444" y="50"/>
                  </a:lnTo>
                  <a:cubicBezTo>
                    <a:pt x="376" y="16"/>
                    <a:pt x="313" y="0"/>
                    <a:pt x="25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222;p38">
              <a:extLst>
                <a:ext uri="{FF2B5EF4-FFF2-40B4-BE49-F238E27FC236}">
                  <a16:creationId xmlns:a16="http://schemas.microsoft.com/office/drawing/2014/main" id="{DDE5D9EA-CF95-3B85-DE8C-364249B0A724}"/>
                </a:ext>
              </a:extLst>
            </p:cNvPr>
            <p:cNvSpPr/>
            <p:nvPr/>
          </p:nvSpPr>
          <p:spPr>
            <a:xfrm>
              <a:off x="521377" y="2376458"/>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223;p38">
              <a:extLst>
                <a:ext uri="{FF2B5EF4-FFF2-40B4-BE49-F238E27FC236}">
                  <a16:creationId xmlns:a16="http://schemas.microsoft.com/office/drawing/2014/main" id="{139DB61E-F7E7-3DB4-3959-9F3FD10E4380}"/>
                </a:ext>
              </a:extLst>
            </p:cNvPr>
            <p:cNvSpPr/>
            <p:nvPr/>
          </p:nvSpPr>
          <p:spPr>
            <a:xfrm>
              <a:off x="521377" y="2403380"/>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224;p38">
              <a:extLst>
                <a:ext uri="{FF2B5EF4-FFF2-40B4-BE49-F238E27FC236}">
                  <a16:creationId xmlns:a16="http://schemas.microsoft.com/office/drawing/2014/main" id="{DCE11872-9EFD-68A8-6EC8-51744B15FE65}"/>
                </a:ext>
              </a:extLst>
            </p:cNvPr>
            <p:cNvSpPr/>
            <p:nvPr/>
          </p:nvSpPr>
          <p:spPr>
            <a:xfrm>
              <a:off x="521377" y="2429224"/>
              <a:ext cx="164539" cy="102494"/>
            </a:xfrm>
            <a:custGeom>
              <a:avLst/>
              <a:gdLst/>
              <a:ahLst/>
              <a:cxnLst/>
              <a:rect l="l" t="t" r="r" b="b"/>
              <a:pathLst>
                <a:path w="5036" h="3137"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225;p38">
              <a:extLst>
                <a:ext uri="{FF2B5EF4-FFF2-40B4-BE49-F238E27FC236}">
                  <a16:creationId xmlns:a16="http://schemas.microsoft.com/office/drawing/2014/main" id="{714FCCC7-5506-D56E-7CED-517A199E77FF}"/>
                </a:ext>
              </a:extLst>
            </p:cNvPr>
            <p:cNvSpPr/>
            <p:nvPr/>
          </p:nvSpPr>
          <p:spPr>
            <a:xfrm>
              <a:off x="830753" y="2578047"/>
              <a:ext cx="21760" cy="28327"/>
            </a:xfrm>
            <a:custGeom>
              <a:avLst/>
              <a:gdLst/>
              <a:ahLst/>
              <a:cxnLst/>
              <a:rect l="l" t="t" r="r" b="b"/>
              <a:pathLst>
                <a:path w="666" h="867" extrusionOk="0">
                  <a:moveTo>
                    <a:pt x="179" y="1"/>
                  </a:moveTo>
                  <a:cubicBezTo>
                    <a:pt x="68" y="1"/>
                    <a:pt x="0" y="89"/>
                    <a:pt x="0" y="228"/>
                  </a:cubicBezTo>
                  <a:cubicBezTo>
                    <a:pt x="0" y="449"/>
                    <a:pt x="127" y="703"/>
                    <a:pt x="317" y="830"/>
                  </a:cubicBezTo>
                  <a:cubicBezTo>
                    <a:pt x="368" y="855"/>
                    <a:pt x="417" y="867"/>
                    <a:pt x="460" y="867"/>
                  </a:cubicBezTo>
                  <a:cubicBezTo>
                    <a:pt x="581" y="867"/>
                    <a:pt x="665" y="779"/>
                    <a:pt x="665" y="639"/>
                  </a:cubicBezTo>
                  <a:cubicBezTo>
                    <a:pt x="665" y="418"/>
                    <a:pt x="507" y="164"/>
                    <a:pt x="317" y="38"/>
                  </a:cubicBezTo>
                  <a:cubicBezTo>
                    <a:pt x="266" y="12"/>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226;p38">
              <a:extLst>
                <a:ext uri="{FF2B5EF4-FFF2-40B4-BE49-F238E27FC236}">
                  <a16:creationId xmlns:a16="http://schemas.microsoft.com/office/drawing/2014/main" id="{7DEA2A8F-3302-3386-FF4A-6791486603B4}"/>
                </a:ext>
              </a:extLst>
            </p:cNvPr>
            <p:cNvSpPr/>
            <p:nvPr/>
          </p:nvSpPr>
          <p:spPr>
            <a:xfrm>
              <a:off x="877311" y="260562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227;p38">
              <a:extLst>
                <a:ext uri="{FF2B5EF4-FFF2-40B4-BE49-F238E27FC236}">
                  <a16:creationId xmlns:a16="http://schemas.microsoft.com/office/drawing/2014/main" id="{61696B9B-79B8-37FD-A68B-1BDAE71BC4E6}"/>
                </a:ext>
              </a:extLst>
            </p:cNvPr>
            <p:cNvSpPr/>
            <p:nvPr/>
          </p:nvSpPr>
          <p:spPr>
            <a:xfrm>
              <a:off x="926973" y="2633754"/>
              <a:ext cx="21760" cy="28098"/>
            </a:xfrm>
            <a:custGeom>
              <a:avLst/>
              <a:gdLst/>
              <a:ahLst/>
              <a:cxnLst/>
              <a:rect l="l" t="t" r="r" b="b"/>
              <a:pathLst>
                <a:path w="666" h="860" extrusionOk="0">
                  <a:moveTo>
                    <a:pt x="165" y="0"/>
                  </a:moveTo>
                  <a:cubicBezTo>
                    <a:pt x="63" y="0"/>
                    <a:pt x="1" y="78"/>
                    <a:pt x="1" y="233"/>
                  </a:cubicBezTo>
                  <a:cubicBezTo>
                    <a:pt x="1" y="455"/>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228;p38">
              <a:extLst>
                <a:ext uri="{FF2B5EF4-FFF2-40B4-BE49-F238E27FC236}">
                  <a16:creationId xmlns:a16="http://schemas.microsoft.com/office/drawing/2014/main" id="{0E24F0B1-55E3-2198-5CC0-BD858C81A904}"/>
                </a:ext>
              </a:extLst>
            </p:cNvPr>
            <p:cNvSpPr/>
            <p:nvPr/>
          </p:nvSpPr>
          <p:spPr>
            <a:xfrm>
              <a:off x="497559" y="2478135"/>
              <a:ext cx="488421" cy="387496"/>
            </a:xfrm>
            <a:custGeom>
              <a:avLst/>
              <a:gdLst/>
              <a:ahLst/>
              <a:cxnLst/>
              <a:rect l="l" t="t" r="r" b="b"/>
              <a:pathLst>
                <a:path w="14949" h="11860" extrusionOk="0">
                  <a:moveTo>
                    <a:pt x="242" y="1"/>
                  </a:moveTo>
                  <a:cubicBezTo>
                    <a:pt x="96" y="1"/>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70"/>
                    <a:pt x="14759" y="8321"/>
                    <a:pt x="14505" y="8194"/>
                  </a:cubicBezTo>
                  <a:lnTo>
                    <a:pt x="444" y="56"/>
                  </a:lnTo>
                  <a:cubicBezTo>
                    <a:pt x="370" y="19"/>
                    <a:pt x="302" y="1"/>
                    <a:pt x="24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229;p38">
              <a:extLst>
                <a:ext uri="{FF2B5EF4-FFF2-40B4-BE49-F238E27FC236}">
                  <a16:creationId xmlns:a16="http://schemas.microsoft.com/office/drawing/2014/main" id="{D5434FF4-73B5-F0E7-CDB9-0E947E0BB7BB}"/>
                </a:ext>
              </a:extLst>
            </p:cNvPr>
            <p:cNvSpPr/>
            <p:nvPr/>
          </p:nvSpPr>
          <p:spPr>
            <a:xfrm>
              <a:off x="521377" y="2515120"/>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230;p38">
              <a:extLst>
                <a:ext uri="{FF2B5EF4-FFF2-40B4-BE49-F238E27FC236}">
                  <a16:creationId xmlns:a16="http://schemas.microsoft.com/office/drawing/2014/main" id="{A8E026B7-27EB-3B66-A0C2-8430DCBD14D4}"/>
                </a:ext>
              </a:extLst>
            </p:cNvPr>
            <p:cNvSpPr/>
            <p:nvPr/>
          </p:nvSpPr>
          <p:spPr>
            <a:xfrm>
              <a:off x="521377" y="2540997"/>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231;p38">
              <a:extLst>
                <a:ext uri="{FF2B5EF4-FFF2-40B4-BE49-F238E27FC236}">
                  <a16:creationId xmlns:a16="http://schemas.microsoft.com/office/drawing/2014/main" id="{4FEC18F3-B835-FADC-3894-AE7C10664C29}"/>
                </a:ext>
              </a:extLst>
            </p:cNvPr>
            <p:cNvSpPr/>
            <p:nvPr/>
          </p:nvSpPr>
          <p:spPr>
            <a:xfrm>
              <a:off x="521377" y="2567886"/>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232;p38">
              <a:extLst>
                <a:ext uri="{FF2B5EF4-FFF2-40B4-BE49-F238E27FC236}">
                  <a16:creationId xmlns:a16="http://schemas.microsoft.com/office/drawing/2014/main" id="{E188CC32-A324-23A6-2D67-573067DE563F}"/>
                </a:ext>
              </a:extLst>
            </p:cNvPr>
            <p:cNvSpPr/>
            <p:nvPr/>
          </p:nvSpPr>
          <p:spPr>
            <a:xfrm>
              <a:off x="830753" y="2716513"/>
              <a:ext cx="21760" cy="28490"/>
            </a:xfrm>
            <a:custGeom>
              <a:avLst/>
              <a:gdLst/>
              <a:ahLst/>
              <a:cxnLst/>
              <a:rect l="l" t="t" r="r" b="b"/>
              <a:pathLst>
                <a:path w="666" h="872" extrusionOk="0">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233;p38">
              <a:extLst>
                <a:ext uri="{FF2B5EF4-FFF2-40B4-BE49-F238E27FC236}">
                  <a16:creationId xmlns:a16="http://schemas.microsoft.com/office/drawing/2014/main" id="{F68602B5-195A-5332-E93F-A5367C29A424}"/>
                </a:ext>
              </a:extLst>
            </p:cNvPr>
            <p:cNvSpPr/>
            <p:nvPr/>
          </p:nvSpPr>
          <p:spPr>
            <a:xfrm>
              <a:off x="878357" y="2744448"/>
              <a:ext cx="21760" cy="28131"/>
            </a:xfrm>
            <a:custGeom>
              <a:avLst/>
              <a:gdLst/>
              <a:ahLst/>
              <a:cxnLst/>
              <a:rect l="l" t="t" r="r" b="b"/>
              <a:pathLst>
                <a:path w="666" h="861" extrusionOk="0">
                  <a:moveTo>
                    <a:pt x="189" y="1"/>
                  </a:moveTo>
                  <a:cubicBezTo>
                    <a:pt x="78" y="1"/>
                    <a:pt x="0" y="78"/>
                    <a:pt x="0" y="233"/>
                  </a:cubicBezTo>
                  <a:cubicBezTo>
                    <a:pt x="0" y="455"/>
                    <a:pt x="158" y="709"/>
                    <a:pt x="348" y="804"/>
                  </a:cubicBezTo>
                  <a:cubicBezTo>
                    <a:pt x="407" y="842"/>
                    <a:pt x="459" y="860"/>
                    <a:pt x="503" y="860"/>
                  </a:cubicBezTo>
                  <a:cubicBezTo>
                    <a:pt x="604" y="860"/>
                    <a:pt x="665" y="767"/>
                    <a:pt x="665" y="614"/>
                  </a:cubicBezTo>
                  <a:cubicBezTo>
                    <a:pt x="665" y="392"/>
                    <a:pt x="538" y="138"/>
                    <a:pt x="348" y="43"/>
                  </a:cubicBezTo>
                  <a:cubicBezTo>
                    <a:pt x="291" y="15"/>
                    <a:pt x="237" y="1"/>
                    <a:pt x="18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234;p38">
              <a:extLst>
                <a:ext uri="{FF2B5EF4-FFF2-40B4-BE49-F238E27FC236}">
                  <a16:creationId xmlns:a16="http://schemas.microsoft.com/office/drawing/2014/main" id="{22B5F47A-B8B5-456C-9CC3-55DF700F858A}"/>
                </a:ext>
              </a:extLst>
            </p:cNvPr>
            <p:cNvSpPr/>
            <p:nvPr/>
          </p:nvSpPr>
          <p:spPr>
            <a:xfrm>
              <a:off x="924915" y="2771730"/>
              <a:ext cx="24864" cy="28490"/>
            </a:xfrm>
            <a:custGeom>
              <a:avLst/>
              <a:gdLst/>
              <a:ahLst/>
              <a:cxnLst/>
              <a:rect l="l" t="t" r="r" b="b"/>
              <a:pathLst>
                <a:path w="761" h="872" extrusionOk="0">
                  <a:moveTo>
                    <a:pt x="253" y="0"/>
                  </a:moveTo>
                  <a:cubicBezTo>
                    <a:pt x="219" y="0"/>
                    <a:pt x="187" y="10"/>
                    <a:pt x="159" y="32"/>
                  </a:cubicBezTo>
                  <a:cubicBezTo>
                    <a:pt x="0" y="95"/>
                    <a:pt x="0" y="349"/>
                    <a:pt x="159" y="570"/>
                  </a:cubicBezTo>
                  <a:cubicBezTo>
                    <a:pt x="263" y="753"/>
                    <a:pt x="411" y="872"/>
                    <a:pt x="548" y="872"/>
                  </a:cubicBezTo>
                  <a:cubicBezTo>
                    <a:pt x="577" y="872"/>
                    <a:pt x="606" y="866"/>
                    <a:pt x="634" y="855"/>
                  </a:cubicBezTo>
                  <a:cubicBezTo>
                    <a:pt x="760" y="760"/>
                    <a:pt x="760" y="539"/>
                    <a:pt x="634" y="317"/>
                  </a:cubicBezTo>
                  <a:cubicBezTo>
                    <a:pt x="511" y="121"/>
                    <a:pt x="369" y="0"/>
                    <a:pt x="25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235;p38">
              <a:extLst>
                <a:ext uri="{FF2B5EF4-FFF2-40B4-BE49-F238E27FC236}">
                  <a16:creationId xmlns:a16="http://schemas.microsoft.com/office/drawing/2014/main" id="{80C3A63E-2CFE-0526-DF06-FB425DF78E44}"/>
                </a:ext>
              </a:extLst>
            </p:cNvPr>
            <p:cNvSpPr/>
            <p:nvPr/>
          </p:nvSpPr>
          <p:spPr>
            <a:xfrm>
              <a:off x="497559" y="2616339"/>
              <a:ext cx="488421" cy="387953"/>
            </a:xfrm>
            <a:custGeom>
              <a:avLst/>
              <a:gdLst/>
              <a:ahLst/>
              <a:cxnLst/>
              <a:rect l="l" t="t" r="r" b="b"/>
              <a:pathLst>
                <a:path w="14949" h="11874" extrusionOk="0">
                  <a:moveTo>
                    <a:pt x="238" y="0"/>
                  </a:moveTo>
                  <a:cubicBezTo>
                    <a:pt x="95" y="0"/>
                    <a:pt x="1" y="122"/>
                    <a:pt x="1" y="323"/>
                  </a:cubicBezTo>
                  <a:lnTo>
                    <a:pt x="1" y="2951"/>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236;p38">
              <a:extLst>
                <a:ext uri="{FF2B5EF4-FFF2-40B4-BE49-F238E27FC236}">
                  <a16:creationId xmlns:a16="http://schemas.microsoft.com/office/drawing/2014/main" id="{9DEE6F7D-174B-6792-5374-CF11135B76A6}"/>
                </a:ext>
              </a:extLst>
            </p:cNvPr>
            <p:cNvSpPr/>
            <p:nvPr/>
          </p:nvSpPr>
          <p:spPr>
            <a:xfrm>
              <a:off x="521377" y="2653749"/>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237;p38">
              <a:extLst>
                <a:ext uri="{FF2B5EF4-FFF2-40B4-BE49-F238E27FC236}">
                  <a16:creationId xmlns:a16="http://schemas.microsoft.com/office/drawing/2014/main" id="{24F4416D-404C-7576-4980-48AE728B52C1}"/>
                </a:ext>
              </a:extLst>
            </p:cNvPr>
            <p:cNvSpPr/>
            <p:nvPr/>
          </p:nvSpPr>
          <p:spPr>
            <a:xfrm>
              <a:off x="521377" y="2679626"/>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238;p38">
              <a:extLst>
                <a:ext uri="{FF2B5EF4-FFF2-40B4-BE49-F238E27FC236}">
                  <a16:creationId xmlns:a16="http://schemas.microsoft.com/office/drawing/2014/main" id="{1CE46F6D-6A09-C5FB-0B28-9E893F712AB3}"/>
                </a:ext>
              </a:extLst>
            </p:cNvPr>
            <p:cNvSpPr/>
            <p:nvPr/>
          </p:nvSpPr>
          <p:spPr>
            <a:xfrm>
              <a:off x="521377" y="270654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239;p38">
              <a:extLst>
                <a:ext uri="{FF2B5EF4-FFF2-40B4-BE49-F238E27FC236}">
                  <a16:creationId xmlns:a16="http://schemas.microsoft.com/office/drawing/2014/main" id="{C87B47A3-A7D6-A938-EFF2-5094EA035720}"/>
                </a:ext>
              </a:extLst>
            </p:cNvPr>
            <p:cNvSpPr/>
            <p:nvPr/>
          </p:nvSpPr>
          <p:spPr>
            <a:xfrm>
              <a:off x="830753" y="285471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240;p38">
              <a:extLst>
                <a:ext uri="{FF2B5EF4-FFF2-40B4-BE49-F238E27FC236}">
                  <a16:creationId xmlns:a16="http://schemas.microsoft.com/office/drawing/2014/main" id="{C9846404-5629-331A-1D45-25C1EBBC964B}"/>
                </a:ext>
              </a:extLst>
            </p:cNvPr>
            <p:cNvSpPr/>
            <p:nvPr/>
          </p:nvSpPr>
          <p:spPr>
            <a:xfrm>
              <a:off x="878357" y="288265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241;p38">
              <a:extLst>
                <a:ext uri="{FF2B5EF4-FFF2-40B4-BE49-F238E27FC236}">
                  <a16:creationId xmlns:a16="http://schemas.microsoft.com/office/drawing/2014/main" id="{8ED95312-A1E3-2D94-BDEA-2C7FCCBD998F}"/>
                </a:ext>
              </a:extLst>
            </p:cNvPr>
            <p:cNvSpPr/>
            <p:nvPr/>
          </p:nvSpPr>
          <p:spPr>
            <a:xfrm>
              <a:off x="924915" y="2910359"/>
              <a:ext cx="24864" cy="28523"/>
            </a:xfrm>
            <a:custGeom>
              <a:avLst/>
              <a:gdLst/>
              <a:ahLst/>
              <a:cxnLst/>
              <a:rect l="l" t="t" r="r" b="b"/>
              <a:pathLst>
                <a:path w="761" h="873" extrusionOk="0">
                  <a:moveTo>
                    <a:pt x="255" y="1"/>
                  </a:moveTo>
                  <a:cubicBezTo>
                    <a:pt x="220" y="1"/>
                    <a:pt x="188" y="11"/>
                    <a:pt x="159" y="32"/>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242;p38">
              <a:extLst>
                <a:ext uri="{FF2B5EF4-FFF2-40B4-BE49-F238E27FC236}">
                  <a16:creationId xmlns:a16="http://schemas.microsoft.com/office/drawing/2014/main" id="{EC6B39C9-60E0-A0C8-2807-5FCD9CFB445F}"/>
                </a:ext>
              </a:extLst>
            </p:cNvPr>
            <p:cNvSpPr/>
            <p:nvPr/>
          </p:nvSpPr>
          <p:spPr>
            <a:xfrm>
              <a:off x="497559" y="2754936"/>
              <a:ext cx="488421" cy="387823"/>
            </a:xfrm>
            <a:custGeom>
              <a:avLst/>
              <a:gdLst/>
              <a:ahLst/>
              <a:cxnLst/>
              <a:rect l="l" t="t" r="r" b="b"/>
              <a:pathLst>
                <a:path w="14949" h="11870" extrusionOk="0">
                  <a:moveTo>
                    <a:pt x="235" y="1"/>
                  </a:moveTo>
                  <a:cubicBezTo>
                    <a:pt x="93" y="1"/>
                    <a:pt x="1" y="116"/>
                    <a:pt x="1" y="293"/>
                  </a:cubicBezTo>
                  <a:lnTo>
                    <a:pt x="1" y="2921"/>
                  </a:lnTo>
                  <a:cubicBezTo>
                    <a:pt x="1" y="3206"/>
                    <a:pt x="191" y="3554"/>
                    <a:pt x="444" y="3681"/>
                  </a:cubicBezTo>
                  <a:lnTo>
                    <a:pt x="14505" y="11820"/>
                  </a:lnTo>
                  <a:cubicBezTo>
                    <a:pt x="14573" y="11854"/>
                    <a:pt x="14637" y="11870"/>
                    <a:pt x="14693" y="11870"/>
                  </a:cubicBezTo>
                  <a:cubicBezTo>
                    <a:pt x="14847" y="11870"/>
                    <a:pt x="14949" y="11752"/>
                    <a:pt x="14949" y="11567"/>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243;p38">
              <a:extLst>
                <a:ext uri="{FF2B5EF4-FFF2-40B4-BE49-F238E27FC236}">
                  <a16:creationId xmlns:a16="http://schemas.microsoft.com/office/drawing/2014/main" id="{98581717-A209-0978-7C39-5AE968934093}"/>
                </a:ext>
              </a:extLst>
            </p:cNvPr>
            <p:cNvSpPr/>
            <p:nvPr/>
          </p:nvSpPr>
          <p:spPr>
            <a:xfrm>
              <a:off x="521377" y="2791366"/>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244;p38">
              <a:extLst>
                <a:ext uri="{FF2B5EF4-FFF2-40B4-BE49-F238E27FC236}">
                  <a16:creationId xmlns:a16="http://schemas.microsoft.com/office/drawing/2014/main" id="{97D120D2-59E8-B7D7-D212-56FD30CB734C}"/>
                </a:ext>
              </a:extLst>
            </p:cNvPr>
            <p:cNvSpPr/>
            <p:nvPr/>
          </p:nvSpPr>
          <p:spPr>
            <a:xfrm>
              <a:off x="521377" y="2818288"/>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245;p38">
              <a:extLst>
                <a:ext uri="{FF2B5EF4-FFF2-40B4-BE49-F238E27FC236}">
                  <a16:creationId xmlns:a16="http://schemas.microsoft.com/office/drawing/2014/main" id="{130FEDA7-89D3-E06C-CF59-0250883B1112}"/>
                </a:ext>
              </a:extLst>
            </p:cNvPr>
            <p:cNvSpPr/>
            <p:nvPr/>
          </p:nvSpPr>
          <p:spPr>
            <a:xfrm>
              <a:off x="521377" y="2844165"/>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246;p38">
              <a:extLst>
                <a:ext uri="{FF2B5EF4-FFF2-40B4-BE49-F238E27FC236}">
                  <a16:creationId xmlns:a16="http://schemas.microsoft.com/office/drawing/2014/main" id="{398EDA60-979E-71E1-06AB-D473909F06BA}"/>
                </a:ext>
              </a:extLst>
            </p:cNvPr>
            <p:cNvSpPr/>
            <p:nvPr/>
          </p:nvSpPr>
          <p:spPr>
            <a:xfrm>
              <a:off x="830753" y="2993347"/>
              <a:ext cx="21760" cy="28131"/>
            </a:xfrm>
            <a:custGeom>
              <a:avLst/>
              <a:gdLst/>
              <a:ahLst/>
              <a:cxnLst/>
              <a:rect l="l" t="t" r="r" b="b"/>
              <a:pathLst>
                <a:path w="666" h="861" extrusionOk="0">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247;p38">
              <a:extLst>
                <a:ext uri="{FF2B5EF4-FFF2-40B4-BE49-F238E27FC236}">
                  <a16:creationId xmlns:a16="http://schemas.microsoft.com/office/drawing/2014/main" id="{ACA61E7F-3571-8E2F-121F-DB3FE535F309}"/>
                </a:ext>
              </a:extLst>
            </p:cNvPr>
            <p:cNvSpPr/>
            <p:nvPr/>
          </p:nvSpPr>
          <p:spPr>
            <a:xfrm>
              <a:off x="877311" y="3020563"/>
              <a:ext cx="23818" cy="28490"/>
            </a:xfrm>
            <a:custGeom>
              <a:avLst/>
              <a:gdLst/>
              <a:ahLst/>
              <a:cxnLst/>
              <a:rect l="l" t="t" r="r" b="b"/>
              <a:pathLst>
                <a:path w="729" h="872" extrusionOk="0">
                  <a:moveTo>
                    <a:pt x="201" y="0"/>
                  </a:moveTo>
                  <a:cubicBezTo>
                    <a:pt x="174" y="0"/>
                    <a:pt x="149" y="5"/>
                    <a:pt x="127" y="16"/>
                  </a:cubicBezTo>
                  <a:cubicBezTo>
                    <a:pt x="0" y="111"/>
                    <a:pt x="0" y="365"/>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248;p38">
              <a:extLst>
                <a:ext uri="{FF2B5EF4-FFF2-40B4-BE49-F238E27FC236}">
                  <a16:creationId xmlns:a16="http://schemas.microsoft.com/office/drawing/2014/main" id="{4C1BDEA2-72A2-F86A-54F8-384BDC548015}"/>
                </a:ext>
              </a:extLst>
            </p:cNvPr>
            <p:cNvSpPr/>
            <p:nvPr/>
          </p:nvSpPr>
          <p:spPr>
            <a:xfrm>
              <a:off x="924915" y="3048498"/>
              <a:ext cx="24864" cy="28490"/>
            </a:xfrm>
            <a:custGeom>
              <a:avLst/>
              <a:gdLst/>
              <a:ahLst/>
              <a:cxnLst/>
              <a:rect l="l" t="t" r="r" b="b"/>
              <a:pathLst>
                <a:path w="761" h="872" extrusionOk="0">
                  <a:moveTo>
                    <a:pt x="230" y="0"/>
                  </a:moveTo>
                  <a:cubicBezTo>
                    <a:pt x="205" y="0"/>
                    <a:pt x="181" y="5"/>
                    <a:pt x="159" y="16"/>
                  </a:cubicBezTo>
                  <a:cubicBezTo>
                    <a:pt x="0" y="111"/>
                    <a:pt x="0" y="333"/>
                    <a:pt x="159" y="586"/>
                  </a:cubicBezTo>
                  <a:cubicBezTo>
                    <a:pt x="256" y="757"/>
                    <a:pt x="391" y="872"/>
                    <a:pt x="521" y="872"/>
                  </a:cubicBezTo>
                  <a:cubicBezTo>
                    <a:pt x="559" y="872"/>
                    <a:pt x="597" y="862"/>
                    <a:pt x="634" y="840"/>
                  </a:cubicBezTo>
                  <a:cubicBezTo>
                    <a:pt x="760" y="777"/>
                    <a:pt x="760" y="523"/>
                    <a:pt x="634" y="301"/>
                  </a:cubicBezTo>
                  <a:cubicBezTo>
                    <a:pt x="503" y="118"/>
                    <a:pt x="350"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249;p38">
              <a:extLst>
                <a:ext uri="{FF2B5EF4-FFF2-40B4-BE49-F238E27FC236}">
                  <a16:creationId xmlns:a16="http://schemas.microsoft.com/office/drawing/2014/main" id="{2689840C-CAD2-305C-B638-C7168DE3E5B2}"/>
                </a:ext>
              </a:extLst>
            </p:cNvPr>
            <p:cNvSpPr/>
            <p:nvPr/>
          </p:nvSpPr>
          <p:spPr>
            <a:xfrm>
              <a:off x="497559" y="2893239"/>
              <a:ext cx="488421" cy="387757"/>
            </a:xfrm>
            <a:custGeom>
              <a:avLst/>
              <a:gdLst/>
              <a:ahLst/>
              <a:cxnLst/>
              <a:rect l="l" t="t" r="r" b="b"/>
              <a:pathLst>
                <a:path w="14949" h="11868" extrusionOk="0">
                  <a:moveTo>
                    <a:pt x="257" y="0"/>
                  </a:moveTo>
                  <a:cubicBezTo>
                    <a:pt x="103" y="0"/>
                    <a:pt x="1" y="118"/>
                    <a:pt x="1" y="303"/>
                  </a:cubicBezTo>
                  <a:lnTo>
                    <a:pt x="1" y="2932"/>
                  </a:lnTo>
                  <a:cubicBezTo>
                    <a:pt x="1" y="3217"/>
                    <a:pt x="191" y="3533"/>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5"/>
                    <a:pt x="14505" y="8189"/>
                  </a:cubicBezTo>
                  <a:lnTo>
                    <a:pt x="444" y="50"/>
                  </a:lnTo>
                  <a:cubicBezTo>
                    <a:pt x="376" y="16"/>
                    <a:pt x="313" y="0"/>
                    <a:pt x="25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250;p38">
              <a:extLst>
                <a:ext uri="{FF2B5EF4-FFF2-40B4-BE49-F238E27FC236}">
                  <a16:creationId xmlns:a16="http://schemas.microsoft.com/office/drawing/2014/main" id="{5945BE2E-674D-6CCF-0288-2482F2FE32F9}"/>
                </a:ext>
              </a:extLst>
            </p:cNvPr>
            <p:cNvSpPr/>
            <p:nvPr/>
          </p:nvSpPr>
          <p:spPr>
            <a:xfrm>
              <a:off x="521377" y="2930028"/>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251;p38">
              <a:extLst>
                <a:ext uri="{FF2B5EF4-FFF2-40B4-BE49-F238E27FC236}">
                  <a16:creationId xmlns:a16="http://schemas.microsoft.com/office/drawing/2014/main" id="{2A63C950-2792-2680-8E7A-AE1AFF640868}"/>
                </a:ext>
              </a:extLst>
            </p:cNvPr>
            <p:cNvSpPr/>
            <p:nvPr/>
          </p:nvSpPr>
          <p:spPr>
            <a:xfrm>
              <a:off x="521377" y="2956917"/>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252;p38">
              <a:extLst>
                <a:ext uri="{FF2B5EF4-FFF2-40B4-BE49-F238E27FC236}">
                  <a16:creationId xmlns:a16="http://schemas.microsoft.com/office/drawing/2014/main" id="{0637456D-5AC7-0A9F-4E59-6BDE0B7A08F7}"/>
                </a:ext>
              </a:extLst>
            </p:cNvPr>
            <p:cNvSpPr/>
            <p:nvPr/>
          </p:nvSpPr>
          <p:spPr>
            <a:xfrm>
              <a:off x="521377" y="2982794"/>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253;p38">
              <a:extLst>
                <a:ext uri="{FF2B5EF4-FFF2-40B4-BE49-F238E27FC236}">
                  <a16:creationId xmlns:a16="http://schemas.microsoft.com/office/drawing/2014/main" id="{7EA746E2-E76A-3F1C-CB0F-BC92619DD456}"/>
                </a:ext>
              </a:extLst>
            </p:cNvPr>
            <p:cNvSpPr/>
            <p:nvPr/>
          </p:nvSpPr>
          <p:spPr>
            <a:xfrm>
              <a:off x="830753" y="3131617"/>
              <a:ext cx="21760" cy="28327"/>
            </a:xfrm>
            <a:custGeom>
              <a:avLst/>
              <a:gdLst/>
              <a:ahLst/>
              <a:cxnLst/>
              <a:rect l="l" t="t" r="r" b="b"/>
              <a:pathLst>
                <a:path w="666" h="867" extrusionOk="0">
                  <a:moveTo>
                    <a:pt x="179" y="0"/>
                  </a:moveTo>
                  <a:cubicBezTo>
                    <a:pt x="68" y="0"/>
                    <a:pt x="0" y="89"/>
                    <a:pt x="0" y="228"/>
                  </a:cubicBezTo>
                  <a:cubicBezTo>
                    <a:pt x="0" y="449"/>
                    <a:pt x="127" y="703"/>
                    <a:pt x="317" y="829"/>
                  </a:cubicBezTo>
                  <a:cubicBezTo>
                    <a:pt x="368" y="855"/>
                    <a:pt x="417" y="867"/>
                    <a:pt x="460" y="867"/>
                  </a:cubicBezTo>
                  <a:cubicBezTo>
                    <a:pt x="581" y="867"/>
                    <a:pt x="665" y="778"/>
                    <a:pt x="665" y="639"/>
                  </a:cubicBezTo>
                  <a:cubicBezTo>
                    <a:pt x="665" y="418"/>
                    <a:pt x="507" y="164"/>
                    <a:pt x="317" y="38"/>
                  </a:cubicBezTo>
                  <a:cubicBezTo>
                    <a:pt x="266" y="12"/>
                    <a:pt x="220"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254;p38">
              <a:extLst>
                <a:ext uri="{FF2B5EF4-FFF2-40B4-BE49-F238E27FC236}">
                  <a16:creationId xmlns:a16="http://schemas.microsoft.com/office/drawing/2014/main" id="{1141F9B1-8B99-F26A-0E9C-FC233AAE3F95}"/>
                </a:ext>
              </a:extLst>
            </p:cNvPr>
            <p:cNvSpPr/>
            <p:nvPr/>
          </p:nvSpPr>
          <p:spPr>
            <a:xfrm>
              <a:off x="877311" y="315919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255;p38">
              <a:extLst>
                <a:ext uri="{FF2B5EF4-FFF2-40B4-BE49-F238E27FC236}">
                  <a16:creationId xmlns:a16="http://schemas.microsoft.com/office/drawing/2014/main" id="{83441D37-6107-B0FB-D823-32E1DA7948C3}"/>
                </a:ext>
              </a:extLst>
            </p:cNvPr>
            <p:cNvSpPr/>
            <p:nvPr/>
          </p:nvSpPr>
          <p:spPr>
            <a:xfrm>
              <a:off x="926973" y="3187324"/>
              <a:ext cx="21760" cy="28098"/>
            </a:xfrm>
            <a:custGeom>
              <a:avLst/>
              <a:gdLst/>
              <a:ahLst/>
              <a:cxnLst/>
              <a:rect l="l" t="t" r="r" b="b"/>
              <a:pathLst>
                <a:path w="666" h="860" extrusionOk="0">
                  <a:moveTo>
                    <a:pt x="165" y="0"/>
                  </a:moveTo>
                  <a:cubicBezTo>
                    <a:pt x="63" y="0"/>
                    <a:pt x="1" y="78"/>
                    <a:pt x="1" y="233"/>
                  </a:cubicBezTo>
                  <a:cubicBezTo>
                    <a:pt x="1" y="454"/>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256;p38">
              <a:extLst>
                <a:ext uri="{FF2B5EF4-FFF2-40B4-BE49-F238E27FC236}">
                  <a16:creationId xmlns:a16="http://schemas.microsoft.com/office/drawing/2014/main" id="{F089D9EC-E498-074B-F450-06998E575F58}"/>
                </a:ext>
              </a:extLst>
            </p:cNvPr>
            <p:cNvSpPr/>
            <p:nvPr/>
          </p:nvSpPr>
          <p:spPr>
            <a:xfrm>
              <a:off x="497559" y="3031705"/>
              <a:ext cx="488421" cy="387496"/>
            </a:xfrm>
            <a:custGeom>
              <a:avLst/>
              <a:gdLst/>
              <a:ahLst/>
              <a:cxnLst/>
              <a:rect l="l" t="t" r="r" b="b"/>
              <a:pathLst>
                <a:path w="14949" h="11860" extrusionOk="0">
                  <a:moveTo>
                    <a:pt x="242" y="0"/>
                  </a:moveTo>
                  <a:cubicBezTo>
                    <a:pt x="96" y="0"/>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257;p38">
              <a:extLst>
                <a:ext uri="{FF2B5EF4-FFF2-40B4-BE49-F238E27FC236}">
                  <a16:creationId xmlns:a16="http://schemas.microsoft.com/office/drawing/2014/main" id="{9DFC38DC-1ABC-A5D8-FCDD-57F352322D63}"/>
                </a:ext>
              </a:extLst>
            </p:cNvPr>
            <p:cNvSpPr/>
            <p:nvPr/>
          </p:nvSpPr>
          <p:spPr>
            <a:xfrm>
              <a:off x="521377" y="3068690"/>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258;p38">
              <a:extLst>
                <a:ext uri="{FF2B5EF4-FFF2-40B4-BE49-F238E27FC236}">
                  <a16:creationId xmlns:a16="http://schemas.microsoft.com/office/drawing/2014/main" id="{E88FBA56-900F-186B-FDE7-E477AB0D7C0F}"/>
                </a:ext>
              </a:extLst>
            </p:cNvPr>
            <p:cNvSpPr/>
            <p:nvPr/>
          </p:nvSpPr>
          <p:spPr>
            <a:xfrm>
              <a:off x="521377" y="3094534"/>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259;p38">
              <a:extLst>
                <a:ext uri="{FF2B5EF4-FFF2-40B4-BE49-F238E27FC236}">
                  <a16:creationId xmlns:a16="http://schemas.microsoft.com/office/drawing/2014/main" id="{CA81BEF3-34B0-F88A-361A-C850C9326931}"/>
                </a:ext>
              </a:extLst>
            </p:cNvPr>
            <p:cNvSpPr/>
            <p:nvPr/>
          </p:nvSpPr>
          <p:spPr>
            <a:xfrm>
              <a:off x="521377" y="3121456"/>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260;p38">
              <a:extLst>
                <a:ext uri="{FF2B5EF4-FFF2-40B4-BE49-F238E27FC236}">
                  <a16:creationId xmlns:a16="http://schemas.microsoft.com/office/drawing/2014/main" id="{3706874F-A36B-39E6-524D-FCEF18880384}"/>
                </a:ext>
              </a:extLst>
            </p:cNvPr>
            <p:cNvSpPr/>
            <p:nvPr/>
          </p:nvSpPr>
          <p:spPr>
            <a:xfrm>
              <a:off x="830753" y="3270083"/>
              <a:ext cx="21760" cy="28490"/>
            </a:xfrm>
            <a:custGeom>
              <a:avLst/>
              <a:gdLst/>
              <a:ahLst/>
              <a:cxnLst/>
              <a:rect l="l" t="t" r="r" b="b"/>
              <a:pathLst>
                <a:path w="666" h="872" extrusionOk="0">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261;p38">
              <a:extLst>
                <a:ext uri="{FF2B5EF4-FFF2-40B4-BE49-F238E27FC236}">
                  <a16:creationId xmlns:a16="http://schemas.microsoft.com/office/drawing/2014/main" id="{19D9A340-ED36-BA4C-9080-989C538BF903}"/>
                </a:ext>
              </a:extLst>
            </p:cNvPr>
            <p:cNvSpPr/>
            <p:nvPr/>
          </p:nvSpPr>
          <p:spPr>
            <a:xfrm>
              <a:off x="878357" y="3297561"/>
              <a:ext cx="21760" cy="28588"/>
            </a:xfrm>
            <a:custGeom>
              <a:avLst/>
              <a:gdLst/>
              <a:ahLst/>
              <a:cxnLst/>
              <a:rect l="l" t="t" r="r" b="b"/>
              <a:pathLst>
                <a:path w="666" h="875" extrusionOk="0">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262;p38">
              <a:extLst>
                <a:ext uri="{FF2B5EF4-FFF2-40B4-BE49-F238E27FC236}">
                  <a16:creationId xmlns:a16="http://schemas.microsoft.com/office/drawing/2014/main" id="{CCFCB7B6-472F-E5D8-9CBD-6F9832D5B248}"/>
                </a:ext>
              </a:extLst>
            </p:cNvPr>
            <p:cNvSpPr/>
            <p:nvPr/>
          </p:nvSpPr>
          <p:spPr>
            <a:xfrm>
              <a:off x="924915" y="3325267"/>
              <a:ext cx="24864" cy="28523"/>
            </a:xfrm>
            <a:custGeom>
              <a:avLst/>
              <a:gdLst/>
              <a:ahLst/>
              <a:cxnLst/>
              <a:rect l="l" t="t" r="r" b="b"/>
              <a:pathLst>
                <a:path w="761" h="873" extrusionOk="0">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39"/>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263;p38">
              <a:extLst>
                <a:ext uri="{FF2B5EF4-FFF2-40B4-BE49-F238E27FC236}">
                  <a16:creationId xmlns:a16="http://schemas.microsoft.com/office/drawing/2014/main" id="{A7ACE8A2-27F0-F2A1-A1B2-3E36485BC89E}"/>
                </a:ext>
              </a:extLst>
            </p:cNvPr>
            <p:cNvSpPr/>
            <p:nvPr/>
          </p:nvSpPr>
          <p:spPr>
            <a:xfrm>
              <a:off x="497559" y="3169909"/>
              <a:ext cx="488421" cy="387953"/>
            </a:xfrm>
            <a:custGeom>
              <a:avLst/>
              <a:gdLst/>
              <a:ahLst/>
              <a:cxnLst/>
              <a:rect l="l" t="t" r="r" b="b"/>
              <a:pathLst>
                <a:path w="14949" h="11874" extrusionOk="0">
                  <a:moveTo>
                    <a:pt x="238" y="0"/>
                  </a:moveTo>
                  <a:cubicBezTo>
                    <a:pt x="95" y="0"/>
                    <a:pt x="1" y="122"/>
                    <a:pt x="1" y="322"/>
                  </a:cubicBezTo>
                  <a:lnTo>
                    <a:pt x="1" y="2919"/>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264;p38">
              <a:extLst>
                <a:ext uri="{FF2B5EF4-FFF2-40B4-BE49-F238E27FC236}">
                  <a16:creationId xmlns:a16="http://schemas.microsoft.com/office/drawing/2014/main" id="{564BDDC6-836E-0437-D9D1-1D0604A9CF4E}"/>
                </a:ext>
              </a:extLst>
            </p:cNvPr>
            <p:cNvSpPr/>
            <p:nvPr/>
          </p:nvSpPr>
          <p:spPr>
            <a:xfrm>
              <a:off x="521377" y="3207320"/>
              <a:ext cx="164539" cy="102494"/>
            </a:xfrm>
            <a:custGeom>
              <a:avLst/>
              <a:gdLst/>
              <a:ahLst/>
              <a:cxnLst/>
              <a:rect l="l" t="t" r="r" b="b"/>
              <a:pathLst>
                <a:path w="5036" h="3137" extrusionOk="0">
                  <a:moveTo>
                    <a:pt x="0" y="1"/>
                  </a:moveTo>
                  <a:lnTo>
                    <a:pt x="0" y="222"/>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265;p38">
              <a:extLst>
                <a:ext uri="{FF2B5EF4-FFF2-40B4-BE49-F238E27FC236}">
                  <a16:creationId xmlns:a16="http://schemas.microsoft.com/office/drawing/2014/main" id="{E0F3237F-7A53-0528-D9C0-B92BA610D38B}"/>
                </a:ext>
              </a:extLst>
            </p:cNvPr>
            <p:cNvSpPr/>
            <p:nvPr/>
          </p:nvSpPr>
          <p:spPr>
            <a:xfrm>
              <a:off x="521377" y="3233196"/>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266;p38">
              <a:extLst>
                <a:ext uri="{FF2B5EF4-FFF2-40B4-BE49-F238E27FC236}">
                  <a16:creationId xmlns:a16="http://schemas.microsoft.com/office/drawing/2014/main" id="{D6D44786-9737-0115-4695-75DC621FB0DD}"/>
                </a:ext>
              </a:extLst>
            </p:cNvPr>
            <p:cNvSpPr/>
            <p:nvPr/>
          </p:nvSpPr>
          <p:spPr>
            <a:xfrm>
              <a:off x="521377" y="3260086"/>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267;p38">
              <a:extLst>
                <a:ext uri="{FF2B5EF4-FFF2-40B4-BE49-F238E27FC236}">
                  <a16:creationId xmlns:a16="http://schemas.microsoft.com/office/drawing/2014/main" id="{E9E10F04-8561-6305-1829-71160092AFE4}"/>
                </a:ext>
              </a:extLst>
            </p:cNvPr>
            <p:cNvSpPr/>
            <p:nvPr/>
          </p:nvSpPr>
          <p:spPr>
            <a:xfrm>
              <a:off x="830753" y="340828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268;p38">
              <a:extLst>
                <a:ext uri="{FF2B5EF4-FFF2-40B4-BE49-F238E27FC236}">
                  <a16:creationId xmlns:a16="http://schemas.microsoft.com/office/drawing/2014/main" id="{4C940452-D7DB-DD4D-1AC8-C7761088FFC9}"/>
                </a:ext>
              </a:extLst>
            </p:cNvPr>
            <p:cNvSpPr/>
            <p:nvPr/>
          </p:nvSpPr>
          <p:spPr>
            <a:xfrm>
              <a:off x="878357" y="343622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269;p38">
              <a:extLst>
                <a:ext uri="{FF2B5EF4-FFF2-40B4-BE49-F238E27FC236}">
                  <a16:creationId xmlns:a16="http://schemas.microsoft.com/office/drawing/2014/main" id="{B083A3F0-C786-6874-6910-9B7A6D2D8B6F}"/>
                </a:ext>
              </a:extLst>
            </p:cNvPr>
            <p:cNvSpPr/>
            <p:nvPr/>
          </p:nvSpPr>
          <p:spPr>
            <a:xfrm>
              <a:off x="924915" y="3463929"/>
              <a:ext cx="24864" cy="28523"/>
            </a:xfrm>
            <a:custGeom>
              <a:avLst/>
              <a:gdLst/>
              <a:ahLst/>
              <a:cxnLst/>
              <a:rect l="l" t="t" r="r" b="b"/>
              <a:pathLst>
                <a:path w="761" h="873" extrusionOk="0">
                  <a:moveTo>
                    <a:pt x="255" y="0"/>
                  </a:moveTo>
                  <a:cubicBezTo>
                    <a:pt x="220" y="0"/>
                    <a:pt x="188" y="11"/>
                    <a:pt x="159" y="32"/>
                  </a:cubicBezTo>
                  <a:cubicBezTo>
                    <a:pt x="0" y="96"/>
                    <a:pt x="0" y="349"/>
                    <a:pt x="159" y="571"/>
                  </a:cubicBezTo>
                  <a:cubicBezTo>
                    <a:pt x="263" y="754"/>
                    <a:pt x="411" y="872"/>
                    <a:pt x="548" y="872"/>
                  </a:cubicBezTo>
                  <a:cubicBezTo>
                    <a:pt x="577" y="872"/>
                    <a:pt x="606" y="867"/>
                    <a:pt x="634" y="856"/>
                  </a:cubicBezTo>
                  <a:cubicBezTo>
                    <a:pt x="760" y="761"/>
                    <a:pt x="760" y="507"/>
                    <a:pt x="634" y="286"/>
                  </a:cubicBezTo>
                  <a:cubicBezTo>
                    <a:pt x="512" y="115"/>
                    <a:pt x="371" y="0"/>
                    <a:pt x="2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270;p38">
              <a:extLst>
                <a:ext uri="{FF2B5EF4-FFF2-40B4-BE49-F238E27FC236}">
                  <a16:creationId xmlns:a16="http://schemas.microsoft.com/office/drawing/2014/main" id="{18C9396D-2227-960F-291C-DE4B7F1D8BF7}"/>
                </a:ext>
              </a:extLst>
            </p:cNvPr>
            <p:cNvSpPr/>
            <p:nvPr/>
          </p:nvSpPr>
          <p:spPr>
            <a:xfrm>
              <a:off x="497559" y="3308506"/>
              <a:ext cx="488421" cy="387463"/>
            </a:xfrm>
            <a:custGeom>
              <a:avLst/>
              <a:gdLst/>
              <a:ahLst/>
              <a:cxnLst/>
              <a:rect l="l" t="t" r="r" b="b"/>
              <a:pathLst>
                <a:path w="14949" h="11859" extrusionOk="0">
                  <a:moveTo>
                    <a:pt x="235" y="1"/>
                  </a:moveTo>
                  <a:cubicBezTo>
                    <a:pt x="93" y="1"/>
                    <a:pt x="1" y="116"/>
                    <a:pt x="1" y="292"/>
                  </a:cubicBezTo>
                  <a:lnTo>
                    <a:pt x="1" y="2921"/>
                  </a:lnTo>
                  <a:cubicBezTo>
                    <a:pt x="1" y="3206"/>
                    <a:pt x="191" y="3523"/>
                    <a:pt x="444" y="3681"/>
                  </a:cubicBezTo>
                  <a:lnTo>
                    <a:pt x="14505" y="11788"/>
                  </a:lnTo>
                  <a:cubicBezTo>
                    <a:pt x="14582" y="11836"/>
                    <a:pt x="14653" y="11858"/>
                    <a:pt x="14715" y="11858"/>
                  </a:cubicBezTo>
                  <a:cubicBezTo>
                    <a:pt x="14856" y="11858"/>
                    <a:pt x="14949" y="11743"/>
                    <a:pt x="14949" y="11566"/>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271;p38">
              <a:extLst>
                <a:ext uri="{FF2B5EF4-FFF2-40B4-BE49-F238E27FC236}">
                  <a16:creationId xmlns:a16="http://schemas.microsoft.com/office/drawing/2014/main" id="{223C9BD7-3543-E45F-AE4A-C8F1ABC9F648}"/>
                </a:ext>
              </a:extLst>
            </p:cNvPr>
            <p:cNvSpPr/>
            <p:nvPr/>
          </p:nvSpPr>
          <p:spPr>
            <a:xfrm>
              <a:off x="521377" y="3344936"/>
              <a:ext cx="164539" cy="102461"/>
            </a:xfrm>
            <a:custGeom>
              <a:avLst/>
              <a:gdLst/>
              <a:ahLst/>
              <a:cxnLst/>
              <a:rect l="l" t="t" r="r" b="b"/>
              <a:pathLst>
                <a:path w="5036" h="3136"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272;p38">
              <a:extLst>
                <a:ext uri="{FF2B5EF4-FFF2-40B4-BE49-F238E27FC236}">
                  <a16:creationId xmlns:a16="http://schemas.microsoft.com/office/drawing/2014/main" id="{D43EE1DC-68D2-C360-37B6-55D473AD060B}"/>
                </a:ext>
              </a:extLst>
            </p:cNvPr>
            <p:cNvSpPr/>
            <p:nvPr/>
          </p:nvSpPr>
          <p:spPr>
            <a:xfrm>
              <a:off x="521377" y="337185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273;p38">
              <a:extLst>
                <a:ext uri="{FF2B5EF4-FFF2-40B4-BE49-F238E27FC236}">
                  <a16:creationId xmlns:a16="http://schemas.microsoft.com/office/drawing/2014/main" id="{9837D9EB-8D9A-09E6-CF52-B85CD8756AAC}"/>
                </a:ext>
              </a:extLst>
            </p:cNvPr>
            <p:cNvSpPr/>
            <p:nvPr/>
          </p:nvSpPr>
          <p:spPr>
            <a:xfrm>
              <a:off x="521377" y="3397702"/>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274;p38">
              <a:extLst>
                <a:ext uri="{FF2B5EF4-FFF2-40B4-BE49-F238E27FC236}">
                  <a16:creationId xmlns:a16="http://schemas.microsoft.com/office/drawing/2014/main" id="{02C8B3DA-08CB-91E5-B65F-BF5B2C723D7E}"/>
                </a:ext>
              </a:extLst>
            </p:cNvPr>
            <p:cNvSpPr/>
            <p:nvPr/>
          </p:nvSpPr>
          <p:spPr>
            <a:xfrm>
              <a:off x="830753" y="3546917"/>
              <a:ext cx="21760" cy="28131"/>
            </a:xfrm>
            <a:custGeom>
              <a:avLst/>
              <a:gdLst/>
              <a:ahLst/>
              <a:cxnLst/>
              <a:rect l="l" t="t" r="r" b="b"/>
              <a:pathLst>
                <a:path w="666" h="861" extrusionOk="0">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275;p38">
              <a:extLst>
                <a:ext uri="{FF2B5EF4-FFF2-40B4-BE49-F238E27FC236}">
                  <a16:creationId xmlns:a16="http://schemas.microsoft.com/office/drawing/2014/main" id="{EC73A1B2-C1F8-D0F7-36C7-B3E2FB97E9C9}"/>
                </a:ext>
              </a:extLst>
            </p:cNvPr>
            <p:cNvSpPr/>
            <p:nvPr/>
          </p:nvSpPr>
          <p:spPr>
            <a:xfrm>
              <a:off x="877311" y="3574101"/>
              <a:ext cx="23818" cy="28523"/>
            </a:xfrm>
            <a:custGeom>
              <a:avLst/>
              <a:gdLst/>
              <a:ahLst/>
              <a:cxnLst/>
              <a:rect l="l" t="t" r="r" b="b"/>
              <a:pathLst>
                <a:path w="729" h="873" extrusionOk="0">
                  <a:moveTo>
                    <a:pt x="201" y="1"/>
                  </a:moveTo>
                  <a:cubicBezTo>
                    <a:pt x="174" y="1"/>
                    <a:pt x="149" y="6"/>
                    <a:pt x="127" y="17"/>
                  </a:cubicBezTo>
                  <a:cubicBezTo>
                    <a:pt x="0" y="112"/>
                    <a:pt x="0" y="366"/>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276;p38">
              <a:extLst>
                <a:ext uri="{FF2B5EF4-FFF2-40B4-BE49-F238E27FC236}">
                  <a16:creationId xmlns:a16="http://schemas.microsoft.com/office/drawing/2014/main" id="{AE2B35B6-F4E4-5304-1511-C9D26CACC34A}"/>
                </a:ext>
              </a:extLst>
            </p:cNvPr>
            <p:cNvSpPr/>
            <p:nvPr/>
          </p:nvSpPr>
          <p:spPr>
            <a:xfrm>
              <a:off x="926973" y="3602232"/>
              <a:ext cx="21760" cy="28490"/>
            </a:xfrm>
            <a:custGeom>
              <a:avLst/>
              <a:gdLst/>
              <a:ahLst/>
              <a:cxnLst/>
              <a:rect l="l" t="t" r="r" b="b"/>
              <a:pathLst>
                <a:path w="666" h="872" extrusionOk="0">
                  <a:moveTo>
                    <a:pt x="165" y="0"/>
                  </a:moveTo>
                  <a:cubicBezTo>
                    <a:pt x="63" y="0"/>
                    <a:pt x="1" y="78"/>
                    <a:pt x="1" y="233"/>
                  </a:cubicBezTo>
                  <a:cubicBezTo>
                    <a:pt x="1" y="455"/>
                    <a:pt x="127" y="708"/>
                    <a:pt x="317" y="835"/>
                  </a:cubicBezTo>
                  <a:cubicBezTo>
                    <a:pt x="368" y="860"/>
                    <a:pt x="417" y="872"/>
                    <a:pt x="461" y="872"/>
                  </a:cubicBezTo>
                  <a:cubicBezTo>
                    <a:pt x="581" y="872"/>
                    <a:pt x="666" y="784"/>
                    <a:pt x="666" y="645"/>
                  </a:cubicBezTo>
                  <a:cubicBezTo>
                    <a:pt x="666" y="423"/>
                    <a:pt x="507" y="170"/>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277;p38">
              <a:extLst>
                <a:ext uri="{FF2B5EF4-FFF2-40B4-BE49-F238E27FC236}">
                  <a16:creationId xmlns:a16="http://schemas.microsoft.com/office/drawing/2014/main" id="{853CD020-DC35-38A6-32F3-76BC3E2C9D8D}"/>
                </a:ext>
              </a:extLst>
            </p:cNvPr>
            <p:cNvSpPr/>
            <p:nvPr/>
          </p:nvSpPr>
          <p:spPr>
            <a:xfrm>
              <a:off x="497559" y="3446776"/>
              <a:ext cx="488421" cy="387790"/>
            </a:xfrm>
            <a:custGeom>
              <a:avLst/>
              <a:gdLst/>
              <a:ahLst/>
              <a:cxnLst/>
              <a:rect l="l" t="t" r="r" b="b"/>
              <a:pathLst>
                <a:path w="14949" h="11869" extrusionOk="0">
                  <a:moveTo>
                    <a:pt x="257" y="1"/>
                  </a:moveTo>
                  <a:cubicBezTo>
                    <a:pt x="103" y="1"/>
                    <a:pt x="1" y="119"/>
                    <a:pt x="1" y="304"/>
                  </a:cubicBezTo>
                  <a:lnTo>
                    <a:pt x="1" y="2933"/>
                  </a:lnTo>
                  <a:cubicBezTo>
                    <a:pt x="1" y="3218"/>
                    <a:pt x="191" y="3534"/>
                    <a:pt x="444" y="3693"/>
                  </a:cubicBezTo>
                  <a:lnTo>
                    <a:pt x="14505" y="11800"/>
                  </a:lnTo>
                  <a:cubicBezTo>
                    <a:pt x="14581" y="11847"/>
                    <a:pt x="14650" y="11869"/>
                    <a:pt x="14711" y="11869"/>
                  </a:cubicBezTo>
                  <a:cubicBezTo>
                    <a:pt x="14855" y="11869"/>
                    <a:pt x="14949" y="11747"/>
                    <a:pt x="14949" y="11546"/>
                  </a:cubicBezTo>
                  <a:lnTo>
                    <a:pt x="14949" y="8950"/>
                  </a:lnTo>
                  <a:cubicBezTo>
                    <a:pt x="14949" y="8665"/>
                    <a:pt x="14759" y="8316"/>
                    <a:pt x="14505" y="8190"/>
                  </a:cubicBezTo>
                  <a:lnTo>
                    <a:pt x="444" y="51"/>
                  </a:lnTo>
                  <a:cubicBezTo>
                    <a:pt x="376" y="17"/>
                    <a:pt x="313" y="1"/>
                    <a:pt x="25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278;p38">
              <a:extLst>
                <a:ext uri="{FF2B5EF4-FFF2-40B4-BE49-F238E27FC236}">
                  <a16:creationId xmlns:a16="http://schemas.microsoft.com/office/drawing/2014/main" id="{1AC492A2-B0A3-D711-46D8-86F992FD2C1E}"/>
                </a:ext>
              </a:extLst>
            </p:cNvPr>
            <p:cNvSpPr/>
            <p:nvPr/>
          </p:nvSpPr>
          <p:spPr>
            <a:xfrm>
              <a:off x="521377" y="3483598"/>
              <a:ext cx="164539" cy="102461"/>
            </a:xfrm>
            <a:custGeom>
              <a:avLst/>
              <a:gdLst/>
              <a:ahLst/>
              <a:cxnLst/>
              <a:rect l="l" t="t" r="r" b="b"/>
              <a:pathLst>
                <a:path w="5036" h="3136" extrusionOk="0">
                  <a:moveTo>
                    <a:pt x="0" y="0"/>
                  </a:moveTo>
                  <a:lnTo>
                    <a:pt x="0" y="222"/>
                  </a:lnTo>
                  <a:lnTo>
                    <a:pt x="5036" y="3136"/>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279;p38">
              <a:extLst>
                <a:ext uri="{FF2B5EF4-FFF2-40B4-BE49-F238E27FC236}">
                  <a16:creationId xmlns:a16="http://schemas.microsoft.com/office/drawing/2014/main" id="{0929F535-BAF2-F066-7702-F0D7E44FF1E3}"/>
                </a:ext>
              </a:extLst>
            </p:cNvPr>
            <p:cNvSpPr/>
            <p:nvPr/>
          </p:nvSpPr>
          <p:spPr>
            <a:xfrm>
              <a:off x="521377" y="3510488"/>
              <a:ext cx="164539" cy="101448"/>
            </a:xfrm>
            <a:custGeom>
              <a:avLst/>
              <a:gdLst/>
              <a:ahLst/>
              <a:cxnLst/>
              <a:rect l="l" t="t" r="r" b="b"/>
              <a:pathLst>
                <a:path w="5036" h="3105" extrusionOk="0">
                  <a:moveTo>
                    <a:pt x="0" y="1"/>
                  </a:moveTo>
                  <a:lnTo>
                    <a:pt x="0" y="222"/>
                  </a:lnTo>
                  <a:lnTo>
                    <a:pt x="5036" y="3104"/>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280;p38">
              <a:extLst>
                <a:ext uri="{FF2B5EF4-FFF2-40B4-BE49-F238E27FC236}">
                  <a16:creationId xmlns:a16="http://schemas.microsoft.com/office/drawing/2014/main" id="{5F707F6D-0A77-DF85-472E-1BE23FBD4435}"/>
                </a:ext>
              </a:extLst>
            </p:cNvPr>
            <p:cNvSpPr/>
            <p:nvPr/>
          </p:nvSpPr>
          <p:spPr>
            <a:xfrm>
              <a:off x="521377" y="3536364"/>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281;p38">
              <a:extLst>
                <a:ext uri="{FF2B5EF4-FFF2-40B4-BE49-F238E27FC236}">
                  <a16:creationId xmlns:a16="http://schemas.microsoft.com/office/drawing/2014/main" id="{51885520-12FF-6508-F11F-402BF6D8D45C}"/>
                </a:ext>
              </a:extLst>
            </p:cNvPr>
            <p:cNvSpPr/>
            <p:nvPr/>
          </p:nvSpPr>
          <p:spPr>
            <a:xfrm>
              <a:off x="829707" y="3684828"/>
              <a:ext cx="23851" cy="28523"/>
            </a:xfrm>
            <a:custGeom>
              <a:avLst/>
              <a:gdLst/>
              <a:ahLst/>
              <a:cxnLst/>
              <a:rect l="l" t="t" r="r" b="b"/>
              <a:pathLst>
                <a:path w="730" h="873" extrusionOk="0">
                  <a:moveTo>
                    <a:pt x="201" y="1"/>
                  </a:moveTo>
                  <a:cubicBezTo>
                    <a:pt x="174" y="1"/>
                    <a:pt x="149" y="6"/>
                    <a:pt x="127" y="17"/>
                  </a:cubicBezTo>
                  <a:cubicBezTo>
                    <a:pt x="1" y="112"/>
                    <a:pt x="1" y="365"/>
                    <a:pt x="127" y="587"/>
                  </a:cubicBezTo>
                  <a:cubicBezTo>
                    <a:pt x="225" y="758"/>
                    <a:pt x="379" y="872"/>
                    <a:pt x="503" y="872"/>
                  </a:cubicBezTo>
                  <a:cubicBezTo>
                    <a:pt x="539" y="872"/>
                    <a:pt x="573" y="862"/>
                    <a:pt x="602" y="840"/>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282;p38">
              <a:extLst>
                <a:ext uri="{FF2B5EF4-FFF2-40B4-BE49-F238E27FC236}">
                  <a16:creationId xmlns:a16="http://schemas.microsoft.com/office/drawing/2014/main" id="{C7032BCB-7998-CC28-08EF-B30041D4122A}"/>
                </a:ext>
              </a:extLst>
            </p:cNvPr>
            <p:cNvSpPr/>
            <p:nvPr/>
          </p:nvSpPr>
          <p:spPr>
            <a:xfrm>
              <a:off x="877311" y="3712763"/>
              <a:ext cx="23818" cy="28490"/>
            </a:xfrm>
            <a:custGeom>
              <a:avLst/>
              <a:gdLst/>
              <a:ahLst/>
              <a:cxnLst/>
              <a:rect l="l" t="t" r="r" b="b"/>
              <a:pathLst>
                <a:path w="729" h="872" extrusionOk="0">
                  <a:moveTo>
                    <a:pt x="201" y="1"/>
                  </a:moveTo>
                  <a:cubicBezTo>
                    <a:pt x="174" y="1"/>
                    <a:pt x="149" y="6"/>
                    <a:pt x="127" y="17"/>
                  </a:cubicBezTo>
                  <a:cubicBezTo>
                    <a:pt x="0" y="112"/>
                    <a:pt x="0" y="334"/>
                    <a:pt x="127" y="555"/>
                  </a:cubicBezTo>
                  <a:cubicBezTo>
                    <a:pt x="225" y="752"/>
                    <a:pt x="380" y="872"/>
                    <a:pt x="504" y="872"/>
                  </a:cubicBezTo>
                  <a:cubicBezTo>
                    <a:pt x="540" y="872"/>
                    <a:pt x="574" y="862"/>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283;p38">
              <a:extLst>
                <a:ext uri="{FF2B5EF4-FFF2-40B4-BE49-F238E27FC236}">
                  <a16:creationId xmlns:a16="http://schemas.microsoft.com/office/drawing/2014/main" id="{C00D3274-C2B8-1035-97C6-D7693177322B}"/>
                </a:ext>
              </a:extLst>
            </p:cNvPr>
            <p:cNvSpPr/>
            <p:nvPr/>
          </p:nvSpPr>
          <p:spPr>
            <a:xfrm>
              <a:off x="926973" y="3740404"/>
              <a:ext cx="21760" cy="28588"/>
            </a:xfrm>
            <a:custGeom>
              <a:avLst/>
              <a:gdLst/>
              <a:ahLst/>
              <a:cxnLst/>
              <a:rect l="l" t="t" r="r" b="b"/>
              <a:pathLst>
                <a:path w="666" h="875" extrusionOk="0">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38"/>
                    <a:pt x="507" y="153"/>
                    <a:pt x="317" y="58"/>
                  </a:cubicBezTo>
                  <a:cubicBezTo>
                    <a:pt x="259" y="19"/>
                    <a:pt x="207" y="1"/>
                    <a:pt x="16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284;p38">
              <a:extLst>
                <a:ext uri="{FF2B5EF4-FFF2-40B4-BE49-F238E27FC236}">
                  <a16:creationId xmlns:a16="http://schemas.microsoft.com/office/drawing/2014/main" id="{C27C636C-2641-D9AD-79EB-05AA318E91B9}"/>
                </a:ext>
              </a:extLst>
            </p:cNvPr>
            <p:cNvSpPr/>
            <p:nvPr/>
          </p:nvSpPr>
          <p:spPr>
            <a:xfrm>
              <a:off x="1053220" y="1921657"/>
              <a:ext cx="473915" cy="2076207"/>
            </a:xfrm>
            <a:custGeom>
              <a:avLst/>
              <a:gdLst/>
              <a:ahLst/>
              <a:cxnLst/>
              <a:rect l="l" t="t" r="r" b="b"/>
              <a:pathLst>
                <a:path w="14505" h="63546" extrusionOk="0">
                  <a:moveTo>
                    <a:pt x="14191" y="0"/>
                  </a:moveTo>
                  <a:cubicBezTo>
                    <a:pt x="14114" y="0"/>
                    <a:pt x="14027" y="26"/>
                    <a:pt x="13935" y="81"/>
                  </a:cubicBezTo>
                  <a:lnTo>
                    <a:pt x="539" y="7809"/>
                  </a:lnTo>
                  <a:cubicBezTo>
                    <a:pt x="254" y="7967"/>
                    <a:pt x="0" y="8379"/>
                    <a:pt x="0" y="8727"/>
                  </a:cubicBezTo>
                  <a:lnTo>
                    <a:pt x="0" y="63546"/>
                  </a:lnTo>
                  <a:lnTo>
                    <a:pt x="14505" y="55185"/>
                  </a:lnTo>
                  <a:lnTo>
                    <a:pt x="14505" y="398"/>
                  </a:lnTo>
                  <a:cubicBezTo>
                    <a:pt x="14505" y="151"/>
                    <a:pt x="14378" y="0"/>
                    <a:pt x="14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285;p38">
              <a:extLst>
                <a:ext uri="{FF2B5EF4-FFF2-40B4-BE49-F238E27FC236}">
                  <a16:creationId xmlns:a16="http://schemas.microsoft.com/office/drawing/2014/main" id="{E4B59347-9FB3-684A-26F8-743FE0327842}"/>
                </a:ext>
              </a:extLst>
            </p:cNvPr>
            <p:cNvSpPr/>
            <p:nvPr/>
          </p:nvSpPr>
          <p:spPr>
            <a:xfrm>
              <a:off x="1068739" y="1948383"/>
              <a:ext cx="442876" cy="361031"/>
            </a:xfrm>
            <a:custGeom>
              <a:avLst/>
              <a:gdLst/>
              <a:ahLst/>
              <a:cxnLst/>
              <a:rect l="l" t="t" r="r" b="b"/>
              <a:pathLst>
                <a:path w="13555" h="11050" extrusionOk="0">
                  <a:moveTo>
                    <a:pt x="13300" y="0"/>
                  </a:moveTo>
                  <a:cubicBezTo>
                    <a:pt x="13241" y="0"/>
                    <a:pt x="13176" y="18"/>
                    <a:pt x="13111" y="55"/>
                  </a:cubicBezTo>
                  <a:lnTo>
                    <a:pt x="444" y="7371"/>
                  </a:lnTo>
                  <a:cubicBezTo>
                    <a:pt x="190" y="7497"/>
                    <a:pt x="0" y="7846"/>
                    <a:pt x="0" y="8099"/>
                  </a:cubicBezTo>
                  <a:lnTo>
                    <a:pt x="0" y="10728"/>
                  </a:lnTo>
                  <a:cubicBezTo>
                    <a:pt x="0" y="10928"/>
                    <a:pt x="94" y="11050"/>
                    <a:pt x="238" y="11050"/>
                  </a:cubicBezTo>
                  <a:cubicBezTo>
                    <a:pt x="298" y="11050"/>
                    <a:pt x="368" y="11028"/>
                    <a:pt x="444" y="10981"/>
                  </a:cubicBezTo>
                  <a:lnTo>
                    <a:pt x="13111" y="3665"/>
                  </a:lnTo>
                  <a:cubicBezTo>
                    <a:pt x="13333" y="3539"/>
                    <a:pt x="13555" y="3190"/>
                    <a:pt x="13555" y="2937"/>
                  </a:cubicBezTo>
                  <a:lnTo>
                    <a:pt x="13555" y="308"/>
                  </a:lnTo>
                  <a:cubicBezTo>
                    <a:pt x="13555" y="107"/>
                    <a:pt x="13443"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86;p38">
              <a:extLst>
                <a:ext uri="{FF2B5EF4-FFF2-40B4-BE49-F238E27FC236}">
                  <a16:creationId xmlns:a16="http://schemas.microsoft.com/office/drawing/2014/main" id="{C795928E-5C83-A839-8AF4-CF35766AEE05}"/>
                </a:ext>
              </a:extLst>
            </p:cNvPr>
            <p:cNvSpPr/>
            <p:nvPr/>
          </p:nvSpPr>
          <p:spPr>
            <a:xfrm>
              <a:off x="1068739" y="2086555"/>
              <a:ext cx="442876" cy="361064"/>
            </a:xfrm>
            <a:custGeom>
              <a:avLst/>
              <a:gdLst/>
              <a:ahLst/>
              <a:cxnLst/>
              <a:rect l="l" t="t" r="r" b="b"/>
              <a:pathLst>
                <a:path w="13555" h="11051" extrusionOk="0">
                  <a:moveTo>
                    <a:pt x="13303" y="1"/>
                  </a:moveTo>
                  <a:cubicBezTo>
                    <a:pt x="13243" y="1"/>
                    <a:pt x="13177" y="23"/>
                    <a:pt x="13111" y="70"/>
                  </a:cubicBezTo>
                  <a:lnTo>
                    <a:pt x="444" y="7385"/>
                  </a:lnTo>
                  <a:cubicBezTo>
                    <a:pt x="190" y="7512"/>
                    <a:pt x="0" y="7860"/>
                    <a:pt x="0" y="8114"/>
                  </a:cubicBezTo>
                  <a:lnTo>
                    <a:pt x="0" y="10742"/>
                  </a:lnTo>
                  <a:cubicBezTo>
                    <a:pt x="0" y="10944"/>
                    <a:pt x="95" y="11051"/>
                    <a:pt x="241" y="11051"/>
                  </a:cubicBezTo>
                  <a:cubicBezTo>
                    <a:pt x="301" y="11051"/>
                    <a:pt x="370" y="11032"/>
                    <a:pt x="444" y="10995"/>
                  </a:cubicBezTo>
                  <a:lnTo>
                    <a:pt x="13111" y="3680"/>
                  </a:lnTo>
                  <a:cubicBezTo>
                    <a:pt x="13333" y="3553"/>
                    <a:pt x="13555" y="3205"/>
                    <a:pt x="13555" y="2952"/>
                  </a:cubicBezTo>
                  <a:lnTo>
                    <a:pt x="13555" y="323"/>
                  </a:lnTo>
                  <a:cubicBezTo>
                    <a:pt x="13555" y="123"/>
                    <a:pt x="13445" y="1"/>
                    <a:pt x="1330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87;p38">
              <a:extLst>
                <a:ext uri="{FF2B5EF4-FFF2-40B4-BE49-F238E27FC236}">
                  <a16:creationId xmlns:a16="http://schemas.microsoft.com/office/drawing/2014/main" id="{8C531CD2-30D5-962B-103C-5650DF5F4F23}"/>
                </a:ext>
              </a:extLst>
            </p:cNvPr>
            <p:cNvSpPr/>
            <p:nvPr/>
          </p:nvSpPr>
          <p:spPr>
            <a:xfrm>
              <a:off x="1068739" y="2225184"/>
              <a:ext cx="442876" cy="360900"/>
            </a:xfrm>
            <a:custGeom>
              <a:avLst/>
              <a:gdLst/>
              <a:ahLst/>
              <a:cxnLst/>
              <a:rect l="l" t="t" r="r" b="b"/>
              <a:pathLst>
                <a:path w="13555" h="11046" extrusionOk="0">
                  <a:moveTo>
                    <a:pt x="13307" y="1"/>
                  </a:moveTo>
                  <a:cubicBezTo>
                    <a:pt x="13246" y="1"/>
                    <a:pt x="13178" y="22"/>
                    <a:pt x="13111" y="70"/>
                  </a:cubicBezTo>
                  <a:lnTo>
                    <a:pt x="444" y="7354"/>
                  </a:lnTo>
                  <a:cubicBezTo>
                    <a:pt x="190" y="7513"/>
                    <a:pt x="0" y="7829"/>
                    <a:pt x="0" y="8114"/>
                  </a:cubicBezTo>
                  <a:lnTo>
                    <a:pt x="0" y="10743"/>
                  </a:lnTo>
                  <a:cubicBezTo>
                    <a:pt x="0" y="10928"/>
                    <a:pt x="102" y="11046"/>
                    <a:pt x="256" y="11046"/>
                  </a:cubicBezTo>
                  <a:cubicBezTo>
                    <a:pt x="312" y="11046"/>
                    <a:pt x="376" y="11030"/>
                    <a:pt x="444" y="10996"/>
                  </a:cubicBezTo>
                  <a:lnTo>
                    <a:pt x="13111" y="3681"/>
                  </a:lnTo>
                  <a:cubicBezTo>
                    <a:pt x="13333" y="3554"/>
                    <a:pt x="13555" y="3206"/>
                    <a:pt x="13555" y="2921"/>
                  </a:cubicBezTo>
                  <a:lnTo>
                    <a:pt x="13555" y="292"/>
                  </a:lnTo>
                  <a:cubicBezTo>
                    <a:pt x="13555" y="116"/>
                    <a:pt x="13447" y="1"/>
                    <a:pt x="1330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88;p38">
              <a:extLst>
                <a:ext uri="{FF2B5EF4-FFF2-40B4-BE49-F238E27FC236}">
                  <a16:creationId xmlns:a16="http://schemas.microsoft.com/office/drawing/2014/main" id="{33603721-1851-B70F-0334-A72A7F67ABCE}"/>
                </a:ext>
              </a:extLst>
            </p:cNvPr>
            <p:cNvSpPr/>
            <p:nvPr/>
          </p:nvSpPr>
          <p:spPr>
            <a:xfrm>
              <a:off x="1068739" y="2363454"/>
              <a:ext cx="442876" cy="360900"/>
            </a:xfrm>
            <a:custGeom>
              <a:avLst/>
              <a:gdLst/>
              <a:ahLst/>
              <a:cxnLst/>
              <a:rect l="l" t="t" r="r" b="b"/>
              <a:pathLst>
                <a:path w="13555" h="11046" extrusionOk="0">
                  <a:moveTo>
                    <a:pt x="13285" y="1"/>
                  </a:moveTo>
                  <a:cubicBezTo>
                    <a:pt x="13230" y="1"/>
                    <a:pt x="13171" y="16"/>
                    <a:pt x="13111" y="50"/>
                  </a:cubicBezTo>
                  <a:lnTo>
                    <a:pt x="444" y="7366"/>
                  </a:lnTo>
                  <a:cubicBezTo>
                    <a:pt x="190" y="7493"/>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1"/>
                    <a:pt x="1328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289;p38">
              <a:extLst>
                <a:ext uri="{FF2B5EF4-FFF2-40B4-BE49-F238E27FC236}">
                  <a16:creationId xmlns:a16="http://schemas.microsoft.com/office/drawing/2014/main" id="{B1B9306B-B476-EC99-4062-D2A622008E34}"/>
                </a:ext>
              </a:extLst>
            </p:cNvPr>
            <p:cNvSpPr/>
            <p:nvPr/>
          </p:nvSpPr>
          <p:spPr>
            <a:xfrm>
              <a:off x="1068739" y="2501920"/>
              <a:ext cx="442876" cy="361064"/>
            </a:xfrm>
            <a:custGeom>
              <a:avLst/>
              <a:gdLst/>
              <a:ahLst/>
              <a:cxnLst/>
              <a:rect l="l" t="t" r="r" b="b"/>
              <a:pathLst>
                <a:path w="13555" h="11051" extrusionOk="0">
                  <a:moveTo>
                    <a:pt x="13300" y="1"/>
                  </a:moveTo>
                  <a:cubicBezTo>
                    <a:pt x="13241" y="1"/>
                    <a:pt x="13176" y="19"/>
                    <a:pt x="13111" y="56"/>
                  </a:cubicBezTo>
                  <a:lnTo>
                    <a:pt x="444" y="7371"/>
                  </a:lnTo>
                  <a:cubicBezTo>
                    <a:pt x="190" y="7498"/>
                    <a:pt x="0" y="7847"/>
                    <a:pt x="0" y="8100"/>
                  </a:cubicBezTo>
                  <a:lnTo>
                    <a:pt x="0" y="10728"/>
                  </a:lnTo>
                  <a:cubicBezTo>
                    <a:pt x="0" y="10929"/>
                    <a:pt x="94" y="11051"/>
                    <a:pt x="238" y="11051"/>
                  </a:cubicBezTo>
                  <a:cubicBezTo>
                    <a:pt x="298" y="11051"/>
                    <a:pt x="368" y="11029"/>
                    <a:pt x="444" y="10982"/>
                  </a:cubicBezTo>
                  <a:lnTo>
                    <a:pt x="13111" y="3666"/>
                  </a:lnTo>
                  <a:cubicBezTo>
                    <a:pt x="13333" y="3540"/>
                    <a:pt x="13555" y="3191"/>
                    <a:pt x="13555" y="2938"/>
                  </a:cubicBezTo>
                  <a:lnTo>
                    <a:pt x="13555" y="309"/>
                  </a:lnTo>
                  <a:cubicBezTo>
                    <a:pt x="13555" y="107"/>
                    <a:pt x="13443"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290;p38">
              <a:extLst>
                <a:ext uri="{FF2B5EF4-FFF2-40B4-BE49-F238E27FC236}">
                  <a16:creationId xmlns:a16="http://schemas.microsoft.com/office/drawing/2014/main" id="{A8F0EC63-AF00-BFD1-6857-2150C3BDDB41}"/>
                </a:ext>
              </a:extLst>
            </p:cNvPr>
            <p:cNvSpPr/>
            <p:nvPr/>
          </p:nvSpPr>
          <p:spPr>
            <a:xfrm>
              <a:off x="1068739" y="2640125"/>
              <a:ext cx="442876" cy="361064"/>
            </a:xfrm>
            <a:custGeom>
              <a:avLst/>
              <a:gdLst/>
              <a:ahLst/>
              <a:cxnLst/>
              <a:rect l="l" t="t" r="r" b="b"/>
              <a:pathLst>
                <a:path w="13555" h="11051" extrusionOk="0">
                  <a:moveTo>
                    <a:pt x="13303" y="1"/>
                  </a:moveTo>
                  <a:cubicBezTo>
                    <a:pt x="13243" y="1"/>
                    <a:pt x="13177" y="22"/>
                    <a:pt x="13111" y="70"/>
                  </a:cubicBezTo>
                  <a:lnTo>
                    <a:pt x="444" y="7385"/>
                  </a:lnTo>
                  <a:cubicBezTo>
                    <a:pt x="190" y="7512"/>
                    <a:pt x="0" y="7860"/>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1"/>
                    <a:pt x="1330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291;p38">
              <a:extLst>
                <a:ext uri="{FF2B5EF4-FFF2-40B4-BE49-F238E27FC236}">
                  <a16:creationId xmlns:a16="http://schemas.microsoft.com/office/drawing/2014/main" id="{5AF2F004-4FE7-011F-ED19-E2AB85F02B2F}"/>
                </a:ext>
              </a:extLst>
            </p:cNvPr>
            <p:cNvSpPr/>
            <p:nvPr/>
          </p:nvSpPr>
          <p:spPr>
            <a:xfrm>
              <a:off x="1068739" y="2778754"/>
              <a:ext cx="442876" cy="360900"/>
            </a:xfrm>
            <a:custGeom>
              <a:avLst/>
              <a:gdLst/>
              <a:ahLst/>
              <a:cxnLst/>
              <a:rect l="l" t="t" r="r" b="b"/>
              <a:pathLst>
                <a:path w="13555" h="11046" extrusionOk="0">
                  <a:moveTo>
                    <a:pt x="13307" y="0"/>
                  </a:moveTo>
                  <a:cubicBezTo>
                    <a:pt x="13246" y="0"/>
                    <a:pt x="13178" y="22"/>
                    <a:pt x="13111" y="70"/>
                  </a:cubicBezTo>
                  <a:lnTo>
                    <a:pt x="444" y="7354"/>
                  </a:lnTo>
                  <a:cubicBezTo>
                    <a:pt x="190" y="7512"/>
                    <a:pt x="0" y="7829"/>
                    <a:pt x="0" y="8114"/>
                  </a:cubicBezTo>
                  <a:lnTo>
                    <a:pt x="0" y="10743"/>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292;p38">
              <a:extLst>
                <a:ext uri="{FF2B5EF4-FFF2-40B4-BE49-F238E27FC236}">
                  <a16:creationId xmlns:a16="http://schemas.microsoft.com/office/drawing/2014/main" id="{4ED8E25C-2DDD-21D1-1349-9D0853176B30}"/>
                </a:ext>
              </a:extLst>
            </p:cNvPr>
            <p:cNvSpPr/>
            <p:nvPr/>
          </p:nvSpPr>
          <p:spPr>
            <a:xfrm>
              <a:off x="1068739" y="2917024"/>
              <a:ext cx="442876" cy="360900"/>
            </a:xfrm>
            <a:custGeom>
              <a:avLst/>
              <a:gdLst/>
              <a:ahLst/>
              <a:cxnLst/>
              <a:rect l="l" t="t" r="r" b="b"/>
              <a:pathLst>
                <a:path w="13555" h="11046" extrusionOk="0">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0"/>
                    <a:pt x="1328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293;p38">
              <a:extLst>
                <a:ext uri="{FF2B5EF4-FFF2-40B4-BE49-F238E27FC236}">
                  <a16:creationId xmlns:a16="http://schemas.microsoft.com/office/drawing/2014/main" id="{9B09AC2A-64E8-5509-32BF-E2EDAFE0CCFD}"/>
                </a:ext>
              </a:extLst>
            </p:cNvPr>
            <p:cNvSpPr/>
            <p:nvPr/>
          </p:nvSpPr>
          <p:spPr>
            <a:xfrm>
              <a:off x="1068739" y="3055490"/>
              <a:ext cx="442876" cy="360606"/>
            </a:xfrm>
            <a:custGeom>
              <a:avLst/>
              <a:gdLst/>
              <a:ahLst/>
              <a:cxnLst/>
              <a:rect l="l" t="t" r="r" b="b"/>
              <a:pathLst>
                <a:path w="13555" h="11037" extrusionOk="0">
                  <a:moveTo>
                    <a:pt x="13300" y="1"/>
                  </a:moveTo>
                  <a:cubicBezTo>
                    <a:pt x="13241" y="1"/>
                    <a:pt x="13176" y="19"/>
                    <a:pt x="13111" y="56"/>
                  </a:cubicBezTo>
                  <a:lnTo>
                    <a:pt x="444" y="7371"/>
                  </a:lnTo>
                  <a:cubicBezTo>
                    <a:pt x="190" y="7498"/>
                    <a:pt x="0" y="7846"/>
                    <a:pt x="0" y="8100"/>
                  </a:cubicBezTo>
                  <a:lnTo>
                    <a:pt x="0" y="10728"/>
                  </a:lnTo>
                  <a:cubicBezTo>
                    <a:pt x="0" y="10930"/>
                    <a:pt x="95" y="11037"/>
                    <a:pt x="241" y="11037"/>
                  </a:cubicBezTo>
                  <a:cubicBezTo>
                    <a:pt x="301" y="11037"/>
                    <a:pt x="370" y="11019"/>
                    <a:pt x="444" y="10982"/>
                  </a:cubicBezTo>
                  <a:lnTo>
                    <a:pt x="13111" y="3666"/>
                  </a:lnTo>
                  <a:cubicBezTo>
                    <a:pt x="13333" y="3539"/>
                    <a:pt x="13555" y="3191"/>
                    <a:pt x="13555" y="2938"/>
                  </a:cubicBezTo>
                  <a:lnTo>
                    <a:pt x="13555" y="309"/>
                  </a:lnTo>
                  <a:cubicBezTo>
                    <a:pt x="13555" y="107"/>
                    <a:pt x="13443"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294;p38">
              <a:extLst>
                <a:ext uri="{FF2B5EF4-FFF2-40B4-BE49-F238E27FC236}">
                  <a16:creationId xmlns:a16="http://schemas.microsoft.com/office/drawing/2014/main" id="{2C607F89-83B9-717C-ABCC-AC0D61B01EAE}"/>
                </a:ext>
              </a:extLst>
            </p:cNvPr>
            <p:cNvSpPr/>
            <p:nvPr/>
          </p:nvSpPr>
          <p:spPr>
            <a:xfrm>
              <a:off x="1068739" y="3193695"/>
              <a:ext cx="442876" cy="361064"/>
            </a:xfrm>
            <a:custGeom>
              <a:avLst/>
              <a:gdLst/>
              <a:ahLst/>
              <a:cxnLst/>
              <a:rect l="l" t="t" r="r" b="b"/>
              <a:pathLst>
                <a:path w="13555" h="11051" extrusionOk="0">
                  <a:moveTo>
                    <a:pt x="13303" y="0"/>
                  </a:moveTo>
                  <a:cubicBezTo>
                    <a:pt x="13243" y="0"/>
                    <a:pt x="13177" y="22"/>
                    <a:pt x="13111" y="69"/>
                  </a:cubicBezTo>
                  <a:lnTo>
                    <a:pt x="444" y="7385"/>
                  </a:lnTo>
                  <a:cubicBezTo>
                    <a:pt x="190" y="7512"/>
                    <a:pt x="0" y="7828"/>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0"/>
                    <a:pt x="1330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295;p38">
              <a:extLst>
                <a:ext uri="{FF2B5EF4-FFF2-40B4-BE49-F238E27FC236}">
                  <a16:creationId xmlns:a16="http://schemas.microsoft.com/office/drawing/2014/main" id="{D0DB80E1-6BA5-65D2-2C15-E8BF6DF804EB}"/>
                </a:ext>
              </a:extLst>
            </p:cNvPr>
            <p:cNvSpPr/>
            <p:nvPr/>
          </p:nvSpPr>
          <p:spPr>
            <a:xfrm>
              <a:off x="1068739" y="3332324"/>
              <a:ext cx="442876" cy="360900"/>
            </a:xfrm>
            <a:custGeom>
              <a:avLst/>
              <a:gdLst/>
              <a:ahLst/>
              <a:cxnLst/>
              <a:rect l="l" t="t" r="r" b="b"/>
              <a:pathLst>
                <a:path w="13555" h="11046" extrusionOk="0">
                  <a:moveTo>
                    <a:pt x="13307" y="0"/>
                  </a:moveTo>
                  <a:cubicBezTo>
                    <a:pt x="13246" y="0"/>
                    <a:pt x="13178" y="22"/>
                    <a:pt x="13111" y="70"/>
                  </a:cubicBezTo>
                  <a:lnTo>
                    <a:pt x="444" y="7354"/>
                  </a:lnTo>
                  <a:cubicBezTo>
                    <a:pt x="190" y="7512"/>
                    <a:pt x="0" y="7829"/>
                    <a:pt x="0" y="8114"/>
                  </a:cubicBezTo>
                  <a:lnTo>
                    <a:pt x="0" y="10742"/>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296;p38">
              <a:extLst>
                <a:ext uri="{FF2B5EF4-FFF2-40B4-BE49-F238E27FC236}">
                  <a16:creationId xmlns:a16="http://schemas.microsoft.com/office/drawing/2014/main" id="{C9C10750-7AB2-A7B3-AC31-5CAF8F2351B8}"/>
                </a:ext>
              </a:extLst>
            </p:cNvPr>
            <p:cNvSpPr/>
            <p:nvPr/>
          </p:nvSpPr>
          <p:spPr>
            <a:xfrm>
              <a:off x="1068739" y="3470595"/>
              <a:ext cx="442876" cy="360900"/>
            </a:xfrm>
            <a:custGeom>
              <a:avLst/>
              <a:gdLst/>
              <a:ahLst/>
              <a:cxnLst/>
              <a:rect l="l" t="t" r="r" b="b"/>
              <a:pathLst>
                <a:path w="13555" h="11046" extrusionOk="0">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3"/>
                  </a:lnTo>
                  <a:cubicBezTo>
                    <a:pt x="13555" y="118"/>
                    <a:pt x="13436" y="0"/>
                    <a:pt x="1328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297;p38">
              <a:extLst>
                <a:ext uri="{FF2B5EF4-FFF2-40B4-BE49-F238E27FC236}">
                  <a16:creationId xmlns:a16="http://schemas.microsoft.com/office/drawing/2014/main" id="{C6B6AB9F-1F4F-7187-C0DB-28983DF67D54}"/>
                </a:ext>
              </a:extLst>
            </p:cNvPr>
            <p:cNvSpPr/>
            <p:nvPr/>
          </p:nvSpPr>
          <p:spPr>
            <a:xfrm>
              <a:off x="457208" y="1487668"/>
              <a:ext cx="1091654" cy="633258"/>
            </a:xfrm>
            <a:custGeom>
              <a:avLst/>
              <a:gdLst/>
              <a:ahLst/>
              <a:cxnLst/>
              <a:rect l="l" t="t" r="r" b="b"/>
              <a:pathLst>
                <a:path w="33412" h="19382" extrusionOk="0">
                  <a:moveTo>
                    <a:pt x="16184" y="0"/>
                  </a:moveTo>
                  <a:lnTo>
                    <a:pt x="1" y="9342"/>
                  </a:lnTo>
                  <a:lnTo>
                    <a:pt x="17387" y="19381"/>
                  </a:lnTo>
                  <a:lnTo>
                    <a:pt x="33412" y="10134"/>
                  </a:lnTo>
                  <a:lnTo>
                    <a:pt x="1618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298;p38">
              <a:extLst>
                <a:ext uri="{FF2B5EF4-FFF2-40B4-BE49-F238E27FC236}">
                  <a16:creationId xmlns:a16="http://schemas.microsoft.com/office/drawing/2014/main" id="{BBCF7CD6-9822-C007-ED80-F2879D11062D}"/>
                </a:ext>
              </a:extLst>
            </p:cNvPr>
            <p:cNvSpPr/>
            <p:nvPr/>
          </p:nvSpPr>
          <p:spPr>
            <a:xfrm>
              <a:off x="631058" y="1608719"/>
              <a:ext cx="533934" cy="429415"/>
            </a:xfrm>
            <a:custGeom>
              <a:avLst/>
              <a:gdLst/>
              <a:ahLst/>
              <a:cxnLst/>
              <a:rect l="l" t="t" r="r" b="b"/>
              <a:pathLst>
                <a:path w="16342" h="13143" extrusionOk="0">
                  <a:moveTo>
                    <a:pt x="10229" y="0"/>
                  </a:moveTo>
                  <a:lnTo>
                    <a:pt x="0" y="5891"/>
                  </a:lnTo>
                  <a:lnTo>
                    <a:pt x="12509" y="13143"/>
                  </a:lnTo>
                  <a:lnTo>
                    <a:pt x="12509" y="11845"/>
                  </a:lnTo>
                  <a:lnTo>
                    <a:pt x="16341" y="3547"/>
                  </a:lnTo>
                  <a:lnTo>
                    <a:pt x="10229"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299;p38">
              <a:extLst>
                <a:ext uri="{FF2B5EF4-FFF2-40B4-BE49-F238E27FC236}">
                  <a16:creationId xmlns:a16="http://schemas.microsoft.com/office/drawing/2014/main" id="{E20E2DBE-104D-2C42-FA2C-8FAD924A0110}"/>
                </a:ext>
              </a:extLst>
            </p:cNvPr>
            <p:cNvSpPr/>
            <p:nvPr/>
          </p:nvSpPr>
          <p:spPr>
            <a:xfrm>
              <a:off x="631058" y="1758752"/>
              <a:ext cx="74526" cy="64169"/>
            </a:xfrm>
            <a:custGeom>
              <a:avLst/>
              <a:gdLst/>
              <a:ahLst/>
              <a:cxnLst/>
              <a:rect l="l" t="t" r="r" b="b"/>
              <a:pathLst>
                <a:path w="2281" h="1964" extrusionOk="0">
                  <a:moveTo>
                    <a:pt x="0" y="0"/>
                  </a:moveTo>
                  <a:lnTo>
                    <a:pt x="0" y="1299"/>
                  </a:lnTo>
                  <a:lnTo>
                    <a:pt x="2090" y="1964"/>
                  </a:lnTo>
                  <a:lnTo>
                    <a:pt x="2280" y="855"/>
                  </a:lnTo>
                  <a:lnTo>
                    <a:pt x="1710" y="6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300;p38">
              <a:extLst>
                <a:ext uri="{FF2B5EF4-FFF2-40B4-BE49-F238E27FC236}">
                  <a16:creationId xmlns:a16="http://schemas.microsoft.com/office/drawing/2014/main" id="{3E290979-AF8B-7044-1E45-8BC61F6ADBB0}"/>
                </a:ext>
              </a:extLst>
            </p:cNvPr>
            <p:cNvSpPr/>
            <p:nvPr/>
          </p:nvSpPr>
          <p:spPr>
            <a:xfrm>
              <a:off x="1039759" y="1724609"/>
              <a:ext cx="335285" cy="313525"/>
            </a:xfrm>
            <a:custGeom>
              <a:avLst/>
              <a:gdLst/>
              <a:ahLst/>
              <a:cxnLst/>
              <a:rect l="l" t="t" r="r" b="b"/>
              <a:pathLst>
                <a:path w="10262" h="9596" extrusionOk="0">
                  <a:moveTo>
                    <a:pt x="3832" y="0"/>
                  </a:moveTo>
                  <a:lnTo>
                    <a:pt x="0" y="8298"/>
                  </a:lnTo>
                  <a:lnTo>
                    <a:pt x="0" y="9596"/>
                  </a:lnTo>
                  <a:lnTo>
                    <a:pt x="10261" y="3706"/>
                  </a:lnTo>
                  <a:lnTo>
                    <a:pt x="8678" y="2819"/>
                  </a:lnTo>
                  <a:lnTo>
                    <a:pt x="383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301;p38">
              <a:extLst>
                <a:ext uri="{FF2B5EF4-FFF2-40B4-BE49-F238E27FC236}">
                  <a16:creationId xmlns:a16="http://schemas.microsoft.com/office/drawing/2014/main" id="{A263D59C-B8CE-685C-E745-7A88E428C6BA}"/>
                </a:ext>
              </a:extLst>
            </p:cNvPr>
            <p:cNvSpPr/>
            <p:nvPr/>
          </p:nvSpPr>
          <p:spPr>
            <a:xfrm>
              <a:off x="1213576" y="1800148"/>
              <a:ext cx="161467" cy="111773"/>
            </a:xfrm>
            <a:custGeom>
              <a:avLst/>
              <a:gdLst/>
              <a:ahLst/>
              <a:cxnLst/>
              <a:rect l="l" t="t" r="r" b="b"/>
              <a:pathLst>
                <a:path w="4942" h="3421" extrusionOk="0">
                  <a:moveTo>
                    <a:pt x="1204" y="0"/>
                  </a:moveTo>
                  <a:lnTo>
                    <a:pt x="1" y="3420"/>
                  </a:lnTo>
                  <a:lnTo>
                    <a:pt x="4941" y="1394"/>
                  </a:lnTo>
                  <a:lnTo>
                    <a:pt x="4941" y="95"/>
                  </a:lnTo>
                  <a:lnTo>
                    <a:pt x="1204"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302;p38">
              <a:extLst>
                <a:ext uri="{FF2B5EF4-FFF2-40B4-BE49-F238E27FC236}">
                  <a16:creationId xmlns:a16="http://schemas.microsoft.com/office/drawing/2014/main" id="{425321EC-32E3-7D37-EEF2-2206F5582658}"/>
                </a:ext>
              </a:extLst>
            </p:cNvPr>
            <p:cNvSpPr/>
            <p:nvPr/>
          </p:nvSpPr>
          <p:spPr>
            <a:xfrm>
              <a:off x="631058" y="1565265"/>
              <a:ext cx="743985" cy="430460"/>
            </a:xfrm>
            <a:custGeom>
              <a:avLst/>
              <a:gdLst/>
              <a:ahLst/>
              <a:cxnLst/>
              <a:rect l="l" t="t" r="r" b="b"/>
              <a:pathLst>
                <a:path w="22771" h="13175" extrusionOk="0">
                  <a:moveTo>
                    <a:pt x="10229" y="0"/>
                  </a:moveTo>
                  <a:lnTo>
                    <a:pt x="0" y="5922"/>
                  </a:lnTo>
                  <a:lnTo>
                    <a:pt x="12509" y="13175"/>
                  </a:lnTo>
                  <a:lnTo>
                    <a:pt x="22770" y="7284"/>
                  </a:lnTo>
                  <a:lnTo>
                    <a:pt x="1022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303;p38">
              <a:extLst>
                <a:ext uri="{FF2B5EF4-FFF2-40B4-BE49-F238E27FC236}">
                  <a16:creationId xmlns:a16="http://schemas.microsoft.com/office/drawing/2014/main" id="{8C5C8F85-E36A-7DD9-DF05-4E3DC47DCD08}"/>
                </a:ext>
              </a:extLst>
            </p:cNvPr>
            <p:cNvSpPr/>
            <p:nvPr/>
          </p:nvSpPr>
          <p:spPr>
            <a:xfrm>
              <a:off x="821441" y="1673901"/>
              <a:ext cx="182149" cy="56948"/>
            </a:xfrm>
            <a:custGeom>
              <a:avLst/>
              <a:gdLst/>
              <a:ahLst/>
              <a:cxnLst/>
              <a:rect l="l" t="t" r="r" b="b"/>
              <a:pathLst>
                <a:path w="5575" h="1743" extrusionOk="0">
                  <a:moveTo>
                    <a:pt x="2771" y="1"/>
                  </a:moveTo>
                  <a:cubicBezTo>
                    <a:pt x="2075" y="1"/>
                    <a:pt x="1378" y="159"/>
                    <a:pt x="855" y="476"/>
                  </a:cubicBezTo>
                  <a:cubicBezTo>
                    <a:pt x="254" y="824"/>
                    <a:pt x="0" y="1299"/>
                    <a:pt x="64" y="1742"/>
                  </a:cubicBezTo>
                  <a:cubicBezTo>
                    <a:pt x="127" y="1394"/>
                    <a:pt x="380" y="1046"/>
                    <a:pt x="855" y="792"/>
                  </a:cubicBezTo>
                  <a:cubicBezTo>
                    <a:pt x="1394" y="491"/>
                    <a:pt x="2090" y="341"/>
                    <a:pt x="2783" y="341"/>
                  </a:cubicBezTo>
                  <a:cubicBezTo>
                    <a:pt x="3476" y="341"/>
                    <a:pt x="4165" y="491"/>
                    <a:pt x="4687" y="792"/>
                  </a:cubicBezTo>
                  <a:cubicBezTo>
                    <a:pt x="5162" y="1046"/>
                    <a:pt x="5416" y="1394"/>
                    <a:pt x="5479" y="1742"/>
                  </a:cubicBezTo>
                  <a:cubicBezTo>
                    <a:pt x="5574" y="1299"/>
                    <a:pt x="5321" y="824"/>
                    <a:pt x="4687" y="476"/>
                  </a:cubicBezTo>
                  <a:cubicBezTo>
                    <a:pt x="4165" y="159"/>
                    <a:pt x="3468" y="1"/>
                    <a:pt x="2771"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304;p38">
              <a:extLst>
                <a:ext uri="{FF2B5EF4-FFF2-40B4-BE49-F238E27FC236}">
                  <a16:creationId xmlns:a16="http://schemas.microsoft.com/office/drawing/2014/main" id="{C108EB45-FA8E-6C97-4893-F33E824DE1F5}"/>
                </a:ext>
              </a:extLst>
            </p:cNvPr>
            <p:cNvSpPr/>
            <p:nvPr/>
          </p:nvSpPr>
          <p:spPr>
            <a:xfrm>
              <a:off x="823499" y="1685010"/>
              <a:ext cx="176987" cy="91614"/>
            </a:xfrm>
            <a:custGeom>
              <a:avLst/>
              <a:gdLst/>
              <a:ahLst/>
              <a:cxnLst/>
              <a:rect l="l" t="t" r="r" b="b"/>
              <a:pathLst>
                <a:path w="5417" h="2804" extrusionOk="0">
                  <a:moveTo>
                    <a:pt x="2708" y="1"/>
                  </a:moveTo>
                  <a:cubicBezTo>
                    <a:pt x="2012" y="1"/>
                    <a:pt x="1315" y="151"/>
                    <a:pt x="792" y="452"/>
                  </a:cubicBezTo>
                  <a:cubicBezTo>
                    <a:pt x="317" y="706"/>
                    <a:pt x="64" y="1054"/>
                    <a:pt x="1" y="1402"/>
                  </a:cubicBezTo>
                  <a:cubicBezTo>
                    <a:pt x="64" y="1751"/>
                    <a:pt x="317" y="2067"/>
                    <a:pt x="792" y="2352"/>
                  </a:cubicBezTo>
                  <a:cubicBezTo>
                    <a:pt x="1331" y="2653"/>
                    <a:pt x="2027" y="2804"/>
                    <a:pt x="2720" y="2804"/>
                  </a:cubicBezTo>
                  <a:cubicBezTo>
                    <a:pt x="3413" y="2804"/>
                    <a:pt x="4102" y="2653"/>
                    <a:pt x="4624" y="2352"/>
                  </a:cubicBezTo>
                  <a:cubicBezTo>
                    <a:pt x="5099" y="2067"/>
                    <a:pt x="5353" y="1751"/>
                    <a:pt x="5416" y="1402"/>
                  </a:cubicBezTo>
                  <a:cubicBezTo>
                    <a:pt x="5353" y="1054"/>
                    <a:pt x="5099" y="706"/>
                    <a:pt x="4624" y="452"/>
                  </a:cubicBezTo>
                  <a:cubicBezTo>
                    <a:pt x="4102" y="151"/>
                    <a:pt x="3405" y="1"/>
                    <a:pt x="27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305;p38">
              <a:extLst>
                <a:ext uri="{FF2B5EF4-FFF2-40B4-BE49-F238E27FC236}">
                  <a16:creationId xmlns:a16="http://schemas.microsoft.com/office/drawing/2014/main" id="{4DDDE20E-E63C-613C-BDA5-41DDE1836629}"/>
                </a:ext>
              </a:extLst>
            </p:cNvPr>
            <p:cNvSpPr/>
            <p:nvPr/>
          </p:nvSpPr>
          <p:spPr>
            <a:xfrm>
              <a:off x="758318" y="1733920"/>
              <a:ext cx="142811" cy="81779"/>
            </a:xfrm>
            <a:custGeom>
              <a:avLst/>
              <a:gdLst/>
              <a:ahLst/>
              <a:cxnLst/>
              <a:rect l="l" t="t" r="r" b="b"/>
              <a:pathLst>
                <a:path w="4371" h="2503" extrusionOk="0">
                  <a:moveTo>
                    <a:pt x="381" y="0"/>
                  </a:moveTo>
                  <a:lnTo>
                    <a:pt x="0"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306;p38">
              <a:extLst>
                <a:ext uri="{FF2B5EF4-FFF2-40B4-BE49-F238E27FC236}">
                  <a16:creationId xmlns:a16="http://schemas.microsoft.com/office/drawing/2014/main" id="{C983909A-D177-7CC9-08A7-1195C30AD7A9}"/>
                </a:ext>
              </a:extLst>
            </p:cNvPr>
            <p:cNvSpPr/>
            <p:nvPr/>
          </p:nvSpPr>
          <p:spPr>
            <a:xfrm>
              <a:off x="735545" y="1747349"/>
              <a:ext cx="142844" cy="81779"/>
            </a:xfrm>
            <a:custGeom>
              <a:avLst/>
              <a:gdLst/>
              <a:ahLst/>
              <a:cxnLst/>
              <a:rect l="l" t="t" r="r" b="b"/>
              <a:pathLst>
                <a:path w="4372" h="2503" extrusionOk="0">
                  <a:moveTo>
                    <a:pt x="381" y="1"/>
                  </a:moveTo>
                  <a:lnTo>
                    <a:pt x="1" y="191"/>
                  </a:lnTo>
                  <a:lnTo>
                    <a:pt x="3991" y="2503"/>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307;p38">
              <a:extLst>
                <a:ext uri="{FF2B5EF4-FFF2-40B4-BE49-F238E27FC236}">
                  <a16:creationId xmlns:a16="http://schemas.microsoft.com/office/drawing/2014/main" id="{0D17D459-6E95-AA13-D0B9-72D705644A34}"/>
                </a:ext>
              </a:extLst>
            </p:cNvPr>
            <p:cNvSpPr/>
            <p:nvPr/>
          </p:nvSpPr>
          <p:spPr>
            <a:xfrm>
              <a:off x="712805" y="1759797"/>
              <a:ext cx="142811" cy="82792"/>
            </a:xfrm>
            <a:custGeom>
              <a:avLst/>
              <a:gdLst/>
              <a:ahLst/>
              <a:cxnLst/>
              <a:rect l="l" t="t" r="r" b="b"/>
              <a:pathLst>
                <a:path w="4371" h="2534" extrusionOk="0">
                  <a:moveTo>
                    <a:pt x="380" y="0"/>
                  </a:moveTo>
                  <a:lnTo>
                    <a:pt x="0" y="222"/>
                  </a:lnTo>
                  <a:lnTo>
                    <a:pt x="3990" y="2534"/>
                  </a:lnTo>
                  <a:lnTo>
                    <a:pt x="4370"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308;p38">
              <a:extLst>
                <a:ext uri="{FF2B5EF4-FFF2-40B4-BE49-F238E27FC236}">
                  <a16:creationId xmlns:a16="http://schemas.microsoft.com/office/drawing/2014/main" id="{20E641B8-E851-2743-14EB-3C87B45BFDA4}"/>
                </a:ext>
              </a:extLst>
            </p:cNvPr>
            <p:cNvSpPr/>
            <p:nvPr/>
          </p:nvSpPr>
          <p:spPr>
            <a:xfrm>
              <a:off x="967324" y="1608719"/>
              <a:ext cx="141799" cy="81779"/>
            </a:xfrm>
            <a:custGeom>
              <a:avLst/>
              <a:gdLst/>
              <a:ahLst/>
              <a:cxnLst/>
              <a:rect l="l" t="t" r="r" b="b"/>
              <a:pathLst>
                <a:path w="4340" h="2503" extrusionOk="0">
                  <a:moveTo>
                    <a:pt x="349" y="0"/>
                  </a:moveTo>
                  <a:lnTo>
                    <a:pt x="1" y="190"/>
                  </a:lnTo>
                  <a:lnTo>
                    <a:pt x="3991" y="2502"/>
                  </a:lnTo>
                  <a:lnTo>
                    <a:pt x="4339" y="2281"/>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309;p38">
              <a:extLst>
                <a:ext uri="{FF2B5EF4-FFF2-40B4-BE49-F238E27FC236}">
                  <a16:creationId xmlns:a16="http://schemas.microsoft.com/office/drawing/2014/main" id="{FBA82A40-601E-9B90-0F3F-0E270630D4EC}"/>
                </a:ext>
              </a:extLst>
            </p:cNvPr>
            <p:cNvSpPr/>
            <p:nvPr/>
          </p:nvSpPr>
          <p:spPr>
            <a:xfrm>
              <a:off x="944551" y="1621135"/>
              <a:ext cx="141799" cy="82792"/>
            </a:xfrm>
            <a:custGeom>
              <a:avLst/>
              <a:gdLst/>
              <a:ahLst/>
              <a:cxnLst/>
              <a:rect l="l" t="t" r="r" b="b"/>
              <a:pathLst>
                <a:path w="4340" h="2534" extrusionOk="0">
                  <a:moveTo>
                    <a:pt x="349" y="0"/>
                  </a:moveTo>
                  <a:lnTo>
                    <a:pt x="1" y="222"/>
                  </a:lnTo>
                  <a:lnTo>
                    <a:pt x="3960" y="2534"/>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310;p38">
              <a:extLst>
                <a:ext uri="{FF2B5EF4-FFF2-40B4-BE49-F238E27FC236}">
                  <a16:creationId xmlns:a16="http://schemas.microsoft.com/office/drawing/2014/main" id="{236F0321-D60F-FA18-0D33-4AB916795A5A}"/>
                </a:ext>
              </a:extLst>
            </p:cNvPr>
            <p:cNvSpPr/>
            <p:nvPr/>
          </p:nvSpPr>
          <p:spPr>
            <a:xfrm>
              <a:off x="921811" y="1634596"/>
              <a:ext cx="141766" cy="82792"/>
            </a:xfrm>
            <a:custGeom>
              <a:avLst/>
              <a:gdLst/>
              <a:ahLst/>
              <a:cxnLst/>
              <a:rect l="l" t="t" r="r" b="b"/>
              <a:pathLst>
                <a:path w="4339" h="2534" extrusionOk="0">
                  <a:moveTo>
                    <a:pt x="349" y="0"/>
                  </a:moveTo>
                  <a:lnTo>
                    <a:pt x="0" y="222"/>
                  </a:lnTo>
                  <a:lnTo>
                    <a:pt x="3959"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311;p38">
              <a:extLst>
                <a:ext uri="{FF2B5EF4-FFF2-40B4-BE49-F238E27FC236}">
                  <a16:creationId xmlns:a16="http://schemas.microsoft.com/office/drawing/2014/main" id="{9DA39C00-612F-7856-DA7D-BAD8CEB8015C}"/>
                </a:ext>
              </a:extLst>
            </p:cNvPr>
            <p:cNvSpPr/>
            <p:nvPr/>
          </p:nvSpPr>
          <p:spPr>
            <a:xfrm>
              <a:off x="1008720" y="1782537"/>
              <a:ext cx="182149" cy="56948"/>
            </a:xfrm>
            <a:custGeom>
              <a:avLst/>
              <a:gdLst/>
              <a:ahLst/>
              <a:cxnLst/>
              <a:rect l="l" t="t" r="r" b="b"/>
              <a:pathLst>
                <a:path w="5575" h="1743" extrusionOk="0">
                  <a:moveTo>
                    <a:pt x="2803" y="1"/>
                  </a:moveTo>
                  <a:cubicBezTo>
                    <a:pt x="2106" y="1"/>
                    <a:pt x="1410" y="159"/>
                    <a:pt x="887" y="476"/>
                  </a:cubicBezTo>
                  <a:cubicBezTo>
                    <a:pt x="285" y="824"/>
                    <a:pt x="0" y="1267"/>
                    <a:pt x="95" y="1743"/>
                  </a:cubicBezTo>
                  <a:cubicBezTo>
                    <a:pt x="159" y="1394"/>
                    <a:pt x="412" y="1046"/>
                    <a:pt x="887" y="792"/>
                  </a:cubicBezTo>
                  <a:cubicBezTo>
                    <a:pt x="1410" y="492"/>
                    <a:pt x="2106" y="341"/>
                    <a:pt x="2803" y="341"/>
                  </a:cubicBezTo>
                  <a:cubicBezTo>
                    <a:pt x="3500" y="341"/>
                    <a:pt x="4197" y="492"/>
                    <a:pt x="4719" y="792"/>
                  </a:cubicBezTo>
                  <a:cubicBezTo>
                    <a:pt x="5194" y="1046"/>
                    <a:pt x="5447" y="1394"/>
                    <a:pt x="5511" y="1743"/>
                  </a:cubicBezTo>
                  <a:cubicBezTo>
                    <a:pt x="5574" y="1267"/>
                    <a:pt x="5321" y="824"/>
                    <a:pt x="4719" y="476"/>
                  </a:cubicBezTo>
                  <a:cubicBezTo>
                    <a:pt x="4197" y="159"/>
                    <a:pt x="3500" y="1"/>
                    <a:pt x="280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312;p38">
              <a:extLst>
                <a:ext uri="{FF2B5EF4-FFF2-40B4-BE49-F238E27FC236}">
                  <a16:creationId xmlns:a16="http://schemas.microsoft.com/office/drawing/2014/main" id="{A9977267-0DF0-3F42-2FC8-7B17B2A19CC7}"/>
                </a:ext>
              </a:extLst>
            </p:cNvPr>
            <p:cNvSpPr/>
            <p:nvPr/>
          </p:nvSpPr>
          <p:spPr>
            <a:xfrm>
              <a:off x="1011824" y="1793678"/>
              <a:ext cx="176954" cy="91581"/>
            </a:xfrm>
            <a:custGeom>
              <a:avLst/>
              <a:gdLst/>
              <a:ahLst/>
              <a:cxnLst/>
              <a:rect l="l" t="t" r="r" b="b"/>
              <a:pathLst>
                <a:path w="5416" h="2803" extrusionOk="0">
                  <a:moveTo>
                    <a:pt x="2708" y="0"/>
                  </a:moveTo>
                  <a:cubicBezTo>
                    <a:pt x="2011" y="0"/>
                    <a:pt x="1315" y="151"/>
                    <a:pt x="792" y="451"/>
                  </a:cubicBezTo>
                  <a:cubicBezTo>
                    <a:pt x="317" y="705"/>
                    <a:pt x="64" y="1053"/>
                    <a:pt x="0" y="1402"/>
                  </a:cubicBezTo>
                  <a:cubicBezTo>
                    <a:pt x="64" y="1750"/>
                    <a:pt x="317" y="2067"/>
                    <a:pt x="792" y="2352"/>
                  </a:cubicBezTo>
                  <a:cubicBezTo>
                    <a:pt x="1315" y="2652"/>
                    <a:pt x="2011" y="2803"/>
                    <a:pt x="2708" y="2803"/>
                  </a:cubicBezTo>
                  <a:cubicBezTo>
                    <a:pt x="3405" y="2803"/>
                    <a:pt x="4102" y="2652"/>
                    <a:pt x="4624" y="2352"/>
                  </a:cubicBezTo>
                  <a:cubicBezTo>
                    <a:pt x="5099" y="2067"/>
                    <a:pt x="5352" y="1750"/>
                    <a:pt x="5416" y="1402"/>
                  </a:cubicBezTo>
                  <a:cubicBezTo>
                    <a:pt x="5352" y="1053"/>
                    <a:pt x="5099" y="705"/>
                    <a:pt x="4624" y="451"/>
                  </a:cubicBezTo>
                  <a:cubicBezTo>
                    <a:pt x="4102" y="151"/>
                    <a:pt x="3405" y="0"/>
                    <a:pt x="27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313;p38">
              <a:extLst>
                <a:ext uri="{FF2B5EF4-FFF2-40B4-BE49-F238E27FC236}">
                  <a16:creationId xmlns:a16="http://schemas.microsoft.com/office/drawing/2014/main" id="{48C1D08B-FA44-6FC0-8624-1525027C8188}"/>
                </a:ext>
              </a:extLst>
            </p:cNvPr>
            <p:cNvSpPr/>
            <p:nvPr/>
          </p:nvSpPr>
          <p:spPr>
            <a:xfrm>
              <a:off x="946642" y="1842557"/>
              <a:ext cx="141766" cy="81779"/>
            </a:xfrm>
            <a:custGeom>
              <a:avLst/>
              <a:gdLst/>
              <a:ahLst/>
              <a:cxnLst/>
              <a:rect l="l" t="t" r="r" b="b"/>
              <a:pathLst>
                <a:path w="4339" h="2503" extrusionOk="0">
                  <a:moveTo>
                    <a:pt x="349" y="1"/>
                  </a:moveTo>
                  <a:lnTo>
                    <a:pt x="0" y="191"/>
                  </a:lnTo>
                  <a:lnTo>
                    <a:pt x="3991" y="2502"/>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314;p38">
              <a:extLst>
                <a:ext uri="{FF2B5EF4-FFF2-40B4-BE49-F238E27FC236}">
                  <a16:creationId xmlns:a16="http://schemas.microsoft.com/office/drawing/2014/main" id="{9CF9CEB1-4012-A0DC-E86E-A05F08292742}"/>
                </a:ext>
              </a:extLst>
            </p:cNvPr>
            <p:cNvSpPr/>
            <p:nvPr/>
          </p:nvSpPr>
          <p:spPr>
            <a:xfrm>
              <a:off x="923869" y="1856018"/>
              <a:ext cx="141799" cy="81779"/>
            </a:xfrm>
            <a:custGeom>
              <a:avLst/>
              <a:gdLst/>
              <a:ahLst/>
              <a:cxnLst/>
              <a:rect l="l" t="t" r="r" b="b"/>
              <a:pathLst>
                <a:path w="4340" h="2503" extrusionOk="0">
                  <a:moveTo>
                    <a:pt x="349" y="0"/>
                  </a:moveTo>
                  <a:lnTo>
                    <a:pt x="1" y="190"/>
                  </a:lnTo>
                  <a:lnTo>
                    <a:pt x="3991" y="2502"/>
                  </a:lnTo>
                  <a:lnTo>
                    <a:pt x="4339" y="2280"/>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315;p38">
              <a:extLst>
                <a:ext uri="{FF2B5EF4-FFF2-40B4-BE49-F238E27FC236}">
                  <a16:creationId xmlns:a16="http://schemas.microsoft.com/office/drawing/2014/main" id="{FC9E3F36-D7B2-6376-A3EE-31522AB68963}"/>
                </a:ext>
              </a:extLst>
            </p:cNvPr>
            <p:cNvSpPr/>
            <p:nvPr/>
          </p:nvSpPr>
          <p:spPr>
            <a:xfrm>
              <a:off x="901097" y="1868433"/>
              <a:ext cx="141799" cy="82792"/>
            </a:xfrm>
            <a:custGeom>
              <a:avLst/>
              <a:gdLst/>
              <a:ahLst/>
              <a:cxnLst/>
              <a:rect l="l" t="t" r="r" b="b"/>
              <a:pathLst>
                <a:path w="4340" h="2534" extrusionOk="0">
                  <a:moveTo>
                    <a:pt x="349" y="0"/>
                  </a:moveTo>
                  <a:lnTo>
                    <a:pt x="1" y="222"/>
                  </a:lnTo>
                  <a:lnTo>
                    <a:pt x="3991"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316;p38">
              <a:extLst>
                <a:ext uri="{FF2B5EF4-FFF2-40B4-BE49-F238E27FC236}">
                  <a16:creationId xmlns:a16="http://schemas.microsoft.com/office/drawing/2014/main" id="{7801E7C4-27A2-8EAD-FD0C-48C2E0CEC3CB}"/>
                </a:ext>
              </a:extLst>
            </p:cNvPr>
            <p:cNvSpPr/>
            <p:nvPr/>
          </p:nvSpPr>
          <p:spPr>
            <a:xfrm>
              <a:off x="1154603" y="1717355"/>
              <a:ext cx="142844" cy="81779"/>
            </a:xfrm>
            <a:custGeom>
              <a:avLst/>
              <a:gdLst/>
              <a:ahLst/>
              <a:cxnLst/>
              <a:rect l="l" t="t" r="r" b="b"/>
              <a:pathLst>
                <a:path w="4372" h="2503" extrusionOk="0">
                  <a:moveTo>
                    <a:pt x="381" y="1"/>
                  </a:moveTo>
                  <a:lnTo>
                    <a:pt x="1" y="191"/>
                  </a:lnTo>
                  <a:lnTo>
                    <a:pt x="3991" y="2502"/>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317;p38">
              <a:extLst>
                <a:ext uri="{FF2B5EF4-FFF2-40B4-BE49-F238E27FC236}">
                  <a16:creationId xmlns:a16="http://schemas.microsoft.com/office/drawing/2014/main" id="{19F2AAFE-7EC6-212A-A54E-0AA4FBF5915A}"/>
                </a:ext>
              </a:extLst>
            </p:cNvPr>
            <p:cNvSpPr/>
            <p:nvPr/>
          </p:nvSpPr>
          <p:spPr>
            <a:xfrm>
              <a:off x="1131862" y="1729771"/>
              <a:ext cx="142811" cy="82825"/>
            </a:xfrm>
            <a:custGeom>
              <a:avLst/>
              <a:gdLst/>
              <a:ahLst/>
              <a:cxnLst/>
              <a:rect l="l" t="t" r="r" b="b"/>
              <a:pathLst>
                <a:path w="4371" h="2535" extrusionOk="0">
                  <a:moveTo>
                    <a:pt x="380" y="1"/>
                  </a:moveTo>
                  <a:lnTo>
                    <a:pt x="0" y="222"/>
                  </a:lnTo>
                  <a:lnTo>
                    <a:pt x="3990" y="2534"/>
                  </a:lnTo>
                  <a:lnTo>
                    <a:pt x="4370"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318;p38">
              <a:extLst>
                <a:ext uri="{FF2B5EF4-FFF2-40B4-BE49-F238E27FC236}">
                  <a16:creationId xmlns:a16="http://schemas.microsoft.com/office/drawing/2014/main" id="{D65E3F02-E96F-1C72-5F1C-042F23828DD4}"/>
                </a:ext>
              </a:extLst>
            </p:cNvPr>
            <p:cNvSpPr/>
            <p:nvPr/>
          </p:nvSpPr>
          <p:spPr>
            <a:xfrm>
              <a:off x="1109090" y="1743232"/>
              <a:ext cx="142811" cy="81779"/>
            </a:xfrm>
            <a:custGeom>
              <a:avLst/>
              <a:gdLst/>
              <a:ahLst/>
              <a:cxnLst/>
              <a:rect l="l" t="t" r="r" b="b"/>
              <a:pathLst>
                <a:path w="4371" h="2503" extrusionOk="0">
                  <a:moveTo>
                    <a:pt x="380" y="0"/>
                  </a:moveTo>
                  <a:lnTo>
                    <a:pt x="0" y="222"/>
                  </a:lnTo>
                  <a:lnTo>
                    <a:pt x="3991" y="2502"/>
                  </a:lnTo>
                  <a:lnTo>
                    <a:pt x="4371"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319;p38">
              <a:extLst>
                <a:ext uri="{FF2B5EF4-FFF2-40B4-BE49-F238E27FC236}">
                  <a16:creationId xmlns:a16="http://schemas.microsoft.com/office/drawing/2014/main" id="{47E48D3D-0F21-24FF-627A-29BDD4CBA3E2}"/>
                </a:ext>
              </a:extLst>
            </p:cNvPr>
            <p:cNvSpPr/>
            <p:nvPr/>
          </p:nvSpPr>
          <p:spPr>
            <a:xfrm>
              <a:off x="1615056" y="2159186"/>
              <a:ext cx="522564" cy="2196703"/>
            </a:xfrm>
            <a:custGeom>
              <a:avLst/>
              <a:gdLst/>
              <a:ahLst/>
              <a:cxnLst/>
              <a:rect l="l" t="t" r="r" b="b"/>
              <a:pathLst>
                <a:path w="15994" h="67234" extrusionOk="0">
                  <a:moveTo>
                    <a:pt x="15993" y="0"/>
                  </a:moveTo>
                  <a:lnTo>
                    <a:pt x="0" y="9248"/>
                  </a:lnTo>
                  <a:lnTo>
                    <a:pt x="0" y="67233"/>
                  </a:lnTo>
                  <a:lnTo>
                    <a:pt x="15993" y="57954"/>
                  </a:lnTo>
                  <a:lnTo>
                    <a:pt x="15993"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320;p38">
              <a:extLst>
                <a:ext uri="{FF2B5EF4-FFF2-40B4-BE49-F238E27FC236}">
                  <a16:creationId xmlns:a16="http://schemas.microsoft.com/office/drawing/2014/main" id="{4987DB2D-74D1-42BA-857E-D721AD39489B}"/>
                </a:ext>
              </a:extLst>
            </p:cNvPr>
            <p:cNvSpPr/>
            <p:nvPr/>
          </p:nvSpPr>
          <p:spPr>
            <a:xfrm>
              <a:off x="1047012" y="2133309"/>
              <a:ext cx="568077" cy="2222579"/>
            </a:xfrm>
            <a:custGeom>
              <a:avLst/>
              <a:gdLst/>
              <a:ahLst/>
              <a:cxnLst/>
              <a:rect l="l" t="t" r="r" b="b"/>
              <a:pathLst>
                <a:path w="17387" h="68026" extrusionOk="0">
                  <a:moveTo>
                    <a:pt x="0" y="0"/>
                  </a:moveTo>
                  <a:lnTo>
                    <a:pt x="0" y="57986"/>
                  </a:lnTo>
                  <a:lnTo>
                    <a:pt x="17386" y="68025"/>
                  </a:lnTo>
                  <a:lnTo>
                    <a:pt x="17386" y="10040"/>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321;p38">
              <a:extLst>
                <a:ext uri="{FF2B5EF4-FFF2-40B4-BE49-F238E27FC236}">
                  <a16:creationId xmlns:a16="http://schemas.microsoft.com/office/drawing/2014/main" id="{294CB3E3-E522-25D2-D9FC-B3C34FF2D610}"/>
                </a:ext>
              </a:extLst>
            </p:cNvPr>
            <p:cNvSpPr/>
            <p:nvPr/>
          </p:nvSpPr>
          <p:spPr>
            <a:xfrm>
              <a:off x="1071843" y="2238253"/>
              <a:ext cx="518415" cy="2103129"/>
            </a:xfrm>
            <a:custGeom>
              <a:avLst/>
              <a:gdLst/>
              <a:ahLst/>
              <a:cxnLst/>
              <a:rect l="l" t="t" r="r" b="b"/>
              <a:pathLst>
                <a:path w="15867" h="64370" extrusionOk="0">
                  <a:moveTo>
                    <a:pt x="289" y="1"/>
                  </a:moveTo>
                  <a:cubicBezTo>
                    <a:pt x="111" y="1"/>
                    <a:pt x="0" y="152"/>
                    <a:pt x="0" y="399"/>
                  </a:cubicBezTo>
                  <a:lnTo>
                    <a:pt x="0" y="55186"/>
                  </a:lnTo>
                  <a:lnTo>
                    <a:pt x="15866" y="64370"/>
                  </a:lnTo>
                  <a:lnTo>
                    <a:pt x="15866" y="9551"/>
                  </a:lnTo>
                  <a:cubicBezTo>
                    <a:pt x="15866" y="9203"/>
                    <a:pt x="15613" y="8791"/>
                    <a:pt x="15328" y="8601"/>
                  </a:cubicBezTo>
                  <a:lnTo>
                    <a:pt x="539" y="82"/>
                  </a:lnTo>
                  <a:cubicBezTo>
                    <a:pt x="446" y="27"/>
                    <a:pt x="362" y="1"/>
                    <a:pt x="28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322;p38">
              <a:extLst>
                <a:ext uri="{FF2B5EF4-FFF2-40B4-BE49-F238E27FC236}">
                  <a16:creationId xmlns:a16="http://schemas.microsoft.com/office/drawing/2014/main" id="{D1B20A78-C7CE-4BC0-32CB-99F81EBEC73F}"/>
                </a:ext>
              </a:extLst>
            </p:cNvPr>
            <p:cNvSpPr/>
            <p:nvPr/>
          </p:nvSpPr>
          <p:spPr>
            <a:xfrm>
              <a:off x="1087363" y="2264979"/>
              <a:ext cx="487376" cy="387496"/>
            </a:xfrm>
            <a:custGeom>
              <a:avLst/>
              <a:gdLst/>
              <a:ahLst/>
              <a:cxnLst/>
              <a:rect l="l" t="t" r="r" b="b"/>
              <a:pathLst>
                <a:path w="14917" h="11860" extrusionOk="0">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323;p38">
              <a:extLst>
                <a:ext uri="{FF2B5EF4-FFF2-40B4-BE49-F238E27FC236}">
                  <a16:creationId xmlns:a16="http://schemas.microsoft.com/office/drawing/2014/main" id="{FFA302D3-AA3C-DDDE-98CA-EF48D671568B}"/>
                </a:ext>
              </a:extLst>
            </p:cNvPr>
            <p:cNvSpPr/>
            <p:nvPr/>
          </p:nvSpPr>
          <p:spPr>
            <a:xfrm>
              <a:off x="1111148" y="2301965"/>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324;p38">
              <a:extLst>
                <a:ext uri="{FF2B5EF4-FFF2-40B4-BE49-F238E27FC236}">
                  <a16:creationId xmlns:a16="http://schemas.microsoft.com/office/drawing/2014/main" id="{982FE519-961C-9131-3E53-393688766416}"/>
                </a:ext>
              </a:extLst>
            </p:cNvPr>
            <p:cNvSpPr/>
            <p:nvPr/>
          </p:nvSpPr>
          <p:spPr>
            <a:xfrm>
              <a:off x="1111148" y="2327841"/>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325;p38">
              <a:extLst>
                <a:ext uri="{FF2B5EF4-FFF2-40B4-BE49-F238E27FC236}">
                  <a16:creationId xmlns:a16="http://schemas.microsoft.com/office/drawing/2014/main" id="{1C95DAE3-052A-5D57-0A8B-08A4E4688E33}"/>
                </a:ext>
              </a:extLst>
            </p:cNvPr>
            <p:cNvSpPr/>
            <p:nvPr/>
          </p:nvSpPr>
          <p:spPr>
            <a:xfrm>
              <a:off x="1111148" y="2354731"/>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326;p38">
              <a:extLst>
                <a:ext uri="{FF2B5EF4-FFF2-40B4-BE49-F238E27FC236}">
                  <a16:creationId xmlns:a16="http://schemas.microsoft.com/office/drawing/2014/main" id="{662466CA-A8D0-211F-1DC9-35EA84860EF0}"/>
                </a:ext>
              </a:extLst>
            </p:cNvPr>
            <p:cNvSpPr/>
            <p:nvPr/>
          </p:nvSpPr>
          <p:spPr>
            <a:xfrm>
              <a:off x="1418466" y="2503194"/>
              <a:ext cx="23818" cy="28098"/>
            </a:xfrm>
            <a:custGeom>
              <a:avLst/>
              <a:gdLst/>
              <a:ahLst/>
              <a:cxnLst/>
              <a:rect l="l" t="t" r="r" b="b"/>
              <a:pathLst>
                <a:path w="729" h="860" extrusionOk="0">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327;p38">
              <a:extLst>
                <a:ext uri="{FF2B5EF4-FFF2-40B4-BE49-F238E27FC236}">
                  <a16:creationId xmlns:a16="http://schemas.microsoft.com/office/drawing/2014/main" id="{60B5FF74-F880-DFCE-904A-D11BDAAA1141}"/>
                </a:ext>
              </a:extLst>
            </p:cNvPr>
            <p:cNvSpPr/>
            <p:nvPr/>
          </p:nvSpPr>
          <p:spPr>
            <a:xfrm>
              <a:off x="1468128" y="2530835"/>
              <a:ext cx="21760" cy="28588"/>
            </a:xfrm>
            <a:custGeom>
              <a:avLst/>
              <a:gdLst/>
              <a:ahLst/>
              <a:cxnLst/>
              <a:rect l="l" t="t" r="r" b="b"/>
              <a:pathLst>
                <a:path w="666" h="875" extrusionOk="0">
                  <a:moveTo>
                    <a:pt x="162" y="1"/>
                  </a:moveTo>
                  <a:cubicBezTo>
                    <a:pt x="62" y="1"/>
                    <a:pt x="0" y="94"/>
                    <a:pt x="0" y="248"/>
                  </a:cubicBezTo>
                  <a:cubicBezTo>
                    <a:pt x="0"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328;p38">
              <a:extLst>
                <a:ext uri="{FF2B5EF4-FFF2-40B4-BE49-F238E27FC236}">
                  <a16:creationId xmlns:a16="http://schemas.microsoft.com/office/drawing/2014/main" id="{2F46246E-E826-AF91-D256-AC1D3B2698CA}"/>
                </a:ext>
              </a:extLst>
            </p:cNvPr>
            <p:cNvSpPr/>
            <p:nvPr/>
          </p:nvSpPr>
          <p:spPr>
            <a:xfrm>
              <a:off x="1514686" y="2558574"/>
              <a:ext cx="23818" cy="28490"/>
            </a:xfrm>
            <a:custGeom>
              <a:avLst/>
              <a:gdLst/>
              <a:ahLst/>
              <a:cxnLst/>
              <a:rect l="l" t="t" r="r" b="b"/>
              <a:pathLst>
                <a:path w="729" h="872" extrusionOk="0">
                  <a:moveTo>
                    <a:pt x="227" y="0"/>
                  </a:moveTo>
                  <a:cubicBezTo>
                    <a:pt x="190" y="0"/>
                    <a:pt x="156" y="10"/>
                    <a:pt x="127" y="32"/>
                  </a:cubicBezTo>
                  <a:cubicBezTo>
                    <a:pt x="1" y="95"/>
                    <a:pt x="1" y="349"/>
                    <a:pt x="127" y="570"/>
                  </a:cubicBezTo>
                  <a:cubicBezTo>
                    <a:pt x="232" y="753"/>
                    <a:pt x="401" y="872"/>
                    <a:pt x="528" y="872"/>
                  </a:cubicBezTo>
                  <a:cubicBezTo>
                    <a:pt x="555" y="872"/>
                    <a:pt x="580" y="867"/>
                    <a:pt x="602" y="855"/>
                  </a:cubicBezTo>
                  <a:cubicBezTo>
                    <a:pt x="729" y="760"/>
                    <a:pt x="729" y="539"/>
                    <a:pt x="602" y="285"/>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329;p38">
              <a:extLst>
                <a:ext uri="{FF2B5EF4-FFF2-40B4-BE49-F238E27FC236}">
                  <a16:creationId xmlns:a16="http://schemas.microsoft.com/office/drawing/2014/main" id="{190365DE-4D5D-FCAB-A448-7F19D6E1F080}"/>
                </a:ext>
              </a:extLst>
            </p:cNvPr>
            <p:cNvSpPr/>
            <p:nvPr/>
          </p:nvSpPr>
          <p:spPr>
            <a:xfrm>
              <a:off x="1087363" y="2403184"/>
              <a:ext cx="487376" cy="387953"/>
            </a:xfrm>
            <a:custGeom>
              <a:avLst/>
              <a:gdLst/>
              <a:ahLst/>
              <a:cxnLst/>
              <a:rect l="l" t="t" r="r" b="b"/>
              <a:pathLst>
                <a:path w="14917" h="11874" extrusionOk="0">
                  <a:moveTo>
                    <a:pt x="227" y="0"/>
                  </a:moveTo>
                  <a:cubicBezTo>
                    <a:pt x="94" y="0"/>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330;p38">
              <a:extLst>
                <a:ext uri="{FF2B5EF4-FFF2-40B4-BE49-F238E27FC236}">
                  <a16:creationId xmlns:a16="http://schemas.microsoft.com/office/drawing/2014/main" id="{205CC21C-D391-B0DD-CA49-53F9FD26F699}"/>
                </a:ext>
              </a:extLst>
            </p:cNvPr>
            <p:cNvSpPr/>
            <p:nvPr/>
          </p:nvSpPr>
          <p:spPr>
            <a:xfrm>
              <a:off x="1111148" y="2439581"/>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331;p38">
              <a:extLst>
                <a:ext uri="{FF2B5EF4-FFF2-40B4-BE49-F238E27FC236}">
                  <a16:creationId xmlns:a16="http://schemas.microsoft.com/office/drawing/2014/main" id="{27F8ABE6-F701-9FC7-907F-963237B8615F}"/>
                </a:ext>
              </a:extLst>
            </p:cNvPr>
            <p:cNvSpPr/>
            <p:nvPr/>
          </p:nvSpPr>
          <p:spPr>
            <a:xfrm>
              <a:off x="1111148" y="2466471"/>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332;p38">
              <a:extLst>
                <a:ext uri="{FF2B5EF4-FFF2-40B4-BE49-F238E27FC236}">
                  <a16:creationId xmlns:a16="http://schemas.microsoft.com/office/drawing/2014/main" id="{D251484B-8C7E-FCBC-EF45-318940697124}"/>
                </a:ext>
              </a:extLst>
            </p:cNvPr>
            <p:cNvSpPr/>
            <p:nvPr/>
          </p:nvSpPr>
          <p:spPr>
            <a:xfrm>
              <a:off x="1111148" y="2492347"/>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333;p38">
              <a:extLst>
                <a:ext uri="{FF2B5EF4-FFF2-40B4-BE49-F238E27FC236}">
                  <a16:creationId xmlns:a16="http://schemas.microsoft.com/office/drawing/2014/main" id="{B0581060-E9F4-9BDA-36C7-8ED8E95DD686}"/>
                </a:ext>
              </a:extLst>
            </p:cNvPr>
            <p:cNvSpPr/>
            <p:nvPr/>
          </p:nvSpPr>
          <p:spPr>
            <a:xfrm>
              <a:off x="1419511" y="2641562"/>
              <a:ext cx="21760" cy="28131"/>
            </a:xfrm>
            <a:custGeom>
              <a:avLst/>
              <a:gdLst/>
              <a:ahLst/>
              <a:cxnLst/>
              <a:rect l="l" t="t" r="r" b="b"/>
              <a:pathLst>
                <a:path w="666" h="861" extrusionOk="0">
                  <a:moveTo>
                    <a:pt x="187" y="1"/>
                  </a:moveTo>
                  <a:cubicBezTo>
                    <a:pt x="76" y="1"/>
                    <a:pt x="0" y="93"/>
                    <a:pt x="0" y="247"/>
                  </a:cubicBezTo>
                  <a:cubicBezTo>
                    <a:pt x="0" y="469"/>
                    <a:pt x="158" y="722"/>
                    <a:pt x="348" y="817"/>
                  </a:cubicBezTo>
                  <a:cubicBezTo>
                    <a:pt x="405" y="846"/>
                    <a:pt x="457" y="860"/>
                    <a:pt x="501" y="860"/>
                  </a:cubicBezTo>
                  <a:cubicBezTo>
                    <a:pt x="603" y="860"/>
                    <a:pt x="665" y="782"/>
                    <a:pt x="665" y="627"/>
                  </a:cubicBezTo>
                  <a:cubicBezTo>
                    <a:pt x="665" y="406"/>
                    <a:pt x="538" y="152"/>
                    <a:pt x="348" y="57"/>
                  </a:cubicBezTo>
                  <a:cubicBezTo>
                    <a:pt x="290"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334;p38">
              <a:extLst>
                <a:ext uri="{FF2B5EF4-FFF2-40B4-BE49-F238E27FC236}">
                  <a16:creationId xmlns:a16="http://schemas.microsoft.com/office/drawing/2014/main" id="{059B4F73-2E6E-DFFF-59D2-490F0F68F8E3}"/>
                </a:ext>
              </a:extLst>
            </p:cNvPr>
            <p:cNvSpPr/>
            <p:nvPr/>
          </p:nvSpPr>
          <p:spPr>
            <a:xfrm>
              <a:off x="1467082" y="2669269"/>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335;p38">
              <a:extLst>
                <a:ext uri="{FF2B5EF4-FFF2-40B4-BE49-F238E27FC236}">
                  <a16:creationId xmlns:a16="http://schemas.microsoft.com/office/drawing/2014/main" id="{44C55706-7380-E8EE-2DD5-40006BC1D14B}"/>
                </a:ext>
              </a:extLst>
            </p:cNvPr>
            <p:cNvSpPr/>
            <p:nvPr/>
          </p:nvSpPr>
          <p:spPr>
            <a:xfrm>
              <a:off x="1514686" y="2696681"/>
              <a:ext cx="23818" cy="28523"/>
            </a:xfrm>
            <a:custGeom>
              <a:avLst/>
              <a:gdLst/>
              <a:ahLst/>
              <a:cxnLst/>
              <a:rect l="l" t="t" r="r" b="b"/>
              <a:pathLst>
                <a:path w="729" h="873" extrusionOk="0">
                  <a:moveTo>
                    <a:pt x="201" y="1"/>
                  </a:moveTo>
                  <a:cubicBezTo>
                    <a:pt x="174" y="1"/>
                    <a:pt x="149" y="6"/>
                    <a:pt x="127" y="17"/>
                  </a:cubicBezTo>
                  <a:cubicBezTo>
                    <a:pt x="1" y="112"/>
                    <a:pt x="1" y="365"/>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336;p38">
              <a:extLst>
                <a:ext uri="{FF2B5EF4-FFF2-40B4-BE49-F238E27FC236}">
                  <a16:creationId xmlns:a16="http://schemas.microsoft.com/office/drawing/2014/main" id="{2610B3FE-0037-2813-6811-079340233C75}"/>
                </a:ext>
              </a:extLst>
            </p:cNvPr>
            <p:cNvSpPr/>
            <p:nvPr/>
          </p:nvSpPr>
          <p:spPr>
            <a:xfrm>
              <a:off x="1087363" y="2541813"/>
              <a:ext cx="487376" cy="387790"/>
            </a:xfrm>
            <a:custGeom>
              <a:avLst/>
              <a:gdLst/>
              <a:ahLst/>
              <a:cxnLst/>
              <a:rect l="l" t="t" r="r" b="b"/>
              <a:pathLst>
                <a:path w="14917" h="11869" extrusionOk="0">
                  <a:moveTo>
                    <a:pt x="223" y="0"/>
                  </a:moveTo>
                  <a:cubicBezTo>
                    <a:pt x="92" y="0"/>
                    <a:pt x="0" y="115"/>
                    <a:pt x="0" y="292"/>
                  </a:cubicBezTo>
                  <a:lnTo>
                    <a:pt x="0" y="2920"/>
                  </a:lnTo>
                  <a:cubicBezTo>
                    <a:pt x="0" y="3205"/>
                    <a:pt x="190" y="3554"/>
                    <a:pt x="412" y="3680"/>
                  </a:cubicBezTo>
                  <a:lnTo>
                    <a:pt x="14505" y="11819"/>
                  </a:lnTo>
                  <a:cubicBezTo>
                    <a:pt x="14564" y="11853"/>
                    <a:pt x="14621" y="11869"/>
                    <a:pt x="14673" y="11869"/>
                  </a:cubicBezTo>
                  <a:cubicBezTo>
                    <a:pt x="14815" y="11869"/>
                    <a:pt x="14916" y="11751"/>
                    <a:pt x="14916" y="11566"/>
                  </a:cubicBezTo>
                  <a:lnTo>
                    <a:pt x="14916" y="8937"/>
                  </a:lnTo>
                  <a:cubicBezTo>
                    <a:pt x="14916" y="8652"/>
                    <a:pt x="14726" y="8336"/>
                    <a:pt x="14505" y="8177"/>
                  </a:cubicBezTo>
                  <a:lnTo>
                    <a:pt x="412" y="70"/>
                  </a:lnTo>
                  <a:cubicBezTo>
                    <a:pt x="345" y="22"/>
                    <a:pt x="280" y="0"/>
                    <a:pt x="22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337;p38">
              <a:extLst>
                <a:ext uri="{FF2B5EF4-FFF2-40B4-BE49-F238E27FC236}">
                  <a16:creationId xmlns:a16="http://schemas.microsoft.com/office/drawing/2014/main" id="{16E9D332-86A7-C3CD-BAE1-9E0C4E221EC9}"/>
                </a:ext>
              </a:extLst>
            </p:cNvPr>
            <p:cNvSpPr/>
            <p:nvPr/>
          </p:nvSpPr>
          <p:spPr>
            <a:xfrm>
              <a:off x="1111148" y="2578243"/>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338;p38">
              <a:extLst>
                <a:ext uri="{FF2B5EF4-FFF2-40B4-BE49-F238E27FC236}">
                  <a16:creationId xmlns:a16="http://schemas.microsoft.com/office/drawing/2014/main" id="{652F6E21-B053-6C0E-7FF3-31BBFADF533E}"/>
                </a:ext>
              </a:extLst>
            </p:cNvPr>
            <p:cNvSpPr/>
            <p:nvPr/>
          </p:nvSpPr>
          <p:spPr>
            <a:xfrm>
              <a:off x="1111148" y="2605133"/>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339;p38">
              <a:extLst>
                <a:ext uri="{FF2B5EF4-FFF2-40B4-BE49-F238E27FC236}">
                  <a16:creationId xmlns:a16="http://schemas.microsoft.com/office/drawing/2014/main" id="{5BDC7061-9600-C10E-B1D7-45358AFB7A76}"/>
                </a:ext>
              </a:extLst>
            </p:cNvPr>
            <p:cNvSpPr/>
            <p:nvPr/>
          </p:nvSpPr>
          <p:spPr>
            <a:xfrm>
              <a:off x="1111148" y="2631009"/>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340;p38">
              <a:extLst>
                <a:ext uri="{FF2B5EF4-FFF2-40B4-BE49-F238E27FC236}">
                  <a16:creationId xmlns:a16="http://schemas.microsoft.com/office/drawing/2014/main" id="{F4246602-2D0E-0467-60F5-BBE9C3393CB1}"/>
                </a:ext>
              </a:extLst>
            </p:cNvPr>
            <p:cNvSpPr/>
            <p:nvPr/>
          </p:nvSpPr>
          <p:spPr>
            <a:xfrm>
              <a:off x="1419511" y="2779833"/>
              <a:ext cx="21760" cy="28490"/>
            </a:xfrm>
            <a:custGeom>
              <a:avLst/>
              <a:gdLst/>
              <a:ahLst/>
              <a:cxnLst/>
              <a:rect l="l" t="t" r="r" b="b"/>
              <a:pathLst>
                <a:path w="666" h="872" extrusionOk="0">
                  <a:moveTo>
                    <a:pt x="208" y="1"/>
                  </a:moveTo>
                  <a:cubicBezTo>
                    <a:pt x="86" y="1"/>
                    <a:pt x="0" y="95"/>
                    <a:pt x="0" y="259"/>
                  </a:cubicBezTo>
                  <a:cubicBezTo>
                    <a:pt x="0" y="449"/>
                    <a:pt x="158" y="734"/>
                    <a:pt x="348" y="829"/>
                  </a:cubicBezTo>
                  <a:cubicBezTo>
                    <a:pt x="405" y="857"/>
                    <a:pt x="457" y="872"/>
                    <a:pt x="501" y="872"/>
                  </a:cubicBezTo>
                  <a:cubicBezTo>
                    <a:pt x="603" y="872"/>
                    <a:pt x="665" y="794"/>
                    <a:pt x="665" y="639"/>
                  </a:cubicBezTo>
                  <a:cubicBezTo>
                    <a:pt x="665" y="417"/>
                    <a:pt x="538" y="164"/>
                    <a:pt x="348" y="37"/>
                  </a:cubicBezTo>
                  <a:cubicBezTo>
                    <a:pt x="299" y="12"/>
                    <a:pt x="251"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341;p38">
              <a:extLst>
                <a:ext uri="{FF2B5EF4-FFF2-40B4-BE49-F238E27FC236}">
                  <a16:creationId xmlns:a16="http://schemas.microsoft.com/office/drawing/2014/main" id="{32FE6107-51BC-754A-4670-09D40D828676}"/>
                </a:ext>
              </a:extLst>
            </p:cNvPr>
            <p:cNvSpPr/>
            <p:nvPr/>
          </p:nvSpPr>
          <p:spPr>
            <a:xfrm>
              <a:off x="1467082" y="2807408"/>
              <a:ext cx="23851" cy="28490"/>
            </a:xfrm>
            <a:custGeom>
              <a:avLst/>
              <a:gdLst/>
              <a:ahLst/>
              <a:cxnLst/>
              <a:rect l="l" t="t" r="r" b="b"/>
              <a:pathLst>
                <a:path w="730" h="872" extrusionOk="0">
                  <a:moveTo>
                    <a:pt x="201" y="0"/>
                  </a:moveTo>
                  <a:cubicBezTo>
                    <a:pt x="174" y="0"/>
                    <a:pt x="150" y="6"/>
                    <a:pt x="127" y="17"/>
                  </a:cubicBezTo>
                  <a:cubicBezTo>
                    <a:pt x="1" y="112"/>
                    <a:pt x="1" y="365"/>
                    <a:pt x="127" y="587"/>
                  </a:cubicBezTo>
                  <a:cubicBezTo>
                    <a:pt x="225" y="757"/>
                    <a:pt x="379" y="872"/>
                    <a:pt x="503" y="872"/>
                  </a:cubicBezTo>
                  <a:cubicBezTo>
                    <a:pt x="539" y="872"/>
                    <a:pt x="573" y="862"/>
                    <a:pt x="602" y="840"/>
                  </a:cubicBezTo>
                  <a:cubicBezTo>
                    <a:pt x="729" y="777"/>
                    <a:pt x="729" y="523"/>
                    <a:pt x="602" y="302"/>
                  </a:cubicBezTo>
                  <a:cubicBezTo>
                    <a:pt x="498" y="119"/>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342;p38">
              <a:extLst>
                <a:ext uri="{FF2B5EF4-FFF2-40B4-BE49-F238E27FC236}">
                  <a16:creationId xmlns:a16="http://schemas.microsoft.com/office/drawing/2014/main" id="{3C70EC9F-5BE2-1B24-6B76-B659AF91340E}"/>
                </a:ext>
              </a:extLst>
            </p:cNvPr>
            <p:cNvSpPr/>
            <p:nvPr/>
          </p:nvSpPr>
          <p:spPr>
            <a:xfrm>
              <a:off x="1515732" y="2835506"/>
              <a:ext cx="21760" cy="28490"/>
            </a:xfrm>
            <a:custGeom>
              <a:avLst/>
              <a:gdLst/>
              <a:ahLst/>
              <a:cxnLst/>
              <a:rect l="l" t="t" r="r" b="b"/>
              <a:pathLst>
                <a:path w="666" h="872" extrusionOk="0">
                  <a:moveTo>
                    <a:pt x="190" y="1"/>
                  </a:moveTo>
                  <a:cubicBezTo>
                    <a:pt x="78" y="1"/>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1"/>
                    <a:pt x="1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343;p38">
              <a:extLst>
                <a:ext uri="{FF2B5EF4-FFF2-40B4-BE49-F238E27FC236}">
                  <a16:creationId xmlns:a16="http://schemas.microsoft.com/office/drawing/2014/main" id="{4BA0AC81-732F-F7E7-A39B-536A1E7DD043}"/>
                </a:ext>
              </a:extLst>
            </p:cNvPr>
            <p:cNvSpPr/>
            <p:nvPr/>
          </p:nvSpPr>
          <p:spPr>
            <a:xfrm>
              <a:off x="1087363" y="2679887"/>
              <a:ext cx="487376" cy="387986"/>
            </a:xfrm>
            <a:custGeom>
              <a:avLst/>
              <a:gdLst/>
              <a:ahLst/>
              <a:cxnLst/>
              <a:rect l="l" t="t" r="r" b="b"/>
              <a:pathLst>
                <a:path w="14917" h="11875" extrusionOk="0">
                  <a:moveTo>
                    <a:pt x="230" y="1"/>
                  </a:moveTo>
                  <a:cubicBezTo>
                    <a:pt x="96" y="1"/>
                    <a:pt x="0" y="108"/>
                    <a:pt x="0" y="309"/>
                  </a:cubicBezTo>
                  <a:lnTo>
                    <a:pt x="0" y="2938"/>
                  </a:lnTo>
                  <a:cubicBezTo>
                    <a:pt x="0" y="3223"/>
                    <a:pt x="190" y="3540"/>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2"/>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344;p38">
              <a:extLst>
                <a:ext uri="{FF2B5EF4-FFF2-40B4-BE49-F238E27FC236}">
                  <a16:creationId xmlns:a16="http://schemas.microsoft.com/office/drawing/2014/main" id="{A74BBCE4-8DA2-295B-9633-B7E86FEE1AC5}"/>
                </a:ext>
              </a:extLst>
            </p:cNvPr>
            <p:cNvSpPr/>
            <p:nvPr/>
          </p:nvSpPr>
          <p:spPr>
            <a:xfrm>
              <a:off x="1111148" y="2716873"/>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345;p38">
              <a:extLst>
                <a:ext uri="{FF2B5EF4-FFF2-40B4-BE49-F238E27FC236}">
                  <a16:creationId xmlns:a16="http://schemas.microsoft.com/office/drawing/2014/main" id="{54FE7FEF-CDAD-4BC0-3231-B8D3E7D3815F}"/>
                </a:ext>
              </a:extLst>
            </p:cNvPr>
            <p:cNvSpPr/>
            <p:nvPr/>
          </p:nvSpPr>
          <p:spPr>
            <a:xfrm>
              <a:off x="1111148" y="2742749"/>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346;p38">
              <a:extLst>
                <a:ext uri="{FF2B5EF4-FFF2-40B4-BE49-F238E27FC236}">
                  <a16:creationId xmlns:a16="http://schemas.microsoft.com/office/drawing/2014/main" id="{90118E89-5E34-2D45-F264-896C1284E0D2}"/>
                </a:ext>
              </a:extLst>
            </p:cNvPr>
            <p:cNvSpPr/>
            <p:nvPr/>
          </p:nvSpPr>
          <p:spPr>
            <a:xfrm>
              <a:off x="1111148" y="2769639"/>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347;p38">
              <a:extLst>
                <a:ext uri="{FF2B5EF4-FFF2-40B4-BE49-F238E27FC236}">
                  <a16:creationId xmlns:a16="http://schemas.microsoft.com/office/drawing/2014/main" id="{FB4AEBE1-B168-5154-2AF8-B872BD109C60}"/>
                </a:ext>
              </a:extLst>
            </p:cNvPr>
            <p:cNvSpPr/>
            <p:nvPr/>
          </p:nvSpPr>
          <p:spPr>
            <a:xfrm>
              <a:off x="1418466" y="291810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348;p38">
              <a:extLst>
                <a:ext uri="{FF2B5EF4-FFF2-40B4-BE49-F238E27FC236}">
                  <a16:creationId xmlns:a16="http://schemas.microsoft.com/office/drawing/2014/main" id="{F8798CC4-5A0D-38DF-E0A3-BF60B4909C97}"/>
                </a:ext>
              </a:extLst>
            </p:cNvPr>
            <p:cNvSpPr/>
            <p:nvPr/>
          </p:nvSpPr>
          <p:spPr>
            <a:xfrm>
              <a:off x="1468128" y="2946234"/>
              <a:ext cx="21760" cy="28490"/>
            </a:xfrm>
            <a:custGeom>
              <a:avLst/>
              <a:gdLst/>
              <a:ahLst/>
              <a:cxnLst/>
              <a:rect l="l" t="t" r="r" b="b"/>
              <a:pathLst>
                <a:path w="666" h="872" extrusionOk="0">
                  <a:moveTo>
                    <a:pt x="165" y="0"/>
                  </a:moveTo>
                  <a:cubicBezTo>
                    <a:pt x="63" y="0"/>
                    <a:pt x="0" y="78"/>
                    <a:pt x="0" y="233"/>
                  </a:cubicBezTo>
                  <a:cubicBezTo>
                    <a:pt x="0" y="455"/>
                    <a:pt x="127" y="708"/>
                    <a:pt x="317" y="835"/>
                  </a:cubicBezTo>
                  <a:cubicBezTo>
                    <a:pt x="367" y="859"/>
                    <a:pt x="414" y="871"/>
                    <a:pt x="457" y="871"/>
                  </a:cubicBezTo>
                  <a:cubicBezTo>
                    <a:pt x="579" y="871"/>
                    <a:pt x="666" y="777"/>
                    <a:pt x="666" y="613"/>
                  </a:cubicBezTo>
                  <a:cubicBezTo>
                    <a:pt x="666" y="423"/>
                    <a:pt x="507" y="138"/>
                    <a:pt x="317" y="43"/>
                  </a:cubicBezTo>
                  <a:cubicBezTo>
                    <a:pt x="260" y="14"/>
                    <a:pt x="209" y="0"/>
                    <a:pt x="16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349;p38">
              <a:extLst>
                <a:ext uri="{FF2B5EF4-FFF2-40B4-BE49-F238E27FC236}">
                  <a16:creationId xmlns:a16="http://schemas.microsoft.com/office/drawing/2014/main" id="{8DC23ACC-ACA0-CBE6-8112-2D837ED67403}"/>
                </a:ext>
              </a:extLst>
            </p:cNvPr>
            <p:cNvSpPr/>
            <p:nvPr/>
          </p:nvSpPr>
          <p:spPr>
            <a:xfrm>
              <a:off x="1514686" y="2973907"/>
              <a:ext cx="23818" cy="28066"/>
            </a:xfrm>
            <a:custGeom>
              <a:avLst/>
              <a:gdLst/>
              <a:ahLst/>
              <a:cxnLst/>
              <a:rect l="l" t="t" r="r" b="b"/>
              <a:pathLst>
                <a:path w="729" h="859" extrusionOk="0">
                  <a:moveTo>
                    <a:pt x="213" y="0"/>
                  </a:moveTo>
                  <a:cubicBezTo>
                    <a:pt x="182" y="0"/>
                    <a:pt x="153" y="7"/>
                    <a:pt x="127" y="19"/>
                  </a:cubicBezTo>
                  <a:cubicBezTo>
                    <a:pt x="1" y="83"/>
                    <a:pt x="1" y="336"/>
                    <a:pt x="127" y="558"/>
                  </a:cubicBezTo>
                  <a:cubicBezTo>
                    <a:pt x="232" y="741"/>
                    <a:pt x="401" y="859"/>
                    <a:pt x="528" y="859"/>
                  </a:cubicBezTo>
                  <a:cubicBezTo>
                    <a:pt x="555" y="859"/>
                    <a:pt x="580" y="854"/>
                    <a:pt x="602" y="843"/>
                  </a:cubicBezTo>
                  <a:cubicBezTo>
                    <a:pt x="729" y="779"/>
                    <a:pt x="729" y="526"/>
                    <a:pt x="602" y="304"/>
                  </a:cubicBezTo>
                  <a:cubicBezTo>
                    <a:pt x="501" y="102"/>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350;p38">
              <a:extLst>
                <a:ext uri="{FF2B5EF4-FFF2-40B4-BE49-F238E27FC236}">
                  <a16:creationId xmlns:a16="http://schemas.microsoft.com/office/drawing/2014/main" id="{AAA0C346-ADB3-D052-4C12-4FE667D65231}"/>
                </a:ext>
              </a:extLst>
            </p:cNvPr>
            <p:cNvSpPr/>
            <p:nvPr/>
          </p:nvSpPr>
          <p:spPr>
            <a:xfrm>
              <a:off x="1087363" y="2818549"/>
              <a:ext cx="487376" cy="387496"/>
            </a:xfrm>
            <a:custGeom>
              <a:avLst/>
              <a:gdLst/>
              <a:ahLst/>
              <a:cxnLst/>
              <a:rect l="l" t="t" r="r" b="b"/>
              <a:pathLst>
                <a:path w="14917" h="11860" extrusionOk="0">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1"/>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351;p38">
              <a:extLst>
                <a:ext uri="{FF2B5EF4-FFF2-40B4-BE49-F238E27FC236}">
                  <a16:creationId xmlns:a16="http://schemas.microsoft.com/office/drawing/2014/main" id="{6966BD2A-59E1-EDD1-13B4-C4AA44AE1741}"/>
                </a:ext>
              </a:extLst>
            </p:cNvPr>
            <p:cNvSpPr/>
            <p:nvPr/>
          </p:nvSpPr>
          <p:spPr>
            <a:xfrm>
              <a:off x="1111148" y="2855535"/>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352;p38">
              <a:extLst>
                <a:ext uri="{FF2B5EF4-FFF2-40B4-BE49-F238E27FC236}">
                  <a16:creationId xmlns:a16="http://schemas.microsoft.com/office/drawing/2014/main" id="{EEA159C2-F1C0-880B-34C9-4947CB282823}"/>
                </a:ext>
              </a:extLst>
            </p:cNvPr>
            <p:cNvSpPr/>
            <p:nvPr/>
          </p:nvSpPr>
          <p:spPr>
            <a:xfrm>
              <a:off x="1111148" y="2881411"/>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353;p38">
              <a:extLst>
                <a:ext uri="{FF2B5EF4-FFF2-40B4-BE49-F238E27FC236}">
                  <a16:creationId xmlns:a16="http://schemas.microsoft.com/office/drawing/2014/main" id="{C0E114D7-8D42-1BCB-BC9F-35339D891161}"/>
                </a:ext>
              </a:extLst>
            </p:cNvPr>
            <p:cNvSpPr/>
            <p:nvPr/>
          </p:nvSpPr>
          <p:spPr>
            <a:xfrm>
              <a:off x="1111148" y="2908301"/>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354;p38">
              <a:extLst>
                <a:ext uri="{FF2B5EF4-FFF2-40B4-BE49-F238E27FC236}">
                  <a16:creationId xmlns:a16="http://schemas.microsoft.com/office/drawing/2014/main" id="{A4AF3152-0216-78E8-ACC6-B501830ACF24}"/>
                </a:ext>
              </a:extLst>
            </p:cNvPr>
            <p:cNvSpPr/>
            <p:nvPr/>
          </p:nvSpPr>
          <p:spPr>
            <a:xfrm>
              <a:off x="1418466" y="3056765"/>
              <a:ext cx="23818" cy="28098"/>
            </a:xfrm>
            <a:custGeom>
              <a:avLst/>
              <a:gdLst/>
              <a:ahLst/>
              <a:cxnLst/>
              <a:rect l="l" t="t" r="r" b="b"/>
              <a:pathLst>
                <a:path w="729" h="860" extrusionOk="0">
                  <a:moveTo>
                    <a:pt x="201" y="1"/>
                  </a:moveTo>
                  <a:cubicBezTo>
                    <a:pt x="174" y="1"/>
                    <a:pt x="149" y="6"/>
                    <a:pt x="127" y="17"/>
                  </a:cubicBezTo>
                  <a:cubicBezTo>
                    <a:pt x="0" y="80"/>
                    <a:pt x="0" y="333"/>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355;p38">
              <a:extLst>
                <a:ext uri="{FF2B5EF4-FFF2-40B4-BE49-F238E27FC236}">
                  <a16:creationId xmlns:a16="http://schemas.microsoft.com/office/drawing/2014/main" id="{0C94C4C5-7C8D-8AB2-BC22-27B0FC600137}"/>
                </a:ext>
              </a:extLst>
            </p:cNvPr>
            <p:cNvSpPr/>
            <p:nvPr/>
          </p:nvSpPr>
          <p:spPr>
            <a:xfrm>
              <a:off x="1468128" y="3084406"/>
              <a:ext cx="21760" cy="28588"/>
            </a:xfrm>
            <a:custGeom>
              <a:avLst/>
              <a:gdLst/>
              <a:ahLst/>
              <a:cxnLst/>
              <a:rect l="l" t="t" r="r" b="b"/>
              <a:pathLst>
                <a:path w="666" h="875" extrusionOk="0">
                  <a:moveTo>
                    <a:pt x="162" y="1"/>
                  </a:moveTo>
                  <a:cubicBezTo>
                    <a:pt x="62" y="1"/>
                    <a:pt x="0" y="94"/>
                    <a:pt x="0" y="248"/>
                  </a:cubicBezTo>
                  <a:cubicBezTo>
                    <a:pt x="0" y="469"/>
                    <a:pt x="127" y="723"/>
                    <a:pt x="317" y="818"/>
                  </a:cubicBezTo>
                  <a:cubicBezTo>
                    <a:pt x="375" y="856"/>
                    <a:pt x="430" y="874"/>
                    <a:pt x="479" y="874"/>
                  </a:cubicBezTo>
                  <a:cubicBezTo>
                    <a:pt x="589" y="874"/>
                    <a:pt x="666" y="781"/>
                    <a:pt x="666" y="628"/>
                  </a:cubicBezTo>
                  <a:cubicBezTo>
                    <a:pt x="666" y="406"/>
                    <a:pt x="507" y="153"/>
                    <a:pt x="317" y="58"/>
                  </a:cubicBezTo>
                  <a:cubicBezTo>
                    <a:pt x="259" y="19"/>
                    <a:pt x="207" y="1"/>
                    <a:pt x="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356;p38">
              <a:extLst>
                <a:ext uri="{FF2B5EF4-FFF2-40B4-BE49-F238E27FC236}">
                  <a16:creationId xmlns:a16="http://schemas.microsoft.com/office/drawing/2014/main" id="{5BB276F5-46AF-0575-AEA6-ACEDB7657062}"/>
                </a:ext>
              </a:extLst>
            </p:cNvPr>
            <p:cNvSpPr/>
            <p:nvPr/>
          </p:nvSpPr>
          <p:spPr>
            <a:xfrm>
              <a:off x="1514686" y="3112145"/>
              <a:ext cx="23818" cy="28490"/>
            </a:xfrm>
            <a:custGeom>
              <a:avLst/>
              <a:gdLst/>
              <a:ahLst/>
              <a:cxnLst/>
              <a:rect l="l" t="t" r="r" b="b"/>
              <a:pathLst>
                <a:path w="729" h="872" extrusionOk="0">
                  <a:moveTo>
                    <a:pt x="227" y="0"/>
                  </a:moveTo>
                  <a:cubicBezTo>
                    <a:pt x="190" y="0"/>
                    <a:pt x="156" y="10"/>
                    <a:pt x="127" y="32"/>
                  </a:cubicBezTo>
                  <a:cubicBezTo>
                    <a:pt x="1" y="95"/>
                    <a:pt x="1" y="349"/>
                    <a:pt x="127" y="570"/>
                  </a:cubicBezTo>
                  <a:cubicBezTo>
                    <a:pt x="232" y="753"/>
                    <a:pt x="401" y="872"/>
                    <a:pt x="528" y="872"/>
                  </a:cubicBezTo>
                  <a:cubicBezTo>
                    <a:pt x="555" y="872"/>
                    <a:pt x="580" y="866"/>
                    <a:pt x="602" y="855"/>
                  </a:cubicBezTo>
                  <a:cubicBezTo>
                    <a:pt x="729" y="760"/>
                    <a:pt x="729" y="539"/>
                    <a:pt x="602" y="285"/>
                  </a:cubicBezTo>
                  <a:cubicBezTo>
                    <a:pt x="505" y="114"/>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357;p38">
              <a:extLst>
                <a:ext uri="{FF2B5EF4-FFF2-40B4-BE49-F238E27FC236}">
                  <a16:creationId xmlns:a16="http://schemas.microsoft.com/office/drawing/2014/main" id="{4900B3F0-AC7D-1004-6F07-AC1F318890C1}"/>
                </a:ext>
              </a:extLst>
            </p:cNvPr>
            <p:cNvSpPr/>
            <p:nvPr/>
          </p:nvSpPr>
          <p:spPr>
            <a:xfrm>
              <a:off x="1087363" y="2956754"/>
              <a:ext cx="487376" cy="387953"/>
            </a:xfrm>
            <a:custGeom>
              <a:avLst/>
              <a:gdLst/>
              <a:ahLst/>
              <a:cxnLst/>
              <a:rect l="l" t="t" r="r" b="b"/>
              <a:pathLst>
                <a:path w="14917" h="11874" extrusionOk="0">
                  <a:moveTo>
                    <a:pt x="227" y="0"/>
                  </a:moveTo>
                  <a:cubicBezTo>
                    <a:pt x="94" y="0"/>
                    <a:pt x="0" y="122"/>
                    <a:pt x="0" y="323"/>
                  </a:cubicBezTo>
                  <a:lnTo>
                    <a:pt x="0" y="2919"/>
                  </a:lnTo>
                  <a:cubicBezTo>
                    <a:pt x="0" y="3204"/>
                    <a:pt x="190" y="3553"/>
                    <a:pt x="412" y="3680"/>
                  </a:cubicBezTo>
                  <a:lnTo>
                    <a:pt x="14505" y="11818"/>
                  </a:lnTo>
                  <a:cubicBezTo>
                    <a:pt x="14569" y="11855"/>
                    <a:pt x="14631" y="11873"/>
                    <a:pt x="14687" y="11873"/>
                  </a:cubicBezTo>
                  <a:cubicBezTo>
                    <a:pt x="14821" y="11873"/>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358;p38">
              <a:extLst>
                <a:ext uri="{FF2B5EF4-FFF2-40B4-BE49-F238E27FC236}">
                  <a16:creationId xmlns:a16="http://schemas.microsoft.com/office/drawing/2014/main" id="{DF72EAC3-0A11-3D25-A981-60E84498A745}"/>
                </a:ext>
              </a:extLst>
            </p:cNvPr>
            <p:cNvSpPr/>
            <p:nvPr/>
          </p:nvSpPr>
          <p:spPr>
            <a:xfrm>
              <a:off x="1111148" y="2993151"/>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359;p38">
              <a:extLst>
                <a:ext uri="{FF2B5EF4-FFF2-40B4-BE49-F238E27FC236}">
                  <a16:creationId xmlns:a16="http://schemas.microsoft.com/office/drawing/2014/main" id="{2AB7EF7E-9579-29F5-666D-1940E54B4C71}"/>
                </a:ext>
              </a:extLst>
            </p:cNvPr>
            <p:cNvSpPr/>
            <p:nvPr/>
          </p:nvSpPr>
          <p:spPr>
            <a:xfrm>
              <a:off x="1111148" y="3020041"/>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360;p38">
              <a:extLst>
                <a:ext uri="{FF2B5EF4-FFF2-40B4-BE49-F238E27FC236}">
                  <a16:creationId xmlns:a16="http://schemas.microsoft.com/office/drawing/2014/main" id="{8754FEB2-9BEF-4625-6B98-ADAFA58B75D6}"/>
                </a:ext>
              </a:extLst>
            </p:cNvPr>
            <p:cNvSpPr/>
            <p:nvPr/>
          </p:nvSpPr>
          <p:spPr>
            <a:xfrm>
              <a:off x="1111148" y="3045917"/>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361;p38">
              <a:extLst>
                <a:ext uri="{FF2B5EF4-FFF2-40B4-BE49-F238E27FC236}">
                  <a16:creationId xmlns:a16="http://schemas.microsoft.com/office/drawing/2014/main" id="{A97476DC-59EE-F472-E671-AD2EA45461E7}"/>
                </a:ext>
              </a:extLst>
            </p:cNvPr>
            <p:cNvSpPr/>
            <p:nvPr/>
          </p:nvSpPr>
          <p:spPr>
            <a:xfrm>
              <a:off x="1419511" y="319513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362;p38">
              <a:extLst>
                <a:ext uri="{FF2B5EF4-FFF2-40B4-BE49-F238E27FC236}">
                  <a16:creationId xmlns:a16="http://schemas.microsoft.com/office/drawing/2014/main" id="{21CCE008-5268-207E-2E18-D0ED8ED34555}"/>
                </a:ext>
              </a:extLst>
            </p:cNvPr>
            <p:cNvSpPr/>
            <p:nvPr/>
          </p:nvSpPr>
          <p:spPr>
            <a:xfrm>
              <a:off x="1467082" y="3222839"/>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363;p38">
              <a:extLst>
                <a:ext uri="{FF2B5EF4-FFF2-40B4-BE49-F238E27FC236}">
                  <a16:creationId xmlns:a16="http://schemas.microsoft.com/office/drawing/2014/main" id="{8FBE9EAF-2470-F7FD-9A72-DDB604941059}"/>
                </a:ext>
              </a:extLst>
            </p:cNvPr>
            <p:cNvSpPr/>
            <p:nvPr/>
          </p:nvSpPr>
          <p:spPr>
            <a:xfrm>
              <a:off x="1515732" y="3250611"/>
              <a:ext cx="21760" cy="28327"/>
            </a:xfrm>
            <a:custGeom>
              <a:avLst/>
              <a:gdLst/>
              <a:ahLst/>
              <a:cxnLst/>
              <a:rect l="l" t="t" r="r" b="b"/>
              <a:pathLst>
                <a:path w="666" h="867" extrusionOk="0">
                  <a:moveTo>
                    <a:pt x="205" y="0"/>
                  </a:moveTo>
                  <a:cubicBezTo>
                    <a:pt x="85" y="0"/>
                    <a:pt x="0" y="88"/>
                    <a:pt x="0" y="228"/>
                  </a:cubicBezTo>
                  <a:cubicBezTo>
                    <a:pt x="0" y="449"/>
                    <a:pt x="159" y="703"/>
                    <a:pt x="349" y="829"/>
                  </a:cubicBezTo>
                  <a:cubicBezTo>
                    <a:pt x="400" y="855"/>
                    <a:pt x="446" y="867"/>
                    <a:pt x="486" y="867"/>
                  </a:cubicBezTo>
                  <a:cubicBezTo>
                    <a:pt x="597" y="867"/>
                    <a:pt x="665" y="778"/>
                    <a:pt x="665" y="639"/>
                  </a:cubicBezTo>
                  <a:cubicBezTo>
                    <a:pt x="665" y="418"/>
                    <a:pt x="539" y="164"/>
                    <a:pt x="349" y="38"/>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364;p38">
              <a:extLst>
                <a:ext uri="{FF2B5EF4-FFF2-40B4-BE49-F238E27FC236}">
                  <a16:creationId xmlns:a16="http://schemas.microsoft.com/office/drawing/2014/main" id="{636309C0-EFCC-FC9A-5BB1-7069D88D9E3E}"/>
                </a:ext>
              </a:extLst>
            </p:cNvPr>
            <p:cNvSpPr/>
            <p:nvPr/>
          </p:nvSpPr>
          <p:spPr>
            <a:xfrm>
              <a:off x="1087363" y="3094991"/>
              <a:ext cx="487376" cy="387790"/>
            </a:xfrm>
            <a:custGeom>
              <a:avLst/>
              <a:gdLst/>
              <a:ahLst/>
              <a:cxnLst/>
              <a:rect l="l" t="t" r="r" b="b"/>
              <a:pathLst>
                <a:path w="14917" h="11869" extrusionOk="0">
                  <a:moveTo>
                    <a:pt x="244" y="1"/>
                  </a:moveTo>
                  <a:cubicBezTo>
                    <a:pt x="102" y="1"/>
                    <a:pt x="0" y="118"/>
                    <a:pt x="0" y="304"/>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365;p38">
              <a:extLst>
                <a:ext uri="{FF2B5EF4-FFF2-40B4-BE49-F238E27FC236}">
                  <a16:creationId xmlns:a16="http://schemas.microsoft.com/office/drawing/2014/main" id="{66FA3A98-A67B-62B4-A13A-AF7B167A617C}"/>
                </a:ext>
              </a:extLst>
            </p:cNvPr>
            <p:cNvSpPr/>
            <p:nvPr/>
          </p:nvSpPr>
          <p:spPr>
            <a:xfrm>
              <a:off x="1111148" y="3131781"/>
              <a:ext cx="164571" cy="102494"/>
            </a:xfrm>
            <a:custGeom>
              <a:avLst/>
              <a:gdLst/>
              <a:ahLst/>
              <a:cxnLst/>
              <a:rect l="l" t="t" r="r" b="b"/>
              <a:pathLst>
                <a:path w="5037" h="3137" extrusionOk="0">
                  <a:moveTo>
                    <a:pt x="1" y="1"/>
                  </a:moveTo>
                  <a:lnTo>
                    <a:pt x="1" y="254"/>
                  </a:lnTo>
                  <a:lnTo>
                    <a:pt x="5036" y="3136"/>
                  </a:lnTo>
                  <a:lnTo>
                    <a:pt x="5036" y="2915"/>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366;p38">
              <a:extLst>
                <a:ext uri="{FF2B5EF4-FFF2-40B4-BE49-F238E27FC236}">
                  <a16:creationId xmlns:a16="http://schemas.microsoft.com/office/drawing/2014/main" id="{F9ACC929-F397-49B4-8F15-263EB554F148}"/>
                </a:ext>
              </a:extLst>
            </p:cNvPr>
            <p:cNvSpPr/>
            <p:nvPr/>
          </p:nvSpPr>
          <p:spPr>
            <a:xfrm>
              <a:off x="1111148" y="3158703"/>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367;p38">
              <a:extLst>
                <a:ext uri="{FF2B5EF4-FFF2-40B4-BE49-F238E27FC236}">
                  <a16:creationId xmlns:a16="http://schemas.microsoft.com/office/drawing/2014/main" id="{E144A890-1F49-86D6-834B-778D9AE198CD}"/>
                </a:ext>
              </a:extLst>
            </p:cNvPr>
            <p:cNvSpPr/>
            <p:nvPr/>
          </p:nvSpPr>
          <p:spPr>
            <a:xfrm>
              <a:off x="1111148" y="3184579"/>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368;p38">
              <a:extLst>
                <a:ext uri="{FF2B5EF4-FFF2-40B4-BE49-F238E27FC236}">
                  <a16:creationId xmlns:a16="http://schemas.microsoft.com/office/drawing/2014/main" id="{A6731AF8-A505-0573-2D44-92567EDCCB5F}"/>
                </a:ext>
              </a:extLst>
            </p:cNvPr>
            <p:cNvSpPr/>
            <p:nvPr/>
          </p:nvSpPr>
          <p:spPr>
            <a:xfrm>
              <a:off x="1418466" y="3333566"/>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58" y="753"/>
                    <a:pt x="410" y="872"/>
                    <a:pt x="531" y="872"/>
                  </a:cubicBezTo>
                  <a:cubicBezTo>
                    <a:pt x="556" y="872"/>
                    <a:pt x="580" y="867"/>
                    <a:pt x="602" y="855"/>
                  </a:cubicBezTo>
                  <a:cubicBezTo>
                    <a:pt x="729" y="760"/>
                    <a:pt x="729" y="507"/>
                    <a:pt x="602" y="285"/>
                  </a:cubicBezTo>
                  <a:cubicBezTo>
                    <a:pt x="504" y="115"/>
                    <a:pt x="350"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369;p38">
              <a:extLst>
                <a:ext uri="{FF2B5EF4-FFF2-40B4-BE49-F238E27FC236}">
                  <a16:creationId xmlns:a16="http://schemas.microsoft.com/office/drawing/2014/main" id="{E7AD3A7F-CAC6-A852-AFD8-D7F82A671763}"/>
                </a:ext>
              </a:extLst>
            </p:cNvPr>
            <p:cNvSpPr/>
            <p:nvPr/>
          </p:nvSpPr>
          <p:spPr>
            <a:xfrm>
              <a:off x="1467082" y="3360978"/>
              <a:ext cx="23851" cy="28490"/>
            </a:xfrm>
            <a:custGeom>
              <a:avLst/>
              <a:gdLst/>
              <a:ahLst/>
              <a:cxnLst/>
              <a:rect l="l" t="t" r="r" b="b"/>
              <a:pathLst>
                <a:path w="730" h="872" extrusionOk="0">
                  <a:moveTo>
                    <a:pt x="201" y="0"/>
                  </a:moveTo>
                  <a:cubicBezTo>
                    <a:pt x="174" y="0"/>
                    <a:pt x="150" y="5"/>
                    <a:pt x="127" y="16"/>
                  </a:cubicBezTo>
                  <a:cubicBezTo>
                    <a:pt x="1" y="111"/>
                    <a:pt x="1" y="365"/>
                    <a:pt x="127" y="587"/>
                  </a:cubicBezTo>
                  <a:cubicBezTo>
                    <a:pt x="225" y="757"/>
                    <a:pt x="379" y="872"/>
                    <a:pt x="503" y="872"/>
                  </a:cubicBezTo>
                  <a:cubicBezTo>
                    <a:pt x="539" y="872"/>
                    <a:pt x="573" y="862"/>
                    <a:pt x="602" y="840"/>
                  </a:cubicBezTo>
                  <a:cubicBezTo>
                    <a:pt x="729" y="777"/>
                    <a:pt x="729" y="523"/>
                    <a:pt x="602" y="301"/>
                  </a:cubicBezTo>
                  <a:cubicBezTo>
                    <a:pt x="498" y="118"/>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370;p38">
              <a:extLst>
                <a:ext uri="{FF2B5EF4-FFF2-40B4-BE49-F238E27FC236}">
                  <a16:creationId xmlns:a16="http://schemas.microsoft.com/office/drawing/2014/main" id="{2CBECE4B-07B9-E91E-83C0-E7CECEBF435D}"/>
                </a:ext>
              </a:extLst>
            </p:cNvPr>
            <p:cNvSpPr/>
            <p:nvPr/>
          </p:nvSpPr>
          <p:spPr>
            <a:xfrm>
              <a:off x="1515732" y="3389077"/>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371;p38">
              <a:extLst>
                <a:ext uri="{FF2B5EF4-FFF2-40B4-BE49-F238E27FC236}">
                  <a16:creationId xmlns:a16="http://schemas.microsoft.com/office/drawing/2014/main" id="{D4BC76F6-C0EF-F80F-9786-B0C01C2C4B67}"/>
                </a:ext>
              </a:extLst>
            </p:cNvPr>
            <p:cNvSpPr/>
            <p:nvPr/>
          </p:nvSpPr>
          <p:spPr>
            <a:xfrm>
              <a:off x="1087363" y="3233458"/>
              <a:ext cx="487376" cy="387529"/>
            </a:xfrm>
            <a:custGeom>
              <a:avLst/>
              <a:gdLst/>
              <a:ahLst/>
              <a:cxnLst/>
              <a:rect l="l" t="t" r="r" b="b"/>
              <a:pathLst>
                <a:path w="14917" h="11861" extrusionOk="0">
                  <a:moveTo>
                    <a:pt x="230" y="1"/>
                  </a:moveTo>
                  <a:cubicBezTo>
                    <a:pt x="96" y="1"/>
                    <a:pt x="0" y="107"/>
                    <a:pt x="0" y="309"/>
                  </a:cubicBezTo>
                  <a:lnTo>
                    <a:pt x="0" y="2938"/>
                  </a:lnTo>
                  <a:cubicBezTo>
                    <a:pt x="0" y="3223"/>
                    <a:pt x="190" y="3539"/>
                    <a:pt x="412" y="3698"/>
                  </a:cubicBezTo>
                  <a:lnTo>
                    <a:pt x="14505" y="11805"/>
                  </a:lnTo>
                  <a:cubicBezTo>
                    <a:pt x="14569" y="11842"/>
                    <a:pt x="14631" y="11860"/>
                    <a:pt x="14687" y="11860"/>
                  </a:cubicBezTo>
                  <a:cubicBezTo>
                    <a:pt x="14821" y="11860"/>
                    <a:pt x="14916" y="11754"/>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372;p38">
              <a:extLst>
                <a:ext uri="{FF2B5EF4-FFF2-40B4-BE49-F238E27FC236}">
                  <a16:creationId xmlns:a16="http://schemas.microsoft.com/office/drawing/2014/main" id="{3384C51C-0490-28E1-8CBD-1EC4C0CC90E5}"/>
                </a:ext>
              </a:extLst>
            </p:cNvPr>
            <p:cNvSpPr/>
            <p:nvPr/>
          </p:nvSpPr>
          <p:spPr>
            <a:xfrm>
              <a:off x="1111148" y="3270443"/>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373;p38">
              <a:extLst>
                <a:ext uri="{FF2B5EF4-FFF2-40B4-BE49-F238E27FC236}">
                  <a16:creationId xmlns:a16="http://schemas.microsoft.com/office/drawing/2014/main" id="{242BBAB0-9DAF-A4E9-1BED-039AF82E113B}"/>
                </a:ext>
              </a:extLst>
            </p:cNvPr>
            <p:cNvSpPr/>
            <p:nvPr/>
          </p:nvSpPr>
          <p:spPr>
            <a:xfrm>
              <a:off x="1111148" y="3296319"/>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374;p38">
              <a:extLst>
                <a:ext uri="{FF2B5EF4-FFF2-40B4-BE49-F238E27FC236}">
                  <a16:creationId xmlns:a16="http://schemas.microsoft.com/office/drawing/2014/main" id="{2AA4A17B-8153-70F9-E2C4-86D7A14B11D2}"/>
                </a:ext>
              </a:extLst>
            </p:cNvPr>
            <p:cNvSpPr/>
            <p:nvPr/>
          </p:nvSpPr>
          <p:spPr>
            <a:xfrm>
              <a:off x="1111148" y="3323209"/>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375;p38">
              <a:extLst>
                <a:ext uri="{FF2B5EF4-FFF2-40B4-BE49-F238E27FC236}">
                  <a16:creationId xmlns:a16="http://schemas.microsoft.com/office/drawing/2014/main" id="{F17CF2AB-4485-0FA1-2BDE-D4265BBAC534}"/>
                </a:ext>
              </a:extLst>
            </p:cNvPr>
            <p:cNvSpPr/>
            <p:nvPr/>
          </p:nvSpPr>
          <p:spPr>
            <a:xfrm>
              <a:off x="1418466" y="347167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376;p38">
              <a:extLst>
                <a:ext uri="{FF2B5EF4-FFF2-40B4-BE49-F238E27FC236}">
                  <a16:creationId xmlns:a16="http://schemas.microsoft.com/office/drawing/2014/main" id="{BC10DC76-5070-53DE-9B63-B88E477E7976}"/>
                </a:ext>
              </a:extLst>
            </p:cNvPr>
            <p:cNvSpPr/>
            <p:nvPr/>
          </p:nvSpPr>
          <p:spPr>
            <a:xfrm>
              <a:off x="1468128" y="3499804"/>
              <a:ext cx="21760" cy="28098"/>
            </a:xfrm>
            <a:custGeom>
              <a:avLst/>
              <a:gdLst/>
              <a:ahLst/>
              <a:cxnLst/>
              <a:rect l="l" t="t" r="r" b="b"/>
              <a:pathLst>
                <a:path w="666" h="860" extrusionOk="0">
                  <a:moveTo>
                    <a:pt x="165" y="0"/>
                  </a:moveTo>
                  <a:cubicBezTo>
                    <a:pt x="63" y="0"/>
                    <a:pt x="0" y="78"/>
                    <a:pt x="0" y="233"/>
                  </a:cubicBezTo>
                  <a:cubicBezTo>
                    <a:pt x="0" y="454"/>
                    <a:pt x="127" y="708"/>
                    <a:pt x="317" y="803"/>
                  </a:cubicBezTo>
                  <a:cubicBezTo>
                    <a:pt x="375" y="842"/>
                    <a:pt x="430" y="860"/>
                    <a:pt x="479" y="860"/>
                  </a:cubicBezTo>
                  <a:cubicBezTo>
                    <a:pt x="589" y="860"/>
                    <a:pt x="666" y="767"/>
                    <a:pt x="666" y="613"/>
                  </a:cubicBezTo>
                  <a:cubicBezTo>
                    <a:pt x="666" y="391"/>
                    <a:pt x="507" y="138"/>
                    <a:pt x="317" y="43"/>
                  </a:cubicBezTo>
                  <a:cubicBezTo>
                    <a:pt x="260" y="14"/>
                    <a:pt x="209" y="0"/>
                    <a:pt x="16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377;p38">
              <a:extLst>
                <a:ext uri="{FF2B5EF4-FFF2-40B4-BE49-F238E27FC236}">
                  <a16:creationId xmlns:a16="http://schemas.microsoft.com/office/drawing/2014/main" id="{8E56B1E9-CE35-2C34-1058-8498937FF797}"/>
                </a:ext>
              </a:extLst>
            </p:cNvPr>
            <p:cNvSpPr/>
            <p:nvPr/>
          </p:nvSpPr>
          <p:spPr>
            <a:xfrm>
              <a:off x="1514686" y="3527477"/>
              <a:ext cx="23818" cy="28066"/>
            </a:xfrm>
            <a:custGeom>
              <a:avLst/>
              <a:gdLst/>
              <a:ahLst/>
              <a:cxnLst/>
              <a:rect l="l" t="t" r="r" b="b"/>
              <a:pathLst>
                <a:path w="729" h="859" extrusionOk="0">
                  <a:moveTo>
                    <a:pt x="213" y="0"/>
                  </a:moveTo>
                  <a:cubicBezTo>
                    <a:pt x="182" y="0"/>
                    <a:pt x="153" y="6"/>
                    <a:pt x="127" y="19"/>
                  </a:cubicBezTo>
                  <a:cubicBezTo>
                    <a:pt x="1" y="82"/>
                    <a:pt x="1" y="336"/>
                    <a:pt x="127" y="558"/>
                  </a:cubicBezTo>
                  <a:cubicBezTo>
                    <a:pt x="232" y="741"/>
                    <a:pt x="401" y="859"/>
                    <a:pt x="528" y="859"/>
                  </a:cubicBezTo>
                  <a:cubicBezTo>
                    <a:pt x="555" y="859"/>
                    <a:pt x="580" y="854"/>
                    <a:pt x="602" y="843"/>
                  </a:cubicBezTo>
                  <a:cubicBezTo>
                    <a:pt x="729" y="779"/>
                    <a:pt x="729" y="526"/>
                    <a:pt x="602" y="304"/>
                  </a:cubicBezTo>
                  <a:cubicBezTo>
                    <a:pt x="501" y="101"/>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378;p38">
              <a:extLst>
                <a:ext uri="{FF2B5EF4-FFF2-40B4-BE49-F238E27FC236}">
                  <a16:creationId xmlns:a16="http://schemas.microsoft.com/office/drawing/2014/main" id="{8AB1A81E-E0F4-5F96-50DE-D24A6CE7DF7B}"/>
                </a:ext>
              </a:extLst>
            </p:cNvPr>
            <p:cNvSpPr/>
            <p:nvPr/>
          </p:nvSpPr>
          <p:spPr>
            <a:xfrm>
              <a:off x="1087363" y="3371662"/>
              <a:ext cx="487376" cy="387953"/>
            </a:xfrm>
            <a:custGeom>
              <a:avLst/>
              <a:gdLst/>
              <a:ahLst/>
              <a:cxnLst/>
              <a:rect l="l" t="t" r="r" b="b"/>
              <a:pathLst>
                <a:path w="14917" h="11874" extrusionOk="0">
                  <a:moveTo>
                    <a:pt x="227" y="1"/>
                  </a:moveTo>
                  <a:cubicBezTo>
                    <a:pt x="94" y="1"/>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379;p38">
              <a:extLst>
                <a:ext uri="{FF2B5EF4-FFF2-40B4-BE49-F238E27FC236}">
                  <a16:creationId xmlns:a16="http://schemas.microsoft.com/office/drawing/2014/main" id="{FB19B399-9345-3AD8-12F7-E964E934E735}"/>
                </a:ext>
              </a:extLst>
            </p:cNvPr>
            <p:cNvSpPr/>
            <p:nvPr/>
          </p:nvSpPr>
          <p:spPr>
            <a:xfrm>
              <a:off x="1111148" y="340910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80;p38">
              <a:extLst>
                <a:ext uri="{FF2B5EF4-FFF2-40B4-BE49-F238E27FC236}">
                  <a16:creationId xmlns:a16="http://schemas.microsoft.com/office/drawing/2014/main" id="{B19E8E48-A521-188E-975C-D7B600A8F2A8}"/>
                </a:ext>
              </a:extLst>
            </p:cNvPr>
            <p:cNvSpPr/>
            <p:nvPr/>
          </p:nvSpPr>
          <p:spPr>
            <a:xfrm>
              <a:off x="1111148" y="3434949"/>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81;p38">
              <a:extLst>
                <a:ext uri="{FF2B5EF4-FFF2-40B4-BE49-F238E27FC236}">
                  <a16:creationId xmlns:a16="http://schemas.microsoft.com/office/drawing/2014/main" id="{1E923926-06C3-0672-DCBF-9E950D53099C}"/>
                </a:ext>
              </a:extLst>
            </p:cNvPr>
            <p:cNvSpPr/>
            <p:nvPr/>
          </p:nvSpPr>
          <p:spPr>
            <a:xfrm>
              <a:off x="1111148" y="3461871"/>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82;p38">
              <a:extLst>
                <a:ext uri="{FF2B5EF4-FFF2-40B4-BE49-F238E27FC236}">
                  <a16:creationId xmlns:a16="http://schemas.microsoft.com/office/drawing/2014/main" id="{2C76781D-2FF0-CD77-24C0-D9381AADE5CA}"/>
                </a:ext>
              </a:extLst>
            </p:cNvPr>
            <p:cNvSpPr/>
            <p:nvPr/>
          </p:nvSpPr>
          <p:spPr>
            <a:xfrm>
              <a:off x="1418466" y="3610335"/>
              <a:ext cx="23818" cy="28000"/>
            </a:xfrm>
            <a:custGeom>
              <a:avLst/>
              <a:gdLst/>
              <a:ahLst/>
              <a:cxnLst/>
              <a:rect l="l" t="t" r="r" b="b"/>
              <a:pathLst>
                <a:path w="729" h="857" extrusionOk="0">
                  <a:moveTo>
                    <a:pt x="201" y="0"/>
                  </a:moveTo>
                  <a:cubicBezTo>
                    <a:pt x="174" y="0"/>
                    <a:pt x="149" y="6"/>
                    <a:pt x="127" y="17"/>
                  </a:cubicBezTo>
                  <a:cubicBezTo>
                    <a:pt x="0" y="80"/>
                    <a:pt x="0" y="333"/>
                    <a:pt x="127" y="555"/>
                  </a:cubicBezTo>
                  <a:cubicBezTo>
                    <a:pt x="258" y="738"/>
                    <a:pt x="410" y="856"/>
                    <a:pt x="531" y="856"/>
                  </a:cubicBezTo>
                  <a:cubicBezTo>
                    <a:pt x="556" y="856"/>
                    <a:pt x="580" y="851"/>
                    <a:pt x="602" y="840"/>
                  </a:cubicBezTo>
                  <a:cubicBezTo>
                    <a:pt x="729" y="777"/>
                    <a:pt x="729" y="523"/>
                    <a:pt x="602" y="302"/>
                  </a:cubicBezTo>
                  <a:cubicBezTo>
                    <a:pt x="497"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83;p38">
              <a:extLst>
                <a:ext uri="{FF2B5EF4-FFF2-40B4-BE49-F238E27FC236}">
                  <a16:creationId xmlns:a16="http://schemas.microsoft.com/office/drawing/2014/main" id="{8E582E45-5441-D814-17DD-FCA33D0A6E88}"/>
                </a:ext>
              </a:extLst>
            </p:cNvPr>
            <p:cNvSpPr/>
            <p:nvPr/>
          </p:nvSpPr>
          <p:spPr>
            <a:xfrm>
              <a:off x="1467082" y="3637747"/>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84;p38">
              <a:extLst>
                <a:ext uri="{FF2B5EF4-FFF2-40B4-BE49-F238E27FC236}">
                  <a16:creationId xmlns:a16="http://schemas.microsoft.com/office/drawing/2014/main" id="{65D8B46E-394D-9BF0-DDFE-F6A9D1A776F8}"/>
                </a:ext>
              </a:extLst>
            </p:cNvPr>
            <p:cNvSpPr/>
            <p:nvPr/>
          </p:nvSpPr>
          <p:spPr>
            <a:xfrm>
              <a:off x="1514686" y="3665682"/>
              <a:ext cx="23818" cy="28523"/>
            </a:xfrm>
            <a:custGeom>
              <a:avLst/>
              <a:gdLst/>
              <a:ahLst/>
              <a:cxnLst/>
              <a:rect l="l" t="t" r="r" b="b"/>
              <a:pathLst>
                <a:path w="729" h="873" extrusionOk="0">
                  <a:moveTo>
                    <a:pt x="227" y="1"/>
                  </a:moveTo>
                  <a:cubicBezTo>
                    <a:pt x="190" y="1"/>
                    <a:pt x="156" y="11"/>
                    <a:pt x="127" y="33"/>
                  </a:cubicBezTo>
                  <a:cubicBezTo>
                    <a:pt x="1" y="96"/>
                    <a:pt x="1" y="349"/>
                    <a:pt x="127" y="571"/>
                  </a:cubicBezTo>
                  <a:cubicBezTo>
                    <a:pt x="232" y="754"/>
                    <a:pt x="401" y="872"/>
                    <a:pt x="528" y="872"/>
                  </a:cubicBezTo>
                  <a:cubicBezTo>
                    <a:pt x="555" y="872"/>
                    <a:pt x="580" y="867"/>
                    <a:pt x="602" y="856"/>
                  </a:cubicBezTo>
                  <a:cubicBezTo>
                    <a:pt x="729" y="761"/>
                    <a:pt x="729" y="539"/>
                    <a:pt x="602"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85;p38">
              <a:extLst>
                <a:ext uri="{FF2B5EF4-FFF2-40B4-BE49-F238E27FC236}">
                  <a16:creationId xmlns:a16="http://schemas.microsoft.com/office/drawing/2014/main" id="{21AAB8B1-FB02-39D2-0929-13D03DF264EC}"/>
                </a:ext>
              </a:extLst>
            </p:cNvPr>
            <p:cNvSpPr/>
            <p:nvPr/>
          </p:nvSpPr>
          <p:spPr>
            <a:xfrm>
              <a:off x="1087363" y="3510324"/>
              <a:ext cx="487376" cy="387757"/>
            </a:xfrm>
            <a:custGeom>
              <a:avLst/>
              <a:gdLst/>
              <a:ahLst/>
              <a:cxnLst/>
              <a:rect l="l" t="t" r="r" b="b"/>
              <a:pathLst>
                <a:path w="14917" h="11868" extrusionOk="0">
                  <a:moveTo>
                    <a:pt x="227" y="0"/>
                  </a:moveTo>
                  <a:cubicBezTo>
                    <a:pt x="94" y="0"/>
                    <a:pt x="0" y="122"/>
                    <a:pt x="0" y="322"/>
                  </a:cubicBezTo>
                  <a:lnTo>
                    <a:pt x="0" y="2919"/>
                  </a:lnTo>
                  <a:cubicBezTo>
                    <a:pt x="0" y="3204"/>
                    <a:pt x="190" y="3553"/>
                    <a:pt x="412" y="3679"/>
                  </a:cubicBezTo>
                  <a:lnTo>
                    <a:pt x="14505" y="11818"/>
                  </a:lnTo>
                  <a:cubicBezTo>
                    <a:pt x="14564" y="11852"/>
                    <a:pt x="14621" y="11868"/>
                    <a:pt x="14673" y="11868"/>
                  </a:cubicBezTo>
                  <a:cubicBezTo>
                    <a:pt x="14815" y="11868"/>
                    <a:pt x="14916" y="11750"/>
                    <a:pt x="14916" y="11565"/>
                  </a:cubicBezTo>
                  <a:lnTo>
                    <a:pt x="14916" y="8936"/>
                  </a:lnTo>
                  <a:cubicBezTo>
                    <a:pt x="14916" y="8651"/>
                    <a:pt x="14726" y="8335"/>
                    <a:pt x="14505" y="8176"/>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86;p38">
              <a:extLst>
                <a:ext uri="{FF2B5EF4-FFF2-40B4-BE49-F238E27FC236}">
                  <a16:creationId xmlns:a16="http://schemas.microsoft.com/office/drawing/2014/main" id="{9271719D-3DBD-A19B-9A90-2267B36EDB39}"/>
                </a:ext>
              </a:extLst>
            </p:cNvPr>
            <p:cNvSpPr/>
            <p:nvPr/>
          </p:nvSpPr>
          <p:spPr>
            <a:xfrm>
              <a:off x="1111148" y="3546721"/>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87;p38">
              <a:extLst>
                <a:ext uri="{FF2B5EF4-FFF2-40B4-BE49-F238E27FC236}">
                  <a16:creationId xmlns:a16="http://schemas.microsoft.com/office/drawing/2014/main" id="{AE6CA7EF-FDD5-737E-7CAD-7B451FE2B106}"/>
                </a:ext>
              </a:extLst>
            </p:cNvPr>
            <p:cNvSpPr/>
            <p:nvPr/>
          </p:nvSpPr>
          <p:spPr>
            <a:xfrm>
              <a:off x="1111148" y="3573611"/>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8;p38">
              <a:extLst>
                <a:ext uri="{FF2B5EF4-FFF2-40B4-BE49-F238E27FC236}">
                  <a16:creationId xmlns:a16="http://schemas.microsoft.com/office/drawing/2014/main" id="{D73C2368-8C27-CC60-2530-808EA68AA933}"/>
                </a:ext>
              </a:extLst>
            </p:cNvPr>
            <p:cNvSpPr/>
            <p:nvPr/>
          </p:nvSpPr>
          <p:spPr>
            <a:xfrm>
              <a:off x="1111148" y="3599488"/>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89;p38">
              <a:extLst>
                <a:ext uri="{FF2B5EF4-FFF2-40B4-BE49-F238E27FC236}">
                  <a16:creationId xmlns:a16="http://schemas.microsoft.com/office/drawing/2014/main" id="{1943FFD8-D44B-B891-14A0-B6EA8D3A0661}"/>
                </a:ext>
              </a:extLst>
            </p:cNvPr>
            <p:cNvSpPr/>
            <p:nvPr/>
          </p:nvSpPr>
          <p:spPr>
            <a:xfrm>
              <a:off x="1419511" y="3748703"/>
              <a:ext cx="21760" cy="28098"/>
            </a:xfrm>
            <a:custGeom>
              <a:avLst/>
              <a:gdLst/>
              <a:ahLst/>
              <a:cxnLst/>
              <a:rect l="l" t="t" r="r" b="b"/>
              <a:pathLst>
                <a:path w="666" h="860" extrusionOk="0">
                  <a:moveTo>
                    <a:pt x="187" y="0"/>
                  </a:moveTo>
                  <a:cubicBezTo>
                    <a:pt x="76" y="0"/>
                    <a:pt x="0" y="93"/>
                    <a:pt x="0" y="247"/>
                  </a:cubicBezTo>
                  <a:cubicBezTo>
                    <a:pt x="0" y="469"/>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390;p38">
              <a:extLst>
                <a:ext uri="{FF2B5EF4-FFF2-40B4-BE49-F238E27FC236}">
                  <a16:creationId xmlns:a16="http://schemas.microsoft.com/office/drawing/2014/main" id="{DAD2F094-C3DF-8ACE-30D9-A26692FBCECD}"/>
                </a:ext>
              </a:extLst>
            </p:cNvPr>
            <p:cNvSpPr/>
            <p:nvPr/>
          </p:nvSpPr>
          <p:spPr>
            <a:xfrm>
              <a:off x="1467082" y="3776409"/>
              <a:ext cx="23851" cy="28523"/>
            </a:xfrm>
            <a:custGeom>
              <a:avLst/>
              <a:gdLst/>
              <a:ahLst/>
              <a:cxnLst/>
              <a:rect l="l" t="t" r="r" b="b"/>
              <a:pathLst>
                <a:path w="730" h="873" extrusionOk="0">
                  <a:moveTo>
                    <a:pt x="227" y="0"/>
                  </a:moveTo>
                  <a:cubicBezTo>
                    <a:pt x="191" y="0"/>
                    <a:pt x="157" y="11"/>
                    <a:pt x="127" y="32"/>
                  </a:cubicBezTo>
                  <a:cubicBezTo>
                    <a:pt x="1" y="96"/>
                    <a:pt x="1" y="349"/>
                    <a:pt x="127" y="571"/>
                  </a:cubicBezTo>
                  <a:cubicBezTo>
                    <a:pt x="232" y="754"/>
                    <a:pt x="401" y="872"/>
                    <a:pt x="529" y="872"/>
                  </a:cubicBezTo>
                  <a:cubicBezTo>
                    <a:pt x="555" y="872"/>
                    <a:pt x="580" y="867"/>
                    <a:pt x="602" y="856"/>
                  </a:cubicBezTo>
                  <a:cubicBezTo>
                    <a:pt x="729" y="761"/>
                    <a:pt x="729" y="507"/>
                    <a:pt x="602" y="286"/>
                  </a:cubicBezTo>
                  <a:cubicBezTo>
                    <a:pt x="505" y="115"/>
                    <a:pt x="351"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391;p38">
              <a:extLst>
                <a:ext uri="{FF2B5EF4-FFF2-40B4-BE49-F238E27FC236}">
                  <a16:creationId xmlns:a16="http://schemas.microsoft.com/office/drawing/2014/main" id="{5530F8D2-4C09-B41B-07B1-5F9CF07B30C8}"/>
                </a:ext>
              </a:extLst>
            </p:cNvPr>
            <p:cNvSpPr/>
            <p:nvPr/>
          </p:nvSpPr>
          <p:spPr>
            <a:xfrm>
              <a:off x="1515732" y="3804181"/>
              <a:ext cx="21760" cy="28327"/>
            </a:xfrm>
            <a:custGeom>
              <a:avLst/>
              <a:gdLst/>
              <a:ahLst/>
              <a:cxnLst/>
              <a:rect l="l" t="t" r="r" b="b"/>
              <a:pathLst>
                <a:path w="666" h="867" extrusionOk="0">
                  <a:moveTo>
                    <a:pt x="205" y="0"/>
                  </a:moveTo>
                  <a:cubicBezTo>
                    <a:pt x="85" y="0"/>
                    <a:pt x="0" y="88"/>
                    <a:pt x="0" y="227"/>
                  </a:cubicBezTo>
                  <a:cubicBezTo>
                    <a:pt x="0" y="449"/>
                    <a:pt x="159" y="702"/>
                    <a:pt x="349" y="829"/>
                  </a:cubicBezTo>
                  <a:cubicBezTo>
                    <a:pt x="400" y="855"/>
                    <a:pt x="446" y="866"/>
                    <a:pt x="486" y="866"/>
                  </a:cubicBezTo>
                  <a:cubicBezTo>
                    <a:pt x="597" y="866"/>
                    <a:pt x="665" y="778"/>
                    <a:pt x="665" y="639"/>
                  </a:cubicBezTo>
                  <a:cubicBezTo>
                    <a:pt x="665" y="417"/>
                    <a:pt x="539" y="164"/>
                    <a:pt x="349" y="37"/>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392;p38">
              <a:extLst>
                <a:ext uri="{FF2B5EF4-FFF2-40B4-BE49-F238E27FC236}">
                  <a16:creationId xmlns:a16="http://schemas.microsoft.com/office/drawing/2014/main" id="{CAC6435B-B1C6-BED6-1DFF-79ADEC29E9B5}"/>
                </a:ext>
              </a:extLst>
            </p:cNvPr>
            <p:cNvSpPr/>
            <p:nvPr/>
          </p:nvSpPr>
          <p:spPr>
            <a:xfrm>
              <a:off x="1087363" y="3648562"/>
              <a:ext cx="487376" cy="387790"/>
            </a:xfrm>
            <a:custGeom>
              <a:avLst/>
              <a:gdLst/>
              <a:ahLst/>
              <a:cxnLst/>
              <a:rect l="l" t="t" r="r" b="b"/>
              <a:pathLst>
                <a:path w="14917" h="11869" extrusionOk="0">
                  <a:moveTo>
                    <a:pt x="244" y="0"/>
                  </a:moveTo>
                  <a:cubicBezTo>
                    <a:pt x="102" y="0"/>
                    <a:pt x="0" y="118"/>
                    <a:pt x="0" y="303"/>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0"/>
                    <a:pt x="24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393;p38">
              <a:extLst>
                <a:ext uri="{FF2B5EF4-FFF2-40B4-BE49-F238E27FC236}">
                  <a16:creationId xmlns:a16="http://schemas.microsoft.com/office/drawing/2014/main" id="{0A3C531A-BF24-47CE-1971-883EB8A553C2}"/>
                </a:ext>
              </a:extLst>
            </p:cNvPr>
            <p:cNvSpPr/>
            <p:nvPr/>
          </p:nvSpPr>
          <p:spPr>
            <a:xfrm>
              <a:off x="1111148" y="3685351"/>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394;p38">
              <a:extLst>
                <a:ext uri="{FF2B5EF4-FFF2-40B4-BE49-F238E27FC236}">
                  <a16:creationId xmlns:a16="http://schemas.microsoft.com/office/drawing/2014/main" id="{0FEB619B-87E3-835D-5740-52FE195BB9F4}"/>
                </a:ext>
              </a:extLst>
            </p:cNvPr>
            <p:cNvSpPr/>
            <p:nvPr/>
          </p:nvSpPr>
          <p:spPr>
            <a:xfrm>
              <a:off x="1111148" y="3712273"/>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395;p38">
              <a:extLst>
                <a:ext uri="{FF2B5EF4-FFF2-40B4-BE49-F238E27FC236}">
                  <a16:creationId xmlns:a16="http://schemas.microsoft.com/office/drawing/2014/main" id="{2C106F3E-BABE-3869-339B-9E07CB7716EB}"/>
                </a:ext>
              </a:extLst>
            </p:cNvPr>
            <p:cNvSpPr/>
            <p:nvPr/>
          </p:nvSpPr>
          <p:spPr>
            <a:xfrm>
              <a:off x="1111148" y="3738117"/>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396;p38">
              <a:extLst>
                <a:ext uri="{FF2B5EF4-FFF2-40B4-BE49-F238E27FC236}">
                  <a16:creationId xmlns:a16="http://schemas.microsoft.com/office/drawing/2014/main" id="{B9AB2129-1323-0093-A7E5-99C9D048F6B9}"/>
                </a:ext>
              </a:extLst>
            </p:cNvPr>
            <p:cNvSpPr/>
            <p:nvPr/>
          </p:nvSpPr>
          <p:spPr>
            <a:xfrm>
              <a:off x="1418466" y="3887136"/>
              <a:ext cx="23818" cy="27968"/>
            </a:xfrm>
            <a:custGeom>
              <a:avLst/>
              <a:gdLst/>
              <a:ahLst/>
              <a:cxnLst/>
              <a:rect l="l" t="t" r="r" b="b"/>
              <a:pathLst>
                <a:path w="729" h="856" extrusionOk="0">
                  <a:moveTo>
                    <a:pt x="227" y="0"/>
                  </a:moveTo>
                  <a:cubicBezTo>
                    <a:pt x="190" y="0"/>
                    <a:pt x="156" y="10"/>
                    <a:pt x="127" y="32"/>
                  </a:cubicBezTo>
                  <a:cubicBezTo>
                    <a:pt x="0" y="95"/>
                    <a:pt x="0" y="349"/>
                    <a:pt x="127" y="570"/>
                  </a:cubicBezTo>
                  <a:cubicBezTo>
                    <a:pt x="249" y="741"/>
                    <a:pt x="390" y="856"/>
                    <a:pt x="506" y="856"/>
                  </a:cubicBezTo>
                  <a:cubicBezTo>
                    <a:pt x="541" y="856"/>
                    <a:pt x="573" y="845"/>
                    <a:pt x="602" y="824"/>
                  </a:cubicBezTo>
                  <a:cubicBezTo>
                    <a:pt x="729" y="760"/>
                    <a:pt x="729" y="507"/>
                    <a:pt x="602" y="285"/>
                  </a:cubicBezTo>
                  <a:cubicBezTo>
                    <a:pt x="504" y="114"/>
                    <a:pt x="350"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397;p38">
              <a:extLst>
                <a:ext uri="{FF2B5EF4-FFF2-40B4-BE49-F238E27FC236}">
                  <a16:creationId xmlns:a16="http://schemas.microsoft.com/office/drawing/2014/main" id="{1CDC1D7B-621D-28E5-F81F-4531E85BC0EC}"/>
                </a:ext>
              </a:extLst>
            </p:cNvPr>
            <p:cNvSpPr/>
            <p:nvPr/>
          </p:nvSpPr>
          <p:spPr>
            <a:xfrm>
              <a:off x="1467082" y="3914548"/>
              <a:ext cx="23851" cy="28490"/>
            </a:xfrm>
            <a:custGeom>
              <a:avLst/>
              <a:gdLst/>
              <a:ahLst/>
              <a:cxnLst/>
              <a:rect l="l" t="t" r="r" b="b"/>
              <a:pathLst>
                <a:path w="730" h="872" extrusionOk="0">
                  <a:moveTo>
                    <a:pt x="201" y="0"/>
                  </a:moveTo>
                  <a:cubicBezTo>
                    <a:pt x="174" y="0"/>
                    <a:pt x="150" y="5"/>
                    <a:pt x="127" y="16"/>
                  </a:cubicBezTo>
                  <a:cubicBezTo>
                    <a:pt x="1" y="111"/>
                    <a:pt x="1" y="333"/>
                    <a:pt x="127" y="586"/>
                  </a:cubicBezTo>
                  <a:cubicBezTo>
                    <a:pt x="225" y="757"/>
                    <a:pt x="379" y="872"/>
                    <a:pt x="503" y="872"/>
                  </a:cubicBezTo>
                  <a:cubicBezTo>
                    <a:pt x="539" y="872"/>
                    <a:pt x="573" y="861"/>
                    <a:pt x="602" y="840"/>
                  </a:cubicBezTo>
                  <a:cubicBezTo>
                    <a:pt x="729" y="776"/>
                    <a:pt x="729" y="523"/>
                    <a:pt x="602" y="301"/>
                  </a:cubicBezTo>
                  <a:cubicBezTo>
                    <a:pt x="498" y="118"/>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398;p38">
              <a:extLst>
                <a:ext uri="{FF2B5EF4-FFF2-40B4-BE49-F238E27FC236}">
                  <a16:creationId xmlns:a16="http://schemas.microsoft.com/office/drawing/2014/main" id="{8822FF83-2B93-F9AE-923A-0448F75D3825}"/>
                </a:ext>
              </a:extLst>
            </p:cNvPr>
            <p:cNvSpPr/>
            <p:nvPr/>
          </p:nvSpPr>
          <p:spPr>
            <a:xfrm>
              <a:off x="1515732" y="3942647"/>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1"/>
                    <a:pt x="483" y="871"/>
                  </a:cubicBezTo>
                  <a:cubicBezTo>
                    <a:pt x="596" y="871"/>
                    <a:pt x="665" y="777"/>
                    <a:pt x="665" y="613"/>
                  </a:cubicBezTo>
                  <a:cubicBezTo>
                    <a:pt x="665" y="423"/>
                    <a:pt x="539" y="138"/>
                    <a:pt x="349" y="43"/>
                  </a:cubicBezTo>
                  <a:cubicBezTo>
                    <a:pt x="292" y="15"/>
                    <a:pt x="237"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399;p38">
              <a:extLst>
                <a:ext uri="{FF2B5EF4-FFF2-40B4-BE49-F238E27FC236}">
                  <a16:creationId xmlns:a16="http://schemas.microsoft.com/office/drawing/2014/main" id="{7CF9C240-EC4C-FB71-EE2E-ACA2CBF7B0A0}"/>
                </a:ext>
              </a:extLst>
            </p:cNvPr>
            <p:cNvSpPr/>
            <p:nvPr/>
          </p:nvSpPr>
          <p:spPr>
            <a:xfrm>
              <a:off x="1087363" y="3787028"/>
              <a:ext cx="487376" cy="387953"/>
            </a:xfrm>
            <a:custGeom>
              <a:avLst/>
              <a:gdLst/>
              <a:ahLst/>
              <a:cxnLst/>
              <a:rect l="l" t="t" r="r" b="b"/>
              <a:pathLst>
                <a:path w="14917" h="11874" extrusionOk="0">
                  <a:moveTo>
                    <a:pt x="230" y="1"/>
                  </a:moveTo>
                  <a:cubicBezTo>
                    <a:pt x="96" y="1"/>
                    <a:pt x="0" y="107"/>
                    <a:pt x="0" y="309"/>
                  </a:cubicBezTo>
                  <a:lnTo>
                    <a:pt x="0" y="2938"/>
                  </a:lnTo>
                  <a:cubicBezTo>
                    <a:pt x="0" y="3223"/>
                    <a:pt x="190" y="3539"/>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400;p38">
              <a:extLst>
                <a:ext uri="{FF2B5EF4-FFF2-40B4-BE49-F238E27FC236}">
                  <a16:creationId xmlns:a16="http://schemas.microsoft.com/office/drawing/2014/main" id="{A9676DAB-1177-BAC0-AC7D-6711BECD87EB}"/>
                </a:ext>
              </a:extLst>
            </p:cNvPr>
            <p:cNvSpPr/>
            <p:nvPr/>
          </p:nvSpPr>
          <p:spPr>
            <a:xfrm>
              <a:off x="1111148" y="3824013"/>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401;p38">
              <a:extLst>
                <a:ext uri="{FF2B5EF4-FFF2-40B4-BE49-F238E27FC236}">
                  <a16:creationId xmlns:a16="http://schemas.microsoft.com/office/drawing/2014/main" id="{E10B45A1-01F1-7CE7-6FEC-4114E9FF0DA3}"/>
                </a:ext>
              </a:extLst>
            </p:cNvPr>
            <p:cNvSpPr/>
            <p:nvPr/>
          </p:nvSpPr>
          <p:spPr>
            <a:xfrm>
              <a:off x="1111148" y="3849890"/>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402;p38">
              <a:extLst>
                <a:ext uri="{FF2B5EF4-FFF2-40B4-BE49-F238E27FC236}">
                  <a16:creationId xmlns:a16="http://schemas.microsoft.com/office/drawing/2014/main" id="{D404B234-F922-D257-7BAC-1CB212FF3999}"/>
                </a:ext>
              </a:extLst>
            </p:cNvPr>
            <p:cNvSpPr/>
            <p:nvPr/>
          </p:nvSpPr>
          <p:spPr>
            <a:xfrm>
              <a:off x="1111148" y="3876779"/>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403;p38">
              <a:extLst>
                <a:ext uri="{FF2B5EF4-FFF2-40B4-BE49-F238E27FC236}">
                  <a16:creationId xmlns:a16="http://schemas.microsoft.com/office/drawing/2014/main" id="{259DFE7A-CA52-B194-1E0B-514DF226AB75}"/>
                </a:ext>
              </a:extLst>
            </p:cNvPr>
            <p:cNvSpPr/>
            <p:nvPr/>
          </p:nvSpPr>
          <p:spPr>
            <a:xfrm>
              <a:off x="1418466" y="402524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404;p38">
              <a:extLst>
                <a:ext uri="{FF2B5EF4-FFF2-40B4-BE49-F238E27FC236}">
                  <a16:creationId xmlns:a16="http://schemas.microsoft.com/office/drawing/2014/main" id="{2E487C36-48C3-8F35-CAF8-462732444C3C}"/>
                </a:ext>
              </a:extLst>
            </p:cNvPr>
            <p:cNvSpPr/>
            <p:nvPr/>
          </p:nvSpPr>
          <p:spPr>
            <a:xfrm>
              <a:off x="1468128" y="4053341"/>
              <a:ext cx="21760" cy="28131"/>
            </a:xfrm>
            <a:custGeom>
              <a:avLst/>
              <a:gdLst/>
              <a:ahLst/>
              <a:cxnLst/>
              <a:rect l="l" t="t" r="r" b="b"/>
              <a:pathLst>
                <a:path w="666" h="861" extrusionOk="0">
                  <a:moveTo>
                    <a:pt x="165" y="1"/>
                  </a:moveTo>
                  <a:cubicBezTo>
                    <a:pt x="63" y="1"/>
                    <a:pt x="0" y="78"/>
                    <a:pt x="0" y="234"/>
                  </a:cubicBezTo>
                  <a:cubicBezTo>
                    <a:pt x="0" y="455"/>
                    <a:pt x="127" y="709"/>
                    <a:pt x="317" y="804"/>
                  </a:cubicBezTo>
                  <a:cubicBezTo>
                    <a:pt x="375" y="842"/>
                    <a:pt x="430" y="860"/>
                    <a:pt x="479" y="860"/>
                  </a:cubicBezTo>
                  <a:cubicBezTo>
                    <a:pt x="589" y="860"/>
                    <a:pt x="666" y="768"/>
                    <a:pt x="666" y="614"/>
                  </a:cubicBezTo>
                  <a:cubicBezTo>
                    <a:pt x="666" y="424"/>
                    <a:pt x="507" y="139"/>
                    <a:pt x="317" y="44"/>
                  </a:cubicBezTo>
                  <a:cubicBezTo>
                    <a:pt x="260" y="15"/>
                    <a:pt x="209" y="1"/>
                    <a:pt x="16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405;p38">
              <a:extLst>
                <a:ext uri="{FF2B5EF4-FFF2-40B4-BE49-F238E27FC236}">
                  <a16:creationId xmlns:a16="http://schemas.microsoft.com/office/drawing/2014/main" id="{A1B7A138-B006-F023-BC11-AABD6A6CCAA0}"/>
                </a:ext>
              </a:extLst>
            </p:cNvPr>
            <p:cNvSpPr/>
            <p:nvPr/>
          </p:nvSpPr>
          <p:spPr>
            <a:xfrm>
              <a:off x="1514686" y="4081047"/>
              <a:ext cx="23818" cy="28066"/>
            </a:xfrm>
            <a:custGeom>
              <a:avLst/>
              <a:gdLst/>
              <a:ahLst/>
              <a:cxnLst/>
              <a:rect l="l" t="t" r="r" b="b"/>
              <a:pathLst>
                <a:path w="729" h="859" extrusionOk="0">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406;p38">
              <a:extLst>
                <a:ext uri="{FF2B5EF4-FFF2-40B4-BE49-F238E27FC236}">
                  <a16:creationId xmlns:a16="http://schemas.microsoft.com/office/drawing/2014/main" id="{23AC926F-7595-B18E-F609-694571A3ADBB}"/>
                </a:ext>
              </a:extLst>
            </p:cNvPr>
            <p:cNvSpPr/>
            <p:nvPr/>
          </p:nvSpPr>
          <p:spPr>
            <a:xfrm>
              <a:off x="1642991" y="2262071"/>
              <a:ext cx="472902" cy="2076207"/>
            </a:xfrm>
            <a:custGeom>
              <a:avLst/>
              <a:gdLst/>
              <a:ahLst/>
              <a:cxnLst/>
              <a:rect l="l" t="t" r="r" b="b"/>
              <a:pathLst>
                <a:path w="14474" h="63546" extrusionOk="0">
                  <a:moveTo>
                    <a:pt x="14185" y="0"/>
                  </a:moveTo>
                  <a:cubicBezTo>
                    <a:pt x="14112" y="0"/>
                    <a:pt x="14027" y="26"/>
                    <a:pt x="13935" y="81"/>
                  </a:cubicBezTo>
                  <a:lnTo>
                    <a:pt x="539" y="7777"/>
                  </a:lnTo>
                  <a:cubicBezTo>
                    <a:pt x="254" y="7967"/>
                    <a:pt x="1" y="8379"/>
                    <a:pt x="1" y="8727"/>
                  </a:cubicBezTo>
                  <a:lnTo>
                    <a:pt x="1" y="63546"/>
                  </a:lnTo>
                  <a:lnTo>
                    <a:pt x="14473" y="55185"/>
                  </a:lnTo>
                  <a:lnTo>
                    <a:pt x="14473" y="398"/>
                  </a:lnTo>
                  <a:cubicBezTo>
                    <a:pt x="14473" y="152"/>
                    <a:pt x="14362" y="0"/>
                    <a:pt x="1418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407;p38">
              <a:extLst>
                <a:ext uri="{FF2B5EF4-FFF2-40B4-BE49-F238E27FC236}">
                  <a16:creationId xmlns:a16="http://schemas.microsoft.com/office/drawing/2014/main" id="{446D9AB6-DE87-77E3-D5D9-599E8E12CE7C}"/>
                </a:ext>
              </a:extLst>
            </p:cNvPr>
            <p:cNvSpPr/>
            <p:nvPr/>
          </p:nvSpPr>
          <p:spPr>
            <a:xfrm>
              <a:off x="1658511" y="2288798"/>
              <a:ext cx="441863" cy="360574"/>
            </a:xfrm>
            <a:custGeom>
              <a:avLst/>
              <a:gdLst/>
              <a:ahLst/>
              <a:cxnLst/>
              <a:rect l="l" t="t" r="r" b="b"/>
              <a:pathLst>
                <a:path w="13524" h="11036" extrusionOk="0">
                  <a:moveTo>
                    <a:pt x="13294" y="0"/>
                  </a:moveTo>
                  <a:cubicBezTo>
                    <a:pt x="13238" y="0"/>
                    <a:pt x="13176" y="18"/>
                    <a:pt x="13112" y="55"/>
                  </a:cubicBezTo>
                  <a:lnTo>
                    <a:pt x="444" y="7371"/>
                  </a:lnTo>
                  <a:cubicBezTo>
                    <a:pt x="191" y="7497"/>
                    <a:pt x="1" y="7846"/>
                    <a:pt x="1" y="8099"/>
                  </a:cubicBezTo>
                  <a:lnTo>
                    <a:pt x="1" y="10728"/>
                  </a:lnTo>
                  <a:cubicBezTo>
                    <a:pt x="1" y="10929"/>
                    <a:pt x="96" y="11036"/>
                    <a:pt x="241" y="11036"/>
                  </a:cubicBezTo>
                  <a:cubicBezTo>
                    <a:pt x="301" y="11036"/>
                    <a:pt x="370" y="11018"/>
                    <a:pt x="444" y="10981"/>
                  </a:cubicBezTo>
                  <a:lnTo>
                    <a:pt x="13112" y="3665"/>
                  </a:lnTo>
                  <a:cubicBezTo>
                    <a:pt x="13333" y="3539"/>
                    <a:pt x="13523" y="3190"/>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408;p38">
              <a:extLst>
                <a:ext uri="{FF2B5EF4-FFF2-40B4-BE49-F238E27FC236}">
                  <a16:creationId xmlns:a16="http://schemas.microsoft.com/office/drawing/2014/main" id="{B9664361-10BD-4392-4481-247905AC80C3}"/>
                </a:ext>
              </a:extLst>
            </p:cNvPr>
            <p:cNvSpPr/>
            <p:nvPr/>
          </p:nvSpPr>
          <p:spPr>
            <a:xfrm>
              <a:off x="1658511" y="2426970"/>
              <a:ext cx="441863" cy="361064"/>
            </a:xfrm>
            <a:custGeom>
              <a:avLst/>
              <a:gdLst/>
              <a:ahLst/>
              <a:cxnLst/>
              <a:rect l="l" t="t" r="r" b="b"/>
              <a:pathLst>
                <a:path w="13524" h="11051" extrusionOk="0">
                  <a:moveTo>
                    <a:pt x="13297" y="1"/>
                  </a:moveTo>
                  <a:cubicBezTo>
                    <a:pt x="13241" y="1"/>
                    <a:pt x="13177" y="23"/>
                    <a:pt x="13112" y="70"/>
                  </a:cubicBezTo>
                  <a:lnTo>
                    <a:pt x="444" y="7354"/>
                  </a:lnTo>
                  <a:cubicBezTo>
                    <a:pt x="191" y="7512"/>
                    <a:pt x="1" y="7829"/>
                    <a:pt x="1" y="8114"/>
                  </a:cubicBezTo>
                  <a:lnTo>
                    <a:pt x="1" y="10742"/>
                  </a:lnTo>
                  <a:cubicBezTo>
                    <a:pt x="1" y="10944"/>
                    <a:pt x="96" y="11051"/>
                    <a:pt x="241" y="11051"/>
                  </a:cubicBezTo>
                  <a:cubicBezTo>
                    <a:pt x="301" y="11051"/>
                    <a:pt x="370" y="11033"/>
                    <a:pt x="444" y="10996"/>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409;p38">
              <a:extLst>
                <a:ext uri="{FF2B5EF4-FFF2-40B4-BE49-F238E27FC236}">
                  <a16:creationId xmlns:a16="http://schemas.microsoft.com/office/drawing/2014/main" id="{EF1209B6-20D6-F12B-1999-1356B98F2CE1}"/>
                </a:ext>
              </a:extLst>
            </p:cNvPr>
            <p:cNvSpPr/>
            <p:nvPr/>
          </p:nvSpPr>
          <p:spPr>
            <a:xfrm>
              <a:off x="1658511" y="2565240"/>
              <a:ext cx="441863" cy="361260"/>
            </a:xfrm>
            <a:custGeom>
              <a:avLst/>
              <a:gdLst/>
              <a:ahLst/>
              <a:cxnLst/>
              <a:rect l="l" t="t" r="r" b="b"/>
              <a:pathLst>
                <a:path w="13524" h="11057" extrusionOk="0">
                  <a:moveTo>
                    <a:pt x="13280" y="0"/>
                  </a:moveTo>
                  <a:cubicBezTo>
                    <a:pt x="13228" y="0"/>
                    <a:pt x="13171" y="16"/>
                    <a:pt x="13112" y="50"/>
                  </a:cubicBezTo>
                  <a:lnTo>
                    <a:pt x="444" y="7365"/>
                  </a:lnTo>
                  <a:cubicBezTo>
                    <a:pt x="191" y="7524"/>
                    <a:pt x="1" y="7840"/>
                    <a:pt x="1" y="8125"/>
                  </a:cubicBezTo>
                  <a:lnTo>
                    <a:pt x="1" y="10754"/>
                  </a:lnTo>
                  <a:cubicBezTo>
                    <a:pt x="1" y="10939"/>
                    <a:pt x="102" y="11057"/>
                    <a:pt x="256" y="11057"/>
                  </a:cubicBezTo>
                  <a:cubicBezTo>
                    <a:pt x="313" y="11057"/>
                    <a:pt x="376" y="11041"/>
                    <a:pt x="444" y="11007"/>
                  </a:cubicBezTo>
                  <a:lnTo>
                    <a:pt x="13112" y="3692"/>
                  </a:lnTo>
                  <a:cubicBezTo>
                    <a:pt x="13333" y="3533"/>
                    <a:pt x="13523" y="3217"/>
                    <a:pt x="13523" y="2932"/>
                  </a:cubicBezTo>
                  <a:lnTo>
                    <a:pt x="13523" y="303"/>
                  </a:lnTo>
                  <a:cubicBezTo>
                    <a:pt x="13523" y="118"/>
                    <a:pt x="13421"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410;p38">
              <a:extLst>
                <a:ext uri="{FF2B5EF4-FFF2-40B4-BE49-F238E27FC236}">
                  <a16:creationId xmlns:a16="http://schemas.microsoft.com/office/drawing/2014/main" id="{640C78F5-87B5-1422-1D26-DABAE611AFE8}"/>
                </a:ext>
              </a:extLst>
            </p:cNvPr>
            <p:cNvSpPr/>
            <p:nvPr/>
          </p:nvSpPr>
          <p:spPr>
            <a:xfrm>
              <a:off x="1658511" y="2703706"/>
              <a:ext cx="441863" cy="361064"/>
            </a:xfrm>
            <a:custGeom>
              <a:avLst/>
              <a:gdLst/>
              <a:ahLst/>
              <a:cxnLst/>
              <a:rect l="l" t="t" r="r" b="b"/>
              <a:pathLst>
                <a:path w="13524" h="11051" extrusionOk="0">
                  <a:moveTo>
                    <a:pt x="13294" y="0"/>
                  </a:moveTo>
                  <a:cubicBezTo>
                    <a:pt x="13238" y="0"/>
                    <a:pt x="13176" y="18"/>
                    <a:pt x="13112" y="55"/>
                  </a:cubicBezTo>
                  <a:lnTo>
                    <a:pt x="444" y="7371"/>
                  </a:lnTo>
                  <a:cubicBezTo>
                    <a:pt x="191" y="7498"/>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411;p38">
              <a:extLst>
                <a:ext uri="{FF2B5EF4-FFF2-40B4-BE49-F238E27FC236}">
                  <a16:creationId xmlns:a16="http://schemas.microsoft.com/office/drawing/2014/main" id="{F3656C87-87C5-7F83-85BC-61B402861CD9}"/>
                </a:ext>
              </a:extLst>
            </p:cNvPr>
            <p:cNvSpPr/>
            <p:nvPr/>
          </p:nvSpPr>
          <p:spPr>
            <a:xfrm>
              <a:off x="1658511" y="2842335"/>
              <a:ext cx="441863" cy="360606"/>
            </a:xfrm>
            <a:custGeom>
              <a:avLst/>
              <a:gdLst/>
              <a:ahLst/>
              <a:cxnLst/>
              <a:rect l="l" t="t" r="r" b="b"/>
              <a:pathLst>
                <a:path w="13524" h="11037" extrusionOk="0">
                  <a:moveTo>
                    <a:pt x="13294" y="1"/>
                  </a:moveTo>
                  <a:cubicBezTo>
                    <a:pt x="13238" y="1"/>
                    <a:pt x="13176" y="19"/>
                    <a:pt x="13112" y="56"/>
                  </a:cubicBezTo>
                  <a:lnTo>
                    <a:pt x="444" y="7372"/>
                  </a:lnTo>
                  <a:cubicBezTo>
                    <a:pt x="191" y="7498"/>
                    <a:pt x="1" y="7847"/>
                    <a:pt x="1" y="8100"/>
                  </a:cubicBezTo>
                  <a:lnTo>
                    <a:pt x="1" y="10728"/>
                  </a:lnTo>
                  <a:cubicBezTo>
                    <a:pt x="1" y="10930"/>
                    <a:pt x="96" y="11037"/>
                    <a:pt x="241" y="11037"/>
                  </a:cubicBezTo>
                  <a:cubicBezTo>
                    <a:pt x="301" y="11037"/>
                    <a:pt x="370" y="11019"/>
                    <a:pt x="444" y="10982"/>
                  </a:cubicBezTo>
                  <a:lnTo>
                    <a:pt x="13112" y="3666"/>
                  </a:lnTo>
                  <a:cubicBezTo>
                    <a:pt x="13333" y="3540"/>
                    <a:pt x="13523" y="3191"/>
                    <a:pt x="13523" y="2938"/>
                  </a:cubicBezTo>
                  <a:lnTo>
                    <a:pt x="13523" y="309"/>
                  </a:lnTo>
                  <a:cubicBezTo>
                    <a:pt x="13523" y="108"/>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412;p38">
              <a:extLst>
                <a:ext uri="{FF2B5EF4-FFF2-40B4-BE49-F238E27FC236}">
                  <a16:creationId xmlns:a16="http://schemas.microsoft.com/office/drawing/2014/main" id="{E9E1E6EE-7794-B712-747D-FED833A4AE94}"/>
                </a:ext>
              </a:extLst>
            </p:cNvPr>
            <p:cNvSpPr/>
            <p:nvPr/>
          </p:nvSpPr>
          <p:spPr>
            <a:xfrm>
              <a:off x="1658511" y="2980540"/>
              <a:ext cx="441863" cy="361064"/>
            </a:xfrm>
            <a:custGeom>
              <a:avLst/>
              <a:gdLst/>
              <a:ahLst/>
              <a:cxnLst/>
              <a:rect l="l" t="t" r="r" b="b"/>
              <a:pathLst>
                <a:path w="13524" h="11051" extrusionOk="0">
                  <a:moveTo>
                    <a:pt x="13297" y="1"/>
                  </a:moveTo>
                  <a:cubicBezTo>
                    <a:pt x="13241" y="1"/>
                    <a:pt x="13177" y="23"/>
                    <a:pt x="13112" y="70"/>
                  </a:cubicBezTo>
                  <a:lnTo>
                    <a:pt x="444" y="7353"/>
                  </a:lnTo>
                  <a:cubicBezTo>
                    <a:pt x="191" y="7512"/>
                    <a:pt x="1" y="7829"/>
                    <a:pt x="1" y="8114"/>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413;p38">
              <a:extLst>
                <a:ext uri="{FF2B5EF4-FFF2-40B4-BE49-F238E27FC236}">
                  <a16:creationId xmlns:a16="http://schemas.microsoft.com/office/drawing/2014/main" id="{99C755AE-2111-C5F5-DA28-33C5C86E1F46}"/>
                </a:ext>
              </a:extLst>
            </p:cNvPr>
            <p:cNvSpPr/>
            <p:nvPr/>
          </p:nvSpPr>
          <p:spPr>
            <a:xfrm>
              <a:off x="1658511" y="3118777"/>
              <a:ext cx="441863" cy="361293"/>
            </a:xfrm>
            <a:custGeom>
              <a:avLst/>
              <a:gdLst/>
              <a:ahLst/>
              <a:cxnLst/>
              <a:rect l="l" t="t" r="r" b="b"/>
              <a:pathLst>
                <a:path w="13524" h="11058" extrusionOk="0">
                  <a:moveTo>
                    <a:pt x="13280" y="1"/>
                  </a:moveTo>
                  <a:cubicBezTo>
                    <a:pt x="13228" y="1"/>
                    <a:pt x="13171" y="17"/>
                    <a:pt x="13112" y="51"/>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3"/>
                  </a:lnTo>
                  <a:cubicBezTo>
                    <a:pt x="13333" y="3534"/>
                    <a:pt x="13523" y="3218"/>
                    <a:pt x="13523" y="2932"/>
                  </a:cubicBezTo>
                  <a:lnTo>
                    <a:pt x="13523" y="304"/>
                  </a:lnTo>
                  <a:cubicBezTo>
                    <a:pt x="13523" y="119"/>
                    <a:pt x="13421" y="1"/>
                    <a:pt x="1328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414;p38">
              <a:extLst>
                <a:ext uri="{FF2B5EF4-FFF2-40B4-BE49-F238E27FC236}">
                  <a16:creationId xmlns:a16="http://schemas.microsoft.com/office/drawing/2014/main" id="{60F7E312-138F-6748-00F8-4A100A28C55D}"/>
                </a:ext>
              </a:extLst>
            </p:cNvPr>
            <p:cNvSpPr/>
            <p:nvPr/>
          </p:nvSpPr>
          <p:spPr>
            <a:xfrm>
              <a:off x="1658511" y="3257276"/>
              <a:ext cx="441863" cy="361031"/>
            </a:xfrm>
            <a:custGeom>
              <a:avLst/>
              <a:gdLst/>
              <a:ahLst/>
              <a:cxnLst/>
              <a:rect l="l" t="t" r="r" b="b"/>
              <a:pathLst>
                <a:path w="13524" h="11050" extrusionOk="0">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415;p38">
              <a:extLst>
                <a:ext uri="{FF2B5EF4-FFF2-40B4-BE49-F238E27FC236}">
                  <a16:creationId xmlns:a16="http://schemas.microsoft.com/office/drawing/2014/main" id="{C71971D8-0AE7-AE96-126A-89992ECEFEC7}"/>
                </a:ext>
              </a:extLst>
            </p:cNvPr>
            <p:cNvSpPr/>
            <p:nvPr/>
          </p:nvSpPr>
          <p:spPr>
            <a:xfrm>
              <a:off x="1658511" y="3395905"/>
              <a:ext cx="441863" cy="360606"/>
            </a:xfrm>
            <a:custGeom>
              <a:avLst/>
              <a:gdLst/>
              <a:ahLst/>
              <a:cxnLst/>
              <a:rect l="l" t="t" r="r" b="b"/>
              <a:pathLst>
                <a:path w="13524" h="11037" extrusionOk="0">
                  <a:moveTo>
                    <a:pt x="13294" y="1"/>
                  </a:moveTo>
                  <a:cubicBezTo>
                    <a:pt x="13238" y="1"/>
                    <a:pt x="13176" y="19"/>
                    <a:pt x="13112" y="56"/>
                  </a:cubicBezTo>
                  <a:lnTo>
                    <a:pt x="444" y="7371"/>
                  </a:lnTo>
                  <a:cubicBezTo>
                    <a:pt x="191" y="7498"/>
                    <a:pt x="1" y="7846"/>
                    <a:pt x="1" y="8100"/>
                  </a:cubicBezTo>
                  <a:lnTo>
                    <a:pt x="1" y="10728"/>
                  </a:lnTo>
                  <a:cubicBezTo>
                    <a:pt x="1" y="10930"/>
                    <a:pt x="96" y="11037"/>
                    <a:pt x="241" y="11037"/>
                  </a:cubicBezTo>
                  <a:cubicBezTo>
                    <a:pt x="301" y="11037"/>
                    <a:pt x="370" y="11019"/>
                    <a:pt x="444" y="10982"/>
                  </a:cubicBezTo>
                  <a:lnTo>
                    <a:pt x="13112" y="3666"/>
                  </a:lnTo>
                  <a:cubicBezTo>
                    <a:pt x="13333" y="3539"/>
                    <a:pt x="13523" y="3191"/>
                    <a:pt x="13523" y="2938"/>
                  </a:cubicBezTo>
                  <a:lnTo>
                    <a:pt x="13523" y="309"/>
                  </a:lnTo>
                  <a:cubicBezTo>
                    <a:pt x="13523"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416;p38">
              <a:extLst>
                <a:ext uri="{FF2B5EF4-FFF2-40B4-BE49-F238E27FC236}">
                  <a16:creationId xmlns:a16="http://schemas.microsoft.com/office/drawing/2014/main" id="{72A1B7B4-E4E2-8513-6E3B-D8F1165803F1}"/>
                </a:ext>
              </a:extLst>
            </p:cNvPr>
            <p:cNvSpPr/>
            <p:nvPr/>
          </p:nvSpPr>
          <p:spPr>
            <a:xfrm>
              <a:off x="1658511" y="3534110"/>
              <a:ext cx="441863" cy="361064"/>
            </a:xfrm>
            <a:custGeom>
              <a:avLst/>
              <a:gdLst/>
              <a:ahLst/>
              <a:cxnLst/>
              <a:rect l="l" t="t" r="r" b="b"/>
              <a:pathLst>
                <a:path w="13524" h="11051" extrusionOk="0">
                  <a:moveTo>
                    <a:pt x="13297" y="1"/>
                  </a:moveTo>
                  <a:cubicBezTo>
                    <a:pt x="13241" y="1"/>
                    <a:pt x="13177" y="22"/>
                    <a:pt x="13112" y="70"/>
                  </a:cubicBezTo>
                  <a:lnTo>
                    <a:pt x="444" y="7353"/>
                  </a:lnTo>
                  <a:cubicBezTo>
                    <a:pt x="191" y="7512"/>
                    <a:pt x="1" y="7828"/>
                    <a:pt x="1" y="8113"/>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417;p38">
              <a:extLst>
                <a:ext uri="{FF2B5EF4-FFF2-40B4-BE49-F238E27FC236}">
                  <a16:creationId xmlns:a16="http://schemas.microsoft.com/office/drawing/2014/main" id="{DBA8AB89-0A85-86F6-1324-5BED17FB817C}"/>
                </a:ext>
              </a:extLst>
            </p:cNvPr>
            <p:cNvSpPr/>
            <p:nvPr/>
          </p:nvSpPr>
          <p:spPr>
            <a:xfrm>
              <a:off x="1658511" y="3672347"/>
              <a:ext cx="441863" cy="361293"/>
            </a:xfrm>
            <a:custGeom>
              <a:avLst/>
              <a:gdLst/>
              <a:ahLst/>
              <a:cxnLst/>
              <a:rect l="l" t="t" r="r" b="b"/>
              <a:pathLst>
                <a:path w="13524" h="11058" extrusionOk="0">
                  <a:moveTo>
                    <a:pt x="13280" y="1"/>
                  </a:moveTo>
                  <a:cubicBezTo>
                    <a:pt x="13228" y="1"/>
                    <a:pt x="13171" y="17"/>
                    <a:pt x="13112" y="50"/>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2"/>
                  </a:lnTo>
                  <a:cubicBezTo>
                    <a:pt x="13333" y="3534"/>
                    <a:pt x="13523" y="3217"/>
                    <a:pt x="13523" y="2932"/>
                  </a:cubicBezTo>
                  <a:lnTo>
                    <a:pt x="13523" y="304"/>
                  </a:lnTo>
                  <a:cubicBezTo>
                    <a:pt x="13523" y="118"/>
                    <a:pt x="13421" y="1"/>
                    <a:pt x="1328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418;p38">
              <a:extLst>
                <a:ext uri="{FF2B5EF4-FFF2-40B4-BE49-F238E27FC236}">
                  <a16:creationId xmlns:a16="http://schemas.microsoft.com/office/drawing/2014/main" id="{A8997039-DE90-9B70-A2EB-F024F8EA4CC0}"/>
                </a:ext>
              </a:extLst>
            </p:cNvPr>
            <p:cNvSpPr/>
            <p:nvPr/>
          </p:nvSpPr>
          <p:spPr>
            <a:xfrm>
              <a:off x="1658511" y="3810846"/>
              <a:ext cx="441863" cy="361031"/>
            </a:xfrm>
            <a:custGeom>
              <a:avLst/>
              <a:gdLst/>
              <a:ahLst/>
              <a:cxnLst/>
              <a:rect l="l" t="t" r="r" b="b"/>
              <a:pathLst>
                <a:path w="13524" h="11050" extrusionOk="0">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8"/>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419;p38">
              <a:extLst>
                <a:ext uri="{FF2B5EF4-FFF2-40B4-BE49-F238E27FC236}">
                  <a16:creationId xmlns:a16="http://schemas.microsoft.com/office/drawing/2014/main" id="{BEC9E603-2F3B-6162-3C06-1DB96BC50FCE}"/>
                </a:ext>
              </a:extLst>
            </p:cNvPr>
            <p:cNvSpPr/>
            <p:nvPr/>
          </p:nvSpPr>
          <p:spPr>
            <a:xfrm>
              <a:off x="1047012" y="1828083"/>
              <a:ext cx="1090608" cy="633258"/>
            </a:xfrm>
            <a:custGeom>
              <a:avLst/>
              <a:gdLst/>
              <a:ahLst/>
              <a:cxnLst/>
              <a:rect l="l" t="t" r="r" b="b"/>
              <a:pathLst>
                <a:path w="33380" h="19382" extrusionOk="0">
                  <a:moveTo>
                    <a:pt x="16151" y="0"/>
                  </a:moveTo>
                  <a:lnTo>
                    <a:pt x="0" y="9342"/>
                  </a:lnTo>
                  <a:lnTo>
                    <a:pt x="17386" y="19382"/>
                  </a:lnTo>
                  <a:lnTo>
                    <a:pt x="33379" y="10134"/>
                  </a:lnTo>
                  <a:lnTo>
                    <a:pt x="1615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420;p38">
              <a:extLst>
                <a:ext uri="{FF2B5EF4-FFF2-40B4-BE49-F238E27FC236}">
                  <a16:creationId xmlns:a16="http://schemas.microsoft.com/office/drawing/2014/main" id="{4906B6DF-8714-7113-9FAC-FB11D7708A42}"/>
                </a:ext>
              </a:extLst>
            </p:cNvPr>
            <p:cNvSpPr/>
            <p:nvPr/>
          </p:nvSpPr>
          <p:spPr>
            <a:xfrm>
              <a:off x="1220830" y="1949134"/>
              <a:ext cx="533934" cy="429447"/>
            </a:xfrm>
            <a:custGeom>
              <a:avLst/>
              <a:gdLst/>
              <a:ahLst/>
              <a:cxnLst/>
              <a:rect l="l" t="t" r="r" b="b"/>
              <a:pathLst>
                <a:path w="16342" h="13144" extrusionOk="0">
                  <a:moveTo>
                    <a:pt x="10230" y="0"/>
                  </a:moveTo>
                  <a:lnTo>
                    <a:pt x="1" y="5891"/>
                  </a:lnTo>
                  <a:lnTo>
                    <a:pt x="12510" y="13143"/>
                  </a:lnTo>
                  <a:lnTo>
                    <a:pt x="12510" y="11845"/>
                  </a:lnTo>
                  <a:lnTo>
                    <a:pt x="16342" y="3516"/>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421;p38">
              <a:extLst>
                <a:ext uri="{FF2B5EF4-FFF2-40B4-BE49-F238E27FC236}">
                  <a16:creationId xmlns:a16="http://schemas.microsoft.com/office/drawing/2014/main" id="{2BAA2039-F708-6D36-1158-A8208B140636}"/>
                </a:ext>
              </a:extLst>
            </p:cNvPr>
            <p:cNvSpPr/>
            <p:nvPr/>
          </p:nvSpPr>
          <p:spPr>
            <a:xfrm>
              <a:off x="1220830" y="2099166"/>
              <a:ext cx="74526" cy="64169"/>
            </a:xfrm>
            <a:custGeom>
              <a:avLst/>
              <a:gdLst/>
              <a:ahLst/>
              <a:cxnLst/>
              <a:rect l="l" t="t" r="r" b="b"/>
              <a:pathLst>
                <a:path w="2281" h="1964" extrusionOk="0">
                  <a:moveTo>
                    <a:pt x="1" y="0"/>
                  </a:moveTo>
                  <a:lnTo>
                    <a:pt x="1" y="1299"/>
                  </a:lnTo>
                  <a:lnTo>
                    <a:pt x="2091" y="1964"/>
                  </a:lnTo>
                  <a:lnTo>
                    <a:pt x="2281" y="855"/>
                  </a:lnTo>
                  <a:lnTo>
                    <a:pt x="1711" y="6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422;p38">
              <a:extLst>
                <a:ext uri="{FF2B5EF4-FFF2-40B4-BE49-F238E27FC236}">
                  <a16:creationId xmlns:a16="http://schemas.microsoft.com/office/drawing/2014/main" id="{6A2B2F47-CE3F-DCBC-C748-D99406BA20D0}"/>
                </a:ext>
              </a:extLst>
            </p:cNvPr>
            <p:cNvSpPr/>
            <p:nvPr/>
          </p:nvSpPr>
          <p:spPr>
            <a:xfrm>
              <a:off x="1629530" y="2063978"/>
              <a:ext cx="335285" cy="314604"/>
            </a:xfrm>
            <a:custGeom>
              <a:avLst/>
              <a:gdLst/>
              <a:ahLst/>
              <a:cxnLst/>
              <a:rect l="l" t="t" r="r" b="b"/>
              <a:pathLst>
                <a:path w="10262" h="9629" extrusionOk="0">
                  <a:moveTo>
                    <a:pt x="3833" y="1"/>
                  </a:moveTo>
                  <a:lnTo>
                    <a:pt x="1" y="8330"/>
                  </a:lnTo>
                  <a:lnTo>
                    <a:pt x="1" y="9628"/>
                  </a:lnTo>
                  <a:lnTo>
                    <a:pt x="10262" y="3738"/>
                  </a:lnTo>
                  <a:lnTo>
                    <a:pt x="8678" y="2819"/>
                  </a:lnTo>
                  <a:lnTo>
                    <a:pt x="3833"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423;p38">
              <a:extLst>
                <a:ext uri="{FF2B5EF4-FFF2-40B4-BE49-F238E27FC236}">
                  <a16:creationId xmlns:a16="http://schemas.microsoft.com/office/drawing/2014/main" id="{626699C3-2BD2-9261-DA7F-43EC665FA91C}"/>
                </a:ext>
              </a:extLst>
            </p:cNvPr>
            <p:cNvSpPr/>
            <p:nvPr/>
          </p:nvSpPr>
          <p:spPr>
            <a:xfrm>
              <a:off x="1803380" y="2140562"/>
              <a:ext cx="161435" cy="111773"/>
            </a:xfrm>
            <a:custGeom>
              <a:avLst/>
              <a:gdLst/>
              <a:ahLst/>
              <a:cxnLst/>
              <a:rect l="l" t="t" r="r" b="b"/>
              <a:pathLst>
                <a:path w="4941" h="3421" extrusionOk="0">
                  <a:moveTo>
                    <a:pt x="1172" y="0"/>
                  </a:moveTo>
                  <a:lnTo>
                    <a:pt x="0" y="3420"/>
                  </a:lnTo>
                  <a:lnTo>
                    <a:pt x="4941" y="1394"/>
                  </a:lnTo>
                  <a:lnTo>
                    <a:pt x="4941" y="95"/>
                  </a:lnTo>
                  <a:lnTo>
                    <a:pt x="117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424;p38">
              <a:extLst>
                <a:ext uri="{FF2B5EF4-FFF2-40B4-BE49-F238E27FC236}">
                  <a16:creationId xmlns:a16="http://schemas.microsoft.com/office/drawing/2014/main" id="{130AFA1E-6052-91BD-403D-E0EA08E07FBF}"/>
                </a:ext>
              </a:extLst>
            </p:cNvPr>
            <p:cNvSpPr/>
            <p:nvPr/>
          </p:nvSpPr>
          <p:spPr>
            <a:xfrm>
              <a:off x="1220830" y="1905680"/>
              <a:ext cx="743985" cy="430460"/>
            </a:xfrm>
            <a:custGeom>
              <a:avLst/>
              <a:gdLst/>
              <a:ahLst/>
              <a:cxnLst/>
              <a:rect l="l" t="t" r="r" b="b"/>
              <a:pathLst>
                <a:path w="22771" h="13175" extrusionOk="0">
                  <a:moveTo>
                    <a:pt x="10230" y="0"/>
                  </a:moveTo>
                  <a:lnTo>
                    <a:pt x="1" y="5922"/>
                  </a:lnTo>
                  <a:lnTo>
                    <a:pt x="12510" y="13175"/>
                  </a:lnTo>
                  <a:lnTo>
                    <a:pt x="22771" y="7284"/>
                  </a:lnTo>
                  <a:lnTo>
                    <a:pt x="102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425;p38">
              <a:extLst>
                <a:ext uri="{FF2B5EF4-FFF2-40B4-BE49-F238E27FC236}">
                  <a16:creationId xmlns:a16="http://schemas.microsoft.com/office/drawing/2014/main" id="{4BA743CA-5256-8054-3C8D-D07BDE03001C}"/>
                </a:ext>
              </a:extLst>
            </p:cNvPr>
            <p:cNvSpPr/>
            <p:nvPr/>
          </p:nvSpPr>
          <p:spPr>
            <a:xfrm>
              <a:off x="1410167" y="2014316"/>
              <a:ext cx="182149" cy="56948"/>
            </a:xfrm>
            <a:custGeom>
              <a:avLst/>
              <a:gdLst/>
              <a:ahLst/>
              <a:cxnLst/>
              <a:rect l="l" t="t" r="r" b="b"/>
              <a:pathLst>
                <a:path w="5575" h="1743" extrusionOk="0">
                  <a:moveTo>
                    <a:pt x="2792" y="1"/>
                  </a:moveTo>
                  <a:cubicBezTo>
                    <a:pt x="2099" y="1"/>
                    <a:pt x="1410" y="159"/>
                    <a:pt x="888" y="476"/>
                  </a:cubicBezTo>
                  <a:cubicBezTo>
                    <a:pt x="254" y="824"/>
                    <a:pt x="1" y="1267"/>
                    <a:pt x="96" y="1742"/>
                  </a:cubicBezTo>
                  <a:cubicBezTo>
                    <a:pt x="159" y="1394"/>
                    <a:pt x="413" y="1046"/>
                    <a:pt x="888" y="792"/>
                  </a:cubicBezTo>
                  <a:cubicBezTo>
                    <a:pt x="1410" y="491"/>
                    <a:pt x="2107" y="341"/>
                    <a:pt x="2804" y="341"/>
                  </a:cubicBezTo>
                  <a:cubicBezTo>
                    <a:pt x="3500" y="341"/>
                    <a:pt x="4197" y="491"/>
                    <a:pt x="4720" y="792"/>
                  </a:cubicBezTo>
                  <a:cubicBezTo>
                    <a:pt x="5195" y="1046"/>
                    <a:pt x="5448" y="1394"/>
                    <a:pt x="5511" y="1742"/>
                  </a:cubicBezTo>
                  <a:cubicBezTo>
                    <a:pt x="5575" y="1267"/>
                    <a:pt x="5321" y="824"/>
                    <a:pt x="4720" y="476"/>
                  </a:cubicBezTo>
                  <a:cubicBezTo>
                    <a:pt x="4181" y="159"/>
                    <a:pt x="3485" y="1"/>
                    <a:pt x="2792"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426;p38">
              <a:extLst>
                <a:ext uri="{FF2B5EF4-FFF2-40B4-BE49-F238E27FC236}">
                  <a16:creationId xmlns:a16="http://schemas.microsoft.com/office/drawing/2014/main" id="{3D66888F-7F4A-CD1D-A73E-8038FF756D0C}"/>
                </a:ext>
              </a:extLst>
            </p:cNvPr>
            <p:cNvSpPr/>
            <p:nvPr/>
          </p:nvSpPr>
          <p:spPr>
            <a:xfrm>
              <a:off x="1413271" y="2025457"/>
              <a:ext cx="176987" cy="91581"/>
            </a:xfrm>
            <a:custGeom>
              <a:avLst/>
              <a:gdLst/>
              <a:ahLst/>
              <a:cxnLst/>
              <a:rect l="l" t="t" r="r" b="b"/>
              <a:pathLst>
                <a:path w="5417" h="2803" extrusionOk="0">
                  <a:moveTo>
                    <a:pt x="2697" y="0"/>
                  </a:moveTo>
                  <a:cubicBezTo>
                    <a:pt x="2004" y="0"/>
                    <a:pt x="1315" y="150"/>
                    <a:pt x="793" y="451"/>
                  </a:cubicBezTo>
                  <a:cubicBezTo>
                    <a:pt x="318" y="705"/>
                    <a:pt x="64" y="1053"/>
                    <a:pt x="1" y="1401"/>
                  </a:cubicBezTo>
                  <a:cubicBezTo>
                    <a:pt x="64" y="1750"/>
                    <a:pt x="318" y="2066"/>
                    <a:pt x="793" y="2351"/>
                  </a:cubicBezTo>
                  <a:cubicBezTo>
                    <a:pt x="1315" y="2652"/>
                    <a:pt x="2012" y="2803"/>
                    <a:pt x="2709" y="2803"/>
                  </a:cubicBezTo>
                  <a:cubicBezTo>
                    <a:pt x="3405" y="2803"/>
                    <a:pt x="4102" y="2652"/>
                    <a:pt x="4625" y="2351"/>
                  </a:cubicBezTo>
                  <a:cubicBezTo>
                    <a:pt x="5100" y="2066"/>
                    <a:pt x="5353" y="1750"/>
                    <a:pt x="5416" y="1401"/>
                  </a:cubicBezTo>
                  <a:cubicBezTo>
                    <a:pt x="5353" y="1053"/>
                    <a:pt x="5100" y="705"/>
                    <a:pt x="4625" y="451"/>
                  </a:cubicBezTo>
                  <a:cubicBezTo>
                    <a:pt x="4086" y="150"/>
                    <a:pt x="3390" y="0"/>
                    <a:pt x="2697"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427;p38">
              <a:extLst>
                <a:ext uri="{FF2B5EF4-FFF2-40B4-BE49-F238E27FC236}">
                  <a16:creationId xmlns:a16="http://schemas.microsoft.com/office/drawing/2014/main" id="{0B7B6E9C-F059-6C4B-C574-3D853C003B1B}"/>
                </a:ext>
              </a:extLst>
            </p:cNvPr>
            <p:cNvSpPr/>
            <p:nvPr/>
          </p:nvSpPr>
          <p:spPr>
            <a:xfrm>
              <a:off x="1348089" y="2074335"/>
              <a:ext cx="141799" cy="81779"/>
            </a:xfrm>
            <a:custGeom>
              <a:avLst/>
              <a:gdLst/>
              <a:ahLst/>
              <a:cxnLst/>
              <a:rect l="l" t="t" r="r" b="b"/>
              <a:pathLst>
                <a:path w="4340" h="2503" extrusionOk="0">
                  <a:moveTo>
                    <a:pt x="349" y="0"/>
                  </a:moveTo>
                  <a:lnTo>
                    <a:pt x="1" y="222"/>
                  </a:lnTo>
                  <a:lnTo>
                    <a:pt x="3991" y="2502"/>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428;p38">
              <a:extLst>
                <a:ext uri="{FF2B5EF4-FFF2-40B4-BE49-F238E27FC236}">
                  <a16:creationId xmlns:a16="http://schemas.microsoft.com/office/drawing/2014/main" id="{0A865F23-CB10-3AAC-A317-C5BA104A61C1}"/>
                </a:ext>
              </a:extLst>
            </p:cNvPr>
            <p:cNvSpPr/>
            <p:nvPr/>
          </p:nvSpPr>
          <p:spPr>
            <a:xfrm>
              <a:off x="1325349" y="2087796"/>
              <a:ext cx="141766" cy="81747"/>
            </a:xfrm>
            <a:custGeom>
              <a:avLst/>
              <a:gdLst/>
              <a:ahLst/>
              <a:cxnLst/>
              <a:rect l="l" t="t" r="r" b="b"/>
              <a:pathLst>
                <a:path w="4339" h="2502" extrusionOk="0">
                  <a:moveTo>
                    <a:pt x="348" y="0"/>
                  </a:moveTo>
                  <a:lnTo>
                    <a:pt x="0" y="190"/>
                  </a:lnTo>
                  <a:lnTo>
                    <a:pt x="3990" y="2502"/>
                  </a:lnTo>
                  <a:lnTo>
                    <a:pt x="4339" y="2280"/>
                  </a:lnTo>
                  <a:lnTo>
                    <a:pt x="348"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429;p38">
              <a:extLst>
                <a:ext uri="{FF2B5EF4-FFF2-40B4-BE49-F238E27FC236}">
                  <a16:creationId xmlns:a16="http://schemas.microsoft.com/office/drawing/2014/main" id="{01977B60-3E61-117B-638F-4C273CA3BA7B}"/>
                </a:ext>
              </a:extLst>
            </p:cNvPr>
            <p:cNvSpPr/>
            <p:nvPr/>
          </p:nvSpPr>
          <p:spPr>
            <a:xfrm>
              <a:off x="1302576" y="2100212"/>
              <a:ext cx="141799" cy="82792"/>
            </a:xfrm>
            <a:custGeom>
              <a:avLst/>
              <a:gdLst/>
              <a:ahLst/>
              <a:cxnLst/>
              <a:rect l="l" t="t" r="r" b="b"/>
              <a:pathLst>
                <a:path w="4340" h="2534" extrusionOk="0">
                  <a:moveTo>
                    <a:pt x="349" y="0"/>
                  </a:moveTo>
                  <a:lnTo>
                    <a:pt x="0" y="222"/>
                  </a:lnTo>
                  <a:lnTo>
                    <a:pt x="3959"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430;p38">
              <a:extLst>
                <a:ext uri="{FF2B5EF4-FFF2-40B4-BE49-F238E27FC236}">
                  <a16:creationId xmlns:a16="http://schemas.microsoft.com/office/drawing/2014/main" id="{B224F918-B8A5-9475-0852-D98B08E144F7}"/>
                </a:ext>
              </a:extLst>
            </p:cNvPr>
            <p:cNvSpPr/>
            <p:nvPr/>
          </p:nvSpPr>
          <p:spPr>
            <a:xfrm>
              <a:off x="1556082" y="1949134"/>
              <a:ext cx="142811" cy="81779"/>
            </a:xfrm>
            <a:custGeom>
              <a:avLst/>
              <a:gdLst/>
              <a:ahLst/>
              <a:cxnLst/>
              <a:rect l="l" t="t" r="r" b="b"/>
              <a:pathLst>
                <a:path w="4371" h="2503" extrusionOk="0">
                  <a:moveTo>
                    <a:pt x="380" y="0"/>
                  </a:moveTo>
                  <a:lnTo>
                    <a:pt x="0" y="190"/>
                  </a:lnTo>
                  <a:lnTo>
                    <a:pt x="3991" y="2502"/>
                  </a:lnTo>
                  <a:lnTo>
                    <a:pt x="4371" y="2281"/>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431;p38">
              <a:extLst>
                <a:ext uri="{FF2B5EF4-FFF2-40B4-BE49-F238E27FC236}">
                  <a16:creationId xmlns:a16="http://schemas.microsoft.com/office/drawing/2014/main" id="{DDD719BF-F0E3-6509-B53F-454898F9B20B}"/>
                </a:ext>
              </a:extLst>
            </p:cNvPr>
            <p:cNvSpPr/>
            <p:nvPr/>
          </p:nvSpPr>
          <p:spPr>
            <a:xfrm>
              <a:off x="1533310" y="1961550"/>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432;p38">
              <a:extLst>
                <a:ext uri="{FF2B5EF4-FFF2-40B4-BE49-F238E27FC236}">
                  <a16:creationId xmlns:a16="http://schemas.microsoft.com/office/drawing/2014/main" id="{F2D02B47-4D87-1F8D-6B08-9E547250658B}"/>
                </a:ext>
              </a:extLst>
            </p:cNvPr>
            <p:cNvSpPr/>
            <p:nvPr/>
          </p:nvSpPr>
          <p:spPr>
            <a:xfrm>
              <a:off x="1510537" y="1975011"/>
              <a:ext cx="142844" cy="81747"/>
            </a:xfrm>
            <a:custGeom>
              <a:avLst/>
              <a:gdLst/>
              <a:ahLst/>
              <a:cxnLst/>
              <a:rect l="l" t="t" r="r" b="b"/>
              <a:pathLst>
                <a:path w="4372" h="2502" extrusionOk="0">
                  <a:moveTo>
                    <a:pt x="381" y="0"/>
                  </a:moveTo>
                  <a:lnTo>
                    <a:pt x="1"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433;p38">
              <a:extLst>
                <a:ext uri="{FF2B5EF4-FFF2-40B4-BE49-F238E27FC236}">
                  <a16:creationId xmlns:a16="http://schemas.microsoft.com/office/drawing/2014/main" id="{9833FAA3-1EBF-5C14-F958-1918C7CAD1DC}"/>
                </a:ext>
              </a:extLst>
            </p:cNvPr>
            <p:cNvSpPr/>
            <p:nvPr/>
          </p:nvSpPr>
          <p:spPr>
            <a:xfrm>
              <a:off x="1598491" y="2122691"/>
              <a:ext cx="182149" cy="57210"/>
            </a:xfrm>
            <a:custGeom>
              <a:avLst/>
              <a:gdLst/>
              <a:ahLst/>
              <a:cxnLst/>
              <a:rect l="l" t="t" r="r" b="b"/>
              <a:pathLst>
                <a:path w="5575" h="1751" extrusionOk="0">
                  <a:moveTo>
                    <a:pt x="2788" y="1"/>
                  </a:moveTo>
                  <a:cubicBezTo>
                    <a:pt x="2091" y="1"/>
                    <a:pt x="1394" y="151"/>
                    <a:pt x="856" y="452"/>
                  </a:cubicBezTo>
                  <a:cubicBezTo>
                    <a:pt x="254" y="801"/>
                    <a:pt x="1" y="1276"/>
                    <a:pt x="96" y="1751"/>
                  </a:cubicBezTo>
                  <a:cubicBezTo>
                    <a:pt x="159" y="1402"/>
                    <a:pt x="412" y="1054"/>
                    <a:pt x="856" y="801"/>
                  </a:cubicBezTo>
                  <a:cubicBezTo>
                    <a:pt x="1394" y="484"/>
                    <a:pt x="2091" y="325"/>
                    <a:pt x="2788" y="325"/>
                  </a:cubicBezTo>
                  <a:cubicBezTo>
                    <a:pt x="3484" y="325"/>
                    <a:pt x="4181" y="484"/>
                    <a:pt x="4719" y="801"/>
                  </a:cubicBezTo>
                  <a:cubicBezTo>
                    <a:pt x="5163" y="1054"/>
                    <a:pt x="5448" y="1402"/>
                    <a:pt x="5511" y="1751"/>
                  </a:cubicBezTo>
                  <a:cubicBezTo>
                    <a:pt x="5575" y="1276"/>
                    <a:pt x="5321" y="801"/>
                    <a:pt x="4719" y="452"/>
                  </a:cubicBezTo>
                  <a:cubicBezTo>
                    <a:pt x="4181" y="151"/>
                    <a:pt x="3484" y="1"/>
                    <a:pt x="278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434;p38">
              <a:extLst>
                <a:ext uri="{FF2B5EF4-FFF2-40B4-BE49-F238E27FC236}">
                  <a16:creationId xmlns:a16="http://schemas.microsoft.com/office/drawing/2014/main" id="{1C89CCE3-A76C-BBC7-ECCE-D1D72BC4313E}"/>
                </a:ext>
              </a:extLst>
            </p:cNvPr>
            <p:cNvSpPr/>
            <p:nvPr/>
          </p:nvSpPr>
          <p:spPr>
            <a:xfrm>
              <a:off x="1601595" y="2133309"/>
              <a:ext cx="176987" cy="92136"/>
            </a:xfrm>
            <a:custGeom>
              <a:avLst/>
              <a:gdLst/>
              <a:ahLst/>
              <a:cxnLst/>
              <a:rect l="l" t="t" r="r" b="b"/>
              <a:pathLst>
                <a:path w="5417" h="2820" extrusionOk="0">
                  <a:moveTo>
                    <a:pt x="2693" y="0"/>
                  </a:moveTo>
                  <a:cubicBezTo>
                    <a:pt x="1996" y="0"/>
                    <a:pt x="1299" y="159"/>
                    <a:pt x="761" y="476"/>
                  </a:cubicBezTo>
                  <a:cubicBezTo>
                    <a:pt x="317" y="729"/>
                    <a:pt x="64" y="1077"/>
                    <a:pt x="1" y="1426"/>
                  </a:cubicBezTo>
                  <a:cubicBezTo>
                    <a:pt x="64" y="1742"/>
                    <a:pt x="317" y="2091"/>
                    <a:pt x="761" y="2344"/>
                  </a:cubicBezTo>
                  <a:cubicBezTo>
                    <a:pt x="1299" y="2661"/>
                    <a:pt x="1996" y="2819"/>
                    <a:pt x="2693" y="2819"/>
                  </a:cubicBezTo>
                  <a:cubicBezTo>
                    <a:pt x="3389" y="2819"/>
                    <a:pt x="4086" y="2661"/>
                    <a:pt x="4624" y="2344"/>
                  </a:cubicBezTo>
                  <a:cubicBezTo>
                    <a:pt x="5068" y="2091"/>
                    <a:pt x="5353" y="1774"/>
                    <a:pt x="5416" y="1426"/>
                  </a:cubicBezTo>
                  <a:cubicBezTo>
                    <a:pt x="5353" y="1077"/>
                    <a:pt x="5068" y="729"/>
                    <a:pt x="4624" y="476"/>
                  </a:cubicBezTo>
                  <a:cubicBezTo>
                    <a:pt x="4086" y="159"/>
                    <a:pt x="3389" y="0"/>
                    <a:pt x="269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435;p38">
              <a:extLst>
                <a:ext uri="{FF2B5EF4-FFF2-40B4-BE49-F238E27FC236}">
                  <a16:creationId xmlns:a16="http://schemas.microsoft.com/office/drawing/2014/main" id="{46DD34C4-5A27-FE1D-9175-C3DC2A9562B4}"/>
                </a:ext>
              </a:extLst>
            </p:cNvPr>
            <p:cNvSpPr/>
            <p:nvPr/>
          </p:nvSpPr>
          <p:spPr>
            <a:xfrm>
              <a:off x="1535368" y="2182971"/>
              <a:ext cx="142844" cy="81779"/>
            </a:xfrm>
            <a:custGeom>
              <a:avLst/>
              <a:gdLst/>
              <a:ahLst/>
              <a:cxnLst/>
              <a:rect l="l" t="t" r="r" b="b"/>
              <a:pathLst>
                <a:path w="4372" h="2503" extrusionOk="0">
                  <a:moveTo>
                    <a:pt x="381" y="1"/>
                  </a:moveTo>
                  <a:lnTo>
                    <a:pt x="1" y="191"/>
                  </a:lnTo>
                  <a:lnTo>
                    <a:pt x="3991" y="2502"/>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436;p38">
              <a:extLst>
                <a:ext uri="{FF2B5EF4-FFF2-40B4-BE49-F238E27FC236}">
                  <a16:creationId xmlns:a16="http://schemas.microsoft.com/office/drawing/2014/main" id="{00A66206-58AE-8ECA-4376-60A19945AEA7}"/>
                </a:ext>
              </a:extLst>
            </p:cNvPr>
            <p:cNvSpPr/>
            <p:nvPr/>
          </p:nvSpPr>
          <p:spPr>
            <a:xfrm>
              <a:off x="1512628" y="2195387"/>
              <a:ext cx="142811" cy="82825"/>
            </a:xfrm>
            <a:custGeom>
              <a:avLst/>
              <a:gdLst/>
              <a:ahLst/>
              <a:cxnLst/>
              <a:rect l="l" t="t" r="r" b="b"/>
              <a:pathLst>
                <a:path w="4371" h="2535" extrusionOk="0">
                  <a:moveTo>
                    <a:pt x="380" y="1"/>
                  </a:moveTo>
                  <a:lnTo>
                    <a:pt x="0" y="222"/>
                  </a:lnTo>
                  <a:lnTo>
                    <a:pt x="3991" y="2534"/>
                  </a:lnTo>
                  <a:lnTo>
                    <a:pt x="4371"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437;p38">
              <a:extLst>
                <a:ext uri="{FF2B5EF4-FFF2-40B4-BE49-F238E27FC236}">
                  <a16:creationId xmlns:a16="http://schemas.microsoft.com/office/drawing/2014/main" id="{CD799A3B-A7E5-EE70-6E78-79503AD71977}"/>
                </a:ext>
              </a:extLst>
            </p:cNvPr>
            <p:cNvSpPr/>
            <p:nvPr/>
          </p:nvSpPr>
          <p:spPr>
            <a:xfrm>
              <a:off x="1489855" y="2208848"/>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438;p38">
              <a:extLst>
                <a:ext uri="{FF2B5EF4-FFF2-40B4-BE49-F238E27FC236}">
                  <a16:creationId xmlns:a16="http://schemas.microsoft.com/office/drawing/2014/main" id="{D130C2AE-A81E-AE43-9D02-6657A1371161}"/>
                </a:ext>
              </a:extLst>
            </p:cNvPr>
            <p:cNvSpPr/>
            <p:nvPr/>
          </p:nvSpPr>
          <p:spPr>
            <a:xfrm>
              <a:off x="1744407" y="2056725"/>
              <a:ext cx="142811" cy="82825"/>
            </a:xfrm>
            <a:custGeom>
              <a:avLst/>
              <a:gdLst/>
              <a:ahLst/>
              <a:cxnLst/>
              <a:rect l="l" t="t" r="r" b="b"/>
              <a:pathLst>
                <a:path w="4371" h="2535" extrusionOk="0">
                  <a:moveTo>
                    <a:pt x="380" y="1"/>
                  </a:moveTo>
                  <a:lnTo>
                    <a:pt x="0" y="223"/>
                  </a:lnTo>
                  <a:lnTo>
                    <a:pt x="3990" y="2535"/>
                  </a:lnTo>
                  <a:lnTo>
                    <a:pt x="4370"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439;p38">
              <a:extLst>
                <a:ext uri="{FF2B5EF4-FFF2-40B4-BE49-F238E27FC236}">
                  <a16:creationId xmlns:a16="http://schemas.microsoft.com/office/drawing/2014/main" id="{89820430-388E-1506-460F-465602B8F1C5}"/>
                </a:ext>
              </a:extLst>
            </p:cNvPr>
            <p:cNvSpPr/>
            <p:nvPr/>
          </p:nvSpPr>
          <p:spPr>
            <a:xfrm>
              <a:off x="1721634" y="2070186"/>
              <a:ext cx="141799" cy="82825"/>
            </a:xfrm>
            <a:custGeom>
              <a:avLst/>
              <a:gdLst/>
              <a:ahLst/>
              <a:cxnLst/>
              <a:rect l="l" t="t" r="r" b="b"/>
              <a:pathLst>
                <a:path w="4340" h="2535" extrusionOk="0">
                  <a:moveTo>
                    <a:pt x="380" y="1"/>
                  </a:moveTo>
                  <a:lnTo>
                    <a:pt x="0" y="222"/>
                  </a:lnTo>
                  <a:lnTo>
                    <a:pt x="3991" y="2534"/>
                  </a:lnTo>
                  <a:lnTo>
                    <a:pt x="4339"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440;p38">
              <a:extLst>
                <a:ext uri="{FF2B5EF4-FFF2-40B4-BE49-F238E27FC236}">
                  <a16:creationId xmlns:a16="http://schemas.microsoft.com/office/drawing/2014/main" id="{CE5982F3-7231-4F9B-9DF3-22C5D35D7316}"/>
                </a:ext>
              </a:extLst>
            </p:cNvPr>
            <p:cNvSpPr/>
            <p:nvPr/>
          </p:nvSpPr>
          <p:spPr>
            <a:xfrm>
              <a:off x="1698861" y="2083647"/>
              <a:ext cx="141799" cy="81779"/>
            </a:xfrm>
            <a:custGeom>
              <a:avLst/>
              <a:gdLst/>
              <a:ahLst/>
              <a:cxnLst/>
              <a:rect l="l" t="t" r="r" b="b"/>
              <a:pathLst>
                <a:path w="4340" h="2503" extrusionOk="0">
                  <a:moveTo>
                    <a:pt x="381" y="0"/>
                  </a:moveTo>
                  <a:lnTo>
                    <a:pt x="1" y="222"/>
                  </a:lnTo>
                  <a:lnTo>
                    <a:pt x="3991" y="2502"/>
                  </a:lnTo>
                  <a:lnTo>
                    <a:pt x="4339"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164;p13">
            <a:extLst>
              <a:ext uri="{FF2B5EF4-FFF2-40B4-BE49-F238E27FC236}">
                <a16:creationId xmlns:a16="http://schemas.microsoft.com/office/drawing/2014/main" id="{D234E268-3971-DDF2-9D9C-C5457CD12593}"/>
              </a:ext>
            </a:extLst>
          </p:cNvPr>
          <p:cNvSpPr txBox="1"/>
          <p:nvPr/>
        </p:nvSpPr>
        <p:spPr>
          <a:xfrm>
            <a:off x="4572000" y="1973647"/>
            <a:ext cx="4649078" cy="954365"/>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4400" dirty="0">
                <a:solidFill>
                  <a:srgbClr val="00002A"/>
                </a:solidFill>
                <a:highlight>
                  <a:srgbClr val="FFFFFF"/>
                </a:highlight>
                <a:latin typeface="Fira Sans Extra Condensed SemiBold"/>
                <a:ea typeface="Fira Sans Extra Condensed SemiBold"/>
                <a:cs typeface="Fira Sans Extra Condensed SemiBold"/>
                <a:sym typeface="Fira Sans Extra Condensed SemiBold"/>
              </a:rPr>
              <a:t>Problem &amp; Solution</a:t>
            </a:r>
          </a:p>
        </p:txBody>
      </p:sp>
      <p:sp>
        <p:nvSpPr>
          <p:cNvPr id="492" name="Google Shape;2728;p30">
            <a:extLst>
              <a:ext uri="{FF2B5EF4-FFF2-40B4-BE49-F238E27FC236}">
                <a16:creationId xmlns:a16="http://schemas.microsoft.com/office/drawing/2014/main" id="{E2A1D4B7-471A-FBFF-8DA8-BA2AA5ED8541}"/>
              </a:ext>
            </a:extLst>
          </p:cNvPr>
          <p:cNvSpPr txBox="1"/>
          <p:nvPr/>
        </p:nvSpPr>
        <p:spPr>
          <a:xfrm>
            <a:off x="4572000" y="2856253"/>
            <a:ext cx="3446722" cy="94594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dirty="0">
                <a:latin typeface="Fira Sans"/>
                <a:ea typeface="Fira Sans"/>
                <a:cs typeface="Fira Sans"/>
                <a:sym typeface="Fira Sans"/>
              </a:rPr>
              <a:t>Problem Statement</a:t>
            </a:r>
          </a:p>
          <a:p>
            <a:pPr marL="0" lvl="0" indent="0" rtl="0">
              <a:spcBef>
                <a:spcPts val="0"/>
              </a:spcBef>
              <a:spcAft>
                <a:spcPts val="0"/>
              </a:spcAft>
              <a:buNone/>
            </a:pPr>
            <a:r>
              <a:rPr lang="en-US" sz="1100" dirty="0">
                <a:latin typeface="Fira Sans"/>
                <a:ea typeface="Fira Sans"/>
                <a:cs typeface="Fira Sans"/>
                <a:sym typeface="Fira Sans"/>
              </a:rPr>
              <a:t>Motivation</a:t>
            </a:r>
          </a:p>
          <a:p>
            <a:pPr marL="0" lvl="0" indent="0" rtl="0">
              <a:spcBef>
                <a:spcPts val="0"/>
              </a:spcBef>
              <a:spcAft>
                <a:spcPts val="0"/>
              </a:spcAft>
              <a:buNone/>
            </a:pPr>
            <a:r>
              <a:rPr lang="en-US" sz="1100" dirty="0">
                <a:latin typeface="Fira Sans"/>
                <a:ea typeface="Fira Sans"/>
                <a:cs typeface="Fira Sans"/>
                <a:sym typeface="Fira Sans"/>
              </a:rPr>
              <a:t>Objectives</a:t>
            </a:r>
          </a:p>
          <a:p>
            <a:pPr marL="0" lvl="0" indent="0" rtl="0">
              <a:spcBef>
                <a:spcPts val="0"/>
              </a:spcBef>
              <a:spcAft>
                <a:spcPts val="0"/>
              </a:spcAft>
              <a:buNone/>
            </a:pPr>
            <a:r>
              <a:rPr lang="en-US" sz="1100" dirty="0">
                <a:latin typeface="Fira Sans"/>
                <a:ea typeface="Fira Sans"/>
                <a:cs typeface="Fira Sans"/>
                <a:sym typeface="Fira Sans"/>
              </a:rPr>
              <a:t>HL7 Compliance</a:t>
            </a:r>
          </a:p>
          <a:p>
            <a:pPr marL="0" lvl="0" indent="0" rtl="0">
              <a:spcBef>
                <a:spcPts val="0"/>
              </a:spcBef>
              <a:spcAft>
                <a:spcPts val="0"/>
              </a:spcAft>
              <a:buNone/>
            </a:pPr>
            <a:endParaRPr sz="1100" dirty="0">
              <a:latin typeface="Fira Sans"/>
              <a:ea typeface="Fira Sans"/>
              <a:cs typeface="Fira Sans"/>
              <a:sym typeface="Fira Sans"/>
            </a:endParaRPr>
          </a:p>
        </p:txBody>
      </p:sp>
      <p:sp>
        <p:nvSpPr>
          <p:cNvPr id="493" name="Slide Number Placeholder 492">
            <a:extLst>
              <a:ext uri="{FF2B5EF4-FFF2-40B4-BE49-F238E27FC236}">
                <a16:creationId xmlns:a16="http://schemas.microsoft.com/office/drawing/2014/main" id="{AE5F66F8-04C6-A4B9-FE57-5610FC1DE5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655026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grpSp>
        <p:nvGrpSpPr>
          <p:cNvPr id="1499" name="Google Shape;1499;p18"/>
          <p:cNvGrpSpPr/>
          <p:nvPr/>
        </p:nvGrpSpPr>
        <p:grpSpPr>
          <a:xfrm>
            <a:off x="2685444" y="539949"/>
            <a:ext cx="3056198" cy="4063618"/>
            <a:chOff x="3049525" y="1569750"/>
            <a:chExt cx="1724425" cy="2292850"/>
          </a:xfrm>
        </p:grpSpPr>
        <p:sp>
          <p:nvSpPr>
            <p:cNvPr id="1500" name="Google Shape;1500;p18"/>
            <p:cNvSpPr/>
            <p:nvPr/>
          </p:nvSpPr>
          <p:spPr>
            <a:xfrm>
              <a:off x="3628275" y="1569750"/>
              <a:ext cx="809975" cy="441800"/>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8"/>
            <p:cNvSpPr/>
            <p:nvPr/>
          </p:nvSpPr>
          <p:spPr>
            <a:xfrm>
              <a:off x="3049525" y="2137400"/>
              <a:ext cx="1157550" cy="1157525"/>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3078025" y="2215575"/>
              <a:ext cx="1099750" cy="1001175"/>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8"/>
            <p:cNvSpPr/>
            <p:nvPr/>
          </p:nvSpPr>
          <p:spPr>
            <a:xfrm>
              <a:off x="3298125" y="2488125"/>
              <a:ext cx="659550" cy="393525"/>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a:off x="3313975" y="2815125"/>
              <a:ext cx="631825" cy="54650"/>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a:off x="3583950" y="2820650"/>
              <a:ext cx="111650" cy="111675"/>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a:off x="3487350" y="2915675"/>
              <a:ext cx="311175" cy="28525"/>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3440650" y="2667075"/>
              <a:ext cx="95025" cy="95825"/>
            </a:xfrm>
            <a:custGeom>
              <a:avLst/>
              <a:gdLst/>
              <a:ahLst/>
              <a:cxnLst/>
              <a:rect l="l" t="t" r="r" b="b"/>
              <a:pathLst>
                <a:path w="3801" h="3833" extrusionOk="0">
                  <a:moveTo>
                    <a:pt x="0" y="0"/>
                  </a:moveTo>
                  <a:lnTo>
                    <a:pt x="0" y="3832"/>
                  </a:lnTo>
                  <a:lnTo>
                    <a:pt x="3801" y="3832"/>
                  </a:lnTo>
                  <a:lnTo>
                    <a:pt x="380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3575250" y="2621150"/>
              <a:ext cx="95025" cy="140950"/>
            </a:xfrm>
            <a:custGeom>
              <a:avLst/>
              <a:gdLst/>
              <a:ahLst/>
              <a:cxnLst/>
              <a:rect l="l" t="t" r="r" b="b"/>
              <a:pathLst>
                <a:path w="3801" h="5638" extrusionOk="0">
                  <a:moveTo>
                    <a:pt x="0" y="0"/>
                  </a:moveTo>
                  <a:lnTo>
                    <a:pt x="0" y="5637"/>
                  </a:lnTo>
                  <a:lnTo>
                    <a:pt x="3800" y="5637"/>
                  </a:lnTo>
                  <a:lnTo>
                    <a:pt x="380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a:off x="3709050" y="2572850"/>
              <a:ext cx="95025" cy="189250"/>
            </a:xfrm>
            <a:custGeom>
              <a:avLst/>
              <a:gdLst/>
              <a:ahLst/>
              <a:cxnLst/>
              <a:rect l="l" t="t" r="r" b="b"/>
              <a:pathLst>
                <a:path w="3801" h="7570" extrusionOk="0">
                  <a:moveTo>
                    <a:pt x="0" y="1"/>
                  </a:moveTo>
                  <a:lnTo>
                    <a:pt x="0" y="7569"/>
                  </a:lnTo>
                  <a:lnTo>
                    <a:pt x="3800" y="7569"/>
                  </a:lnTo>
                  <a:lnTo>
                    <a:pt x="380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3633025" y="3284600"/>
              <a:ext cx="25" cy="46715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4182500" y="2716950"/>
              <a:ext cx="467150" cy="25"/>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3633025" y="1694050"/>
              <a:ext cx="25" cy="467125"/>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4025725" y="2005975"/>
              <a:ext cx="311975" cy="311975"/>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4021775" y="3109650"/>
              <a:ext cx="311975" cy="311950"/>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4332925" y="2716150"/>
              <a:ext cx="441025" cy="809950"/>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4332125" y="1906225"/>
              <a:ext cx="441825" cy="809950"/>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3628275" y="3420775"/>
              <a:ext cx="809975" cy="441825"/>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2" name="Google Shape;1542;p18"/>
          <p:cNvSpPr txBox="1"/>
          <p:nvPr/>
        </p:nvSpPr>
        <p:spPr>
          <a:xfrm>
            <a:off x="6008575" y="744725"/>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CCCCCC"/>
                </a:solidFill>
                <a:latin typeface="Fira Sans Extra Condensed Medium"/>
                <a:ea typeface="Fira Sans Extra Condensed Medium"/>
                <a:cs typeface="Fira Sans Extra Condensed Medium"/>
                <a:sym typeface="Fira Sans Extra Condensed Medium"/>
              </a:rPr>
              <a:t>01</a:t>
            </a:r>
            <a:endParaRPr sz="2300">
              <a:solidFill>
                <a:srgbClr val="CCCCCC"/>
              </a:solidFill>
              <a:latin typeface="Fira Sans Extra Condensed Medium"/>
              <a:ea typeface="Fira Sans Extra Condensed Medium"/>
              <a:cs typeface="Fira Sans Extra Condensed Medium"/>
              <a:sym typeface="Fira Sans Extra Condensed Medium"/>
            </a:endParaRPr>
          </a:p>
        </p:txBody>
      </p:sp>
      <p:sp>
        <p:nvSpPr>
          <p:cNvPr id="1543" name="Google Shape;1543;p18"/>
          <p:cNvSpPr txBox="1"/>
          <p:nvPr/>
        </p:nvSpPr>
        <p:spPr>
          <a:xfrm>
            <a:off x="6004031" y="1136284"/>
            <a:ext cx="2412600" cy="45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None/>
              <a:defRPr sz="1200">
                <a:latin typeface="Fira Sans"/>
                <a:ea typeface="Fira Sans"/>
                <a:cs typeface="Fira Sans"/>
              </a:defRPr>
            </a:lvl1pPr>
          </a:lstStyle>
          <a:p>
            <a:r>
              <a:rPr lang="en-US" sz="1100" dirty="0">
                <a:sym typeface="Fira Sans"/>
              </a:rPr>
              <a:t>Fraudulent activities involving forgery</a:t>
            </a:r>
            <a:endParaRPr sz="1100" dirty="0">
              <a:sym typeface="Fira Sans"/>
            </a:endParaRPr>
          </a:p>
        </p:txBody>
      </p:sp>
      <p:cxnSp>
        <p:nvCxnSpPr>
          <p:cNvPr id="1550" name="Google Shape;1550;p18"/>
          <p:cNvCxnSpPr/>
          <p:nvPr/>
        </p:nvCxnSpPr>
        <p:spPr>
          <a:xfrm>
            <a:off x="6079325" y="1088125"/>
            <a:ext cx="297600" cy="0"/>
          </a:xfrm>
          <a:prstGeom prst="straightConnector1">
            <a:avLst/>
          </a:prstGeom>
          <a:noFill/>
          <a:ln w="9525" cap="flat" cmpd="sng">
            <a:solidFill>
              <a:srgbClr val="434343"/>
            </a:solidFill>
            <a:prstDash val="solid"/>
            <a:round/>
            <a:headEnd type="none" w="med" len="med"/>
            <a:tailEnd type="none" w="med" len="med"/>
          </a:ln>
        </p:spPr>
      </p:cxnSp>
      <p:sp>
        <p:nvSpPr>
          <p:cNvPr id="2" name="Google Shape;1541;p18">
            <a:extLst>
              <a:ext uri="{FF2B5EF4-FFF2-40B4-BE49-F238E27FC236}">
                <a16:creationId xmlns:a16="http://schemas.microsoft.com/office/drawing/2014/main" id="{744768F7-CEB3-FBB6-1778-E75939560461}"/>
              </a:ext>
            </a:extLst>
          </p:cNvPr>
          <p:cNvSpPr txBox="1"/>
          <p:nvPr/>
        </p:nvSpPr>
        <p:spPr>
          <a:xfrm>
            <a:off x="-61971" y="602207"/>
            <a:ext cx="3440606" cy="62311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Fira Sans Medium"/>
                <a:ea typeface="Fira Sans Medium"/>
                <a:cs typeface="Fira Sans Medium"/>
                <a:sym typeface="Fira Sans Medium"/>
              </a:rPr>
              <a:t>Problem Statement</a:t>
            </a:r>
            <a:endParaRPr sz="2000" dirty="0">
              <a:latin typeface="Fira Sans Medium"/>
              <a:ea typeface="Fira Sans Medium"/>
              <a:cs typeface="Fira Sans Medium"/>
              <a:sym typeface="Fira Sans Medium"/>
            </a:endParaRPr>
          </a:p>
        </p:txBody>
      </p:sp>
      <p:sp>
        <p:nvSpPr>
          <p:cNvPr id="5" name="Google Shape;1541;p18">
            <a:extLst>
              <a:ext uri="{FF2B5EF4-FFF2-40B4-BE49-F238E27FC236}">
                <a16:creationId xmlns:a16="http://schemas.microsoft.com/office/drawing/2014/main" id="{5A140B20-B35A-F757-E579-8C32DB0FA34F}"/>
              </a:ext>
            </a:extLst>
          </p:cNvPr>
          <p:cNvSpPr txBox="1"/>
          <p:nvPr/>
        </p:nvSpPr>
        <p:spPr>
          <a:xfrm>
            <a:off x="553943" y="2076444"/>
            <a:ext cx="2051526" cy="122776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Fira Sans Medium"/>
                <a:ea typeface="Fira Sans Medium"/>
                <a:cs typeface="Fira Sans Medium"/>
                <a:sym typeface="Fira Sans Medium"/>
              </a:rPr>
              <a:t>Insurance Leakage</a:t>
            </a:r>
          </a:p>
        </p:txBody>
      </p:sp>
      <p:sp>
        <p:nvSpPr>
          <p:cNvPr id="6" name="TextBox 5">
            <a:extLst>
              <a:ext uri="{FF2B5EF4-FFF2-40B4-BE49-F238E27FC236}">
                <a16:creationId xmlns:a16="http://schemas.microsoft.com/office/drawing/2014/main" id="{788294B2-4739-2035-9E7B-6BC4B9734943}"/>
              </a:ext>
            </a:extLst>
          </p:cNvPr>
          <p:cNvSpPr txBox="1"/>
          <p:nvPr/>
        </p:nvSpPr>
        <p:spPr>
          <a:xfrm>
            <a:off x="190889" y="3256524"/>
            <a:ext cx="2749860" cy="4616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None/>
              <a:defRPr sz="1200">
                <a:latin typeface="Fira Sans"/>
                <a:ea typeface="Fira Sans"/>
                <a:cs typeface="Fira Sans"/>
              </a:defRPr>
            </a:lvl1pPr>
          </a:lstStyle>
          <a:p>
            <a:pPr algn="ctr"/>
            <a:r>
              <a:rPr lang="en-US" sz="1050" dirty="0"/>
              <a:t>occurs when the actual claim payouts exceed what should be legitimately covered by insurance policies</a:t>
            </a:r>
          </a:p>
        </p:txBody>
      </p:sp>
      <p:sp>
        <p:nvSpPr>
          <p:cNvPr id="10" name="Slide Number Placeholder 9">
            <a:extLst>
              <a:ext uri="{FF2B5EF4-FFF2-40B4-BE49-F238E27FC236}">
                <a16:creationId xmlns:a16="http://schemas.microsoft.com/office/drawing/2014/main" id="{B2DC0415-BE09-BF8B-B913-DA97D15E4C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11" name="Picture 10" descr="Shape&#10;&#10;Description automatically generated with low confidence">
            <a:extLst>
              <a:ext uri="{FF2B5EF4-FFF2-40B4-BE49-F238E27FC236}">
                <a16:creationId xmlns:a16="http://schemas.microsoft.com/office/drawing/2014/main" id="{6710E99D-2833-21BF-E0D8-76DE8717045B}"/>
              </a:ext>
            </a:extLst>
          </p:cNvPr>
          <p:cNvPicPr>
            <a:picLocks noChangeAspect="1"/>
          </p:cNvPicPr>
          <p:nvPr/>
        </p:nvPicPr>
        <p:blipFill>
          <a:blip r:embed="rId3"/>
          <a:stretch>
            <a:fillRect/>
          </a:stretch>
        </p:blipFill>
        <p:spPr>
          <a:xfrm>
            <a:off x="3986565" y="999846"/>
            <a:ext cx="532475" cy="532475"/>
          </a:xfrm>
          <a:prstGeom prst="rect">
            <a:avLst/>
          </a:prstGeom>
        </p:spPr>
      </p:pic>
    </p:spTree>
    <p:extLst>
      <p:ext uri="{BB962C8B-B14F-4D97-AF65-F5344CB8AC3E}">
        <p14:creationId xmlns:p14="http://schemas.microsoft.com/office/powerpoint/2010/main" val="1306746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307" name="Google Shape;2307;p26"/>
          <p:cNvSpPr txBox="1"/>
          <p:nvPr/>
        </p:nvSpPr>
        <p:spPr>
          <a:xfrm>
            <a:off x="717400" y="735050"/>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Fira Sans Medium"/>
                <a:ea typeface="Fira Sans Medium"/>
                <a:cs typeface="Fira Sans Medium"/>
                <a:sym typeface="Fira Sans Medium"/>
              </a:rPr>
              <a:t>Occurrence</a:t>
            </a:r>
            <a:endParaRPr sz="2800" dirty="0">
              <a:latin typeface="Fira Sans Medium"/>
              <a:ea typeface="Fira Sans Medium"/>
              <a:cs typeface="Fira Sans Medium"/>
              <a:sym typeface="Fira Sans Medium"/>
            </a:endParaRPr>
          </a:p>
        </p:txBody>
      </p:sp>
      <p:sp>
        <p:nvSpPr>
          <p:cNvPr id="2312" name="Google Shape;2312;p26"/>
          <p:cNvSpPr txBox="1"/>
          <p:nvPr/>
        </p:nvSpPr>
        <p:spPr>
          <a:xfrm>
            <a:off x="397366" y="2378806"/>
            <a:ext cx="2701736" cy="299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dirty="0">
                <a:solidFill>
                  <a:srgbClr val="222831"/>
                </a:solidFill>
                <a:latin typeface="Fira Sans Medium"/>
                <a:ea typeface="Fira Sans Medium"/>
                <a:cs typeface="Fira Sans Medium"/>
                <a:sym typeface="Fira Sans Medium"/>
              </a:rPr>
              <a:t>Phantom Therapy</a:t>
            </a:r>
            <a:endParaRPr sz="2000" dirty="0">
              <a:solidFill>
                <a:srgbClr val="222831"/>
              </a:solidFill>
              <a:latin typeface="Fira Sans Medium"/>
              <a:ea typeface="Fira Sans Medium"/>
              <a:cs typeface="Fira Sans Medium"/>
              <a:sym typeface="Fira Sans Medium"/>
            </a:endParaRPr>
          </a:p>
        </p:txBody>
      </p:sp>
      <p:sp>
        <p:nvSpPr>
          <p:cNvPr id="2313" name="Google Shape;2313;p26"/>
          <p:cNvSpPr txBox="1"/>
          <p:nvPr/>
        </p:nvSpPr>
        <p:spPr>
          <a:xfrm>
            <a:off x="400038" y="2681035"/>
            <a:ext cx="4113490" cy="13075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None/>
              <a:defRPr sz="1050">
                <a:latin typeface="Fira Sans"/>
                <a:ea typeface="Fira Sans"/>
                <a:cs typeface="Fira Sans"/>
              </a:defRPr>
            </a:lvl1pPr>
          </a:lstStyle>
          <a:p>
            <a:r>
              <a:rPr lang="en-US" dirty="0"/>
              <a:t>In 2019, a prominent medical practitioner in the United States was arrested for running an extensive prescription fraud scheme. The healthcare provider forged prescriptions for opioids, painkillers, and other controlled substances, which were then submitted to insurance companies for reimbursement.</a:t>
            </a:r>
            <a:endParaRPr lang="en-US" dirty="0">
              <a:sym typeface="Fira Sans"/>
            </a:endParaRPr>
          </a:p>
        </p:txBody>
      </p:sp>
      <p:grpSp>
        <p:nvGrpSpPr>
          <p:cNvPr id="2" name="Google Shape;2276;p26">
            <a:extLst>
              <a:ext uri="{FF2B5EF4-FFF2-40B4-BE49-F238E27FC236}">
                <a16:creationId xmlns:a16="http://schemas.microsoft.com/office/drawing/2014/main" id="{C3350C0F-AB47-4F1A-7B47-A07B0C12E332}"/>
              </a:ext>
            </a:extLst>
          </p:cNvPr>
          <p:cNvGrpSpPr/>
          <p:nvPr/>
        </p:nvGrpSpPr>
        <p:grpSpPr>
          <a:xfrm>
            <a:off x="4331916" y="1477477"/>
            <a:ext cx="4462948" cy="2516619"/>
            <a:chOff x="2185750" y="2059275"/>
            <a:chExt cx="3230275" cy="1821525"/>
          </a:xfrm>
        </p:grpSpPr>
        <p:sp>
          <p:nvSpPr>
            <p:cNvPr id="3" name="Google Shape;2277;p26">
              <a:extLst>
                <a:ext uri="{FF2B5EF4-FFF2-40B4-BE49-F238E27FC236}">
                  <a16:creationId xmlns:a16="http://schemas.microsoft.com/office/drawing/2014/main" id="{94141D3A-E8A9-F559-B951-5364663896E5}"/>
                </a:ext>
              </a:extLst>
            </p:cNvPr>
            <p:cNvSpPr/>
            <p:nvPr/>
          </p:nvSpPr>
          <p:spPr>
            <a:xfrm>
              <a:off x="4530075" y="3260850"/>
              <a:ext cx="552650" cy="552650"/>
            </a:xfrm>
            <a:custGeom>
              <a:avLst/>
              <a:gdLst/>
              <a:ahLst/>
              <a:cxnLst/>
              <a:rect l="l" t="t" r="r" b="b"/>
              <a:pathLst>
                <a:path w="22106" h="22106" extrusionOk="0">
                  <a:moveTo>
                    <a:pt x="11053" y="2186"/>
                  </a:moveTo>
                  <a:cubicBezTo>
                    <a:pt x="15961" y="2186"/>
                    <a:pt x="19920" y="6176"/>
                    <a:pt x="19920" y="11053"/>
                  </a:cubicBezTo>
                  <a:cubicBezTo>
                    <a:pt x="19920" y="15962"/>
                    <a:pt x="15961" y="19952"/>
                    <a:pt x="11053" y="19952"/>
                  </a:cubicBezTo>
                  <a:cubicBezTo>
                    <a:pt x="6144" y="19952"/>
                    <a:pt x="2154" y="15962"/>
                    <a:pt x="2154" y="11053"/>
                  </a:cubicBezTo>
                  <a:cubicBezTo>
                    <a:pt x="2154" y="6176"/>
                    <a:pt x="6144" y="2186"/>
                    <a:pt x="11053" y="2186"/>
                  </a:cubicBezTo>
                  <a:close/>
                  <a:moveTo>
                    <a:pt x="11053" y="1"/>
                  </a:moveTo>
                  <a:cubicBezTo>
                    <a:pt x="4940" y="1"/>
                    <a:pt x="0" y="4973"/>
                    <a:pt x="0" y="11053"/>
                  </a:cubicBezTo>
                  <a:cubicBezTo>
                    <a:pt x="0" y="17165"/>
                    <a:pt x="4972" y="22106"/>
                    <a:pt x="11053" y="22106"/>
                  </a:cubicBezTo>
                  <a:cubicBezTo>
                    <a:pt x="17133" y="22106"/>
                    <a:pt x="22105" y="17165"/>
                    <a:pt x="22105" y="11053"/>
                  </a:cubicBezTo>
                  <a:cubicBezTo>
                    <a:pt x="22105" y="4973"/>
                    <a:pt x="17133" y="1"/>
                    <a:pt x="1105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78;p26">
              <a:extLst>
                <a:ext uri="{FF2B5EF4-FFF2-40B4-BE49-F238E27FC236}">
                  <a16:creationId xmlns:a16="http://schemas.microsoft.com/office/drawing/2014/main" id="{61A7B2AA-DE9A-B622-71E1-0CCD242FB67A}"/>
                </a:ext>
              </a:extLst>
            </p:cNvPr>
            <p:cNvSpPr/>
            <p:nvPr/>
          </p:nvSpPr>
          <p:spPr>
            <a:xfrm>
              <a:off x="4976600" y="2299700"/>
              <a:ext cx="439425" cy="439425"/>
            </a:xfrm>
            <a:custGeom>
              <a:avLst/>
              <a:gdLst/>
              <a:ahLst/>
              <a:cxnLst/>
              <a:rect l="l" t="t" r="r" b="b"/>
              <a:pathLst>
                <a:path w="17577" h="17577" extrusionOk="0">
                  <a:moveTo>
                    <a:pt x="8804" y="2154"/>
                  </a:moveTo>
                  <a:cubicBezTo>
                    <a:pt x="12446" y="2154"/>
                    <a:pt x="15423" y="5131"/>
                    <a:pt x="15423" y="8805"/>
                  </a:cubicBezTo>
                  <a:cubicBezTo>
                    <a:pt x="15423" y="12447"/>
                    <a:pt x="12446" y="15424"/>
                    <a:pt x="8804" y="15424"/>
                  </a:cubicBezTo>
                  <a:cubicBezTo>
                    <a:pt x="5131" y="15424"/>
                    <a:pt x="2186" y="12447"/>
                    <a:pt x="2186" y="8805"/>
                  </a:cubicBezTo>
                  <a:cubicBezTo>
                    <a:pt x="2186" y="5131"/>
                    <a:pt x="5162" y="2154"/>
                    <a:pt x="8804" y="2154"/>
                  </a:cubicBezTo>
                  <a:close/>
                  <a:moveTo>
                    <a:pt x="8804" y="1"/>
                  </a:moveTo>
                  <a:cubicBezTo>
                    <a:pt x="3959" y="1"/>
                    <a:pt x="0" y="3959"/>
                    <a:pt x="0" y="8805"/>
                  </a:cubicBezTo>
                  <a:cubicBezTo>
                    <a:pt x="0" y="13650"/>
                    <a:pt x="3959" y="17577"/>
                    <a:pt x="8804" y="17577"/>
                  </a:cubicBezTo>
                  <a:cubicBezTo>
                    <a:pt x="13650" y="17577"/>
                    <a:pt x="17577" y="13650"/>
                    <a:pt x="17577" y="8805"/>
                  </a:cubicBezTo>
                  <a:cubicBezTo>
                    <a:pt x="17577" y="3959"/>
                    <a:pt x="13650" y="1"/>
                    <a:pt x="88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79;p26">
              <a:extLst>
                <a:ext uri="{FF2B5EF4-FFF2-40B4-BE49-F238E27FC236}">
                  <a16:creationId xmlns:a16="http://schemas.microsoft.com/office/drawing/2014/main" id="{71D2CC2A-49C5-9520-EB1E-6042965FADDB}"/>
                </a:ext>
              </a:extLst>
            </p:cNvPr>
            <p:cNvSpPr/>
            <p:nvPr/>
          </p:nvSpPr>
          <p:spPr>
            <a:xfrm>
              <a:off x="2185750" y="2387600"/>
              <a:ext cx="507525" cy="508300"/>
            </a:xfrm>
            <a:custGeom>
              <a:avLst/>
              <a:gdLst/>
              <a:ahLst/>
              <a:cxnLst/>
              <a:rect l="l" t="t" r="r" b="b"/>
              <a:pathLst>
                <a:path w="20301" h="20332" extrusionOk="0">
                  <a:moveTo>
                    <a:pt x="10135" y="2185"/>
                  </a:moveTo>
                  <a:cubicBezTo>
                    <a:pt x="14569" y="2185"/>
                    <a:pt x="18147" y="5764"/>
                    <a:pt x="18147" y="10166"/>
                  </a:cubicBezTo>
                  <a:cubicBezTo>
                    <a:pt x="18147" y="14599"/>
                    <a:pt x="14569" y="18178"/>
                    <a:pt x="10135" y="18178"/>
                  </a:cubicBezTo>
                  <a:cubicBezTo>
                    <a:pt x="5733" y="18178"/>
                    <a:pt x="2154" y="14599"/>
                    <a:pt x="2154" y="10166"/>
                  </a:cubicBezTo>
                  <a:cubicBezTo>
                    <a:pt x="2154" y="5764"/>
                    <a:pt x="5733" y="2185"/>
                    <a:pt x="10135" y="2185"/>
                  </a:cubicBezTo>
                  <a:close/>
                  <a:moveTo>
                    <a:pt x="10135" y="0"/>
                  </a:moveTo>
                  <a:cubicBezTo>
                    <a:pt x="4530" y="0"/>
                    <a:pt x="1" y="4560"/>
                    <a:pt x="1" y="10166"/>
                  </a:cubicBezTo>
                  <a:cubicBezTo>
                    <a:pt x="1" y="15771"/>
                    <a:pt x="4561" y="20331"/>
                    <a:pt x="10135" y="20331"/>
                  </a:cubicBezTo>
                  <a:cubicBezTo>
                    <a:pt x="15740" y="20331"/>
                    <a:pt x="20301" y="15771"/>
                    <a:pt x="20301" y="10166"/>
                  </a:cubicBezTo>
                  <a:cubicBezTo>
                    <a:pt x="20301" y="4560"/>
                    <a:pt x="15740"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80;p26">
              <a:extLst>
                <a:ext uri="{FF2B5EF4-FFF2-40B4-BE49-F238E27FC236}">
                  <a16:creationId xmlns:a16="http://schemas.microsoft.com/office/drawing/2014/main" id="{56561D9B-47A7-0694-ECB4-6646DF061CB1}"/>
                </a:ext>
              </a:extLst>
            </p:cNvPr>
            <p:cNvSpPr/>
            <p:nvPr/>
          </p:nvSpPr>
          <p:spPr>
            <a:xfrm>
              <a:off x="2603000" y="3506300"/>
              <a:ext cx="374500" cy="374500"/>
            </a:xfrm>
            <a:custGeom>
              <a:avLst/>
              <a:gdLst/>
              <a:ahLst/>
              <a:cxnLst/>
              <a:rect l="l" t="t" r="r" b="b"/>
              <a:pathLst>
                <a:path w="14980" h="14980" extrusionOk="0">
                  <a:moveTo>
                    <a:pt x="7506" y="2185"/>
                  </a:moveTo>
                  <a:cubicBezTo>
                    <a:pt x="10420" y="2185"/>
                    <a:pt x="12826" y="4560"/>
                    <a:pt x="12826" y="7506"/>
                  </a:cubicBezTo>
                  <a:cubicBezTo>
                    <a:pt x="12826" y="10419"/>
                    <a:pt x="10420" y="12794"/>
                    <a:pt x="7506" y="12794"/>
                  </a:cubicBezTo>
                  <a:cubicBezTo>
                    <a:pt x="4561" y="12794"/>
                    <a:pt x="2186" y="10419"/>
                    <a:pt x="2186" y="7506"/>
                  </a:cubicBezTo>
                  <a:cubicBezTo>
                    <a:pt x="2186" y="4560"/>
                    <a:pt x="4561" y="2185"/>
                    <a:pt x="7506" y="2185"/>
                  </a:cubicBezTo>
                  <a:close/>
                  <a:moveTo>
                    <a:pt x="7506" y="0"/>
                  </a:moveTo>
                  <a:cubicBezTo>
                    <a:pt x="3357" y="0"/>
                    <a:pt x="1" y="3357"/>
                    <a:pt x="1" y="7474"/>
                  </a:cubicBezTo>
                  <a:cubicBezTo>
                    <a:pt x="1" y="11623"/>
                    <a:pt x="3357" y="14980"/>
                    <a:pt x="7506" y="14980"/>
                  </a:cubicBezTo>
                  <a:cubicBezTo>
                    <a:pt x="11623" y="14980"/>
                    <a:pt x="14980" y="11623"/>
                    <a:pt x="14980" y="7474"/>
                  </a:cubicBezTo>
                  <a:cubicBezTo>
                    <a:pt x="14980" y="3357"/>
                    <a:pt x="11623" y="0"/>
                    <a:pt x="75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81;p26">
              <a:extLst>
                <a:ext uri="{FF2B5EF4-FFF2-40B4-BE49-F238E27FC236}">
                  <a16:creationId xmlns:a16="http://schemas.microsoft.com/office/drawing/2014/main" id="{203A1C22-2D7A-C590-A2BB-9EB0DF6BA6A7}"/>
                </a:ext>
              </a:extLst>
            </p:cNvPr>
            <p:cNvSpPr/>
            <p:nvPr/>
          </p:nvSpPr>
          <p:spPr>
            <a:xfrm>
              <a:off x="4264050" y="3195925"/>
              <a:ext cx="344425" cy="232000"/>
            </a:xfrm>
            <a:custGeom>
              <a:avLst/>
              <a:gdLst/>
              <a:ahLst/>
              <a:cxnLst/>
              <a:rect l="l" t="t" r="r" b="b"/>
              <a:pathLst>
                <a:path w="13777" h="9280" extrusionOk="0">
                  <a:moveTo>
                    <a:pt x="1077" y="1"/>
                  </a:moveTo>
                  <a:lnTo>
                    <a:pt x="0" y="1869"/>
                  </a:lnTo>
                  <a:lnTo>
                    <a:pt x="12700" y="9280"/>
                  </a:lnTo>
                  <a:lnTo>
                    <a:pt x="13776" y="7411"/>
                  </a:lnTo>
                  <a:lnTo>
                    <a:pt x="107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82;p26">
              <a:extLst>
                <a:ext uri="{FF2B5EF4-FFF2-40B4-BE49-F238E27FC236}">
                  <a16:creationId xmlns:a16="http://schemas.microsoft.com/office/drawing/2014/main" id="{4990367A-0DFE-9911-509D-319C3FAC59E3}"/>
                </a:ext>
              </a:extLst>
            </p:cNvPr>
            <p:cNvSpPr/>
            <p:nvPr/>
          </p:nvSpPr>
          <p:spPr>
            <a:xfrm>
              <a:off x="4263250" y="2574425"/>
              <a:ext cx="749800" cy="292975"/>
            </a:xfrm>
            <a:custGeom>
              <a:avLst/>
              <a:gdLst/>
              <a:ahLst/>
              <a:cxnLst/>
              <a:rect l="l" t="t" r="r" b="b"/>
              <a:pathLst>
                <a:path w="29992" h="11719" extrusionOk="0">
                  <a:moveTo>
                    <a:pt x="29294" y="1"/>
                  </a:moveTo>
                  <a:lnTo>
                    <a:pt x="1" y="9692"/>
                  </a:lnTo>
                  <a:lnTo>
                    <a:pt x="666" y="11718"/>
                  </a:lnTo>
                  <a:lnTo>
                    <a:pt x="29991" y="2028"/>
                  </a:lnTo>
                  <a:lnTo>
                    <a:pt x="2929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83;p26">
              <a:extLst>
                <a:ext uri="{FF2B5EF4-FFF2-40B4-BE49-F238E27FC236}">
                  <a16:creationId xmlns:a16="http://schemas.microsoft.com/office/drawing/2014/main" id="{3032C6EC-15A9-F7CE-2741-FB9047987BB3}"/>
                </a:ext>
              </a:extLst>
            </p:cNvPr>
            <p:cNvSpPr/>
            <p:nvPr/>
          </p:nvSpPr>
          <p:spPr>
            <a:xfrm>
              <a:off x="2652075" y="2671025"/>
              <a:ext cx="598575" cy="227250"/>
            </a:xfrm>
            <a:custGeom>
              <a:avLst/>
              <a:gdLst/>
              <a:ahLst/>
              <a:cxnLst/>
              <a:rect l="l" t="t" r="r" b="b"/>
              <a:pathLst>
                <a:path w="23943" h="9090" extrusionOk="0">
                  <a:moveTo>
                    <a:pt x="603" y="0"/>
                  </a:moveTo>
                  <a:lnTo>
                    <a:pt x="1" y="2091"/>
                  </a:lnTo>
                  <a:lnTo>
                    <a:pt x="23309" y="9089"/>
                  </a:lnTo>
                  <a:lnTo>
                    <a:pt x="23943" y="6999"/>
                  </a:lnTo>
                  <a:lnTo>
                    <a:pt x="60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84;p26">
              <a:extLst>
                <a:ext uri="{FF2B5EF4-FFF2-40B4-BE49-F238E27FC236}">
                  <a16:creationId xmlns:a16="http://schemas.microsoft.com/office/drawing/2014/main" id="{5B2FC583-ECF9-EA5F-6391-D68C72D77787}"/>
                </a:ext>
              </a:extLst>
            </p:cNvPr>
            <p:cNvSpPr/>
            <p:nvPr/>
          </p:nvSpPr>
          <p:spPr>
            <a:xfrm>
              <a:off x="2920475" y="3168225"/>
              <a:ext cx="183725" cy="183700"/>
            </a:xfrm>
            <a:custGeom>
              <a:avLst/>
              <a:gdLst/>
              <a:ahLst/>
              <a:cxnLst/>
              <a:rect l="l" t="t" r="r" b="b"/>
              <a:pathLst>
                <a:path w="7349" h="7348" extrusionOk="0">
                  <a:moveTo>
                    <a:pt x="3674" y="2154"/>
                  </a:moveTo>
                  <a:cubicBezTo>
                    <a:pt x="4498" y="2154"/>
                    <a:pt x="5195" y="2851"/>
                    <a:pt x="5195" y="3674"/>
                  </a:cubicBezTo>
                  <a:cubicBezTo>
                    <a:pt x="5195" y="4498"/>
                    <a:pt x="4498" y="5194"/>
                    <a:pt x="3674" y="5194"/>
                  </a:cubicBezTo>
                  <a:cubicBezTo>
                    <a:pt x="2851" y="5194"/>
                    <a:pt x="2154" y="4498"/>
                    <a:pt x="2154" y="3674"/>
                  </a:cubicBezTo>
                  <a:cubicBezTo>
                    <a:pt x="2154" y="2851"/>
                    <a:pt x="2851" y="2154"/>
                    <a:pt x="3674" y="2154"/>
                  </a:cubicBezTo>
                  <a:close/>
                  <a:moveTo>
                    <a:pt x="3674" y="1"/>
                  </a:moveTo>
                  <a:cubicBezTo>
                    <a:pt x="1648" y="1"/>
                    <a:pt x="1" y="1647"/>
                    <a:pt x="1" y="3674"/>
                  </a:cubicBezTo>
                  <a:cubicBezTo>
                    <a:pt x="1" y="5701"/>
                    <a:pt x="1648" y="7348"/>
                    <a:pt x="3674" y="7348"/>
                  </a:cubicBezTo>
                  <a:cubicBezTo>
                    <a:pt x="5701" y="7348"/>
                    <a:pt x="7348" y="5701"/>
                    <a:pt x="7348" y="3674"/>
                  </a:cubicBezTo>
                  <a:cubicBezTo>
                    <a:pt x="7348" y="1647"/>
                    <a:pt x="5701" y="1"/>
                    <a:pt x="367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85;p26">
              <a:extLst>
                <a:ext uri="{FF2B5EF4-FFF2-40B4-BE49-F238E27FC236}">
                  <a16:creationId xmlns:a16="http://schemas.microsoft.com/office/drawing/2014/main" id="{A4A88527-05C8-2B62-F970-86F4FAF2EA45}"/>
                </a:ext>
              </a:extLst>
            </p:cNvPr>
            <p:cNvSpPr/>
            <p:nvPr/>
          </p:nvSpPr>
          <p:spPr>
            <a:xfrm>
              <a:off x="3062200" y="3162675"/>
              <a:ext cx="186075" cy="91075"/>
            </a:xfrm>
            <a:custGeom>
              <a:avLst/>
              <a:gdLst/>
              <a:ahLst/>
              <a:cxnLst/>
              <a:rect l="l" t="t" r="r" b="b"/>
              <a:pathLst>
                <a:path w="7443" h="3643" extrusionOk="0">
                  <a:moveTo>
                    <a:pt x="6999" y="1"/>
                  </a:moveTo>
                  <a:lnTo>
                    <a:pt x="1" y="1521"/>
                  </a:lnTo>
                  <a:lnTo>
                    <a:pt x="476" y="3643"/>
                  </a:lnTo>
                  <a:lnTo>
                    <a:pt x="7443" y="2123"/>
                  </a:lnTo>
                  <a:lnTo>
                    <a:pt x="699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86;p26">
              <a:extLst>
                <a:ext uri="{FF2B5EF4-FFF2-40B4-BE49-F238E27FC236}">
                  <a16:creationId xmlns:a16="http://schemas.microsoft.com/office/drawing/2014/main" id="{1662770A-D7E8-C955-8ADC-5481D84F8F07}"/>
                </a:ext>
              </a:extLst>
            </p:cNvPr>
            <p:cNvSpPr/>
            <p:nvPr/>
          </p:nvSpPr>
          <p:spPr>
            <a:xfrm>
              <a:off x="2917325" y="3359025"/>
              <a:ext cx="447350" cy="280300"/>
            </a:xfrm>
            <a:custGeom>
              <a:avLst/>
              <a:gdLst/>
              <a:ahLst/>
              <a:cxnLst/>
              <a:rect l="l" t="t" r="r" b="b"/>
              <a:pathLst>
                <a:path w="17894" h="11212" extrusionOk="0">
                  <a:moveTo>
                    <a:pt x="16848" y="1"/>
                  </a:moveTo>
                  <a:lnTo>
                    <a:pt x="0" y="9311"/>
                  </a:lnTo>
                  <a:lnTo>
                    <a:pt x="1045" y="11212"/>
                  </a:lnTo>
                  <a:lnTo>
                    <a:pt x="17893" y="1901"/>
                  </a:lnTo>
                  <a:lnTo>
                    <a:pt x="1684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87;p26">
              <a:extLst>
                <a:ext uri="{FF2B5EF4-FFF2-40B4-BE49-F238E27FC236}">
                  <a16:creationId xmlns:a16="http://schemas.microsoft.com/office/drawing/2014/main" id="{3F1AE3EA-B157-6F6A-48B7-42B751A0DC9B}"/>
                </a:ext>
              </a:extLst>
            </p:cNvPr>
            <p:cNvSpPr/>
            <p:nvPr/>
          </p:nvSpPr>
          <p:spPr>
            <a:xfrm>
              <a:off x="4016225" y="3644850"/>
              <a:ext cx="184500" cy="183700"/>
            </a:xfrm>
            <a:custGeom>
              <a:avLst/>
              <a:gdLst/>
              <a:ahLst/>
              <a:cxnLst/>
              <a:rect l="l" t="t" r="r" b="b"/>
              <a:pathLst>
                <a:path w="7380" h="7348" extrusionOk="0">
                  <a:moveTo>
                    <a:pt x="3706" y="2154"/>
                  </a:moveTo>
                  <a:cubicBezTo>
                    <a:pt x="4529" y="2154"/>
                    <a:pt x="5195" y="2850"/>
                    <a:pt x="5195" y="3674"/>
                  </a:cubicBezTo>
                  <a:cubicBezTo>
                    <a:pt x="5195" y="4497"/>
                    <a:pt x="4529" y="5194"/>
                    <a:pt x="3706" y="5194"/>
                  </a:cubicBezTo>
                  <a:cubicBezTo>
                    <a:pt x="2851" y="5194"/>
                    <a:pt x="2186" y="4497"/>
                    <a:pt x="2186" y="3674"/>
                  </a:cubicBezTo>
                  <a:cubicBezTo>
                    <a:pt x="2186" y="2850"/>
                    <a:pt x="2851" y="2154"/>
                    <a:pt x="3706" y="2154"/>
                  </a:cubicBezTo>
                  <a:close/>
                  <a:moveTo>
                    <a:pt x="3706" y="0"/>
                  </a:moveTo>
                  <a:cubicBezTo>
                    <a:pt x="1648" y="0"/>
                    <a:pt x="1" y="1647"/>
                    <a:pt x="1" y="3674"/>
                  </a:cubicBezTo>
                  <a:cubicBezTo>
                    <a:pt x="1" y="5701"/>
                    <a:pt x="1648" y="7347"/>
                    <a:pt x="3706" y="7347"/>
                  </a:cubicBezTo>
                  <a:cubicBezTo>
                    <a:pt x="5733" y="7347"/>
                    <a:pt x="7380" y="5701"/>
                    <a:pt x="7380" y="3674"/>
                  </a:cubicBezTo>
                  <a:cubicBezTo>
                    <a:pt x="7380" y="1647"/>
                    <a:pt x="5733" y="0"/>
                    <a:pt x="37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88;p26">
              <a:extLst>
                <a:ext uri="{FF2B5EF4-FFF2-40B4-BE49-F238E27FC236}">
                  <a16:creationId xmlns:a16="http://schemas.microsoft.com/office/drawing/2014/main" id="{71FE26CE-8800-11BA-935E-CAD116A29164}"/>
                </a:ext>
              </a:extLst>
            </p:cNvPr>
            <p:cNvSpPr/>
            <p:nvPr/>
          </p:nvSpPr>
          <p:spPr>
            <a:xfrm>
              <a:off x="3987725" y="3503925"/>
              <a:ext cx="121175" cy="178950"/>
            </a:xfrm>
            <a:custGeom>
              <a:avLst/>
              <a:gdLst/>
              <a:ahLst/>
              <a:cxnLst/>
              <a:rect l="l" t="t" r="r" b="b"/>
              <a:pathLst>
                <a:path w="4847" h="7158" extrusionOk="0">
                  <a:moveTo>
                    <a:pt x="1964" y="0"/>
                  </a:moveTo>
                  <a:lnTo>
                    <a:pt x="1" y="919"/>
                  </a:lnTo>
                  <a:lnTo>
                    <a:pt x="2883" y="7157"/>
                  </a:lnTo>
                  <a:lnTo>
                    <a:pt x="4846" y="6239"/>
                  </a:lnTo>
                  <a:lnTo>
                    <a:pt x="196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89;p26">
              <a:extLst>
                <a:ext uri="{FF2B5EF4-FFF2-40B4-BE49-F238E27FC236}">
                  <a16:creationId xmlns:a16="http://schemas.microsoft.com/office/drawing/2014/main" id="{689EA1CB-61C7-F7A3-A80D-F1D66324727C}"/>
                </a:ext>
              </a:extLst>
            </p:cNvPr>
            <p:cNvSpPr/>
            <p:nvPr/>
          </p:nvSpPr>
          <p:spPr>
            <a:xfrm>
              <a:off x="3312375" y="2224300"/>
              <a:ext cx="191625" cy="184175"/>
            </a:xfrm>
            <a:custGeom>
              <a:avLst/>
              <a:gdLst/>
              <a:ahLst/>
              <a:cxnLst/>
              <a:rect l="l" t="t" r="r" b="b"/>
              <a:pathLst>
                <a:path w="7665" h="7367" extrusionOk="0">
                  <a:moveTo>
                    <a:pt x="3825" y="2189"/>
                  </a:moveTo>
                  <a:cubicBezTo>
                    <a:pt x="4599" y="2189"/>
                    <a:pt x="5261" y="2773"/>
                    <a:pt x="5321" y="3587"/>
                  </a:cubicBezTo>
                  <a:cubicBezTo>
                    <a:pt x="5385" y="4410"/>
                    <a:pt x="4783" y="5139"/>
                    <a:pt x="3928" y="5202"/>
                  </a:cubicBezTo>
                  <a:cubicBezTo>
                    <a:pt x="3890" y="5205"/>
                    <a:pt x="3852" y="5206"/>
                    <a:pt x="3814" y="5206"/>
                  </a:cubicBezTo>
                  <a:cubicBezTo>
                    <a:pt x="3039" y="5206"/>
                    <a:pt x="2373" y="4594"/>
                    <a:pt x="2313" y="3808"/>
                  </a:cubicBezTo>
                  <a:cubicBezTo>
                    <a:pt x="2250" y="2985"/>
                    <a:pt x="2883" y="2257"/>
                    <a:pt x="3706" y="2193"/>
                  </a:cubicBezTo>
                  <a:cubicBezTo>
                    <a:pt x="3746" y="2190"/>
                    <a:pt x="3786" y="2189"/>
                    <a:pt x="3825" y="2189"/>
                  </a:cubicBezTo>
                  <a:close/>
                  <a:moveTo>
                    <a:pt x="3784" y="1"/>
                  </a:moveTo>
                  <a:cubicBezTo>
                    <a:pt x="3706" y="1"/>
                    <a:pt x="3627" y="3"/>
                    <a:pt x="3548" y="8"/>
                  </a:cubicBezTo>
                  <a:cubicBezTo>
                    <a:pt x="1521" y="167"/>
                    <a:pt x="1" y="1940"/>
                    <a:pt x="159" y="3967"/>
                  </a:cubicBezTo>
                  <a:cubicBezTo>
                    <a:pt x="310" y="5896"/>
                    <a:pt x="1896" y="7367"/>
                    <a:pt x="3797" y="7367"/>
                  </a:cubicBezTo>
                  <a:cubicBezTo>
                    <a:pt x="3892" y="7367"/>
                    <a:pt x="3989" y="7363"/>
                    <a:pt x="4086" y="7355"/>
                  </a:cubicBezTo>
                  <a:cubicBezTo>
                    <a:pt x="6113" y="7229"/>
                    <a:pt x="7665" y="5455"/>
                    <a:pt x="7507" y="3428"/>
                  </a:cubicBezTo>
                  <a:cubicBezTo>
                    <a:pt x="7354" y="1481"/>
                    <a:pt x="5711" y="1"/>
                    <a:pt x="378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90;p26">
              <a:extLst>
                <a:ext uri="{FF2B5EF4-FFF2-40B4-BE49-F238E27FC236}">
                  <a16:creationId xmlns:a16="http://schemas.microsoft.com/office/drawing/2014/main" id="{F83C62F3-CE14-7847-30F2-1B53C0FF37E2}"/>
                </a:ext>
              </a:extLst>
            </p:cNvPr>
            <p:cNvSpPr/>
            <p:nvPr/>
          </p:nvSpPr>
          <p:spPr>
            <a:xfrm>
              <a:off x="3412925" y="2366200"/>
              <a:ext cx="131475" cy="177375"/>
            </a:xfrm>
            <a:custGeom>
              <a:avLst/>
              <a:gdLst/>
              <a:ahLst/>
              <a:cxnLst/>
              <a:rect l="l" t="t" r="r" b="b"/>
              <a:pathLst>
                <a:path w="5259" h="7095" extrusionOk="0">
                  <a:moveTo>
                    <a:pt x="1901" y="1"/>
                  </a:moveTo>
                  <a:lnTo>
                    <a:pt x="1" y="1078"/>
                  </a:lnTo>
                  <a:lnTo>
                    <a:pt x="3358" y="7095"/>
                  </a:lnTo>
                  <a:lnTo>
                    <a:pt x="5258" y="6018"/>
                  </a:lnTo>
                  <a:lnTo>
                    <a:pt x="190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91;p26">
              <a:extLst>
                <a:ext uri="{FF2B5EF4-FFF2-40B4-BE49-F238E27FC236}">
                  <a16:creationId xmlns:a16="http://schemas.microsoft.com/office/drawing/2014/main" id="{742FD613-E642-A18C-3AD0-F85BAD9A9D34}"/>
                </a:ext>
              </a:extLst>
            </p:cNvPr>
            <p:cNvSpPr/>
            <p:nvPr/>
          </p:nvSpPr>
          <p:spPr>
            <a:xfrm>
              <a:off x="4122325" y="2059275"/>
              <a:ext cx="209825" cy="184225"/>
            </a:xfrm>
            <a:custGeom>
              <a:avLst/>
              <a:gdLst/>
              <a:ahLst/>
              <a:cxnLst/>
              <a:rect l="l" t="t" r="r" b="b"/>
              <a:pathLst>
                <a:path w="8393" h="7369" extrusionOk="0">
                  <a:moveTo>
                    <a:pt x="4183" y="2167"/>
                  </a:moveTo>
                  <a:cubicBezTo>
                    <a:pt x="4666" y="2167"/>
                    <a:pt x="5150" y="2404"/>
                    <a:pt x="5448" y="2841"/>
                  </a:cubicBezTo>
                  <a:cubicBezTo>
                    <a:pt x="5923" y="3537"/>
                    <a:pt x="5733" y="4487"/>
                    <a:pt x="5036" y="4962"/>
                  </a:cubicBezTo>
                  <a:cubicBezTo>
                    <a:pt x="4780" y="5125"/>
                    <a:pt x="4491" y="5202"/>
                    <a:pt x="4204" y="5202"/>
                  </a:cubicBezTo>
                  <a:cubicBezTo>
                    <a:pt x="3710" y="5202"/>
                    <a:pt x="3226" y="4972"/>
                    <a:pt x="2946" y="4551"/>
                  </a:cubicBezTo>
                  <a:cubicBezTo>
                    <a:pt x="2471" y="3854"/>
                    <a:pt x="2661" y="2904"/>
                    <a:pt x="3357" y="2429"/>
                  </a:cubicBezTo>
                  <a:cubicBezTo>
                    <a:pt x="3606" y="2251"/>
                    <a:pt x="3894" y="2167"/>
                    <a:pt x="4183" y="2167"/>
                  </a:cubicBezTo>
                  <a:close/>
                  <a:moveTo>
                    <a:pt x="4170" y="1"/>
                  </a:moveTo>
                  <a:cubicBezTo>
                    <a:pt x="3467" y="1"/>
                    <a:pt x="2756" y="201"/>
                    <a:pt x="2122" y="624"/>
                  </a:cubicBezTo>
                  <a:cubicBezTo>
                    <a:pt x="444" y="1764"/>
                    <a:pt x="0" y="4076"/>
                    <a:pt x="1141" y="5754"/>
                  </a:cubicBezTo>
                  <a:cubicBezTo>
                    <a:pt x="1853" y="6802"/>
                    <a:pt x="3009" y="7369"/>
                    <a:pt x="4186" y="7369"/>
                  </a:cubicBezTo>
                  <a:cubicBezTo>
                    <a:pt x="4894" y="7369"/>
                    <a:pt x="5609" y="7164"/>
                    <a:pt x="6239" y="6736"/>
                  </a:cubicBezTo>
                  <a:cubicBezTo>
                    <a:pt x="7949" y="5627"/>
                    <a:pt x="8393" y="3316"/>
                    <a:pt x="7253" y="1637"/>
                  </a:cubicBezTo>
                  <a:cubicBezTo>
                    <a:pt x="6535" y="581"/>
                    <a:pt x="5365" y="1"/>
                    <a:pt x="41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2;p26">
              <a:extLst>
                <a:ext uri="{FF2B5EF4-FFF2-40B4-BE49-F238E27FC236}">
                  <a16:creationId xmlns:a16="http://schemas.microsoft.com/office/drawing/2014/main" id="{00AE508F-09CC-E1F6-C7BD-41091DAC2CC1}"/>
                </a:ext>
              </a:extLst>
            </p:cNvPr>
            <p:cNvSpPr/>
            <p:nvPr/>
          </p:nvSpPr>
          <p:spPr>
            <a:xfrm>
              <a:off x="3978225" y="2193625"/>
              <a:ext cx="231225" cy="346000"/>
            </a:xfrm>
            <a:custGeom>
              <a:avLst/>
              <a:gdLst/>
              <a:ahLst/>
              <a:cxnLst/>
              <a:rect l="l" t="t" r="r" b="b"/>
              <a:pathLst>
                <a:path w="9249" h="13840" extrusionOk="0">
                  <a:moveTo>
                    <a:pt x="7411" y="0"/>
                  </a:moveTo>
                  <a:lnTo>
                    <a:pt x="1" y="12731"/>
                  </a:lnTo>
                  <a:lnTo>
                    <a:pt x="1869" y="13839"/>
                  </a:lnTo>
                  <a:lnTo>
                    <a:pt x="9248" y="1140"/>
                  </a:lnTo>
                  <a:lnTo>
                    <a:pt x="741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3;p26">
              <a:extLst>
                <a:ext uri="{FF2B5EF4-FFF2-40B4-BE49-F238E27FC236}">
                  <a16:creationId xmlns:a16="http://schemas.microsoft.com/office/drawing/2014/main" id="{F7DE60CF-608B-9EA9-A6A5-375657C80A3B}"/>
                </a:ext>
              </a:extLst>
            </p:cNvPr>
            <p:cNvSpPr/>
            <p:nvPr/>
          </p:nvSpPr>
          <p:spPr>
            <a:xfrm>
              <a:off x="3189675" y="2450925"/>
              <a:ext cx="1152775" cy="1152775"/>
            </a:xfrm>
            <a:custGeom>
              <a:avLst/>
              <a:gdLst/>
              <a:ahLst/>
              <a:cxnLst/>
              <a:rect l="l" t="t" r="r" b="b"/>
              <a:pathLst>
                <a:path w="46111" h="46111" extrusionOk="0">
                  <a:moveTo>
                    <a:pt x="23055" y="2439"/>
                  </a:moveTo>
                  <a:cubicBezTo>
                    <a:pt x="27616" y="2439"/>
                    <a:pt x="31828" y="3927"/>
                    <a:pt x="35248" y="6461"/>
                  </a:cubicBezTo>
                  <a:cubicBezTo>
                    <a:pt x="39428" y="9501"/>
                    <a:pt x="42405" y="14093"/>
                    <a:pt x="43355" y="19382"/>
                  </a:cubicBezTo>
                  <a:cubicBezTo>
                    <a:pt x="43577" y="20585"/>
                    <a:pt x="43672" y="21820"/>
                    <a:pt x="43672" y="23055"/>
                  </a:cubicBezTo>
                  <a:cubicBezTo>
                    <a:pt x="43672" y="34425"/>
                    <a:pt x="34425" y="43672"/>
                    <a:pt x="23055" y="43672"/>
                  </a:cubicBezTo>
                  <a:cubicBezTo>
                    <a:pt x="11686" y="43672"/>
                    <a:pt x="2439" y="34425"/>
                    <a:pt x="2439" y="23055"/>
                  </a:cubicBezTo>
                  <a:cubicBezTo>
                    <a:pt x="2439" y="18970"/>
                    <a:pt x="3642" y="15170"/>
                    <a:pt x="5701" y="11971"/>
                  </a:cubicBezTo>
                  <a:cubicBezTo>
                    <a:pt x="7158" y="9660"/>
                    <a:pt x="9089" y="7696"/>
                    <a:pt x="11338" y="6113"/>
                  </a:cubicBezTo>
                  <a:cubicBezTo>
                    <a:pt x="14663" y="3801"/>
                    <a:pt x="18717" y="2439"/>
                    <a:pt x="23055" y="2439"/>
                  </a:cubicBezTo>
                  <a:close/>
                  <a:moveTo>
                    <a:pt x="23055" y="1"/>
                  </a:moveTo>
                  <a:cubicBezTo>
                    <a:pt x="18115" y="1"/>
                    <a:pt x="13523" y="1584"/>
                    <a:pt x="9754" y="4244"/>
                  </a:cubicBezTo>
                  <a:cubicBezTo>
                    <a:pt x="7316" y="5986"/>
                    <a:pt x="5194" y="8203"/>
                    <a:pt x="3579" y="10736"/>
                  </a:cubicBezTo>
                  <a:cubicBezTo>
                    <a:pt x="1330" y="14315"/>
                    <a:pt x="0" y="18527"/>
                    <a:pt x="0" y="23055"/>
                  </a:cubicBezTo>
                  <a:cubicBezTo>
                    <a:pt x="0" y="35786"/>
                    <a:pt x="10356" y="46110"/>
                    <a:pt x="23055" y="46110"/>
                  </a:cubicBezTo>
                  <a:cubicBezTo>
                    <a:pt x="35786" y="46110"/>
                    <a:pt x="46110" y="35786"/>
                    <a:pt x="46110" y="23055"/>
                  </a:cubicBezTo>
                  <a:cubicBezTo>
                    <a:pt x="46110" y="21757"/>
                    <a:pt x="46015" y="20459"/>
                    <a:pt x="45794" y="19192"/>
                  </a:cubicBezTo>
                  <a:cubicBezTo>
                    <a:pt x="44780" y="13111"/>
                    <a:pt x="41360" y="7854"/>
                    <a:pt x="36546" y="4371"/>
                  </a:cubicBezTo>
                  <a:cubicBezTo>
                    <a:pt x="32746" y="1616"/>
                    <a:pt x="28091" y="1"/>
                    <a:pt x="2305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294;p26">
              <a:extLst>
                <a:ext uri="{FF2B5EF4-FFF2-40B4-BE49-F238E27FC236}">
                  <a16:creationId xmlns:a16="http://schemas.microsoft.com/office/drawing/2014/main" id="{9DCFBD51-A65F-E154-4A70-A08E8938428B}"/>
                </a:ext>
              </a:extLst>
            </p:cNvPr>
            <p:cNvSpPr/>
            <p:nvPr/>
          </p:nvSpPr>
          <p:spPr>
            <a:xfrm>
              <a:off x="2696425" y="3599725"/>
              <a:ext cx="187675" cy="187650"/>
            </a:xfrm>
            <a:custGeom>
              <a:avLst/>
              <a:gdLst/>
              <a:ahLst/>
              <a:cxnLst/>
              <a:rect l="l" t="t" r="r" b="b"/>
              <a:pathLst>
                <a:path w="7507" h="7506" extrusionOk="0">
                  <a:moveTo>
                    <a:pt x="3769" y="2280"/>
                  </a:moveTo>
                  <a:cubicBezTo>
                    <a:pt x="4624" y="2280"/>
                    <a:pt x="5321" y="3009"/>
                    <a:pt x="5321" y="3864"/>
                  </a:cubicBezTo>
                  <a:cubicBezTo>
                    <a:pt x="5321" y="4719"/>
                    <a:pt x="4624" y="5415"/>
                    <a:pt x="3769" y="5415"/>
                  </a:cubicBezTo>
                  <a:lnTo>
                    <a:pt x="3737" y="5415"/>
                  </a:lnTo>
                  <a:cubicBezTo>
                    <a:pt x="2882" y="5415"/>
                    <a:pt x="2186" y="4687"/>
                    <a:pt x="2186" y="3864"/>
                  </a:cubicBezTo>
                  <a:cubicBezTo>
                    <a:pt x="2186" y="3009"/>
                    <a:pt x="2882" y="2312"/>
                    <a:pt x="3737" y="2280"/>
                  </a:cubicBezTo>
                  <a:close/>
                  <a:moveTo>
                    <a:pt x="3009" y="0"/>
                  </a:moveTo>
                  <a:cubicBezTo>
                    <a:pt x="2914" y="0"/>
                    <a:pt x="2819" y="63"/>
                    <a:pt x="2787" y="158"/>
                  </a:cubicBezTo>
                  <a:lnTo>
                    <a:pt x="2597" y="982"/>
                  </a:lnTo>
                  <a:lnTo>
                    <a:pt x="1901" y="538"/>
                  </a:lnTo>
                  <a:cubicBezTo>
                    <a:pt x="1864" y="514"/>
                    <a:pt x="1828" y="504"/>
                    <a:pt x="1792" y="504"/>
                  </a:cubicBezTo>
                  <a:cubicBezTo>
                    <a:pt x="1733" y="504"/>
                    <a:pt x="1674" y="531"/>
                    <a:pt x="1616" y="570"/>
                  </a:cubicBezTo>
                  <a:lnTo>
                    <a:pt x="571" y="1615"/>
                  </a:lnTo>
                  <a:cubicBezTo>
                    <a:pt x="507" y="1710"/>
                    <a:pt x="475" y="1805"/>
                    <a:pt x="539" y="1900"/>
                  </a:cubicBezTo>
                  <a:lnTo>
                    <a:pt x="982" y="2597"/>
                  </a:lnTo>
                  <a:lnTo>
                    <a:pt x="159" y="2787"/>
                  </a:lnTo>
                  <a:cubicBezTo>
                    <a:pt x="64" y="2819"/>
                    <a:pt x="0" y="2914"/>
                    <a:pt x="0" y="3009"/>
                  </a:cubicBezTo>
                  <a:lnTo>
                    <a:pt x="0" y="4497"/>
                  </a:lnTo>
                  <a:cubicBezTo>
                    <a:pt x="0" y="4592"/>
                    <a:pt x="64" y="4687"/>
                    <a:pt x="159" y="4719"/>
                  </a:cubicBezTo>
                  <a:lnTo>
                    <a:pt x="982" y="4909"/>
                  </a:lnTo>
                  <a:lnTo>
                    <a:pt x="539" y="5605"/>
                  </a:lnTo>
                  <a:cubicBezTo>
                    <a:pt x="475" y="5700"/>
                    <a:pt x="507" y="5795"/>
                    <a:pt x="571" y="5891"/>
                  </a:cubicBezTo>
                  <a:lnTo>
                    <a:pt x="1616" y="6936"/>
                  </a:lnTo>
                  <a:cubicBezTo>
                    <a:pt x="1674" y="6975"/>
                    <a:pt x="1733" y="7002"/>
                    <a:pt x="1792" y="7002"/>
                  </a:cubicBezTo>
                  <a:cubicBezTo>
                    <a:pt x="1828" y="7002"/>
                    <a:pt x="1864" y="6991"/>
                    <a:pt x="1901" y="6967"/>
                  </a:cubicBezTo>
                  <a:lnTo>
                    <a:pt x="2597" y="6524"/>
                  </a:lnTo>
                  <a:lnTo>
                    <a:pt x="2787" y="7316"/>
                  </a:lnTo>
                  <a:cubicBezTo>
                    <a:pt x="2819" y="7442"/>
                    <a:pt x="2914" y="7506"/>
                    <a:pt x="3009" y="7506"/>
                  </a:cubicBezTo>
                  <a:lnTo>
                    <a:pt x="4497" y="7506"/>
                  </a:lnTo>
                  <a:cubicBezTo>
                    <a:pt x="4592" y="7506"/>
                    <a:pt x="4687" y="7442"/>
                    <a:pt x="4719" y="7316"/>
                  </a:cubicBezTo>
                  <a:lnTo>
                    <a:pt x="4909" y="6524"/>
                  </a:lnTo>
                  <a:lnTo>
                    <a:pt x="5606" y="6967"/>
                  </a:lnTo>
                  <a:cubicBezTo>
                    <a:pt x="5642" y="6991"/>
                    <a:pt x="5683" y="7002"/>
                    <a:pt x="5723" y="7002"/>
                  </a:cubicBezTo>
                  <a:cubicBezTo>
                    <a:pt x="5788" y="7002"/>
                    <a:pt x="5852" y="6975"/>
                    <a:pt x="5891" y="6936"/>
                  </a:cubicBezTo>
                  <a:lnTo>
                    <a:pt x="6936" y="5891"/>
                  </a:lnTo>
                  <a:cubicBezTo>
                    <a:pt x="6999" y="5795"/>
                    <a:pt x="7031" y="5669"/>
                    <a:pt x="6968" y="5605"/>
                  </a:cubicBezTo>
                  <a:lnTo>
                    <a:pt x="6524" y="4909"/>
                  </a:lnTo>
                  <a:lnTo>
                    <a:pt x="7316" y="4719"/>
                  </a:lnTo>
                  <a:cubicBezTo>
                    <a:pt x="7443" y="4687"/>
                    <a:pt x="7506" y="4592"/>
                    <a:pt x="7506" y="4497"/>
                  </a:cubicBezTo>
                  <a:lnTo>
                    <a:pt x="7506" y="3009"/>
                  </a:lnTo>
                  <a:cubicBezTo>
                    <a:pt x="7506" y="2914"/>
                    <a:pt x="7443" y="2819"/>
                    <a:pt x="7348" y="2787"/>
                  </a:cubicBezTo>
                  <a:lnTo>
                    <a:pt x="6524" y="2597"/>
                  </a:lnTo>
                  <a:lnTo>
                    <a:pt x="6968" y="1900"/>
                  </a:lnTo>
                  <a:cubicBezTo>
                    <a:pt x="7031" y="1805"/>
                    <a:pt x="6999" y="1710"/>
                    <a:pt x="6936" y="1615"/>
                  </a:cubicBezTo>
                  <a:lnTo>
                    <a:pt x="5891" y="570"/>
                  </a:lnTo>
                  <a:cubicBezTo>
                    <a:pt x="5832" y="531"/>
                    <a:pt x="5773" y="504"/>
                    <a:pt x="5715" y="504"/>
                  </a:cubicBezTo>
                  <a:cubicBezTo>
                    <a:pt x="5678" y="504"/>
                    <a:pt x="5642" y="514"/>
                    <a:pt x="5606" y="538"/>
                  </a:cubicBezTo>
                  <a:lnTo>
                    <a:pt x="4909" y="982"/>
                  </a:lnTo>
                  <a:lnTo>
                    <a:pt x="4719" y="158"/>
                  </a:lnTo>
                  <a:cubicBezTo>
                    <a:pt x="4687" y="63"/>
                    <a:pt x="4592" y="0"/>
                    <a:pt x="449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95;p26">
              <a:extLst>
                <a:ext uri="{FF2B5EF4-FFF2-40B4-BE49-F238E27FC236}">
                  <a16:creationId xmlns:a16="http://schemas.microsoft.com/office/drawing/2014/main" id="{2F788CA0-4014-BE8C-B4F8-535A84AA40C1}"/>
                </a:ext>
              </a:extLst>
            </p:cNvPr>
            <p:cNvSpPr/>
            <p:nvPr/>
          </p:nvSpPr>
          <p:spPr>
            <a:xfrm>
              <a:off x="5064475" y="2405000"/>
              <a:ext cx="264475" cy="236750"/>
            </a:xfrm>
            <a:custGeom>
              <a:avLst/>
              <a:gdLst/>
              <a:ahLst/>
              <a:cxnLst/>
              <a:rect l="l" t="t" r="r" b="b"/>
              <a:pathLst>
                <a:path w="10579" h="9470" extrusionOk="0">
                  <a:moveTo>
                    <a:pt x="3294" y="3959"/>
                  </a:moveTo>
                  <a:cubicBezTo>
                    <a:pt x="3643" y="3959"/>
                    <a:pt x="3928" y="4244"/>
                    <a:pt x="3928" y="4593"/>
                  </a:cubicBezTo>
                  <a:cubicBezTo>
                    <a:pt x="3928" y="4941"/>
                    <a:pt x="3643" y="5226"/>
                    <a:pt x="3294" y="5226"/>
                  </a:cubicBezTo>
                  <a:cubicBezTo>
                    <a:pt x="2946" y="5226"/>
                    <a:pt x="2661" y="4941"/>
                    <a:pt x="2661" y="4593"/>
                  </a:cubicBezTo>
                  <a:cubicBezTo>
                    <a:pt x="2661" y="4244"/>
                    <a:pt x="2946" y="3959"/>
                    <a:pt x="3294" y="3959"/>
                  </a:cubicBezTo>
                  <a:close/>
                  <a:moveTo>
                    <a:pt x="5289" y="3959"/>
                  </a:moveTo>
                  <a:cubicBezTo>
                    <a:pt x="5638" y="3959"/>
                    <a:pt x="5923" y="4244"/>
                    <a:pt x="5923" y="4593"/>
                  </a:cubicBezTo>
                  <a:cubicBezTo>
                    <a:pt x="5923" y="4941"/>
                    <a:pt x="5638" y="5226"/>
                    <a:pt x="5289" y="5226"/>
                  </a:cubicBezTo>
                  <a:cubicBezTo>
                    <a:pt x="4941" y="5226"/>
                    <a:pt x="4656" y="4941"/>
                    <a:pt x="4656" y="4593"/>
                  </a:cubicBezTo>
                  <a:cubicBezTo>
                    <a:pt x="4656" y="4244"/>
                    <a:pt x="4941" y="3959"/>
                    <a:pt x="5289" y="3959"/>
                  </a:cubicBezTo>
                  <a:close/>
                  <a:moveTo>
                    <a:pt x="7221" y="3959"/>
                  </a:moveTo>
                  <a:cubicBezTo>
                    <a:pt x="7570" y="3959"/>
                    <a:pt x="7855" y="4244"/>
                    <a:pt x="7855" y="4593"/>
                  </a:cubicBezTo>
                  <a:cubicBezTo>
                    <a:pt x="7855" y="4941"/>
                    <a:pt x="7570" y="5226"/>
                    <a:pt x="7221" y="5226"/>
                  </a:cubicBezTo>
                  <a:cubicBezTo>
                    <a:pt x="6873" y="5226"/>
                    <a:pt x="6588" y="4941"/>
                    <a:pt x="6588" y="4593"/>
                  </a:cubicBezTo>
                  <a:cubicBezTo>
                    <a:pt x="6588" y="4244"/>
                    <a:pt x="6873" y="3959"/>
                    <a:pt x="7221" y="3959"/>
                  </a:cubicBezTo>
                  <a:close/>
                  <a:moveTo>
                    <a:pt x="5289" y="1"/>
                  </a:moveTo>
                  <a:cubicBezTo>
                    <a:pt x="2376" y="1"/>
                    <a:pt x="1" y="1869"/>
                    <a:pt x="1" y="4181"/>
                  </a:cubicBezTo>
                  <a:cubicBezTo>
                    <a:pt x="1" y="6461"/>
                    <a:pt x="2376" y="8330"/>
                    <a:pt x="5289" y="8330"/>
                  </a:cubicBezTo>
                  <a:cubicBezTo>
                    <a:pt x="5448" y="8330"/>
                    <a:pt x="5606" y="8330"/>
                    <a:pt x="5764" y="8298"/>
                  </a:cubicBezTo>
                  <a:lnTo>
                    <a:pt x="6176" y="9311"/>
                  </a:lnTo>
                  <a:cubicBezTo>
                    <a:pt x="6208" y="9406"/>
                    <a:pt x="6271" y="9438"/>
                    <a:pt x="6366" y="9470"/>
                  </a:cubicBezTo>
                  <a:lnTo>
                    <a:pt x="6398" y="9470"/>
                  </a:lnTo>
                  <a:cubicBezTo>
                    <a:pt x="6461" y="9470"/>
                    <a:pt x="6524" y="9438"/>
                    <a:pt x="6588" y="9375"/>
                  </a:cubicBezTo>
                  <a:lnTo>
                    <a:pt x="8076" y="7696"/>
                  </a:lnTo>
                  <a:cubicBezTo>
                    <a:pt x="9660" y="6936"/>
                    <a:pt x="10578" y="5606"/>
                    <a:pt x="10578" y="4181"/>
                  </a:cubicBezTo>
                  <a:cubicBezTo>
                    <a:pt x="10578" y="1869"/>
                    <a:pt x="8203" y="1"/>
                    <a:pt x="528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96;p26">
              <a:extLst>
                <a:ext uri="{FF2B5EF4-FFF2-40B4-BE49-F238E27FC236}">
                  <a16:creationId xmlns:a16="http://schemas.microsoft.com/office/drawing/2014/main" id="{7758C81F-A302-4732-BB23-E45A0103E1B9}"/>
                </a:ext>
              </a:extLst>
            </p:cNvPr>
            <p:cNvSpPr/>
            <p:nvPr/>
          </p:nvSpPr>
          <p:spPr>
            <a:xfrm>
              <a:off x="3534075" y="2825575"/>
              <a:ext cx="495650" cy="505100"/>
            </a:xfrm>
            <a:custGeom>
              <a:avLst/>
              <a:gdLst/>
              <a:ahLst/>
              <a:cxnLst/>
              <a:rect l="l" t="t" r="r" b="b"/>
              <a:pathLst>
                <a:path w="19826" h="20204" extrusionOk="0">
                  <a:moveTo>
                    <a:pt x="3734" y="1"/>
                  </a:moveTo>
                  <a:cubicBezTo>
                    <a:pt x="3586" y="1"/>
                    <a:pt x="3429" y="28"/>
                    <a:pt x="3262" y="89"/>
                  </a:cubicBezTo>
                  <a:cubicBezTo>
                    <a:pt x="1710" y="691"/>
                    <a:pt x="2566" y="2717"/>
                    <a:pt x="2566" y="2717"/>
                  </a:cubicBezTo>
                  <a:lnTo>
                    <a:pt x="6112" y="12123"/>
                  </a:lnTo>
                  <a:cubicBezTo>
                    <a:pt x="6162" y="12248"/>
                    <a:pt x="6075" y="12333"/>
                    <a:pt x="5989" y="12333"/>
                  </a:cubicBezTo>
                  <a:cubicBezTo>
                    <a:pt x="5966" y="12333"/>
                    <a:pt x="5943" y="12327"/>
                    <a:pt x="5922" y="12313"/>
                  </a:cubicBezTo>
                  <a:lnTo>
                    <a:pt x="4212" y="11300"/>
                  </a:lnTo>
                  <a:cubicBezTo>
                    <a:pt x="4212" y="11300"/>
                    <a:pt x="4212" y="11268"/>
                    <a:pt x="4181" y="11268"/>
                  </a:cubicBezTo>
                  <a:cubicBezTo>
                    <a:pt x="4089" y="11199"/>
                    <a:pt x="3134" y="10383"/>
                    <a:pt x="2181" y="10383"/>
                  </a:cubicBezTo>
                  <a:cubicBezTo>
                    <a:pt x="1818" y="10383"/>
                    <a:pt x="1455" y="10501"/>
                    <a:pt x="1140" y="10825"/>
                  </a:cubicBezTo>
                  <a:cubicBezTo>
                    <a:pt x="0" y="12028"/>
                    <a:pt x="1235" y="13327"/>
                    <a:pt x="1330" y="13422"/>
                  </a:cubicBezTo>
                  <a:cubicBezTo>
                    <a:pt x="1362" y="13422"/>
                    <a:pt x="1362" y="13422"/>
                    <a:pt x="1362" y="13453"/>
                  </a:cubicBezTo>
                  <a:lnTo>
                    <a:pt x="9786" y="19565"/>
                  </a:lnTo>
                  <a:cubicBezTo>
                    <a:pt x="9818" y="19597"/>
                    <a:pt x="9818" y="19597"/>
                    <a:pt x="9849" y="19629"/>
                  </a:cubicBezTo>
                  <a:lnTo>
                    <a:pt x="9976" y="19914"/>
                  </a:lnTo>
                  <a:cubicBezTo>
                    <a:pt x="10070" y="20102"/>
                    <a:pt x="10253" y="20203"/>
                    <a:pt x="10431" y="20203"/>
                  </a:cubicBezTo>
                  <a:cubicBezTo>
                    <a:pt x="10492" y="20203"/>
                    <a:pt x="10553" y="20191"/>
                    <a:pt x="10609" y="20167"/>
                  </a:cubicBezTo>
                  <a:lnTo>
                    <a:pt x="18115" y="17158"/>
                  </a:lnTo>
                  <a:cubicBezTo>
                    <a:pt x="18368" y="17032"/>
                    <a:pt x="18495" y="16778"/>
                    <a:pt x="18400" y="16525"/>
                  </a:cubicBezTo>
                  <a:lnTo>
                    <a:pt x="18305" y="16240"/>
                  </a:lnTo>
                  <a:cubicBezTo>
                    <a:pt x="18273" y="16177"/>
                    <a:pt x="18273" y="16113"/>
                    <a:pt x="18305" y="16082"/>
                  </a:cubicBezTo>
                  <a:cubicBezTo>
                    <a:pt x="19825" y="14118"/>
                    <a:pt x="18812" y="11490"/>
                    <a:pt x="18812" y="11490"/>
                  </a:cubicBezTo>
                  <a:lnTo>
                    <a:pt x="17292" y="7626"/>
                  </a:lnTo>
                  <a:cubicBezTo>
                    <a:pt x="17292" y="7626"/>
                    <a:pt x="17292" y="7626"/>
                    <a:pt x="17292" y="7594"/>
                  </a:cubicBezTo>
                  <a:cubicBezTo>
                    <a:pt x="17260" y="7468"/>
                    <a:pt x="16817" y="5631"/>
                    <a:pt x="15455" y="5631"/>
                  </a:cubicBezTo>
                  <a:cubicBezTo>
                    <a:pt x="14663" y="5631"/>
                    <a:pt x="14220" y="5979"/>
                    <a:pt x="13998" y="6296"/>
                  </a:cubicBezTo>
                  <a:cubicBezTo>
                    <a:pt x="13973" y="6333"/>
                    <a:pt x="13933" y="6351"/>
                    <a:pt x="13892" y="6351"/>
                  </a:cubicBezTo>
                  <a:cubicBezTo>
                    <a:pt x="13830" y="6351"/>
                    <a:pt x="13764" y="6309"/>
                    <a:pt x="13745" y="6233"/>
                  </a:cubicBezTo>
                  <a:cubicBezTo>
                    <a:pt x="13650" y="5853"/>
                    <a:pt x="13333" y="5346"/>
                    <a:pt x="12383" y="5251"/>
                  </a:cubicBezTo>
                  <a:cubicBezTo>
                    <a:pt x="12284" y="5239"/>
                    <a:pt x="12190" y="5234"/>
                    <a:pt x="12101" y="5234"/>
                  </a:cubicBezTo>
                  <a:cubicBezTo>
                    <a:pt x="11227" y="5234"/>
                    <a:pt x="10848" y="5764"/>
                    <a:pt x="10704" y="6138"/>
                  </a:cubicBezTo>
                  <a:cubicBezTo>
                    <a:pt x="10688" y="6206"/>
                    <a:pt x="10634" y="6237"/>
                    <a:pt x="10579" y="6237"/>
                  </a:cubicBezTo>
                  <a:cubicBezTo>
                    <a:pt x="10530" y="6237"/>
                    <a:pt x="10481" y="6213"/>
                    <a:pt x="10451" y="6169"/>
                  </a:cubicBezTo>
                  <a:cubicBezTo>
                    <a:pt x="10155" y="5551"/>
                    <a:pt x="9586" y="4865"/>
                    <a:pt x="8840" y="4865"/>
                  </a:cubicBezTo>
                  <a:cubicBezTo>
                    <a:pt x="8707" y="4865"/>
                    <a:pt x="8568" y="4886"/>
                    <a:pt x="8424" y="4934"/>
                  </a:cubicBezTo>
                  <a:cubicBezTo>
                    <a:pt x="7791" y="5124"/>
                    <a:pt x="7506" y="5536"/>
                    <a:pt x="7379" y="5853"/>
                  </a:cubicBezTo>
                  <a:cubicBezTo>
                    <a:pt x="7348" y="5916"/>
                    <a:pt x="7292" y="5948"/>
                    <a:pt x="7237" y="5948"/>
                  </a:cubicBezTo>
                  <a:cubicBezTo>
                    <a:pt x="7181" y="5948"/>
                    <a:pt x="7126" y="5916"/>
                    <a:pt x="7094" y="5853"/>
                  </a:cubicBezTo>
                  <a:lnTo>
                    <a:pt x="5574" y="1894"/>
                  </a:lnTo>
                  <a:cubicBezTo>
                    <a:pt x="5574" y="1894"/>
                    <a:pt x="4968" y="1"/>
                    <a:pt x="373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97;p26">
              <a:extLst>
                <a:ext uri="{FF2B5EF4-FFF2-40B4-BE49-F238E27FC236}">
                  <a16:creationId xmlns:a16="http://schemas.microsoft.com/office/drawing/2014/main" id="{4F735E2D-8F58-5974-784D-CC3CE01C12BF}"/>
                </a:ext>
              </a:extLst>
            </p:cNvPr>
            <p:cNvSpPr/>
            <p:nvPr/>
          </p:nvSpPr>
          <p:spPr>
            <a:xfrm>
              <a:off x="3784250" y="3264025"/>
              <a:ext cx="281100" cy="204375"/>
            </a:xfrm>
            <a:custGeom>
              <a:avLst/>
              <a:gdLst/>
              <a:ahLst/>
              <a:cxnLst/>
              <a:rect l="l" t="t" r="r" b="b"/>
              <a:pathLst>
                <a:path w="11244" h="8175" extrusionOk="0">
                  <a:moveTo>
                    <a:pt x="8904" y="1"/>
                  </a:moveTo>
                  <a:cubicBezTo>
                    <a:pt x="8840" y="1"/>
                    <a:pt x="8774" y="11"/>
                    <a:pt x="8710" y="32"/>
                  </a:cubicBezTo>
                  <a:lnTo>
                    <a:pt x="412" y="3389"/>
                  </a:lnTo>
                  <a:cubicBezTo>
                    <a:pt x="127" y="3484"/>
                    <a:pt x="1" y="3832"/>
                    <a:pt x="127" y="4117"/>
                  </a:cubicBezTo>
                  <a:lnTo>
                    <a:pt x="1838" y="7854"/>
                  </a:lnTo>
                  <a:cubicBezTo>
                    <a:pt x="1933" y="8068"/>
                    <a:pt x="2134" y="8175"/>
                    <a:pt x="2350" y="8175"/>
                  </a:cubicBezTo>
                  <a:cubicBezTo>
                    <a:pt x="2421" y="8175"/>
                    <a:pt x="2495" y="8163"/>
                    <a:pt x="2566" y="8139"/>
                  </a:cubicBezTo>
                  <a:lnTo>
                    <a:pt x="10800" y="4877"/>
                  </a:lnTo>
                  <a:cubicBezTo>
                    <a:pt x="11117" y="4782"/>
                    <a:pt x="11243" y="4434"/>
                    <a:pt x="11117" y="4149"/>
                  </a:cubicBezTo>
                  <a:lnTo>
                    <a:pt x="9406" y="317"/>
                  </a:lnTo>
                  <a:cubicBezTo>
                    <a:pt x="9333" y="121"/>
                    <a:pt x="9126" y="1"/>
                    <a:pt x="890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98;p26">
              <a:extLst>
                <a:ext uri="{FF2B5EF4-FFF2-40B4-BE49-F238E27FC236}">
                  <a16:creationId xmlns:a16="http://schemas.microsoft.com/office/drawing/2014/main" id="{B3B41CA8-1E6C-1DD3-BD45-32C7120B3169}"/>
                </a:ext>
              </a:extLst>
            </p:cNvPr>
            <p:cNvSpPr/>
            <p:nvPr/>
          </p:nvSpPr>
          <p:spPr>
            <a:xfrm>
              <a:off x="3522200" y="2642100"/>
              <a:ext cx="81575" cy="116825"/>
            </a:xfrm>
            <a:custGeom>
              <a:avLst/>
              <a:gdLst/>
              <a:ahLst/>
              <a:cxnLst/>
              <a:rect l="l" t="t" r="r" b="b"/>
              <a:pathLst>
                <a:path w="3263" h="4673" extrusionOk="0">
                  <a:moveTo>
                    <a:pt x="1142" y="0"/>
                  </a:moveTo>
                  <a:cubicBezTo>
                    <a:pt x="1015" y="0"/>
                    <a:pt x="886" y="26"/>
                    <a:pt x="760" y="81"/>
                  </a:cubicBezTo>
                  <a:cubicBezTo>
                    <a:pt x="254" y="271"/>
                    <a:pt x="0" y="841"/>
                    <a:pt x="190" y="1347"/>
                  </a:cubicBezTo>
                  <a:lnTo>
                    <a:pt x="1235" y="4039"/>
                  </a:lnTo>
                  <a:cubicBezTo>
                    <a:pt x="1394" y="4419"/>
                    <a:pt x="1742" y="4673"/>
                    <a:pt x="2154" y="4673"/>
                  </a:cubicBezTo>
                  <a:cubicBezTo>
                    <a:pt x="2280" y="4673"/>
                    <a:pt x="2375" y="4641"/>
                    <a:pt x="2502" y="4609"/>
                  </a:cubicBezTo>
                  <a:cubicBezTo>
                    <a:pt x="3009" y="4388"/>
                    <a:pt x="3262" y="3818"/>
                    <a:pt x="3072" y="3311"/>
                  </a:cubicBezTo>
                  <a:lnTo>
                    <a:pt x="2027" y="619"/>
                  </a:lnTo>
                  <a:cubicBezTo>
                    <a:pt x="1884" y="238"/>
                    <a:pt x="1526" y="0"/>
                    <a:pt x="114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99;p26">
              <a:extLst>
                <a:ext uri="{FF2B5EF4-FFF2-40B4-BE49-F238E27FC236}">
                  <a16:creationId xmlns:a16="http://schemas.microsoft.com/office/drawing/2014/main" id="{22536297-0BC8-9FB4-2EEC-2249DC90D6ED}"/>
                </a:ext>
              </a:extLst>
            </p:cNvPr>
            <p:cNvSpPr/>
            <p:nvPr/>
          </p:nvSpPr>
          <p:spPr>
            <a:xfrm>
              <a:off x="3422425" y="2736975"/>
              <a:ext cx="122750" cy="78175"/>
            </a:xfrm>
            <a:custGeom>
              <a:avLst/>
              <a:gdLst/>
              <a:ahLst/>
              <a:cxnLst/>
              <a:rect l="l" t="t" r="r" b="b"/>
              <a:pathLst>
                <a:path w="4910" h="3127" extrusionOk="0">
                  <a:moveTo>
                    <a:pt x="1143" y="0"/>
                  </a:moveTo>
                  <a:cubicBezTo>
                    <a:pt x="757" y="0"/>
                    <a:pt x="386" y="219"/>
                    <a:pt x="223" y="593"/>
                  </a:cubicBezTo>
                  <a:cubicBezTo>
                    <a:pt x="1" y="1068"/>
                    <a:pt x="254" y="1669"/>
                    <a:pt x="729" y="1891"/>
                  </a:cubicBezTo>
                  <a:lnTo>
                    <a:pt x="3358" y="3063"/>
                  </a:lnTo>
                  <a:cubicBezTo>
                    <a:pt x="3485" y="3126"/>
                    <a:pt x="3643" y="3126"/>
                    <a:pt x="3770" y="3126"/>
                  </a:cubicBezTo>
                  <a:cubicBezTo>
                    <a:pt x="4150" y="3126"/>
                    <a:pt x="4498" y="2905"/>
                    <a:pt x="4688" y="2556"/>
                  </a:cubicBezTo>
                  <a:cubicBezTo>
                    <a:pt x="4910" y="2049"/>
                    <a:pt x="4656" y="1448"/>
                    <a:pt x="4181" y="1226"/>
                  </a:cubicBezTo>
                  <a:lnTo>
                    <a:pt x="1553" y="86"/>
                  </a:lnTo>
                  <a:cubicBezTo>
                    <a:pt x="1420" y="28"/>
                    <a:pt x="1280" y="0"/>
                    <a:pt x="11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00;p26">
              <a:extLst>
                <a:ext uri="{FF2B5EF4-FFF2-40B4-BE49-F238E27FC236}">
                  <a16:creationId xmlns:a16="http://schemas.microsoft.com/office/drawing/2014/main" id="{B5B3FA9E-05E5-6F3B-D0E7-7CDA27B5C29E}"/>
                </a:ext>
              </a:extLst>
            </p:cNvPr>
            <p:cNvSpPr/>
            <p:nvPr/>
          </p:nvSpPr>
          <p:spPr>
            <a:xfrm>
              <a:off x="3684500" y="2852550"/>
              <a:ext cx="122750" cy="78975"/>
            </a:xfrm>
            <a:custGeom>
              <a:avLst/>
              <a:gdLst/>
              <a:ahLst/>
              <a:cxnLst/>
              <a:rect l="l" t="t" r="r" b="b"/>
              <a:pathLst>
                <a:path w="4910" h="3159" extrusionOk="0">
                  <a:moveTo>
                    <a:pt x="1143" y="1"/>
                  </a:moveTo>
                  <a:cubicBezTo>
                    <a:pt x="756" y="1"/>
                    <a:pt x="386" y="220"/>
                    <a:pt x="222" y="593"/>
                  </a:cubicBezTo>
                  <a:cubicBezTo>
                    <a:pt x="0" y="1068"/>
                    <a:pt x="254" y="1670"/>
                    <a:pt x="729" y="1892"/>
                  </a:cubicBezTo>
                  <a:lnTo>
                    <a:pt x="3357" y="3064"/>
                  </a:lnTo>
                  <a:cubicBezTo>
                    <a:pt x="3484" y="3127"/>
                    <a:pt x="3642" y="3159"/>
                    <a:pt x="3769" y="3159"/>
                  </a:cubicBezTo>
                  <a:cubicBezTo>
                    <a:pt x="4149" y="3159"/>
                    <a:pt x="4497" y="2937"/>
                    <a:pt x="4687" y="2557"/>
                  </a:cubicBezTo>
                  <a:cubicBezTo>
                    <a:pt x="4909" y="2050"/>
                    <a:pt x="4656" y="1480"/>
                    <a:pt x="4181" y="1258"/>
                  </a:cubicBezTo>
                  <a:lnTo>
                    <a:pt x="1552" y="87"/>
                  </a:lnTo>
                  <a:cubicBezTo>
                    <a:pt x="1419" y="29"/>
                    <a:pt x="1280" y="1"/>
                    <a:pt x="11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01;p26">
              <a:extLst>
                <a:ext uri="{FF2B5EF4-FFF2-40B4-BE49-F238E27FC236}">
                  <a16:creationId xmlns:a16="http://schemas.microsoft.com/office/drawing/2014/main" id="{BEEC5452-0531-6B64-0799-8085F0019378}"/>
                </a:ext>
              </a:extLst>
            </p:cNvPr>
            <p:cNvSpPr/>
            <p:nvPr/>
          </p:nvSpPr>
          <p:spPr>
            <a:xfrm>
              <a:off x="3420050" y="2847950"/>
              <a:ext cx="122750" cy="75650"/>
            </a:xfrm>
            <a:custGeom>
              <a:avLst/>
              <a:gdLst/>
              <a:ahLst/>
              <a:cxnLst/>
              <a:rect l="l" t="t" r="r" b="b"/>
              <a:pathLst>
                <a:path w="4910" h="3026" extrusionOk="0">
                  <a:moveTo>
                    <a:pt x="3817" y="0"/>
                  </a:moveTo>
                  <a:cubicBezTo>
                    <a:pt x="3687" y="0"/>
                    <a:pt x="3553" y="26"/>
                    <a:pt x="3421" y="81"/>
                  </a:cubicBezTo>
                  <a:lnTo>
                    <a:pt x="761" y="1094"/>
                  </a:lnTo>
                  <a:cubicBezTo>
                    <a:pt x="254" y="1316"/>
                    <a:pt x="1" y="1886"/>
                    <a:pt x="191" y="2392"/>
                  </a:cubicBezTo>
                  <a:cubicBezTo>
                    <a:pt x="349" y="2773"/>
                    <a:pt x="698" y="3026"/>
                    <a:pt x="1109" y="3026"/>
                  </a:cubicBezTo>
                  <a:cubicBezTo>
                    <a:pt x="1236" y="3026"/>
                    <a:pt x="1331" y="2994"/>
                    <a:pt x="1458" y="2963"/>
                  </a:cubicBezTo>
                  <a:lnTo>
                    <a:pt x="4150" y="1917"/>
                  </a:lnTo>
                  <a:cubicBezTo>
                    <a:pt x="4656" y="1727"/>
                    <a:pt x="4910" y="1157"/>
                    <a:pt x="4720" y="651"/>
                  </a:cubicBezTo>
                  <a:cubicBezTo>
                    <a:pt x="4576" y="244"/>
                    <a:pt x="4216" y="0"/>
                    <a:pt x="381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02;p26">
              <a:extLst>
                <a:ext uri="{FF2B5EF4-FFF2-40B4-BE49-F238E27FC236}">
                  <a16:creationId xmlns:a16="http://schemas.microsoft.com/office/drawing/2014/main" id="{6B291D9E-5C7B-EC3A-E62F-CA9311AB1221}"/>
                </a:ext>
              </a:extLst>
            </p:cNvPr>
            <p:cNvSpPr/>
            <p:nvPr/>
          </p:nvSpPr>
          <p:spPr>
            <a:xfrm>
              <a:off x="3686875" y="2744650"/>
              <a:ext cx="122750" cy="75250"/>
            </a:xfrm>
            <a:custGeom>
              <a:avLst/>
              <a:gdLst/>
              <a:ahLst/>
              <a:cxnLst/>
              <a:rect l="l" t="t" r="r" b="b"/>
              <a:pathLst>
                <a:path w="4910" h="3010" extrusionOk="0">
                  <a:moveTo>
                    <a:pt x="3799" y="1"/>
                  </a:moveTo>
                  <a:cubicBezTo>
                    <a:pt x="3684" y="1"/>
                    <a:pt x="3566" y="21"/>
                    <a:pt x="3452" y="64"/>
                  </a:cubicBezTo>
                  <a:lnTo>
                    <a:pt x="761" y="1109"/>
                  </a:lnTo>
                  <a:cubicBezTo>
                    <a:pt x="254" y="1299"/>
                    <a:pt x="0" y="1869"/>
                    <a:pt x="190" y="2376"/>
                  </a:cubicBezTo>
                  <a:cubicBezTo>
                    <a:pt x="349" y="2756"/>
                    <a:pt x="729" y="3009"/>
                    <a:pt x="1109" y="3009"/>
                  </a:cubicBezTo>
                  <a:cubicBezTo>
                    <a:pt x="1236" y="3009"/>
                    <a:pt x="1362" y="2978"/>
                    <a:pt x="1457" y="2946"/>
                  </a:cubicBezTo>
                  <a:lnTo>
                    <a:pt x="4149" y="1901"/>
                  </a:lnTo>
                  <a:cubicBezTo>
                    <a:pt x="4656" y="1711"/>
                    <a:pt x="4909" y="1141"/>
                    <a:pt x="4719" y="634"/>
                  </a:cubicBezTo>
                  <a:cubicBezTo>
                    <a:pt x="4572" y="241"/>
                    <a:pt x="4197" y="1"/>
                    <a:pt x="37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03;p26">
              <a:extLst>
                <a:ext uri="{FF2B5EF4-FFF2-40B4-BE49-F238E27FC236}">
                  <a16:creationId xmlns:a16="http://schemas.microsoft.com/office/drawing/2014/main" id="{1F126F06-5C70-9617-CE95-0494A6DF6331}"/>
                </a:ext>
              </a:extLst>
            </p:cNvPr>
            <p:cNvSpPr/>
            <p:nvPr/>
          </p:nvSpPr>
          <p:spPr>
            <a:xfrm>
              <a:off x="3514275" y="2907200"/>
              <a:ext cx="85525" cy="115375"/>
            </a:xfrm>
            <a:custGeom>
              <a:avLst/>
              <a:gdLst/>
              <a:ahLst/>
              <a:cxnLst/>
              <a:rect l="l" t="t" r="r" b="b"/>
              <a:pathLst>
                <a:path w="3421" h="4615" extrusionOk="0">
                  <a:moveTo>
                    <a:pt x="2288" y="0"/>
                  </a:moveTo>
                  <a:cubicBezTo>
                    <a:pt x="1911" y="0"/>
                    <a:pt x="1558" y="219"/>
                    <a:pt x="1394" y="593"/>
                  </a:cubicBezTo>
                  <a:lnTo>
                    <a:pt x="222" y="3221"/>
                  </a:lnTo>
                  <a:cubicBezTo>
                    <a:pt x="1" y="3728"/>
                    <a:pt x="222" y="4298"/>
                    <a:pt x="729" y="4519"/>
                  </a:cubicBezTo>
                  <a:cubicBezTo>
                    <a:pt x="856" y="4583"/>
                    <a:pt x="982" y="4614"/>
                    <a:pt x="1109" y="4614"/>
                  </a:cubicBezTo>
                  <a:cubicBezTo>
                    <a:pt x="1489" y="4614"/>
                    <a:pt x="1869" y="4393"/>
                    <a:pt x="2027" y="4013"/>
                  </a:cubicBezTo>
                  <a:lnTo>
                    <a:pt x="3199" y="1384"/>
                  </a:lnTo>
                  <a:cubicBezTo>
                    <a:pt x="3421" y="909"/>
                    <a:pt x="3199" y="307"/>
                    <a:pt x="2692" y="86"/>
                  </a:cubicBezTo>
                  <a:cubicBezTo>
                    <a:pt x="2560" y="28"/>
                    <a:pt x="2422" y="0"/>
                    <a:pt x="22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04;p26">
              <a:extLst>
                <a:ext uri="{FF2B5EF4-FFF2-40B4-BE49-F238E27FC236}">
                  <a16:creationId xmlns:a16="http://schemas.microsoft.com/office/drawing/2014/main" id="{C2A41BC3-F58B-F64F-096F-62AFB4B31345}"/>
                </a:ext>
              </a:extLst>
            </p:cNvPr>
            <p:cNvSpPr/>
            <p:nvPr/>
          </p:nvSpPr>
          <p:spPr>
            <a:xfrm>
              <a:off x="3629875" y="2645125"/>
              <a:ext cx="85525" cy="115400"/>
            </a:xfrm>
            <a:custGeom>
              <a:avLst/>
              <a:gdLst/>
              <a:ahLst/>
              <a:cxnLst/>
              <a:rect l="l" t="t" r="r" b="b"/>
              <a:pathLst>
                <a:path w="3421" h="4616" extrusionOk="0">
                  <a:moveTo>
                    <a:pt x="2288" y="1"/>
                  </a:moveTo>
                  <a:cubicBezTo>
                    <a:pt x="1910" y="1"/>
                    <a:pt x="1557" y="219"/>
                    <a:pt x="1394" y="593"/>
                  </a:cubicBezTo>
                  <a:lnTo>
                    <a:pt x="222" y="3222"/>
                  </a:lnTo>
                  <a:cubicBezTo>
                    <a:pt x="0" y="3728"/>
                    <a:pt x="222" y="4298"/>
                    <a:pt x="729" y="4520"/>
                  </a:cubicBezTo>
                  <a:cubicBezTo>
                    <a:pt x="855" y="4583"/>
                    <a:pt x="982" y="4615"/>
                    <a:pt x="1140" y="4615"/>
                  </a:cubicBezTo>
                  <a:cubicBezTo>
                    <a:pt x="1520" y="4615"/>
                    <a:pt x="1869" y="4393"/>
                    <a:pt x="2027" y="4013"/>
                  </a:cubicBezTo>
                  <a:lnTo>
                    <a:pt x="3199" y="1385"/>
                  </a:lnTo>
                  <a:cubicBezTo>
                    <a:pt x="3421" y="910"/>
                    <a:pt x="3199" y="308"/>
                    <a:pt x="2692" y="86"/>
                  </a:cubicBezTo>
                  <a:cubicBezTo>
                    <a:pt x="2559" y="28"/>
                    <a:pt x="2422" y="1"/>
                    <a:pt x="228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05;p26">
              <a:extLst>
                <a:ext uri="{FF2B5EF4-FFF2-40B4-BE49-F238E27FC236}">
                  <a16:creationId xmlns:a16="http://schemas.microsoft.com/office/drawing/2014/main" id="{9FD569EC-B6B5-BBF6-FE93-9EE312BFF6D8}"/>
                </a:ext>
              </a:extLst>
            </p:cNvPr>
            <p:cNvSpPr/>
            <p:nvPr/>
          </p:nvSpPr>
          <p:spPr>
            <a:xfrm>
              <a:off x="4718500" y="3382775"/>
              <a:ext cx="175775" cy="308800"/>
            </a:xfrm>
            <a:custGeom>
              <a:avLst/>
              <a:gdLst/>
              <a:ahLst/>
              <a:cxnLst/>
              <a:rect l="l" t="t" r="r" b="b"/>
              <a:pathLst>
                <a:path w="7031" h="12352" extrusionOk="0">
                  <a:moveTo>
                    <a:pt x="5574" y="1173"/>
                  </a:moveTo>
                  <a:cubicBezTo>
                    <a:pt x="5827" y="1173"/>
                    <a:pt x="6081" y="1426"/>
                    <a:pt x="6081" y="1679"/>
                  </a:cubicBezTo>
                  <a:lnTo>
                    <a:pt x="6081" y="9596"/>
                  </a:lnTo>
                  <a:cubicBezTo>
                    <a:pt x="6081" y="9882"/>
                    <a:pt x="5827" y="10103"/>
                    <a:pt x="5574" y="10103"/>
                  </a:cubicBezTo>
                  <a:lnTo>
                    <a:pt x="1457" y="10103"/>
                  </a:lnTo>
                  <a:cubicBezTo>
                    <a:pt x="1172" y="10103"/>
                    <a:pt x="950" y="9882"/>
                    <a:pt x="950" y="9596"/>
                  </a:cubicBezTo>
                  <a:lnTo>
                    <a:pt x="950" y="1679"/>
                  </a:lnTo>
                  <a:cubicBezTo>
                    <a:pt x="950" y="1426"/>
                    <a:pt x="1172" y="1173"/>
                    <a:pt x="1457" y="1173"/>
                  </a:cubicBezTo>
                  <a:close/>
                  <a:moveTo>
                    <a:pt x="3896" y="10800"/>
                  </a:moveTo>
                  <a:cubicBezTo>
                    <a:pt x="4054" y="10800"/>
                    <a:pt x="4149" y="10927"/>
                    <a:pt x="4149" y="11053"/>
                  </a:cubicBezTo>
                  <a:lnTo>
                    <a:pt x="4149" y="11497"/>
                  </a:lnTo>
                  <a:cubicBezTo>
                    <a:pt x="4149" y="11623"/>
                    <a:pt x="4054" y="11750"/>
                    <a:pt x="3896" y="11750"/>
                  </a:cubicBezTo>
                  <a:lnTo>
                    <a:pt x="3136" y="11750"/>
                  </a:lnTo>
                  <a:cubicBezTo>
                    <a:pt x="2977" y="11750"/>
                    <a:pt x="2882" y="11655"/>
                    <a:pt x="2882" y="11497"/>
                  </a:cubicBezTo>
                  <a:lnTo>
                    <a:pt x="2882" y="11053"/>
                  </a:lnTo>
                  <a:cubicBezTo>
                    <a:pt x="2882" y="10927"/>
                    <a:pt x="2977" y="10800"/>
                    <a:pt x="3136" y="10800"/>
                  </a:cubicBezTo>
                  <a:close/>
                  <a:moveTo>
                    <a:pt x="1045" y="1"/>
                  </a:moveTo>
                  <a:cubicBezTo>
                    <a:pt x="475" y="1"/>
                    <a:pt x="0" y="476"/>
                    <a:pt x="0" y="1046"/>
                  </a:cubicBezTo>
                  <a:lnTo>
                    <a:pt x="0" y="11307"/>
                  </a:lnTo>
                  <a:cubicBezTo>
                    <a:pt x="0" y="11877"/>
                    <a:pt x="475" y="12352"/>
                    <a:pt x="1045" y="12352"/>
                  </a:cubicBezTo>
                  <a:lnTo>
                    <a:pt x="5986" y="12352"/>
                  </a:lnTo>
                  <a:cubicBezTo>
                    <a:pt x="6556" y="12352"/>
                    <a:pt x="7031" y="11877"/>
                    <a:pt x="7031" y="11307"/>
                  </a:cubicBezTo>
                  <a:lnTo>
                    <a:pt x="7031" y="1046"/>
                  </a:lnTo>
                  <a:cubicBezTo>
                    <a:pt x="7031" y="476"/>
                    <a:pt x="6556" y="1"/>
                    <a:pt x="598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06;p26">
              <a:extLst>
                <a:ext uri="{FF2B5EF4-FFF2-40B4-BE49-F238E27FC236}">
                  <a16:creationId xmlns:a16="http://schemas.microsoft.com/office/drawing/2014/main" id="{C0D4F732-A19A-A6DA-F53F-2EBE744DDC71}"/>
                </a:ext>
              </a:extLst>
            </p:cNvPr>
            <p:cNvSpPr/>
            <p:nvPr/>
          </p:nvSpPr>
          <p:spPr>
            <a:xfrm>
              <a:off x="2282350" y="2522175"/>
              <a:ext cx="314350" cy="217750"/>
            </a:xfrm>
            <a:custGeom>
              <a:avLst/>
              <a:gdLst/>
              <a:ahLst/>
              <a:cxnLst/>
              <a:rect l="l" t="t" r="r" b="b"/>
              <a:pathLst>
                <a:path w="12574" h="8710" extrusionOk="0">
                  <a:moveTo>
                    <a:pt x="6493" y="1"/>
                  </a:moveTo>
                  <a:cubicBezTo>
                    <a:pt x="5163" y="1"/>
                    <a:pt x="3959" y="887"/>
                    <a:pt x="3547" y="2154"/>
                  </a:cubicBezTo>
                  <a:lnTo>
                    <a:pt x="3294" y="2154"/>
                  </a:lnTo>
                  <a:cubicBezTo>
                    <a:pt x="1457" y="2154"/>
                    <a:pt x="1" y="3611"/>
                    <a:pt x="1" y="5416"/>
                  </a:cubicBezTo>
                  <a:cubicBezTo>
                    <a:pt x="1" y="7221"/>
                    <a:pt x="1457" y="8710"/>
                    <a:pt x="3294" y="8710"/>
                  </a:cubicBezTo>
                  <a:lnTo>
                    <a:pt x="9913" y="8710"/>
                  </a:lnTo>
                  <a:cubicBezTo>
                    <a:pt x="11370" y="8710"/>
                    <a:pt x="12573" y="7506"/>
                    <a:pt x="12573" y="6049"/>
                  </a:cubicBezTo>
                  <a:cubicBezTo>
                    <a:pt x="12573" y="4561"/>
                    <a:pt x="11370" y="3389"/>
                    <a:pt x="9913" y="3389"/>
                  </a:cubicBezTo>
                  <a:lnTo>
                    <a:pt x="9565" y="3389"/>
                  </a:lnTo>
                  <a:cubicBezTo>
                    <a:pt x="9596" y="3294"/>
                    <a:pt x="9596" y="3199"/>
                    <a:pt x="9596" y="3104"/>
                  </a:cubicBezTo>
                  <a:cubicBezTo>
                    <a:pt x="9596" y="1394"/>
                    <a:pt x="8203" y="1"/>
                    <a:pt x="649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TextBox 32">
            <a:extLst>
              <a:ext uri="{FF2B5EF4-FFF2-40B4-BE49-F238E27FC236}">
                <a16:creationId xmlns:a16="http://schemas.microsoft.com/office/drawing/2014/main" id="{F7F664A5-D627-4C06-0A7E-12F20046A86A}"/>
              </a:ext>
            </a:extLst>
          </p:cNvPr>
          <p:cNvSpPr txBox="1"/>
          <p:nvPr/>
        </p:nvSpPr>
        <p:spPr>
          <a:xfrm>
            <a:off x="395596" y="4788147"/>
            <a:ext cx="7717177" cy="2539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None/>
              <a:defRPr sz="1050">
                <a:latin typeface="Fira Sans"/>
                <a:ea typeface="Fira Sans"/>
                <a:cs typeface="Fira Sans"/>
              </a:defRPr>
            </a:lvl1pPr>
          </a:lstStyle>
          <a:p>
            <a:r>
              <a:rPr lang="en-US" sz="700" dirty="0"/>
              <a:t>https://</a:t>
            </a:r>
            <a:r>
              <a:rPr lang="en-US" sz="700" dirty="0" err="1"/>
              <a:t>www.justice.gov</a:t>
            </a:r>
            <a:r>
              <a:rPr lang="en-US" sz="700" dirty="0"/>
              <a:t>/criminal-fraud/hcf-2020-takedown/case-descriptions</a:t>
            </a:r>
          </a:p>
        </p:txBody>
      </p:sp>
      <p:sp>
        <p:nvSpPr>
          <p:cNvPr id="35" name="Slide Number Placeholder 34">
            <a:extLst>
              <a:ext uri="{FF2B5EF4-FFF2-40B4-BE49-F238E27FC236}">
                <a16:creationId xmlns:a16="http://schemas.microsoft.com/office/drawing/2014/main" id="{34EB1B1C-76C9-4A47-395E-A32056C68D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2683065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grpSp>
        <p:nvGrpSpPr>
          <p:cNvPr id="1499" name="Google Shape;1499;p18"/>
          <p:cNvGrpSpPr/>
          <p:nvPr/>
        </p:nvGrpSpPr>
        <p:grpSpPr>
          <a:xfrm>
            <a:off x="2685444" y="539949"/>
            <a:ext cx="3056198" cy="4063618"/>
            <a:chOff x="3049525" y="1569750"/>
            <a:chExt cx="1724425" cy="2292850"/>
          </a:xfrm>
        </p:grpSpPr>
        <p:sp>
          <p:nvSpPr>
            <p:cNvPr id="1500" name="Google Shape;1500;p18"/>
            <p:cNvSpPr/>
            <p:nvPr/>
          </p:nvSpPr>
          <p:spPr>
            <a:xfrm>
              <a:off x="3628275" y="1569750"/>
              <a:ext cx="809975" cy="441800"/>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8"/>
            <p:cNvSpPr/>
            <p:nvPr/>
          </p:nvSpPr>
          <p:spPr>
            <a:xfrm>
              <a:off x="3049525" y="2137400"/>
              <a:ext cx="1157550" cy="1157525"/>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3078025" y="2215575"/>
              <a:ext cx="1099750" cy="1001175"/>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8"/>
            <p:cNvSpPr/>
            <p:nvPr/>
          </p:nvSpPr>
          <p:spPr>
            <a:xfrm>
              <a:off x="3298125" y="2488125"/>
              <a:ext cx="659550" cy="393525"/>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a:off x="3313975" y="2815125"/>
              <a:ext cx="631825" cy="54650"/>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a:off x="3583950" y="2820650"/>
              <a:ext cx="111650" cy="111675"/>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a:off x="3487350" y="2915675"/>
              <a:ext cx="311175" cy="28525"/>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3440650" y="2667075"/>
              <a:ext cx="95025" cy="95825"/>
            </a:xfrm>
            <a:custGeom>
              <a:avLst/>
              <a:gdLst/>
              <a:ahLst/>
              <a:cxnLst/>
              <a:rect l="l" t="t" r="r" b="b"/>
              <a:pathLst>
                <a:path w="3801" h="3833" extrusionOk="0">
                  <a:moveTo>
                    <a:pt x="0" y="0"/>
                  </a:moveTo>
                  <a:lnTo>
                    <a:pt x="0" y="3832"/>
                  </a:lnTo>
                  <a:lnTo>
                    <a:pt x="3801" y="3832"/>
                  </a:lnTo>
                  <a:lnTo>
                    <a:pt x="380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3575250" y="2621150"/>
              <a:ext cx="95025" cy="140950"/>
            </a:xfrm>
            <a:custGeom>
              <a:avLst/>
              <a:gdLst/>
              <a:ahLst/>
              <a:cxnLst/>
              <a:rect l="l" t="t" r="r" b="b"/>
              <a:pathLst>
                <a:path w="3801" h="5638" extrusionOk="0">
                  <a:moveTo>
                    <a:pt x="0" y="0"/>
                  </a:moveTo>
                  <a:lnTo>
                    <a:pt x="0" y="5637"/>
                  </a:lnTo>
                  <a:lnTo>
                    <a:pt x="3800" y="5637"/>
                  </a:lnTo>
                  <a:lnTo>
                    <a:pt x="380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a:off x="3709050" y="2572850"/>
              <a:ext cx="95025" cy="189250"/>
            </a:xfrm>
            <a:custGeom>
              <a:avLst/>
              <a:gdLst/>
              <a:ahLst/>
              <a:cxnLst/>
              <a:rect l="l" t="t" r="r" b="b"/>
              <a:pathLst>
                <a:path w="3801" h="7570" extrusionOk="0">
                  <a:moveTo>
                    <a:pt x="0" y="1"/>
                  </a:moveTo>
                  <a:lnTo>
                    <a:pt x="0" y="7569"/>
                  </a:lnTo>
                  <a:lnTo>
                    <a:pt x="3800" y="7569"/>
                  </a:lnTo>
                  <a:lnTo>
                    <a:pt x="380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3633025" y="3284600"/>
              <a:ext cx="25" cy="46715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4182500" y="2716950"/>
              <a:ext cx="467150" cy="25"/>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3633025" y="1694050"/>
              <a:ext cx="25" cy="467125"/>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4025725" y="2005975"/>
              <a:ext cx="311975" cy="311975"/>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4021775" y="3109650"/>
              <a:ext cx="311975" cy="311950"/>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4332925" y="2716150"/>
              <a:ext cx="441025" cy="809950"/>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4332125" y="1906225"/>
              <a:ext cx="441825" cy="809950"/>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3628275" y="3420775"/>
              <a:ext cx="809975" cy="441825"/>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2" name="Google Shape;1542;p18"/>
          <p:cNvSpPr txBox="1"/>
          <p:nvPr/>
        </p:nvSpPr>
        <p:spPr>
          <a:xfrm>
            <a:off x="6008575" y="744725"/>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CCCCCC"/>
                </a:solidFill>
                <a:latin typeface="Fira Sans Extra Condensed Medium"/>
                <a:ea typeface="Fira Sans Extra Condensed Medium"/>
                <a:cs typeface="Fira Sans Extra Condensed Medium"/>
                <a:sym typeface="Fira Sans Extra Condensed Medium"/>
              </a:rPr>
              <a:t>01</a:t>
            </a:r>
            <a:endParaRPr sz="2300">
              <a:solidFill>
                <a:srgbClr val="CCCCCC"/>
              </a:solidFill>
              <a:latin typeface="Fira Sans Extra Condensed Medium"/>
              <a:ea typeface="Fira Sans Extra Condensed Medium"/>
              <a:cs typeface="Fira Sans Extra Condensed Medium"/>
              <a:sym typeface="Fira Sans Extra Condensed Medium"/>
            </a:endParaRPr>
          </a:p>
        </p:txBody>
      </p:sp>
      <p:sp>
        <p:nvSpPr>
          <p:cNvPr id="1543" name="Google Shape;1543;p18"/>
          <p:cNvSpPr txBox="1"/>
          <p:nvPr/>
        </p:nvSpPr>
        <p:spPr>
          <a:xfrm>
            <a:off x="6004031" y="1136284"/>
            <a:ext cx="2412600" cy="45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None/>
              <a:defRPr sz="1200">
                <a:latin typeface="Fira Sans"/>
                <a:ea typeface="Fira Sans"/>
                <a:cs typeface="Fira Sans"/>
              </a:defRPr>
            </a:lvl1pPr>
          </a:lstStyle>
          <a:p>
            <a:r>
              <a:rPr lang="en-US" sz="1100" dirty="0">
                <a:sym typeface="Fira Sans"/>
              </a:rPr>
              <a:t>Fraudulent activities involving forgery</a:t>
            </a:r>
            <a:endParaRPr sz="1100" dirty="0">
              <a:sym typeface="Fira Sans"/>
            </a:endParaRPr>
          </a:p>
        </p:txBody>
      </p:sp>
      <p:cxnSp>
        <p:nvCxnSpPr>
          <p:cNvPr id="1550" name="Google Shape;1550;p18"/>
          <p:cNvCxnSpPr/>
          <p:nvPr/>
        </p:nvCxnSpPr>
        <p:spPr>
          <a:xfrm>
            <a:off x="6079325" y="1088125"/>
            <a:ext cx="297600" cy="0"/>
          </a:xfrm>
          <a:prstGeom prst="straightConnector1">
            <a:avLst/>
          </a:prstGeom>
          <a:noFill/>
          <a:ln w="9525" cap="flat" cmpd="sng">
            <a:solidFill>
              <a:srgbClr val="434343"/>
            </a:solidFill>
            <a:prstDash val="solid"/>
            <a:round/>
            <a:headEnd type="none" w="med" len="med"/>
            <a:tailEnd type="none" w="med" len="med"/>
          </a:ln>
        </p:spPr>
      </p:cxnSp>
      <p:sp>
        <p:nvSpPr>
          <p:cNvPr id="2" name="Google Shape;1541;p18">
            <a:extLst>
              <a:ext uri="{FF2B5EF4-FFF2-40B4-BE49-F238E27FC236}">
                <a16:creationId xmlns:a16="http://schemas.microsoft.com/office/drawing/2014/main" id="{744768F7-CEB3-FBB6-1778-E75939560461}"/>
              </a:ext>
            </a:extLst>
          </p:cNvPr>
          <p:cNvSpPr txBox="1"/>
          <p:nvPr/>
        </p:nvSpPr>
        <p:spPr>
          <a:xfrm>
            <a:off x="-61971" y="602207"/>
            <a:ext cx="3440606" cy="62311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Fira Sans Medium"/>
                <a:ea typeface="Fira Sans Medium"/>
                <a:cs typeface="Fira Sans Medium"/>
                <a:sym typeface="Fira Sans Medium"/>
              </a:rPr>
              <a:t>Problem Statement</a:t>
            </a:r>
            <a:endParaRPr sz="2000" dirty="0">
              <a:latin typeface="Fira Sans Medium"/>
              <a:ea typeface="Fira Sans Medium"/>
              <a:cs typeface="Fira Sans Medium"/>
              <a:sym typeface="Fira Sans Medium"/>
            </a:endParaRPr>
          </a:p>
        </p:txBody>
      </p:sp>
      <p:sp>
        <p:nvSpPr>
          <p:cNvPr id="5" name="Google Shape;1541;p18">
            <a:extLst>
              <a:ext uri="{FF2B5EF4-FFF2-40B4-BE49-F238E27FC236}">
                <a16:creationId xmlns:a16="http://schemas.microsoft.com/office/drawing/2014/main" id="{5A140B20-B35A-F757-E579-8C32DB0FA34F}"/>
              </a:ext>
            </a:extLst>
          </p:cNvPr>
          <p:cNvSpPr txBox="1"/>
          <p:nvPr/>
        </p:nvSpPr>
        <p:spPr>
          <a:xfrm>
            <a:off x="553943" y="2076444"/>
            <a:ext cx="2051526" cy="122776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Fira Sans Medium"/>
                <a:ea typeface="Fira Sans Medium"/>
                <a:cs typeface="Fira Sans Medium"/>
                <a:sym typeface="Fira Sans Medium"/>
              </a:rPr>
              <a:t>Insurance Leakage</a:t>
            </a:r>
          </a:p>
        </p:txBody>
      </p:sp>
      <p:sp>
        <p:nvSpPr>
          <p:cNvPr id="6" name="TextBox 5">
            <a:extLst>
              <a:ext uri="{FF2B5EF4-FFF2-40B4-BE49-F238E27FC236}">
                <a16:creationId xmlns:a16="http://schemas.microsoft.com/office/drawing/2014/main" id="{788294B2-4739-2035-9E7B-6BC4B9734943}"/>
              </a:ext>
            </a:extLst>
          </p:cNvPr>
          <p:cNvSpPr txBox="1"/>
          <p:nvPr/>
        </p:nvSpPr>
        <p:spPr>
          <a:xfrm>
            <a:off x="190889" y="3256524"/>
            <a:ext cx="2749860" cy="4616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None/>
              <a:defRPr sz="1200">
                <a:latin typeface="Fira Sans"/>
                <a:ea typeface="Fira Sans"/>
                <a:cs typeface="Fira Sans"/>
              </a:defRPr>
            </a:lvl1pPr>
          </a:lstStyle>
          <a:p>
            <a:pPr algn="ctr"/>
            <a:r>
              <a:rPr lang="en-US" sz="1050" dirty="0"/>
              <a:t>occurs when the actual claim payouts exceed what should be legitimately covered by insurance policies</a:t>
            </a:r>
          </a:p>
        </p:txBody>
      </p:sp>
      <p:sp>
        <p:nvSpPr>
          <p:cNvPr id="3" name="Google Shape;1544;p18">
            <a:extLst>
              <a:ext uri="{FF2B5EF4-FFF2-40B4-BE49-F238E27FC236}">
                <a16:creationId xmlns:a16="http://schemas.microsoft.com/office/drawing/2014/main" id="{C7AEB84E-109E-0A50-FAD4-C9691BC0B85E}"/>
              </a:ext>
            </a:extLst>
          </p:cNvPr>
          <p:cNvSpPr txBox="1"/>
          <p:nvPr/>
        </p:nvSpPr>
        <p:spPr>
          <a:xfrm>
            <a:off x="6008582" y="17641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30475E"/>
                </a:solidFill>
                <a:latin typeface="Fira Sans Extra Condensed Medium"/>
                <a:ea typeface="Fira Sans Extra Condensed Medium"/>
                <a:cs typeface="Fira Sans Extra Condensed Medium"/>
                <a:sym typeface="Fira Sans Extra Condensed Medium"/>
              </a:rPr>
              <a:t>02</a:t>
            </a:r>
            <a:endParaRPr sz="2300">
              <a:solidFill>
                <a:srgbClr val="30475E"/>
              </a:solidFill>
              <a:latin typeface="Fira Sans Extra Condensed Medium"/>
              <a:ea typeface="Fira Sans Extra Condensed Medium"/>
              <a:cs typeface="Fira Sans Extra Condensed Medium"/>
              <a:sym typeface="Fira Sans Extra Condensed Medium"/>
            </a:endParaRPr>
          </a:p>
        </p:txBody>
      </p:sp>
      <p:sp>
        <p:nvSpPr>
          <p:cNvPr id="4" name="Google Shape;1545;p18">
            <a:extLst>
              <a:ext uri="{FF2B5EF4-FFF2-40B4-BE49-F238E27FC236}">
                <a16:creationId xmlns:a16="http://schemas.microsoft.com/office/drawing/2014/main" id="{54288776-BC1B-C188-FC37-451630F192F9}"/>
              </a:ext>
            </a:extLst>
          </p:cNvPr>
          <p:cNvSpPr txBox="1"/>
          <p:nvPr/>
        </p:nvSpPr>
        <p:spPr>
          <a:xfrm>
            <a:off x="6008582" y="2119304"/>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latin typeface="Fira Sans"/>
                <a:ea typeface="Fira Sans"/>
                <a:cs typeface="Fira Sans"/>
                <a:sym typeface="Fira Sans"/>
              </a:rPr>
              <a:t>Privacy breaches on healthcare documents</a:t>
            </a:r>
          </a:p>
        </p:txBody>
      </p:sp>
      <p:cxnSp>
        <p:nvCxnSpPr>
          <p:cNvPr id="7" name="Google Shape;1551;p18">
            <a:extLst>
              <a:ext uri="{FF2B5EF4-FFF2-40B4-BE49-F238E27FC236}">
                <a16:creationId xmlns:a16="http://schemas.microsoft.com/office/drawing/2014/main" id="{2330335A-E6A0-7C43-4BF0-9911AA41D2A7}"/>
              </a:ext>
            </a:extLst>
          </p:cNvPr>
          <p:cNvCxnSpPr/>
          <p:nvPr/>
        </p:nvCxnSpPr>
        <p:spPr>
          <a:xfrm>
            <a:off x="6079325" y="2119300"/>
            <a:ext cx="297600" cy="0"/>
          </a:xfrm>
          <a:prstGeom prst="straightConnector1">
            <a:avLst/>
          </a:prstGeom>
          <a:noFill/>
          <a:ln w="9525" cap="flat" cmpd="sng">
            <a:solidFill>
              <a:schemeClr val="dk2"/>
            </a:solidFill>
            <a:prstDash val="solid"/>
            <a:round/>
            <a:headEnd type="none" w="med" len="med"/>
            <a:tailEnd type="none" w="med" len="med"/>
          </a:ln>
        </p:spPr>
      </p:cxnSp>
      <p:sp>
        <p:nvSpPr>
          <p:cNvPr id="8" name="Slide Number Placeholder 7">
            <a:extLst>
              <a:ext uri="{FF2B5EF4-FFF2-40B4-BE49-F238E27FC236}">
                <a16:creationId xmlns:a16="http://schemas.microsoft.com/office/drawing/2014/main" id="{85A1CA6C-5185-A747-F5EE-D1F047BAD7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9" name="Picture 8" descr="Shape&#10;&#10;Description automatically generated with low confidence">
            <a:extLst>
              <a:ext uri="{FF2B5EF4-FFF2-40B4-BE49-F238E27FC236}">
                <a16:creationId xmlns:a16="http://schemas.microsoft.com/office/drawing/2014/main" id="{BCF930D4-AA5B-E263-6E88-F45658B1F82C}"/>
              </a:ext>
            </a:extLst>
          </p:cNvPr>
          <p:cNvPicPr>
            <a:picLocks noChangeAspect="1"/>
          </p:cNvPicPr>
          <p:nvPr/>
        </p:nvPicPr>
        <p:blipFill>
          <a:blip r:embed="rId3"/>
          <a:stretch>
            <a:fillRect/>
          </a:stretch>
        </p:blipFill>
        <p:spPr>
          <a:xfrm>
            <a:off x="3986565" y="999846"/>
            <a:ext cx="532475" cy="532475"/>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3D9D9040-2CD4-0AAE-F800-B70C865D1E40}"/>
              </a:ext>
            </a:extLst>
          </p:cNvPr>
          <p:cNvPicPr>
            <a:picLocks noChangeAspect="1"/>
          </p:cNvPicPr>
          <p:nvPr/>
        </p:nvPicPr>
        <p:blipFill>
          <a:blip r:embed="rId4"/>
          <a:stretch>
            <a:fillRect/>
          </a:stretch>
        </p:blipFill>
        <p:spPr>
          <a:xfrm>
            <a:off x="4740245" y="1790130"/>
            <a:ext cx="487830" cy="487830"/>
          </a:xfrm>
          <a:prstGeom prst="rect">
            <a:avLst/>
          </a:prstGeom>
        </p:spPr>
      </p:pic>
    </p:spTree>
    <p:extLst>
      <p:ext uri="{BB962C8B-B14F-4D97-AF65-F5344CB8AC3E}">
        <p14:creationId xmlns:p14="http://schemas.microsoft.com/office/powerpoint/2010/main" val="2052084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80"/>
        <p:cNvGrpSpPr/>
        <p:nvPr/>
      </p:nvGrpSpPr>
      <p:grpSpPr>
        <a:xfrm>
          <a:off x="0" y="0"/>
          <a:ext cx="0" cy="0"/>
          <a:chOff x="0" y="0"/>
          <a:chExt cx="0" cy="0"/>
        </a:xfrm>
      </p:grpSpPr>
      <p:sp>
        <p:nvSpPr>
          <p:cNvPr id="3781" name="Google Shape;3781;p37"/>
          <p:cNvSpPr/>
          <p:nvPr/>
        </p:nvSpPr>
        <p:spPr>
          <a:xfrm>
            <a:off x="655012" y="1334986"/>
            <a:ext cx="7747466" cy="3005779"/>
          </a:xfrm>
          <a:custGeom>
            <a:avLst/>
            <a:gdLst/>
            <a:ahLst/>
            <a:cxnLst/>
            <a:rect l="l" t="t" r="r" b="b"/>
            <a:pathLst>
              <a:path w="243631" h="100201" extrusionOk="0">
                <a:moveTo>
                  <a:pt x="91619" y="0"/>
                </a:moveTo>
                <a:cubicBezTo>
                  <a:pt x="71731" y="0"/>
                  <a:pt x="55580" y="16183"/>
                  <a:pt x="55580" y="36039"/>
                </a:cubicBezTo>
                <a:lnTo>
                  <a:pt x="55580" y="64478"/>
                </a:lnTo>
                <a:cubicBezTo>
                  <a:pt x="55580" y="75531"/>
                  <a:pt x="46586" y="84556"/>
                  <a:pt x="35501" y="84556"/>
                </a:cubicBezTo>
                <a:cubicBezTo>
                  <a:pt x="24449" y="84556"/>
                  <a:pt x="15423" y="75531"/>
                  <a:pt x="15423" y="64478"/>
                </a:cubicBezTo>
                <a:lnTo>
                  <a:pt x="15423" y="8456"/>
                </a:lnTo>
                <a:lnTo>
                  <a:pt x="0" y="8456"/>
                </a:lnTo>
                <a:lnTo>
                  <a:pt x="0" y="64478"/>
                </a:lnTo>
                <a:cubicBezTo>
                  <a:pt x="0" y="84049"/>
                  <a:pt x="15930" y="99979"/>
                  <a:pt x="35501" y="99979"/>
                </a:cubicBezTo>
                <a:cubicBezTo>
                  <a:pt x="55073" y="99979"/>
                  <a:pt x="71002" y="84049"/>
                  <a:pt x="71002" y="64478"/>
                </a:cubicBezTo>
                <a:lnTo>
                  <a:pt x="71002" y="36039"/>
                </a:lnTo>
                <a:cubicBezTo>
                  <a:pt x="71002" y="24702"/>
                  <a:pt x="80250" y="15455"/>
                  <a:pt x="91619" y="15455"/>
                </a:cubicBezTo>
                <a:cubicBezTo>
                  <a:pt x="102988" y="15455"/>
                  <a:pt x="112236" y="24702"/>
                  <a:pt x="112236" y="36039"/>
                </a:cubicBezTo>
                <a:lnTo>
                  <a:pt x="112236" y="63338"/>
                </a:lnTo>
                <a:cubicBezTo>
                  <a:pt x="112236" y="83669"/>
                  <a:pt x="128767" y="100201"/>
                  <a:pt x="149067" y="100201"/>
                </a:cubicBezTo>
                <a:cubicBezTo>
                  <a:pt x="169398" y="100201"/>
                  <a:pt x="185929" y="83669"/>
                  <a:pt x="185929" y="63338"/>
                </a:cubicBezTo>
                <a:lnTo>
                  <a:pt x="185929" y="36578"/>
                </a:lnTo>
                <a:cubicBezTo>
                  <a:pt x="185929" y="24924"/>
                  <a:pt x="195398" y="15455"/>
                  <a:pt x="207053" y="15455"/>
                </a:cubicBezTo>
                <a:cubicBezTo>
                  <a:pt x="218707" y="15455"/>
                  <a:pt x="228208" y="24924"/>
                  <a:pt x="228208" y="36578"/>
                </a:cubicBezTo>
                <a:lnTo>
                  <a:pt x="228208" y="80756"/>
                </a:lnTo>
                <a:lnTo>
                  <a:pt x="243630" y="80756"/>
                </a:lnTo>
                <a:lnTo>
                  <a:pt x="243630" y="36578"/>
                </a:lnTo>
                <a:cubicBezTo>
                  <a:pt x="243630" y="16405"/>
                  <a:pt x="227226" y="0"/>
                  <a:pt x="207053" y="0"/>
                </a:cubicBezTo>
                <a:cubicBezTo>
                  <a:pt x="186880" y="0"/>
                  <a:pt x="170475" y="16405"/>
                  <a:pt x="170475" y="36578"/>
                </a:cubicBezTo>
                <a:lnTo>
                  <a:pt x="170475" y="63338"/>
                </a:lnTo>
                <a:cubicBezTo>
                  <a:pt x="170475" y="75150"/>
                  <a:pt x="160879" y="84746"/>
                  <a:pt x="149067" y="84746"/>
                </a:cubicBezTo>
                <a:cubicBezTo>
                  <a:pt x="137254" y="84746"/>
                  <a:pt x="127658" y="75150"/>
                  <a:pt x="127658" y="63338"/>
                </a:cubicBezTo>
                <a:lnTo>
                  <a:pt x="127658" y="36039"/>
                </a:lnTo>
                <a:cubicBezTo>
                  <a:pt x="127658" y="16183"/>
                  <a:pt x="111507" y="0"/>
                  <a:pt x="91619" y="0"/>
                </a:cubicBezTo>
                <a:close/>
              </a:path>
            </a:pathLst>
          </a:custGeom>
          <a:noFill/>
          <a:ln w="19050" cap="flat" cmpd="sng">
            <a:solidFill>
              <a:srgbClr val="E0E0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2" name="Google Shape;3782;p37"/>
          <p:cNvGrpSpPr/>
          <p:nvPr/>
        </p:nvGrpSpPr>
        <p:grpSpPr>
          <a:xfrm>
            <a:off x="3119328" y="1341694"/>
            <a:ext cx="913455" cy="711016"/>
            <a:chOff x="3133016" y="1246033"/>
            <a:chExt cx="913455" cy="711016"/>
          </a:xfrm>
        </p:grpSpPr>
        <p:sp>
          <p:nvSpPr>
            <p:cNvPr id="3783" name="Google Shape;3783;p37"/>
            <p:cNvSpPr/>
            <p:nvPr/>
          </p:nvSpPr>
          <p:spPr>
            <a:xfrm>
              <a:off x="3488508" y="1502818"/>
              <a:ext cx="176267" cy="101760"/>
            </a:xfrm>
            <a:custGeom>
              <a:avLst/>
              <a:gdLst/>
              <a:ahLst/>
              <a:cxnLst/>
              <a:rect l="l" t="t" r="r" b="b"/>
              <a:pathLst>
                <a:path w="5543" h="3200" extrusionOk="0">
                  <a:moveTo>
                    <a:pt x="2756" y="1"/>
                  </a:moveTo>
                  <a:lnTo>
                    <a:pt x="1" y="1616"/>
                  </a:lnTo>
                  <a:lnTo>
                    <a:pt x="2788" y="3200"/>
                  </a:lnTo>
                  <a:lnTo>
                    <a:pt x="5543" y="1616"/>
                  </a:lnTo>
                  <a:lnTo>
                    <a:pt x="2756" y="1"/>
                  </a:lnTo>
                  <a:close/>
                </a:path>
              </a:pathLst>
            </a:custGeom>
            <a:solidFill>
              <a:srgbClr val="F2B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37"/>
            <p:cNvSpPr/>
            <p:nvPr/>
          </p:nvSpPr>
          <p:spPr>
            <a:xfrm>
              <a:off x="3576117" y="1554207"/>
              <a:ext cx="88658" cy="154103"/>
            </a:xfrm>
            <a:custGeom>
              <a:avLst/>
              <a:gdLst/>
              <a:ahLst/>
              <a:cxnLst/>
              <a:rect l="l" t="t" r="r" b="b"/>
              <a:pathLst>
                <a:path w="2788" h="4846" extrusionOk="0">
                  <a:moveTo>
                    <a:pt x="2788" y="0"/>
                  </a:moveTo>
                  <a:lnTo>
                    <a:pt x="33" y="1584"/>
                  </a:lnTo>
                  <a:lnTo>
                    <a:pt x="1" y="4845"/>
                  </a:lnTo>
                  <a:lnTo>
                    <a:pt x="2756" y="3230"/>
                  </a:lnTo>
                  <a:lnTo>
                    <a:pt x="2788" y="0"/>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37"/>
            <p:cNvSpPr/>
            <p:nvPr/>
          </p:nvSpPr>
          <p:spPr>
            <a:xfrm>
              <a:off x="3488508" y="1554207"/>
              <a:ext cx="88658" cy="154103"/>
            </a:xfrm>
            <a:custGeom>
              <a:avLst/>
              <a:gdLst/>
              <a:ahLst/>
              <a:cxnLst/>
              <a:rect l="l" t="t" r="r" b="b"/>
              <a:pathLst>
                <a:path w="2788" h="4846" extrusionOk="0">
                  <a:moveTo>
                    <a:pt x="1" y="0"/>
                  </a:moveTo>
                  <a:lnTo>
                    <a:pt x="1" y="3230"/>
                  </a:lnTo>
                  <a:lnTo>
                    <a:pt x="2788" y="4845"/>
                  </a:lnTo>
                  <a:lnTo>
                    <a:pt x="2788" y="1584"/>
                  </a:lnTo>
                  <a:lnTo>
                    <a:pt x="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37"/>
            <p:cNvSpPr/>
            <p:nvPr/>
          </p:nvSpPr>
          <p:spPr>
            <a:xfrm>
              <a:off x="3808766" y="1528003"/>
              <a:ext cx="226639" cy="142051"/>
            </a:xfrm>
            <a:custGeom>
              <a:avLst/>
              <a:gdLst/>
              <a:ahLst/>
              <a:cxnLst/>
              <a:rect l="l" t="t" r="r" b="b"/>
              <a:pathLst>
                <a:path w="7127" h="4467" extrusionOk="0">
                  <a:moveTo>
                    <a:pt x="159" y="1"/>
                  </a:moveTo>
                  <a:cubicBezTo>
                    <a:pt x="64" y="1"/>
                    <a:pt x="0" y="64"/>
                    <a:pt x="0" y="159"/>
                  </a:cubicBezTo>
                  <a:lnTo>
                    <a:pt x="0" y="4466"/>
                  </a:lnTo>
                  <a:lnTo>
                    <a:pt x="7126" y="4466"/>
                  </a:lnTo>
                  <a:lnTo>
                    <a:pt x="7126" y="159"/>
                  </a:lnTo>
                  <a:cubicBezTo>
                    <a:pt x="7126" y="64"/>
                    <a:pt x="7063" y="1"/>
                    <a:pt x="693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37"/>
            <p:cNvSpPr/>
            <p:nvPr/>
          </p:nvSpPr>
          <p:spPr>
            <a:xfrm>
              <a:off x="3818847" y="1538084"/>
              <a:ext cx="205460" cy="122875"/>
            </a:xfrm>
            <a:custGeom>
              <a:avLst/>
              <a:gdLst/>
              <a:ahLst/>
              <a:cxnLst/>
              <a:rect l="l" t="t" r="r" b="b"/>
              <a:pathLst>
                <a:path w="6461" h="3864" extrusionOk="0">
                  <a:moveTo>
                    <a:pt x="0" y="0"/>
                  </a:moveTo>
                  <a:lnTo>
                    <a:pt x="0" y="3864"/>
                  </a:lnTo>
                  <a:lnTo>
                    <a:pt x="6461" y="3864"/>
                  </a:lnTo>
                  <a:lnTo>
                    <a:pt x="64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37"/>
            <p:cNvSpPr/>
            <p:nvPr/>
          </p:nvSpPr>
          <p:spPr>
            <a:xfrm>
              <a:off x="3793661" y="1667987"/>
              <a:ext cx="252810" cy="16154"/>
            </a:xfrm>
            <a:custGeom>
              <a:avLst/>
              <a:gdLst/>
              <a:ahLst/>
              <a:cxnLst/>
              <a:rect l="l" t="t" r="r" b="b"/>
              <a:pathLst>
                <a:path w="7950" h="508" extrusionOk="0">
                  <a:moveTo>
                    <a:pt x="0" y="1"/>
                  </a:moveTo>
                  <a:cubicBezTo>
                    <a:pt x="0" y="286"/>
                    <a:pt x="222" y="507"/>
                    <a:pt x="507" y="507"/>
                  </a:cubicBezTo>
                  <a:lnTo>
                    <a:pt x="7474" y="507"/>
                  </a:lnTo>
                  <a:cubicBezTo>
                    <a:pt x="7728" y="507"/>
                    <a:pt x="7949" y="286"/>
                    <a:pt x="794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37"/>
            <p:cNvSpPr/>
            <p:nvPr/>
          </p:nvSpPr>
          <p:spPr>
            <a:xfrm>
              <a:off x="3892368" y="1669005"/>
              <a:ext cx="51389" cy="4070"/>
            </a:xfrm>
            <a:custGeom>
              <a:avLst/>
              <a:gdLst/>
              <a:ahLst/>
              <a:cxnLst/>
              <a:rect l="l" t="t" r="r" b="b"/>
              <a:pathLst>
                <a:path w="1616" h="128" extrusionOk="0">
                  <a:moveTo>
                    <a:pt x="0" y="0"/>
                  </a:moveTo>
                  <a:cubicBezTo>
                    <a:pt x="0" y="64"/>
                    <a:pt x="63" y="127"/>
                    <a:pt x="127" y="127"/>
                  </a:cubicBezTo>
                  <a:lnTo>
                    <a:pt x="1488" y="127"/>
                  </a:lnTo>
                  <a:cubicBezTo>
                    <a:pt x="1552" y="127"/>
                    <a:pt x="1615" y="64"/>
                    <a:pt x="16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37"/>
            <p:cNvSpPr/>
            <p:nvPr/>
          </p:nvSpPr>
          <p:spPr>
            <a:xfrm>
              <a:off x="3147104" y="1528003"/>
              <a:ext cx="226639" cy="142051"/>
            </a:xfrm>
            <a:custGeom>
              <a:avLst/>
              <a:gdLst/>
              <a:ahLst/>
              <a:cxnLst/>
              <a:rect l="l" t="t" r="r" b="b"/>
              <a:pathLst>
                <a:path w="7127" h="4467" extrusionOk="0">
                  <a:moveTo>
                    <a:pt x="159" y="1"/>
                  </a:moveTo>
                  <a:cubicBezTo>
                    <a:pt x="64" y="1"/>
                    <a:pt x="1" y="64"/>
                    <a:pt x="1" y="159"/>
                  </a:cubicBezTo>
                  <a:lnTo>
                    <a:pt x="1" y="4466"/>
                  </a:lnTo>
                  <a:lnTo>
                    <a:pt x="7126" y="4466"/>
                  </a:lnTo>
                  <a:lnTo>
                    <a:pt x="7126" y="159"/>
                  </a:lnTo>
                  <a:cubicBezTo>
                    <a:pt x="7126" y="64"/>
                    <a:pt x="7063" y="1"/>
                    <a:pt x="693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37"/>
            <p:cNvSpPr/>
            <p:nvPr/>
          </p:nvSpPr>
          <p:spPr>
            <a:xfrm>
              <a:off x="3157184" y="1538084"/>
              <a:ext cx="206477" cy="122875"/>
            </a:xfrm>
            <a:custGeom>
              <a:avLst/>
              <a:gdLst/>
              <a:ahLst/>
              <a:cxnLst/>
              <a:rect l="l" t="t" r="r" b="b"/>
              <a:pathLst>
                <a:path w="6493" h="3864" extrusionOk="0">
                  <a:moveTo>
                    <a:pt x="1" y="0"/>
                  </a:moveTo>
                  <a:lnTo>
                    <a:pt x="1" y="3864"/>
                  </a:lnTo>
                  <a:lnTo>
                    <a:pt x="6493" y="3864"/>
                  </a:lnTo>
                  <a:lnTo>
                    <a:pt x="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37"/>
            <p:cNvSpPr/>
            <p:nvPr/>
          </p:nvSpPr>
          <p:spPr>
            <a:xfrm>
              <a:off x="3133016" y="1667987"/>
              <a:ext cx="251792" cy="16154"/>
            </a:xfrm>
            <a:custGeom>
              <a:avLst/>
              <a:gdLst/>
              <a:ahLst/>
              <a:cxnLst/>
              <a:rect l="l" t="t" r="r" b="b"/>
              <a:pathLst>
                <a:path w="7918" h="508" extrusionOk="0">
                  <a:moveTo>
                    <a:pt x="1" y="1"/>
                  </a:moveTo>
                  <a:cubicBezTo>
                    <a:pt x="1" y="286"/>
                    <a:pt x="191" y="507"/>
                    <a:pt x="476" y="507"/>
                  </a:cubicBezTo>
                  <a:lnTo>
                    <a:pt x="7443" y="507"/>
                  </a:lnTo>
                  <a:cubicBezTo>
                    <a:pt x="7728" y="507"/>
                    <a:pt x="7918" y="286"/>
                    <a:pt x="791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37"/>
            <p:cNvSpPr/>
            <p:nvPr/>
          </p:nvSpPr>
          <p:spPr>
            <a:xfrm>
              <a:off x="3231723" y="1669005"/>
              <a:ext cx="50371" cy="4070"/>
            </a:xfrm>
            <a:custGeom>
              <a:avLst/>
              <a:gdLst/>
              <a:ahLst/>
              <a:cxnLst/>
              <a:rect l="l" t="t" r="r" b="b"/>
              <a:pathLst>
                <a:path w="1584" h="128" extrusionOk="0">
                  <a:moveTo>
                    <a:pt x="0" y="0"/>
                  </a:moveTo>
                  <a:cubicBezTo>
                    <a:pt x="0" y="64"/>
                    <a:pt x="32" y="127"/>
                    <a:pt x="127" y="127"/>
                  </a:cubicBezTo>
                  <a:lnTo>
                    <a:pt x="1457" y="127"/>
                  </a:lnTo>
                  <a:cubicBezTo>
                    <a:pt x="1520" y="127"/>
                    <a:pt x="1584" y="64"/>
                    <a:pt x="15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37"/>
            <p:cNvSpPr/>
            <p:nvPr/>
          </p:nvSpPr>
          <p:spPr>
            <a:xfrm>
              <a:off x="3464340" y="1246033"/>
              <a:ext cx="227624" cy="142019"/>
            </a:xfrm>
            <a:custGeom>
              <a:avLst/>
              <a:gdLst/>
              <a:ahLst/>
              <a:cxnLst/>
              <a:rect l="l" t="t" r="r" b="b"/>
              <a:pathLst>
                <a:path w="7158" h="4466" extrusionOk="0">
                  <a:moveTo>
                    <a:pt x="191" y="0"/>
                  </a:moveTo>
                  <a:cubicBezTo>
                    <a:pt x="96" y="0"/>
                    <a:pt x="1" y="95"/>
                    <a:pt x="1" y="190"/>
                  </a:cubicBezTo>
                  <a:lnTo>
                    <a:pt x="1" y="4466"/>
                  </a:lnTo>
                  <a:lnTo>
                    <a:pt x="7158" y="4466"/>
                  </a:lnTo>
                  <a:lnTo>
                    <a:pt x="7158" y="190"/>
                  </a:lnTo>
                  <a:cubicBezTo>
                    <a:pt x="7158" y="95"/>
                    <a:pt x="7063" y="0"/>
                    <a:pt x="696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37"/>
            <p:cNvSpPr/>
            <p:nvPr/>
          </p:nvSpPr>
          <p:spPr>
            <a:xfrm>
              <a:off x="3475439" y="1256113"/>
              <a:ext cx="205460" cy="122875"/>
            </a:xfrm>
            <a:custGeom>
              <a:avLst/>
              <a:gdLst/>
              <a:ahLst/>
              <a:cxnLst/>
              <a:rect l="l" t="t" r="r" b="b"/>
              <a:pathLst>
                <a:path w="6461" h="3864" extrusionOk="0">
                  <a:moveTo>
                    <a:pt x="0" y="0"/>
                  </a:moveTo>
                  <a:lnTo>
                    <a:pt x="0" y="3864"/>
                  </a:lnTo>
                  <a:lnTo>
                    <a:pt x="6461" y="3864"/>
                  </a:lnTo>
                  <a:lnTo>
                    <a:pt x="64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37"/>
            <p:cNvSpPr/>
            <p:nvPr/>
          </p:nvSpPr>
          <p:spPr>
            <a:xfrm>
              <a:off x="3450253" y="1387034"/>
              <a:ext cx="252810" cy="15137"/>
            </a:xfrm>
            <a:custGeom>
              <a:avLst/>
              <a:gdLst/>
              <a:ahLst/>
              <a:cxnLst/>
              <a:rect l="l" t="t" r="r" b="b"/>
              <a:pathLst>
                <a:path w="7950" h="476" extrusionOk="0">
                  <a:moveTo>
                    <a:pt x="0" y="0"/>
                  </a:moveTo>
                  <a:cubicBezTo>
                    <a:pt x="0" y="253"/>
                    <a:pt x="222" y="475"/>
                    <a:pt x="475" y="475"/>
                  </a:cubicBezTo>
                  <a:lnTo>
                    <a:pt x="7474" y="475"/>
                  </a:lnTo>
                  <a:cubicBezTo>
                    <a:pt x="7728" y="475"/>
                    <a:pt x="7949" y="285"/>
                    <a:pt x="794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37"/>
            <p:cNvSpPr/>
            <p:nvPr/>
          </p:nvSpPr>
          <p:spPr>
            <a:xfrm>
              <a:off x="3548928" y="1387034"/>
              <a:ext cx="50403" cy="4039"/>
            </a:xfrm>
            <a:custGeom>
              <a:avLst/>
              <a:gdLst/>
              <a:ahLst/>
              <a:cxnLst/>
              <a:rect l="l" t="t" r="r" b="b"/>
              <a:pathLst>
                <a:path w="1585" h="127" extrusionOk="0">
                  <a:moveTo>
                    <a:pt x="1" y="0"/>
                  </a:moveTo>
                  <a:cubicBezTo>
                    <a:pt x="1" y="63"/>
                    <a:pt x="64" y="127"/>
                    <a:pt x="128" y="127"/>
                  </a:cubicBezTo>
                  <a:lnTo>
                    <a:pt x="1458" y="127"/>
                  </a:lnTo>
                  <a:cubicBezTo>
                    <a:pt x="1521" y="127"/>
                    <a:pt x="1584" y="63"/>
                    <a:pt x="15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37"/>
            <p:cNvSpPr/>
            <p:nvPr/>
          </p:nvSpPr>
          <p:spPr>
            <a:xfrm>
              <a:off x="3464340" y="1800911"/>
              <a:ext cx="227624" cy="143036"/>
            </a:xfrm>
            <a:custGeom>
              <a:avLst/>
              <a:gdLst/>
              <a:ahLst/>
              <a:cxnLst/>
              <a:rect l="l" t="t" r="r" b="b"/>
              <a:pathLst>
                <a:path w="7158" h="4498" extrusionOk="0">
                  <a:moveTo>
                    <a:pt x="191" y="1"/>
                  </a:moveTo>
                  <a:cubicBezTo>
                    <a:pt x="96" y="1"/>
                    <a:pt x="1" y="96"/>
                    <a:pt x="1" y="191"/>
                  </a:cubicBezTo>
                  <a:lnTo>
                    <a:pt x="1" y="4498"/>
                  </a:lnTo>
                  <a:lnTo>
                    <a:pt x="7158" y="4498"/>
                  </a:lnTo>
                  <a:lnTo>
                    <a:pt x="7158" y="191"/>
                  </a:lnTo>
                  <a:cubicBezTo>
                    <a:pt x="7158" y="96"/>
                    <a:pt x="7063" y="1"/>
                    <a:pt x="696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37"/>
            <p:cNvSpPr/>
            <p:nvPr/>
          </p:nvSpPr>
          <p:spPr>
            <a:xfrm>
              <a:off x="3475439" y="1810992"/>
              <a:ext cx="205460" cy="123893"/>
            </a:xfrm>
            <a:custGeom>
              <a:avLst/>
              <a:gdLst/>
              <a:ahLst/>
              <a:cxnLst/>
              <a:rect l="l" t="t" r="r" b="b"/>
              <a:pathLst>
                <a:path w="6461" h="3896" extrusionOk="0">
                  <a:moveTo>
                    <a:pt x="0" y="1"/>
                  </a:moveTo>
                  <a:lnTo>
                    <a:pt x="0" y="3896"/>
                  </a:lnTo>
                  <a:lnTo>
                    <a:pt x="6461" y="3896"/>
                  </a:lnTo>
                  <a:lnTo>
                    <a:pt x="64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37"/>
            <p:cNvSpPr/>
            <p:nvPr/>
          </p:nvSpPr>
          <p:spPr>
            <a:xfrm>
              <a:off x="3450253" y="1941912"/>
              <a:ext cx="252810" cy="15137"/>
            </a:xfrm>
            <a:custGeom>
              <a:avLst/>
              <a:gdLst/>
              <a:ahLst/>
              <a:cxnLst/>
              <a:rect l="l" t="t" r="r" b="b"/>
              <a:pathLst>
                <a:path w="7950" h="476" extrusionOk="0">
                  <a:moveTo>
                    <a:pt x="0" y="1"/>
                  </a:moveTo>
                  <a:cubicBezTo>
                    <a:pt x="0" y="286"/>
                    <a:pt x="222" y="476"/>
                    <a:pt x="475" y="476"/>
                  </a:cubicBezTo>
                  <a:lnTo>
                    <a:pt x="7474" y="476"/>
                  </a:lnTo>
                  <a:cubicBezTo>
                    <a:pt x="7728" y="476"/>
                    <a:pt x="7949" y="286"/>
                    <a:pt x="794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37"/>
            <p:cNvSpPr/>
            <p:nvPr/>
          </p:nvSpPr>
          <p:spPr>
            <a:xfrm>
              <a:off x="3548928" y="1941912"/>
              <a:ext cx="50403" cy="4070"/>
            </a:xfrm>
            <a:custGeom>
              <a:avLst/>
              <a:gdLst/>
              <a:ahLst/>
              <a:cxnLst/>
              <a:rect l="l" t="t" r="r" b="b"/>
              <a:pathLst>
                <a:path w="1585" h="128" extrusionOk="0">
                  <a:moveTo>
                    <a:pt x="1" y="1"/>
                  </a:moveTo>
                  <a:cubicBezTo>
                    <a:pt x="1" y="96"/>
                    <a:pt x="64" y="127"/>
                    <a:pt x="128" y="127"/>
                  </a:cubicBezTo>
                  <a:lnTo>
                    <a:pt x="1458" y="127"/>
                  </a:lnTo>
                  <a:cubicBezTo>
                    <a:pt x="1521" y="127"/>
                    <a:pt x="1584" y="96"/>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37"/>
            <p:cNvSpPr/>
            <p:nvPr/>
          </p:nvSpPr>
          <p:spPr>
            <a:xfrm>
              <a:off x="3515697" y="1424272"/>
              <a:ext cx="121889" cy="68529"/>
            </a:xfrm>
            <a:custGeom>
              <a:avLst/>
              <a:gdLst/>
              <a:ahLst/>
              <a:cxnLst/>
              <a:rect l="l" t="t" r="r" b="b"/>
              <a:pathLst>
                <a:path w="3833" h="2155" extrusionOk="0">
                  <a:moveTo>
                    <a:pt x="1901" y="1"/>
                  </a:moveTo>
                  <a:cubicBezTo>
                    <a:pt x="1173" y="1"/>
                    <a:pt x="476" y="318"/>
                    <a:pt x="1" y="856"/>
                  </a:cubicBezTo>
                  <a:lnTo>
                    <a:pt x="254" y="1109"/>
                  </a:lnTo>
                  <a:cubicBezTo>
                    <a:pt x="666" y="634"/>
                    <a:pt x="1268" y="381"/>
                    <a:pt x="1901" y="381"/>
                  </a:cubicBezTo>
                  <a:cubicBezTo>
                    <a:pt x="2534" y="381"/>
                    <a:pt x="3136" y="634"/>
                    <a:pt x="3548" y="1109"/>
                  </a:cubicBezTo>
                  <a:lnTo>
                    <a:pt x="3833" y="856"/>
                  </a:lnTo>
                  <a:cubicBezTo>
                    <a:pt x="3326" y="318"/>
                    <a:pt x="2629" y="1"/>
                    <a:pt x="1901" y="1"/>
                  </a:cubicBezTo>
                  <a:close/>
                  <a:moveTo>
                    <a:pt x="1901" y="761"/>
                  </a:moveTo>
                  <a:cubicBezTo>
                    <a:pt x="1394" y="761"/>
                    <a:pt x="888" y="983"/>
                    <a:pt x="507" y="1394"/>
                  </a:cubicBezTo>
                  <a:lnTo>
                    <a:pt x="793" y="1648"/>
                  </a:lnTo>
                  <a:cubicBezTo>
                    <a:pt x="1078" y="1331"/>
                    <a:pt x="1489" y="1141"/>
                    <a:pt x="1901" y="1141"/>
                  </a:cubicBezTo>
                  <a:cubicBezTo>
                    <a:pt x="2344" y="1141"/>
                    <a:pt x="2756" y="1331"/>
                    <a:pt x="3009" y="1648"/>
                  </a:cubicBezTo>
                  <a:lnTo>
                    <a:pt x="3294" y="1394"/>
                  </a:lnTo>
                  <a:cubicBezTo>
                    <a:pt x="2946" y="983"/>
                    <a:pt x="2439" y="761"/>
                    <a:pt x="1901" y="761"/>
                  </a:cubicBezTo>
                  <a:close/>
                  <a:moveTo>
                    <a:pt x="1901" y="1521"/>
                  </a:moveTo>
                  <a:cubicBezTo>
                    <a:pt x="1584" y="1521"/>
                    <a:pt x="1268" y="1648"/>
                    <a:pt x="1046" y="1933"/>
                  </a:cubicBezTo>
                  <a:lnTo>
                    <a:pt x="1331" y="2154"/>
                  </a:lnTo>
                  <a:cubicBezTo>
                    <a:pt x="1473" y="1980"/>
                    <a:pt x="1695" y="1893"/>
                    <a:pt x="1917" y="1893"/>
                  </a:cubicBezTo>
                  <a:cubicBezTo>
                    <a:pt x="2138" y="1893"/>
                    <a:pt x="2360" y="1980"/>
                    <a:pt x="2503" y="2154"/>
                  </a:cubicBezTo>
                  <a:lnTo>
                    <a:pt x="2788" y="1933"/>
                  </a:lnTo>
                  <a:cubicBezTo>
                    <a:pt x="2566" y="1648"/>
                    <a:pt x="2249" y="1521"/>
                    <a:pt x="1901" y="152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37"/>
            <p:cNvSpPr/>
            <p:nvPr/>
          </p:nvSpPr>
          <p:spPr>
            <a:xfrm>
              <a:off x="3515697" y="1726404"/>
              <a:ext cx="121889" cy="68497"/>
            </a:xfrm>
            <a:custGeom>
              <a:avLst/>
              <a:gdLst/>
              <a:ahLst/>
              <a:cxnLst/>
              <a:rect l="l" t="t" r="r" b="b"/>
              <a:pathLst>
                <a:path w="3833" h="2154" extrusionOk="0">
                  <a:moveTo>
                    <a:pt x="1331" y="0"/>
                  </a:moveTo>
                  <a:lnTo>
                    <a:pt x="1046" y="254"/>
                  </a:lnTo>
                  <a:cubicBezTo>
                    <a:pt x="1268" y="507"/>
                    <a:pt x="1584" y="666"/>
                    <a:pt x="1901" y="666"/>
                  </a:cubicBezTo>
                  <a:cubicBezTo>
                    <a:pt x="2249" y="666"/>
                    <a:pt x="2566" y="507"/>
                    <a:pt x="2788" y="254"/>
                  </a:cubicBezTo>
                  <a:lnTo>
                    <a:pt x="2471" y="0"/>
                  </a:lnTo>
                  <a:cubicBezTo>
                    <a:pt x="2328" y="175"/>
                    <a:pt x="2115" y="262"/>
                    <a:pt x="1901" y="262"/>
                  </a:cubicBezTo>
                  <a:cubicBezTo>
                    <a:pt x="1687" y="262"/>
                    <a:pt x="1473" y="175"/>
                    <a:pt x="1331" y="0"/>
                  </a:cubicBezTo>
                  <a:close/>
                  <a:moveTo>
                    <a:pt x="793" y="539"/>
                  </a:moveTo>
                  <a:lnTo>
                    <a:pt x="507" y="792"/>
                  </a:lnTo>
                  <a:cubicBezTo>
                    <a:pt x="888" y="1172"/>
                    <a:pt x="1394" y="1394"/>
                    <a:pt x="1901" y="1394"/>
                  </a:cubicBezTo>
                  <a:cubicBezTo>
                    <a:pt x="2439" y="1394"/>
                    <a:pt x="2946" y="1172"/>
                    <a:pt x="3294" y="792"/>
                  </a:cubicBezTo>
                  <a:lnTo>
                    <a:pt x="3041" y="539"/>
                  </a:lnTo>
                  <a:cubicBezTo>
                    <a:pt x="2724" y="856"/>
                    <a:pt x="2344" y="1014"/>
                    <a:pt x="1901" y="1014"/>
                  </a:cubicBezTo>
                  <a:cubicBezTo>
                    <a:pt x="1489" y="1014"/>
                    <a:pt x="1078" y="856"/>
                    <a:pt x="793" y="539"/>
                  </a:cubicBezTo>
                  <a:close/>
                  <a:moveTo>
                    <a:pt x="254" y="1077"/>
                  </a:moveTo>
                  <a:lnTo>
                    <a:pt x="1" y="1331"/>
                  </a:lnTo>
                  <a:cubicBezTo>
                    <a:pt x="476" y="1837"/>
                    <a:pt x="1173" y="2154"/>
                    <a:pt x="1901" y="2154"/>
                  </a:cubicBezTo>
                  <a:cubicBezTo>
                    <a:pt x="2629" y="2154"/>
                    <a:pt x="3326" y="1837"/>
                    <a:pt x="3833" y="1331"/>
                  </a:cubicBezTo>
                  <a:lnTo>
                    <a:pt x="3548" y="1077"/>
                  </a:lnTo>
                  <a:cubicBezTo>
                    <a:pt x="3136" y="1521"/>
                    <a:pt x="2534" y="1774"/>
                    <a:pt x="1901" y="1774"/>
                  </a:cubicBezTo>
                  <a:cubicBezTo>
                    <a:pt x="1268" y="1774"/>
                    <a:pt x="698" y="1521"/>
                    <a:pt x="254" y="1077"/>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37"/>
            <p:cNvSpPr/>
            <p:nvPr/>
          </p:nvSpPr>
          <p:spPr>
            <a:xfrm>
              <a:off x="3692951" y="1548165"/>
              <a:ext cx="68529" cy="122875"/>
            </a:xfrm>
            <a:custGeom>
              <a:avLst/>
              <a:gdLst/>
              <a:ahLst/>
              <a:cxnLst/>
              <a:rect l="l" t="t" r="r" b="b"/>
              <a:pathLst>
                <a:path w="2155" h="3864" extrusionOk="0">
                  <a:moveTo>
                    <a:pt x="254" y="1077"/>
                  </a:moveTo>
                  <a:lnTo>
                    <a:pt x="1" y="1362"/>
                  </a:lnTo>
                  <a:cubicBezTo>
                    <a:pt x="349" y="1647"/>
                    <a:pt x="349" y="2217"/>
                    <a:pt x="1" y="2502"/>
                  </a:cubicBezTo>
                  <a:lnTo>
                    <a:pt x="254" y="2819"/>
                  </a:lnTo>
                  <a:cubicBezTo>
                    <a:pt x="507" y="2597"/>
                    <a:pt x="666" y="2280"/>
                    <a:pt x="666" y="1932"/>
                  </a:cubicBezTo>
                  <a:cubicBezTo>
                    <a:pt x="666" y="1615"/>
                    <a:pt x="507" y="1299"/>
                    <a:pt x="254" y="1077"/>
                  </a:cubicBezTo>
                  <a:close/>
                  <a:moveTo>
                    <a:pt x="792" y="538"/>
                  </a:moveTo>
                  <a:lnTo>
                    <a:pt x="539" y="823"/>
                  </a:lnTo>
                  <a:cubicBezTo>
                    <a:pt x="856" y="1109"/>
                    <a:pt x="1046" y="1520"/>
                    <a:pt x="1046" y="1932"/>
                  </a:cubicBezTo>
                  <a:cubicBezTo>
                    <a:pt x="1046" y="2375"/>
                    <a:pt x="856" y="2755"/>
                    <a:pt x="539" y="3040"/>
                  </a:cubicBezTo>
                  <a:lnTo>
                    <a:pt x="792" y="3325"/>
                  </a:lnTo>
                  <a:cubicBezTo>
                    <a:pt x="1172" y="2977"/>
                    <a:pt x="1394" y="2470"/>
                    <a:pt x="1394" y="1932"/>
                  </a:cubicBezTo>
                  <a:cubicBezTo>
                    <a:pt x="1394" y="1394"/>
                    <a:pt x="1172" y="887"/>
                    <a:pt x="792" y="538"/>
                  </a:cubicBezTo>
                  <a:close/>
                  <a:moveTo>
                    <a:pt x="1331" y="0"/>
                  </a:moveTo>
                  <a:lnTo>
                    <a:pt x="1077" y="285"/>
                  </a:lnTo>
                  <a:cubicBezTo>
                    <a:pt x="1521" y="697"/>
                    <a:pt x="1774" y="1299"/>
                    <a:pt x="1774" y="1932"/>
                  </a:cubicBezTo>
                  <a:cubicBezTo>
                    <a:pt x="1774" y="2565"/>
                    <a:pt x="1521" y="3167"/>
                    <a:pt x="1077" y="3579"/>
                  </a:cubicBezTo>
                  <a:lnTo>
                    <a:pt x="1331" y="3864"/>
                  </a:lnTo>
                  <a:cubicBezTo>
                    <a:pt x="1869" y="3357"/>
                    <a:pt x="2154" y="2660"/>
                    <a:pt x="2154" y="1932"/>
                  </a:cubicBezTo>
                  <a:cubicBezTo>
                    <a:pt x="2154" y="1204"/>
                    <a:pt x="1869" y="507"/>
                    <a:pt x="133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37"/>
            <p:cNvSpPr/>
            <p:nvPr/>
          </p:nvSpPr>
          <p:spPr>
            <a:xfrm>
              <a:off x="3390819" y="1549150"/>
              <a:ext cx="68529" cy="121889"/>
            </a:xfrm>
            <a:custGeom>
              <a:avLst/>
              <a:gdLst/>
              <a:ahLst/>
              <a:cxnLst/>
              <a:rect l="l" t="t" r="r" b="b"/>
              <a:pathLst>
                <a:path w="2155" h="3833" extrusionOk="0">
                  <a:moveTo>
                    <a:pt x="1933" y="1046"/>
                  </a:moveTo>
                  <a:cubicBezTo>
                    <a:pt x="1679" y="1236"/>
                    <a:pt x="1521" y="1553"/>
                    <a:pt x="1521" y="1901"/>
                  </a:cubicBezTo>
                  <a:cubicBezTo>
                    <a:pt x="1521" y="2249"/>
                    <a:pt x="1648" y="2566"/>
                    <a:pt x="1933" y="2756"/>
                  </a:cubicBezTo>
                  <a:lnTo>
                    <a:pt x="2154" y="2471"/>
                  </a:lnTo>
                  <a:cubicBezTo>
                    <a:pt x="1806" y="2186"/>
                    <a:pt x="1806" y="1616"/>
                    <a:pt x="2154" y="1331"/>
                  </a:cubicBezTo>
                  <a:lnTo>
                    <a:pt x="1933" y="1046"/>
                  </a:lnTo>
                  <a:close/>
                  <a:moveTo>
                    <a:pt x="1394" y="507"/>
                  </a:moveTo>
                  <a:cubicBezTo>
                    <a:pt x="983" y="887"/>
                    <a:pt x="761" y="1394"/>
                    <a:pt x="761" y="1901"/>
                  </a:cubicBezTo>
                  <a:cubicBezTo>
                    <a:pt x="761" y="2439"/>
                    <a:pt x="983" y="2946"/>
                    <a:pt x="1394" y="3294"/>
                  </a:cubicBezTo>
                  <a:lnTo>
                    <a:pt x="1648" y="3009"/>
                  </a:lnTo>
                  <a:cubicBezTo>
                    <a:pt x="1331" y="2724"/>
                    <a:pt x="1141" y="2344"/>
                    <a:pt x="1141" y="1901"/>
                  </a:cubicBezTo>
                  <a:cubicBezTo>
                    <a:pt x="1141" y="1489"/>
                    <a:pt x="1331" y="1078"/>
                    <a:pt x="1648" y="792"/>
                  </a:cubicBezTo>
                  <a:lnTo>
                    <a:pt x="1394" y="507"/>
                  </a:lnTo>
                  <a:close/>
                  <a:moveTo>
                    <a:pt x="856" y="1"/>
                  </a:moveTo>
                  <a:cubicBezTo>
                    <a:pt x="318" y="476"/>
                    <a:pt x="1" y="1173"/>
                    <a:pt x="1" y="1901"/>
                  </a:cubicBezTo>
                  <a:cubicBezTo>
                    <a:pt x="1" y="2629"/>
                    <a:pt x="318" y="3326"/>
                    <a:pt x="856" y="3833"/>
                  </a:cubicBezTo>
                  <a:lnTo>
                    <a:pt x="1109" y="3548"/>
                  </a:lnTo>
                  <a:cubicBezTo>
                    <a:pt x="634" y="3136"/>
                    <a:pt x="381" y="2534"/>
                    <a:pt x="381" y="1901"/>
                  </a:cubicBezTo>
                  <a:cubicBezTo>
                    <a:pt x="381" y="1268"/>
                    <a:pt x="634" y="697"/>
                    <a:pt x="1109" y="254"/>
                  </a:cubicBezTo>
                  <a:lnTo>
                    <a:pt x="85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37"/>
          <p:cNvGrpSpPr/>
          <p:nvPr/>
        </p:nvGrpSpPr>
        <p:grpSpPr>
          <a:xfrm>
            <a:off x="6865687" y="1334986"/>
            <a:ext cx="810711" cy="783162"/>
            <a:chOff x="6855174" y="1186599"/>
            <a:chExt cx="859077" cy="829885"/>
          </a:xfrm>
        </p:grpSpPr>
        <p:sp>
          <p:nvSpPr>
            <p:cNvPr id="3807" name="Google Shape;3807;p37"/>
            <p:cNvSpPr/>
            <p:nvPr/>
          </p:nvSpPr>
          <p:spPr>
            <a:xfrm>
              <a:off x="6999197" y="1186599"/>
              <a:ext cx="286041" cy="166219"/>
            </a:xfrm>
            <a:custGeom>
              <a:avLst/>
              <a:gdLst/>
              <a:ahLst/>
              <a:cxnLst/>
              <a:rect l="l" t="t" r="r" b="b"/>
              <a:pathLst>
                <a:path w="8995" h="5227" extrusionOk="0">
                  <a:moveTo>
                    <a:pt x="4465" y="1"/>
                  </a:moveTo>
                  <a:lnTo>
                    <a:pt x="0" y="2629"/>
                  </a:lnTo>
                  <a:lnTo>
                    <a:pt x="4497" y="5226"/>
                  </a:lnTo>
                  <a:lnTo>
                    <a:pt x="8994" y="2629"/>
                  </a:lnTo>
                  <a:lnTo>
                    <a:pt x="4465" y="1"/>
                  </a:lnTo>
                  <a:close/>
                </a:path>
              </a:pathLst>
            </a:custGeom>
            <a:solidFill>
              <a:srgbClr val="F2B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37"/>
            <p:cNvSpPr/>
            <p:nvPr/>
          </p:nvSpPr>
          <p:spPr>
            <a:xfrm>
              <a:off x="7142201" y="1270201"/>
              <a:ext cx="143036" cy="250807"/>
            </a:xfrm>
            <a:custGeom>
              <a:avLst/>
              <a:gdLst/>
              <a:ahLst/>
              <a:cxnLst/>
              <a:rect l="l" t="t" r="r" b="b"/>
              <a:pathLst>
                <a:path w="4498" h="7887" extrusionOk="0">
                  <a:moveTo>
                    <a:pt x="4497" y="0"/>
                  </a:moveTo>
                  <a:lnTo>
                    <a:pt x="0" y="2597"/>
                  </a:lnTo>
                  <a:lnTo>
                    <a:pt x="0" y="7886"/>
                  </a:lnTo>
                  <a:lnTo>
                    <a:pt x="4465" y="5289"/>
                  </a:lnTo>
                  <a:lnTo>
                    <a:pt x="4497" y="0"/>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37"/>
            <p:cNvSpPr/>
            <p:nvPr/>
          </p:nvSpPr>
          <p:spPr>
            <a:xfrm>
              <a:off x="6999197" y="1270201"/>
              <a:ext cx="143036" cy="250807"/>
            </a:xfrm>
            <a:custGeom>
              <a:avLst/>
              <a:gdLst/>
              <a:ahLst/>
              <a:cxnLst/>
              <a:rect l="l" t="t" r="r" b="b"/>
              <a:pathLst>
                <a:path w="4498" h="7887" extrusionOk="0">
                  <a:moveTo>
                    <a:pt x="0" y="0"/>
                  </a:moveTo>
                  <a:lnTo>
                    <a:pt x="0" y="5289"/>
                  </a:lnTo>
                  <a:lnTo>
                    <a:pt x="4497" y="7886"/>
                  </a:lnTo>
                  <a:lnTo>
                    <a:pt x="4497" y="2597"/>
                  </a:lnTo>
                  <a:lnTo>
                    <a:pt x="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37"/>
            <p:cNvSpPr/>
            <p:nvPr/>
          </p:nvSpPr>
          <p:spPr>
            <a:xfrm>
              <a:off x="6855174" y="1436356"/>
              <a:ext cx="286041" cy="166219"/>
            </a:xfrm>
            <a:custGeom>
              <a:avLst/>
              <a:gdLst/>
              <a:ahLst/>
              <a:cxnLst/>
              <a:rect l="l" t="t" r="r" b="b"/>
              <a:pathLst>
                <a:path w="8995" h="5227" extrusionOk="0">
                  <a:moveTo>
                    <a:pt x="4497" y="1"/>
                  </a:moveTo>
                  <a:lnTo>
                    <a:pt x="0" y="2629"/>
                  </a:lnTo>
                  <a:lnTo>
                    <a:pt x="4529" y="5226"/>
                  </a:lnTo>
                  <a:lnTo>
                    <a:pt x="8994" y="2629"/>
                  </a:lnTo>
                  <a:lnTo>
                    <a:pt x="449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37"/>
            <p:cNvSpPr/>
            <p:nvPr/>
          </p:nvSpPr>
          <p:spPr>
            <a:xfrm>
              <a:off x="6998179" y="1519958"/>
              <a:ext cx="143036" cy="250775"/>
            </a:xfrm>
            <a:custGeom>
              <a:avLst/>
              <a:gdLst/>
              <a:ahLst/>
              <a:cxnLst/>
              <a:rect l="l" t="t" r="r" b="b"/>
              <a:pathLst>
                <a:path w="4498" h="7886" extrusionOk="0">
                  <a:moveTo>
                    <a:pt x="4497" y="0"/>
                  </a:moveTo>
                  <a:lnTo>
                    <a:pt x="32" y="2597"/>
                  </a:lnTo>
                  <a:lnTo>
                    <a:pt x="0" y="7886"/>
                  </a:lnTo>
                  <a:lnTo>
                    <a:pt x="4497" y="5289"/>
                  </a:lnTo>
                  <a:lnTo>
                    <a:pt x="4497"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37"/>
            <p:cNvSpPr/>
            <p:nvPr/>
          </p:nvSpPr>
          <p:spPr>
            <a:xfrm>
              <a:off x="6855174" y="1519958"/>
              <a:ext cx="144054" cy="250775"/>
            </a:xfrm>
            <a:custGeom>
              <a:avLst/>
              <a:gdLst/>
              <a:ahLst/>
              <a:cxnLst/>
              <a:rect l="l" t="t" r="r" b="b"/>
              <a:pathLst>
                <a:path w="4530" h="7886" extrusionOk="0">
                  <a:moveTo>
                    <a:pt x="0" y="0"/>
                  </a:moveTo>
                  <a:lnTo>
                    <a:pt x="0" y="5289"/>
                  </a:lnTo>
                  <a:lnTo>
                    <a:pt x="4529" y="7886"/>
                  </a:lnTo>
                  <a:lnTo>
                    <a:pt x="4529" y="2597"/>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37"/>
            <p:cNvSpPr/>
            <p:nvPr/>
          </p:nvSpPr>
          <p:spPr>
            <a:xfrm>
              <a:off x="7142201" y="1437373"/>
              <a:ext cx="286041" cy="166187"/>
            </a:xfrm>
            <a:custGeom>
              <a:avLst/>
              <a:gdLst/>
              <a:ahLst/>
              <a:cxnLst/>
              <a:rect l="l" t="t" r="r" b="b"/>
              <a:pathLst>
                <a:path w="8995" h="5226" extrusionOk="0">
                  <a:moveTo>
                    <a:pt x="4465" y="1"/>
                  </a:moveTo>
                  <a:lnTo>
                    <a:pt x="0" y="2629"/>
                  </a:lnTo>
                  <a:lnTo>
                    <a:pt x="4497" y="5226"/>
                  </a:lnTo>
                  <a:lnTo>
                    <a:pt x="8994" y="2629"/>
                  </a:lnTo>
                  <a:lnTo>
                    <a:pt x="446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37"/>
            <p:cNvSpPr/>
            <p:nvPr/>
          </p:nvSpPr>
          <p:spPr>
            <a:xfrm>
              <a:off x="7285206" y="1520976"/>
              <a:ext cx="143036" cy="250775"/>
            </a:xfrm>
            <a:custGeom>
              <a:avLst/>
              <a:gdLst/>
              <a:ahLst/>
              <a:cxnLst/>
              <a:rect l="l" t="t" r="r" b="b"/>
              <a:pathLst>
                <a:path w="4498" h="7886" extrusionOk="0">
                  <a:moveTo>
                    <a:pt x="4497" y="0"/>
                  </a:moveTo>
                  <a:lnTo>
                    <a:pt x="0" y="2597"/>
                  </a:lnTo>
                  <a:lnTo>
                    <a:pt x="0" y="7886"/>
                  </a:lnTo>
                  <a:lnTo>
                    <a:pt x="4465" y="5289"/>
                  </a:lnTo>
                  <a:lnTo>
                    <a:pt x="4497"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37"/>
            <p:cNvSpPr/>
            <p:nvPr/>
          </p:nvSpPr>
          <p:spPr>
            <a:xfrm>
              <a:off x="7142201" y="1520976"/>
              <a:ext cx="143036" cy="250775"/>
            </a:xfrm>
            <a:custGeom>
              <a:avLst/>
              <a:gdLst/>
              <a:ahLst/>
              <a:cxnLst/>
              <a:rect l="l" t="t" r="r" b="b"/>
              <a:pathLst>
                <a:path w="4498" h="7886" extrusionOk="0">
                  <a:moveTo>
                    <a:pt x="0" y="0"/>
                  </a:moveTo>
                  <a:lnTo>
                    <a:pt x="0" y="5289"/>
                  </a:lnTo>
                  <a:lnTo>
                    <a:pt x="4497" y="7886"/>
                  </a:lnTo>
                  <a:lnTo>
                    <a:pt x="4497" y="2597"/>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37"/>
            <p:cNvSpPr/>
            <p:nvPr/>
          </p:nvSpPr>
          <p:spPr>
            <a:xfrm>
              <a:off x="6997161" y="1683092"/>
              <a:ext cx="286041" cy="165201"/>
            </a:xfrm>
            <a:custGeom>
              <a:avLst/>
              <a:gdLst/>
              <a:ahLst/>
              <a:cxnLst/>
              <a:rect l="l" t="t" r="r" b="b"/>
              <a:pathLst>
                <a:path w="8995" h="5195" extrusionOk="0">
                  <a:moveTo>
                    <a:pt x="4498" y="1"/>
                  </a:moveTo>
                  <a:lnTo>
                    <a:pt x="1" y="2598"/>
                  </a:lnTo>
                  <a:lnTo>
                    <a:pt x="4529" y="5194"/>
                  </a:lnTo>
                  <a:lnTo>
                    <a:pt x="8995" y="2598"/>
                  </a:lnTo>
                  <a:lnTo>
                    <a:pt x="449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37"/>
            <p:cNvSpPr/>
            <p:nvPr/>
          </p:nvSpPr>
          <p:spPr>
            <a:xfrm>
              <a:off x="7140166" y="1765677"/>
              <a:ext cx="143036" cy="250807"/>
            </a:xfrm>
            <a:custGeom>
              <a:avLst/>
              <a:gdLst/>
              <a:ahLst/>
              <a:cxnLst/>
              <a:rect l="l" t="t" r="r" b="b"/>
              <a:pathLst>
                <a:path w="4498" h="7887" extrusionOk="0">
                  <a:moveTo>
                    <a:pt x="4498" y="1"/>
                  </a:moveTo>
                  <a:lnTo>
                    <a:pt x="32" y="2597"/>
                  </a:lnTo>
                  <a:lnTo>
                    <a:pt x="1" y="7886"/>
                  </a:lnTo>
                  <a:lnTo>
                    <a:pt x="4498" y="5289"/>
                  </a:lnTo>
                  <a:lnTo>
                    <a:pt x="4498" y="1"/>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37"/>
            <p:cNvSpPr/>
            <p:nvPr/>
          </p:nvSpPr>
          <p:spPr>
            <a:xfrm>
              <a:off x="6997161" y="1765677"/>
              <a:ext cx="144054" cy="250807"/>
            </a:xfrm>
            <a:custGeom>
              <a:avLst/>
              <a:gdLst/>
              <a:ahLst/>
              <a:cxnLst/>
              <a:rect l="l" t="t" r="r" b="b"/>
              <a:pathLst>
                <a:path w="4530" h="7887" extrusionOk="0">
                  <a:moveTo>
                    <a:pt x="1" y="1"/>
                  </a:moveTo>
                  <a:lnTo>
                    <a:pt x="1" y="5289"/>
                  </a:lnTo>
                  <a:lnTo>
                    <a:pt x="4529" y="7886"/>
                  </a:lnTo>
                  <a:lnTo>
                    <a:pt x="4529" y="2597"/>
                  </a:lnTo>
                  <a:lnTo>
                    <a:pt x="1"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37"/>
            <p:cNvSpPr/>
            <p:nvPr/>
          </p:nvSpPr>
          <p:spPr>
            <a:xfrm>
              <a:off x="7280150" y="1683092"/>
              <a:ext cx="286041" cy="165201"/>
            </a:xfrm>
            <a:custGeom>
              <a:avLst/>
              <a:gdLst/>
              <a:ahLst/>
              <a:cxnLst/>
              <a:rect l="l" t="t" r="r" b="b"/>
              <a:pathLst>
                <a:path w="8995" h="5195" extrusionOk="0">
                  <a:moveTo>
                    <a:pt x="4466" y="1"/>
                  </a:moveTo>
                  <a:lnTo>
                    <a:pt x="1" y="2598"/>
                  </a:lnTo>
                  <a:lnTo>
                    <a:pt x="4498" y="5194"/>
                  </a:lnTo>
                  <a:lnTo>
                    <a:pt x="8995" y="2598"/>
                  </a:lnTo>
                  <a:lnTo>
                    <a:pt x="446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37"/>
            <p:cNvSpPr/>
            <p:nvPr/>
          </p:nvSpPr>
          <p:spPr>
            <a:xfrm>
              <a:off x="7423154" y="1765677"/>
              <a:ext cx="143036" cy="250807"/>
            </a:xfrm>
            <a:custGeom>
              <a:avLst/>
              <a:gdLst/>
              <a:ahLst/>
              <a:cxnLst/>
              <a:rect l="l" t="t" r="r" b="b"/>
              <a:pathLst>
                <a:path w="4498" h="7887" extrusionOk="0">
                  <a:moveTo>
                    <a:pt x="4498" y="1"/>
                  </a:moveTo>
                  <a:lnTo>
                    <a:pt x="1" y="2597"/>
                  </a:lnTo>
                  <a:lnTo>
                    <a:pt x="1" y="7886"/>
                  </a:lnTo>
                  <a:lnTo>
                    <a:pt x="4466" y="5289"/>
                  </a:lnTo>
                  <a:lnTo>
                    <a:pt x="4498" y="1"/>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37"/>
            <p:cNvSpPr/>
            <p:nvPr/>
          </p:nvSpPr>
          <p:spPr>
            <a:xfrm>
              <a:off x="7280150" y="1765677"/>
              <a:ext cx="143036" cy="250807"/>
            </a:xfrm>
            <a:custGeom>
              <a:avLst/>
              <a:gdLst/>
              <a:ahLst/>
              <a:cxnLst/>
              <a:rect l="l" t="t" r="r" b="b"/>
              <a:pathLst>
                <a:path w="4498" h="7887" extrusionOk="0">
                  <a:moveTo>
                    <a:pt x="1" y="1"/>
                  </a:moveTo>
                  <a:lnTo>
                    <a:pt x="1" y="5289"/>
                  </a:lnTo>
                  <a:lnTo>
                    <a:pt x="4498" y="7886"/>
                  </a:lnTo>
                  <a:lnTo>
                    <a:pt x="4498" y="2597"/>
                  </a:lnTo>
                  <a:lnTo>
                    <a:pt x="1"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37"/>
            <p:cNvSpPr/>
            <p:nvPr/>
          </p:nvSpPr>
          <p:spPr>
            <a:xfrm>
              <a:off x="7427193" y="1437373"/>
              <a:ext cx="287059" cy="166187"/>
            </a:xfrm>
            <a:custGeom>
              <a:avLst/>
              <a:gdLst/>
              <a:ahLst/>
              <a:cxnLst/>
              <a:rect l="l" t="t" r="r" b="b"/>
              <a:pathLst>
                <a:path w="9027" h="5226" extrusionOk="0">
                  <a:moveTo>
                    <a:pt x="4497" y="1"/>
                  </a:moveTo>
                  <a:lnTo>
                    <a:pt x="0" y="2629"/>
                  </a:lnTo>
                  <a:lnTo>
                    <a:pt x="4529" y="5226"/>
                  </a:lnTo>
                  <a:lnTo>
                    <a:pt x="9026" y="2629"/>
                  </a:lnTo>
                  <a:lnTo>
                    <a:pt x="449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37"/>
            <p:cNvSpPr/>
            <p:nvPr/>
          </p:nvSpPr>
          <p:spPr>
            <a:xfrm>
              <a:off x="7570197" y="1520976"/>
              <a:ext cx="144054" cy="250775"/>
            </a:xfrm>
            <a:custGeom>
              <a:avLst/>
              <a:gdLst/>
              <a:ahLst/>
              <a:cxnLst/>
              <a:rect l="l" t="t" r="r" b="b"/>
              <a:pathLst>
                <a:path w="4530" h="7886" extrusionOk="0">
                  <a:moveTo>
                    <a:pt x="4529" y="0"/>
                  </a:moveTo>
                  <a:lnTo>
                    <a:pt x="32" y="2597"/>
                  </a:lnTo>
                  <a:lnTo>
                    <a:pt x="0" y="7886"/>
                  </a:lnTo>
                  <a:lnTo>
                    <a:pt x="0" y="7886"/>
                  </a:lnTo>
                  <a:lnTo>
                    <a:pt x="4497" y="5289"/>
                  </a:lnTo>
                  <a:lnTo>
                    <a:pt x="4529"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37"/>
            <p:cNvSpPr/>
            <p:nvPr/>
          </p:nvSpPr>
          <p:spPr>
            <a:xfrm>
              <a:off x="7427193" y="1520976"/>
              <a:ext cx="144054" cy="250775"/>
            </a:xfrm>
            <a:custGeom>
              <a:avLst/>
              <a:gdLst/>
              <a:ahLst/>
              <a:cxnLst/>
              <a:rect l="l" t="t" r="r" b="b"/>
              <a:pathLst>
                <a:path w="4530" h="7886" extrusionOk="0">
                  <a:moveTo>
                    <a:pt x="0" y="0"/>
                  </a:moveTo>
                  <a:lnTo>
                    <a:pt x="0" y="5289"/>
                  </a:lnTo>
                  <a:lnTo>
                    <a:pt x="4529" y="7886"/>
                  </a:lnTo>
                  <a:lnTo>
                    <a:pt x="4529" y="2597"/>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37"/>
            <p:cNvSpPr/>
            <p:nvPr/>
          </p:nvSpPr>
          <p:spPr>
            <a:xfrm>
              <a:off x="7284188" y="1186599"/>
              <a:ext cx="286041" cy="166219"/>
            </a:xfrm>
            <a:custGeom>
              <a:avLst/>
              <a:gdLst/>
              <a:ahLst/>
              <a:cxnLst/>
              <a:rect l="l" t="t" r="r" b="b"/>
              <a:pathLst>
                <a:path w="8995" h="5227" extrusionOk="0">
                  <a:moveTo>
                    <a:pt x="4497" y="1"/>
                  </a:moveTo>
                  <a:lnTo>
                    <a:pt x="0" y="2598"/>
                  </a:lnTo>
                  <a:lnTo>
                    <a:pt x="4529" y="5226"/>
                  </a:lnTo>
                  <a:lnTo>
                    <a:pt x="8994" y="2598"/>
                  </a:lnTo>
                  <a:lnTo>
                    <a:pt x="449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37"/>
            <p:cNvSpPr/>
            <p:nvPr/>
          </p:nvSpPr>
          <p:spPr>
            <a:xfrm>
              <a:off x="7427193" y="1269183"/>
              <a:ext cx="143036" cy="251824"/>
            </a:xfrm>
            <a:custGeom>
              <a:avLst/>
              <a:gdLst/>
              <a:ahLst/>
              <a:cxnLst/>
              <a:rect l="l" t="t" r="r" b="b"/>
              <a:pathLst>
                <a:path w="4498" h="7919" extrusionOk="0">
                  <a:moveTo>
                    <a:pt x="4497" y="1"/>
                  </a:moveTo>
                  <a:lnTo>
                    <a:pt x="32" y="2629"/>
                  </a:lnTo>
                  <a:lnTo>
                    <a:pt x="0" y="7918"/>
                  </a:lnTo>
                  <a:lnTo>
                    <a:pt x="4497" y="5290"/>
                  </a:lnTo>
                  <a:lnTo>
                    <a:pt x="4497" y="1"/>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37"/>
            <p:cNvSpPr/>
            <p:nvPr/>
          </p:nvSpPr>
          <p:spPr>
            <a:xfrm>
              <a:off x="7284188" y="1269183"/>
              <a:ext cx="144054" cy="251824"/>
            </a:xfrm>
            <a:custGeom>
              <a:avLst/>
              <a:gdLst/>
              <a:ahLst/>
              <a:cxnLst/>
              <a:rect l="l" t="t" r="r" b="b"/>
              <a:pathLst>
                <a:path w="4530" h="7919" extrusionOk="0">
                  <a:moveTo>
                    <a:pt x="0" y="1"/>
                  </a:moveTo>
                  <a:lnTo>
                    <a:pt x="0" y="5290"/>
                  </a:lnTo>
                  <a:lnTo>
                    <a:pt x="4529" y="7918"/>
                  </a:lnTo>
                  <a:lnTo>
                    <a:pt x="4529" y="2629"/>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37"/>
          <p:cNvGrpSpPr/>
          <p:nvPr/>
        </p:nvGrpSpPr>
        <p:grpSpPr>
          <a:xfrm>
            <a:off x="1529169" y="3575389"/>
            <a:ext cx="508577" cy="593165"/>
            <a:chOff x="1542857" y="3479728"/>
            <a:chExt cx="508577" cy="593165"/>
          </a:xfrm>
        </p:grpSpPr>
        <p:sp>
          <p:nvSpPr>
            <p:cNvPr id="3829" name="Google Shape;3829;p37"/>
            <p:cNvSpPr/>
            <p:nvPr/>
          </p:nvSpPr>
          <p:spPr>
            <a:xfrm>
              <a:off x="1542857" y="3479728"/>
              <a:ext cx="508577" cy="294086"/>
            </a:xfrm>
            <a:custGeom>
              <a:avLst/>
              <a:gdLst/>
              <a:ahLst/>
              <a:cxnLst/>
              <a:rect l="l" t="t" r="r" b="b"/>
              <a:pathLst>
                <a:path w="15993" h="9248" extrusionOk="0">
                  <a:moveTo>
                    <a:pt x="7949" y="0"/>
                  </a:moveTo>
                  <a:lnTo>
                    <a:pt x="0" y="4624"/>
                  </a:lnTo>
                  <a:lnTo>
                    <a:pt x="8012" y="9247"/>
                  </a:lnTo>
                  <a:lnTo>
                    <a:pt x="15993" y="4624"/>
                  </a:lnTo>
                  <a:lnTo>
                    <a:pt x="7949" y="0"/>
                  </a:lnTo>
                  <a:close/>
                </a:path>
              </a:pathLst>
            </a:custGeom>
            <a:solidFill>
              <a:srgbClr val="F2B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37"/>
            <p:cNvSpPr/>
            <p:nvPr/>
          </p:nvSpPr>
          <p:spPr>
            <a:xfrm>
              <a:off x="1796621" y="3626740"/>
              <a:ext cx="254813" cy="446154"/>
            </a:xfrm>
            <a:custGeom>
              <a:avLst/>
              <a:gdLst/>
              <a:ahLst/>
              <a:cxnLst/>
              <a:rect l="l" t="t" r="r" b="b"/>
              <a:pathLst>
                <a:path w="8013" h="14030" extrusionOk="0">
                  <a:moveTo>
                    <a:pt x="8013" y="1"/>
                  </a:moveTo>
                  <a:lnTo>
                    <a:pt x="32" y="4624"/>
                  </a:lnTo>
                  <a:lnTo>
                    <a:pt x="1" y="14030"/>
                  </a:lnTo>
                  <a:lnTo>
                    <a:pt x="7981" y="9406"/>
                  </a:lnTo>
                  <a:lnTo>
                    <a:pt x="8013"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37"/>
            <p:cNvSpPr/>
            <p:nvPr/>
          </p:nvSpPr>
          <p:spPr>
            <a:xfrm>
              <a:off x="1542857" y="3626740"/>
              <a:ext cx="254813" cy="446154"/>
            </a:xfrm>
            <a:custGeom>
              <a:avLst/>
              <a:gdLst/>
              <a:ahLst/>
              <a:cxnLst/>
              <a:rect l="l" t="t" r="r" b="b"/>
              <a:pathLst>
                <a:path w="8013" h="14030" extrusionOk="0">
                  <a:moveTo>
                    <a:pt x="0" y="1"/>
                  </a:moveTo>
                  <a:lnTo>
                    <a:pt x="0" y="9406"/>
                  </a:lnTo>
                  <a:lnTo>
                    <a:pt x="8012" y="14030"/>
                  </a:lnTo>
                  <a:lnTo>
                    <a:pt x="8012" y="4624"/>
                  </a:lnTo>
                  <a:lnTo>
                    <a:pt x="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37"/>
          <p:cNvGrpSpPr/>
          <p:nvPr/>
        </p:nvGrpSpPr>
        <p:grpSpPr>
          <a:xfrm>
            <a:off x="4932055" y="3486763"/>
            <a:ext cx="991015" cy="770419"/>
            <a:chOff x="4945743" y="3391102"/>
            <a:chExt cx="991015" cy="770419"/>
          </a:xfrm>
        </p:grpSpPr>
        <p:sp>
          <p:nvSpPr>
            <p:cNvPr id="3833" name="Google Shape;3833;p37"/>
            <p:cNvSpPr/>
            <p:nvPr/>
          </p:nvSpPr>
          <p:spPr>
            <a:xfrm>
              <a:off x="5409006" y="3571344"/>
              <a:ext cx="31259" cy="73553"/>
            </a:xfrm>
            <a:custGeom>
              <a:avLst/>
              <a:gdLst/>
              <a:ahLst/>
              <a:cxnLst/>
              <a:rect l="l" t="t" r="r" b="b"/>
              <a:pathLst>
                <a:path w="983" h="2313" extrusionOk="0">
                  <a:moveTo>
                    <a:pt x="286" y="1"/>
                  </a:moveTo>
                  <a:lnTo>
                    <a:pt x="286" y="1458"/>
                  </a:lnTo>
                  <a:lnTo>
                    <a:pt x="1" y="1458"/>
                  </a:lnTo>
                  <a:lnTo>
                    <a:pt x="476" y="2313"/>
                  </a:lnTo>
                  <a:lnTo>
                    <a:pt x="982" y="1458"/>
                  </a:lnTo>
                  <a:lnTo>
                    <a:pt x="729" y="1458"/>
                  </a:lnTo>
                  <a:lnTo>
                    <a:pt x="72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37"/>
            <p:cNvSpPr/>
            <p:nvPr/>
          </p:nvSpPr>
          <p:spPr>
            <a:xfrm>
              <a:off x="5409006" y="3900665"/>
              <a:ext cx="31259" cy="73553"/>
            </a:xfrm>
            <a:custGeom>
              <a:avLst/>
              <a:gdLst/>
              <a:ahLst/>
              <a:cxnLst/>
              <a:rect l="l" t="t" r="r" b="b"/>
              <a:pathLst>
                <a:path w="983" h="2313" extrusionOk="0">
                  <a:moveTo>
                    <a:pt x="476" y="1"/>
                  </a:moveTo>
                  <a:lnTo>
                    <a:pt x="1" y="856"/>
                  </a:lnTo>
                  <a:lnTo>
                    <a:pt x="254" y="856"/>
                  </a:lnTo>
                  <a:lnTo>
                    <a:pt x="254" y="2312"/>
                  </a:lnTo>
                  <a:lnTo>
                    <a:pt x="697" y="2312"/>
                  </a:lnTo>
                  <a:lnTo>
                    <a:pt x="697" y="856"/>
                  </a:lnTo>
                  <a:lnTo>
                    <a:pt x="982" y="856"/>
                  </a:lnTo>
                  <a:lnTo>
                    <a:pt x="47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37"/>
            <p:cNvSpPr/>
            <p:nvPr/>
          </p:nvSpPr>
          <p:spPr>
            <a:xfrm>
              <a:off x="5331477" y="3669034"/>
              <a:ext cx="190355" cy="110823"/>
            </a:xfrm>
            <a:custGeom>
              <a:avLst/>
              <a:gdLst/>
              <a:ahLst/>
              <a:cxnLst/>
              <a:rect l="l" t="t" r="r" b="b"/>
              <a:pathLst>
                <a:path w="5986" h="3485" extrusionOk="0">
                  <a:moveTo>
                    <a:pt x="3009" y="1"/>
                  </a:moveTo>
                  <a:lnTo>
                    <a:pt x="0" y="1743"/>
                  </a:lnTo>
                  <a:lnTo>
                    <a:pt x="3009" y="3484"/>
                  </a:lnTo>
                  <a:lnTo>
                    <a:pt x="5986" y="1743"/>
                  </a:lnTo>
                  <a:lnTo>
                    <a:pt x="3009" y="1"/>
                  </a:lnTo>
                  <a:close/>
                </a:path>
              </a:pathLst>
            </a:custGeom>
            <a:solidFill>
              <a:srgbClr val="F2B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37"/>
            <p:cNvSpPr/>
            <p:nvPr/>
          </p:nvSpPr>
          <p:spPr>
            <a:xfrm>
              <a:off x="5427132" y="3724429"/>
              <a:ext cx="94700" cy="167204"/>
            </a:xfrm>
            <a:custGeom>
              <a:avLst/>
              <a:gdLst/>
              <a:ahLst/>
              <a:cxnLst/>
              <a:rect l="l" t="t" r="r" b="b"/>
              <a:pathLst>
                <a:path w="2978" h="5258" extrusionOk="0">
                  <a:moveTo>
                    <a:pt x="2978" y="1"/>
                  </a:moveTo>
                  <a:lnTo>
                    <a:pt x="1" y="1742"/>
                  </a:lnTo>
                  <a:lnTo>
                    <a:pt x="1" y="5258"/>
                  </a:lnTo>
                  <a:lnTo>
                    <a:pt x="2978" y="3516"/>
                  </a:lnTo>
                  <a:lnTo>
                    <a:pt x="2978"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37"/>
            <p:cNvSpPr/>
            <p:nvPr/>
          </p:nvSpPr>
          <p:spPr>
            <a:xfrm>
              <a:off x="5331477" y="3724429"/>
              <a:ext cx="95686" cy="167204"/>
            </a:xfrm>
            <a:custGeom>
              <a:avLst/>
              <a:gdLst/>
              <a:ahLst/>
              <a:cxnLst/>
              <a:rect l="l" t="t" r="r" b="b"/>
              <a:pathLst>
                <a:path w="3009" h="5258" extrusionOk="0">
                  <a:moveTo>
                    <a:pt x="0" y="1"/>
                  </a:moveTo>
                  <a:lnTo>
                    <a:pt x="0" y="3516"/>
                  </a:lnTo>
                  <a:lnTo>
                    <a:pt x="3009" y="5258"/>
                  </a:lnTo>
                  <a:lnTo>
                    <a:pt x="3009" y="1742"/>
                  </a:lnTo>
                  <a:lnTo>
                    <a:pt x="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37"/>
            <p:cNvSpPr/>
            <p:nvPr/>
          </p:nvSpPr>
          <p:spPr>
            <a:xfrm>
              <a:off x="5677907" y="3696223"/>
              <a:ext cx="246768" cy="154135"/>
            </a:xfrm>
            <a:custGeom>
              <a:avLst/>
              <a:gdLst/>
              <a:ahLst/>
              <a:cxnLst/>
              <a:rect l="l" t="t" r="r" b="b"/>
              <a:pathLst>
                <a:path w="7760" h="4847" extrusionOk="0">
                  <a:moveTo>
                    <a:pt x="222" y="1"/>
                  </a:moveTo>
                  <a:cubicBezTo>
                    <a:pt x="95" y="1"/>
                    <a:pt x="0" y="64"/>
                    <a:pt x="0" y="191"/>
                  </a:cubicBezTo>
                  <a:lnTo>
                    <a:pt x="0" y="4846"/>
                  </a:lnTo>
                  <a:lnTo>
                    <a:pt x="7759" y="4846"/>
                  </a:lnTo>
                  <a:lnTo>
                    <a:pt x="7759" y="191"/>
                  </a:lnTo>
                  <a:cubicBezTo>
                    <a:pt x="7759" y="64"/>
                    <a:pt x="7664" y="1"/>
                    <a:pt x="756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37"/>
            <p:cNvSpPr/>
            <p:nvPr/>
          </p:nvSpPr>
          <p:spPr>
            <a:xfrm>
              <a:off x="5689991" y="3706303"/>
              <a:ext cx="223586" cy="133973"/>
            </a:xfrm>
            <a:custGeom>
              <a:avLst/>
              <a:gdLst/>
              <a:ahLst/>
              <a:cxnLst/>
              <a:rect l="l" t="t" r="r" b="b"/>
              <a:pathLst>
                <a:path w="7031" h="4213" extrusionOk="0">
                  <a:moveTo>
                    <a:pt x="0" y="1"/>
                  </a:moveTo>
                  <a:lnTo>
                    <a:pt x="0" y="4212"/>
                  </a:lnTo>
                  <a:lnTo>
                    <a:pt x="7031" y="4212"/>
                  </a:lnTo>
                  <a:lnTo>
                    <a:pt x="70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37"/>
            <p:cNvSpPr/>
            <p:nvPr/>
          </p:nvSpPr>
          <p:spPr>
            <a:xfrm>
              <a:off x="5662802" y="3848290"/>
              <a:ext cx="273957" cy="17172"/>
            </a:xfrm>
            <a:custGeom>
              <a:avLst/>
              <a:gdLst/>
              <a:ahLst/>
              <a:cxnLst/>
              <a:rect l="l" t="t" r="r" b="b"/>
              <a:pathLst>
                <a:path w="8615" h="540" extrusionOk="0">
                  <a:moveTo>
                    <a:pt x="0" y="1"/>
                  </a:moveTo>
                  <a:cubicBezTo>
                    <a:pt x="0" y="286"/>
                    <a:pt x="222" y="539"/>
                    <a:pt x="539" y="539"/>
                  </a:cubicBezTo>
                  <a:lnTo>
                    <a:pt x="8076" y="539"/>
                  </a:lnTo>
                  <a:cubicBezTo>
                    <a:pt x="8393" y="539"/>
                    <a:pt x="8614" y="286"/>
                    <a:pt x="861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37"/>
            <p:cNvSpPr/>
            <p:nvPr/>
          </p:nvSpPr>
          <p:spPr>
            <a:xfrm>
              <a:off x="5770540" y="3848290"/>
              <a:ext cx="54410" cy="5088"/>
            </a:xfrm>
            <a:custGeom>
              <a:avLst/>
              <a:gdLst/>
              <a:ahLst/>
              <a:cxnLst/>
              <a:rect l="l" t="t" r="r" b="b"/>
              <a:pathLst>
                <a:path w="1711" h="160" extrusionOk="0">
                  <a:moveTo>
                    <a:pt x="1" y="1"/>
                  </a:moveTo>
                  <a:cubicBezTo>
                    <a:pt x="1" y="96"/>
                    <a:pt x="33" y="159"/>
                    <a:pt x="128" y="159"/>
                  </a:cubicBezTo>
                  <a:lnTo>
                    <a:pt x="1553" y="159"/>
                  </a:lnTo>
                  <a:cubicBezTo>
                    <a:pt x="1648" y="159"/>
                    <a:pt x="1711" y="96"/>
                    <a:pt x="1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37"/>
            <p:cNvSpPr/>
            <p:nvPr/>
          </p:nvSpPr>
          <p:spPr>
            <a:xfrm>
              <a:off x="4960848" y="3696223"/>
              <a:ext cx="246768" cy="154135"/>
            </a:xfrm>
            <a:custGeom>
              <a:avLst/>
              <a:gdLst/>
              <a:ahLst/>
              <a:cxnLst/>
              <a:rect l="l" t="t" r="r" b="b"/>
              <a:pathLst>
                <a:path w="7760" h="4847" extrusionOk="0">
                  <a:moveTo>
                    <a:pt x="223" y="1"/>
                  </a:moveTo>
                  <a:cubicBezTo>
                    <a:pt x="96" y="1"/>
                    <a:pt x="1" y="64"/>
                    <a:pt x="1" y="191"/>
                  </a:cubicBezTo>
                  <a:lnTo>
                    <a:pt x="1" y="4846"/>
                  </a:lnTo>
                  <a:lnTo>
                    <a:pt x="7760" y="4846"/>
                  </a:lnTo>
                  <a:lnTo>
                    <a:pt x="7760" y="191"/>
                  </a:lnTo>
                  <a:cubicBezTo>
                    <a:pt x="7760" y="64"/>
                    <a:pt x="7665" y="1"/>
                    <a:pt x="7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37"/>
            <p:cNvSpPr/>
            <p:nvPr/>
          </p:nvSpPr>
          <p:spPr>
            <a:xfrm>
              <a:off x="4972932" y="3706303"/>
              <a:ext cx="222600" cy="133973"/>
            </a:xfrm>
            <a:custGeom>
              <a:avLst/>
              <a:gdLst/>
              <a:ahLst/>
              <a:cxnLst/>
              <a:rect l="l" t="t" r="r" b="b"/>
              <a:pathLst>
                <a:path w="7000" h="4213" extrusionOk="0">
                  <a:moveTo>
                    <a:pt x="1" y="1"/>
                  </a:moveTo>
                  <a:lnTo>
                    <a:pt x="1" y="4212"/>
                  </a:lnTo>
                  <a:lnTo>
                    <a:pt x="7000" y="4212"/>
                  </a:lnTo>
                  <a:lnTo>
                    <a:pt x="70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37"/>
            <p:cNvSpPr/>
            <p:nvPr/>
          </p:nvSpPr>
          <p:spPr>
            <a:xfrm>
              <a:off x="4945743" y="3848290"/>
              <a:ext cx="273957" cy="17172"/>
            </a:xfrm>
            <a:custGeom>
              <a:avLst/>
              <a:gdLst/>
              <a:ahLst/>
              <a:cxnLst/>
              <a:rect l="l" t="t" r="r" b="b"/>
              <a:pathLst>
                <a:path w="8615" h="540" extrusionOk="0">
                  <a:moveTo>
                    <a:pt x="1" y="1"/>
                  </a:moveTo>
                  <a:cubicBezTo>
                    <a:pt x="1" y="286"/>
                    <a:pt x="223" y="539"/>
                    <a:pt x="539" y="539"/>
                  </a:cubicBezTo>
                  <a:lnTo>
                    <a:pt x="8076" y="539"/>
                  </a:lnTo>
                  <a:cubicBezTo>
                    <a:pt x="8393" y="539"/>
                    <a:pt x="8615" y="286"/>
                    <a:pt x="861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37"/>
            <p:cNvSpPr/>
            <p:nvPr/>
          </p:nvSpPr>
          <p:spPr>
            <a:xfrm>
              <a:off x="5053514" y="3848290"/>
              <a:ext cx="54410" cy="5088"/>
            </a:xfrm>
            <a:custGeom>
              <a:avLst/>
              <a:gdLst/>
              <a:ahLst/>
              <a:cxnLst/>
              <a:rect l="l" t="t" r="r" b="b"/>
              <a:pathLst>
                <a:path w="1711" h="160" extrusionOk="0">
                  <a:moveTo>
                    <a:pt x="0" y="1"/>
                  </a:moveTo>
                  <a:cubicBezTo>
                    <a:pt x="0" y="96"/>
                    <a:pt x="32" y="159"/>
                    <a:pt x="127" y="159"/>
                  </a:cubicBezTo>
                  <a:lnTo>
                    <a:pt x="1552" y="159"/>
                  </a:lnTo>
                  <a:cubicBezTo>
                    <a:pt x="1647" y="159"/>
                    <a:pt x="1711" y="96"/>
                    <a:pt x="1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37"/>
            <p:cNvSpPr/>
            <p:nvPr/>
          </p:nvSpPr>
          <p:spPr>
            <a:xfrm>
              <a:off x="5305274" y="3391102"/>
              <a:ext cx="246768" cy="154103"/>
            </a:xfrm>
            <a:custGeom>
              <a:avLst/>
              <a:gdLst/>
              <a:ahLst/>
              <a:cxnLst/>
              <a:rect l="l" t="t" r="r" b="b"/>
              <a:pathLst>
                <a:path w="7760" h="4846" extrusionOk="0">
                  <a:moveTo>
                    <a:pt x="222" y="0"/>
                  </a:moveTo>
                  <a:cubicBezTo>
                    <a:pt x="96" y="0"/>
                    <a:pt x="1" y="95"/>
                    <a:pt x="1" y="190"/>
                  </a:cubicBezTo>
                  <a:lnTo>
                    <a:pt x="1" y="4846"/>
                  </a:lnTo>
                  <a:lnTo>
                    <a:pt x="7760" y="4846"/>
                  </a:lnTo>
                  <a:lnTo>
                    <a:pt x="7760" y="190"/>
                  </a:lnTo>
                  <a:cubicBezTo>
                    <a:pt x="7760" y="95"/>
                    <a:pt x="7665" y="0"/>
                    <a:pt x="7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37"/>
            <p:cNvSpPr/>
            <p:nvPr/>
          </p:nvSpPr>
          <p:spPr>
            <a:xfrm>
              <a:off x="5317358" y="3402168"/>
              <a:ext cx="223618" cy="132956"/>
            </a:xfrm>
            <a:custGeom>
              <a:avLst/>
              <a:gdLst/>
              <a:ahLst/>
              <a:cxnLst/>
              <a:rect l="l" t="t" r="r" b="b"/>
              <a:pathLst>
                <a:path w="7032" h="4181" extrusionOk="0">
                  <a:moveTo>
                    <a:pt x="1" y="1"/>
                  </a:moveTo>
                  <a:lnTo>
                    <a:pt x="1" y="4181"/>
                  </a:lnTo>
                  <a:lnTo>
                    <a:pt x="7031" y="4181"/>
                  </a:lnTo>
                  <a:lnTo>
                    <a:pt x="70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37"/>
            <p:cNvSpPr/>
            <p:nvPr/>
          </p:nvSpPr>
          <p:spPr>
            <a:xfrm>
              <a:off x="5290169" y="3543169"/>
              <a:ext cx="273957" cy="17140"/>
            </a:xfrm>
            <a:custGeom>
              <a:avLst/>
              <a:gdLst/>
              <a:ahLst/>
              <a:cxnLst/>
              <a:rect l="l" t="t" r="r" b="b"/>
              <a:pathLst>
                <a:path w="8615" h="539" extrusionOk="0">
                  <a:moveTo>
                    <a:pt x="1" y="0"/>
                  </a:moveTo>
                  <a:cubicBezTo>
                    <a:pt x="1" y="317"/>
                    <a:pt x="222" y="539"/>
                    <a:pt x="507" y="539"/>
                  </a:cubicBezTo>
                  <a:lnTo>
                    <a:pt x="8076" y="539"/>
                  </a:lnTo>
                  <a:cubicBezTo>
                    <a:pt x="8361" y="539"/>
                    <a:pt x="8615" y="317"/>
                    <a:pt x="861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37"/>
            <p:cNvSpPr/>
            <p:nvPr/>
          </p:nvSpPr>
          <p:spPr>
            <a:xfrm>
              <a:off x="5397939" y="3544155"/>
              <a:ext cx="54410" cy="4070"/>
            </a:xfrm>
            <a:custGeom>
              <a:avLst/>
              <a:gdLst/>
              <a:ahLst/>
              <a:cxnLst/>
              <a:rect l="l" t="t" r="r" b="b"/>
              <a:pathLst>
                <a:path w="1711" h="128" extrusionOk="0">
                  <a:moveTo>
                    <a:pt x="0" y="1"/>
                  </a:moveTo>
                  <a:cubicBezTo>
                    <a:pt x="0" y="64"/>
                    <a:pt x="32" y="128"/>
                    <a:pt x="127" y="128"/>
                  </a:cubicBezTo>
                  <a:lnTo>
                    <a:pt x="1552" y="128"/>
                  </a:lnTo>
                  <a:cubicBezTo>
                    <a:pt x="1647" y="128"/>
                    <a:pt x="1710" y="64"/>
                    <a:pt x="17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37"/>
            <p:cNvSpPr/>
            <p:nvPr/>
          </p:nvSpPr>
          <p:spPr>
            <a:xfrm>
              <a:off x="5305274" y="3992313"/>
              <a:ext cx="246768" cy="154103"/>
            </a:xfrm>
            <a:custGeom>
              <a:avLst/>
              <a:gdLst/>
              <a:ahLst/>
              <a:cxnLst/>
              <a:rect l="l" t="t" r="r" b="b"/>
              <a:pathLst>
                <a:path w="7760" h="4846" extrusionOk="0">
                  <a:moveTo>
                    <a:pt x="222" y="0"/>
                  </a:moveTo>
                  <a:cubicBezTo>
                    <a:pt x="96" y="0"/>
                    <a:pt x="1" y="95"/>
                    <a:pt x="1" y="222"/>
                  </a:cubicBezTo>
                  <a:lnTo>
                    <a:pt x="1" y="4846"/>
                  </a:lnTo>
                  <a:lnTo>
                    <a:pt x="7760" y="4846"/>
                  </a:lnTo>
                  <a:lnTo>
                    <a:pt x="7760" y="222"/>
                  </a:lnTo>
                  <a:cubicBezTo>
                    <a:pt x="7760" y="95"/>
                    <a:pt x="7665" y="0"/>
                    <a:pt x="7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37"/>
            <p:cNvSpPr/>
            <p:nvPr/>
          </p:nvSpPr>
          <p:spPr>
            <a:xfrm>
              <a:off x="5317358" y="4003379"/>
              <a:ext cx="223618" cy="133973"/>
            </a:xfrm>
            <a:custGeom>
              <a:avLst/>
              <a:gdLst/>
              <a:ahLst/>
              <a:cxnLst/>
              <a:rect l="l" t="t" r="r" b="b"/>
              <a:pathLst>
                <a:path w="7032" h="4213" extrusionOk="0">
                  <a:moveTo>
                    <a:pt x="1" y="1"/>
                  </a:moveTo>
                  <a:lnTo>
                    <a:pt x="1" y="4213"/>
                  </a:lnTo>
                  <a:lnTo>
                    <a:pt x="7031" y="4213"/>
                  </a:lnTo>
                  <a:lnTo>
                    <a:pt x="70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37"/>
            <p:cNvSpPr/>
            <p:nvPr/>
          </p:nvSpPr>
          <p:spPr>
            <a:xfrm>
              <a:off x="5290169" y="4145398"/>
              <a:ext cx="273957" cy="16123"/>
            </a:xfrm>
            <a:custGeom>
              <a:avLst/>
              <a:gdLst/>
              <a:ahLst/>
              <a:cxnLst/>
              <a:rect l="l" t="t" r="r" b="b"/>
              <a:pathLst>
                <a:path w="8615" h="507" extrusionOk="0">
                  <a:moveTo>
                    <a:pt x="1" y="0"/>
                  </a:moveTo>
                  <a:cubicBezTo>
                    <a:pt x="1" y="285"/>
                    <a:pt x="222" y="507"/>
                    <a:pt x="507" y="507"/>
                  </a:cubicBezTo>
                  <a:lnTo>
                    <a:pt x="8076" y="507"/>
                  </a:lnTo>
                  <a:cubicBezTo>
                    <a:pt x="8361" y="507"/>
                    <a:pt x="8615" y="285"/>
                    <a:pt x="861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37"/>
            <p:cNvSpPr/>
            <p:nvPr/>
          </p:nvSpPr>
          <p:spPr>
            <a:xfrm>
              <a:off x="5397939" y="4145398"/>
              <a:ext cx="54410" cy="4039"/>
            </a:xfrm>
            <a:custGeom>
              <a:avLst/>
              <a:gdLst/>
              <a:ahLst/>
              <a:cxnLst/>
              <a:rect l="l" t="t" r="r" b="b"/>
              <a:pathLst>
                <a:path w="1711" h="127" extrusionOk="0">
                  <a:moveTo>
                    <a:pt x="0" y="0"/>
                  </a:moveTo>
                  <a:cubicBezTo>
                    <a:pt x="0" y="63"/>
                    <a:pt x="32" y="127"/>
                    <a:pt x="127" y="127"/>
                  </a:cubicBezTo>
                  <a:lnTo>
                    <a:pt x="1552" y="127"/>
                  </a:lnTo>
                  <a:cubicBezTo>
                    <a:pt x="1647" y="127"/>
                    <a:pt x="1710" y="63"/>
                    <a:pt x="1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37"/>
            <p:cNvSpPr/>
            <p:nvPr/>
          </p:nvSpPr>
          <p:spPr>
            <a:xfrm>
              <a:off x="5380799" y="3433396"/>
              <a:ext cx="104781" cy="69515"/>
            </a:xfrm>
            <a:custGeom>
              <a:avLst/>
              <a:gdLst/>
              <a:ahLst/>
              <a:cxnLst/>
              <a:rect l="l" t="t" r="r" b="b"/>
              <a:pathLst>
                <a:path w="3295" h="2186" extrusionOk="0">
                  <a:moveTo>
                    <a:pt x="3104" y="0"/>
                  </a:moveTo>
                  <a:lnTo>
                    <a:pt x="1046" y="1805"/>
                  </a:lnTo>
                  <a:lnTo>
                    <a:pt x="223" y="919"/>
                  </a:lnTo>
                  <a:lnTo>
                    <a:pt x="1" y="1140"/>
                  </a:lnTo>
                  <a:lnTo>
                    <a:pt x="1046" y="2185"/>
                  </a:lnTo>
                  <a:lnTo>
                    <a:pt x="3294" y="222"/>
                  </a:lnTo>
                  <a:lnTo>
                    <a:pt x="310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37"/>
            <p:cNvSpPr/>
            <p:nvPr/>
          </p:nvSpPr>
          <p:spPr>
            <a:xfrm>
              <a:off x="5749393" y="3740552"/>
              <a:ext cx="103763" cy="70532"/>
            </a:xfrm>
            <a:custGeom>
              <a:avLst/>
              <a:gdLst/>
              <a:ahLst/>
              <a:cxnLst/>
              <a:rect l="l" t="t" r="r" b="b"/>
              <a:pathLst>
                <a:path w="3263" h="2218" extrusionOk="0">
                  <a:moveTo>
                    <a:pt x="3073" y="0"/>
                  </a:moveTo>
                  <a:lnTo>
                    <a:pt x="1046" y="1805"/>
                  </a:lnTo>
                  <a:lnTo>
                    <a:pt x="191" y="950"/>
                  </a:lnTo>
                  <a:lnTo>
                    <a:pt x="1" y="1140"/>
                  </a:lnTo>
                  <a:lnTo>
                    <a:pt x="1014" y="2217"/>
                  </a:lnTo>
                  <a:lnTo>
                    <a:pt x="3263" y="222"/>
                  </a:lnTo>
                  <a:lnTo>
                    <a:pt x="307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37"/>
            <p:cNvSpPr/>
            <p:nvPr/>
          </p:nvSpPr>
          <p:spPr>
            <a:xfrm>
              <a:off x="5033384" y="3740552"/>
              <a:ext cx="104749" cy="70532"/>
            </a:xfrm>
            <a:custGeom>
              <a:avLst/>
              <a:gdLst/>
              <a:ahLst/>
              <a:cxnLst/>
              <a:rect l="l" t="t" r="r" b="b"/>
              <a:pathLst>
                <a:path w="3294" h="2218" extrusionOk="0">
                  <a:moveTo>
                    <a:pt x="3104" y="0"/>
                  </a:moveTo>
                  <a:lnTo>
                    <a:pt x="1045" y="1805"/>
                  </a:lnTo>
                  <a:lnTo>
                    <a:pt x="222" y="950"/>
                  </a:lnTo>
                  <a:lnTo>
                    <a:pt x="0" y="1140"/>
                  </a:lnTo>
                  <a:lnTo>
                    <a:pt x="1045" y="2217"/>
                  </a:lnTo>
                  <a:lnTo>
                    <a:pt x="3294" y="222"/>
                  </a:lnTo>
                  <a:lnTo>
                    <a:pt x="310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37"/>
            <p:cNvSpPr/>
            <p:nvPr/>
          </p:nvSpPr>
          <p:spPr>
            <a:xfrm>
              <a:off x="5379813" y="4037628"/>
              <a:ext cx="104749" cy="70532"/>
            </a:xfrm>
            <a:custGeom>
              <a:avLst/>
              <a:gdLst/>
              <a:ahLst/>
              <a:cxnLst/>
              <a:rect l="l" t="t" r="r" b="b"/>
              <a:pathLst>
                <a:path w="3294" h="2218" extrusionOk="0">
                  <a:moveTo>
                    <a:pt x="3072" y="1"/>
                  </a:moveTo>
                  <a:lnTo>
                    <a:pt x="1045" y="1806"/>
                  </a:lnTo>
                  <a:lnTo>
                    <a:pt x="222" y="919"/>
                  </a:lnTo>
                  <a:lnTo>
                    <a:pt x="0" y="1141"/>
                  </a:lnTo>
                  <a:lnTo>
                    <a:pt x="1014" y="2217"/>
                  </a:lnTo>
                  <a:lnTo>
                    <a:pt x="3294" y="222"/>
                  </a:lnTo>
                  <a:lnTo>
                    <a:pt x="3072"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37"/>
            <p:cNvSpPr/>
            <p:nvPr/>
          </p:nvSpPr>
          <p:spPr>
            <a:xfrm>
              <a:off x="5553028" y="3756643"/>
              <a:ext cx="73553" cy="31259"/>
            </a:xfrm>
            <a:custGeom>
              <a:avLst/>
              <a:gdLst/>
              <a:ahLst/>
              <a:cxnLst/>
              <a:rect l="l" t="t" r="r" b="b"/>
              <a:pathLst>
                <a:path w="2313" h="983" extrusionOk="0">
                  <a:moveTo>
                    <a:pt x="855" y="1"/>
                  </a:moveTo>
                  <a:lnTo>
                    <a:pt x="0" y="508"/>
                  </a:lnTo>
                  <a:lnTo>
                    <a:pt x="855" y="983"/>
                  </a:lnTo>
                  <a:lnTo>
                    <a:pt x="855" y="729"/>
                  </a:lnTo>
                  <a:lnTo>
                    <a:pt x="2312" y="729"/>
                  </a:lnTo>
                  <a:lnTo>
                    <a:pt x="2312" y="286"/>
                  </a:lnTo>
                  <a:lnTo>
                    <a:pt x="855" y="286"/>
                  </a:lnTo>
                  <a:lnTo>
                    <a:pt x="855"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37"/>
            <p:cNvSpPr/>
            <p:nvPr/>
          </p:nvSpPr>
          <p:spPr>
            <a:xfrm>
              <a:off x="5222690" y="3756643"/>
              <a:ext cx="73553" cy="31259"/>
            </a:xfrm>
            <a:custGeom>
              <a:avLst/>
              <a:gdLst/>
              <a:ahLst/>
              <a:cxnLst/>
              <a:rect l="l" t="t" r="r" b="b"/>
              <a:pathLst>
                <a:path w="2313" h="983" extrusionOk="0">
                  <a:moveTo>
                    <a:pt x="1458" y="1"/>
                  </a:moveTo>
                  <a:lnTo>
                    <a:pt x="1458" y="286"/>
                  </a:lnTo>
                  <a:lnTo>
                    <a:pt x="1" y="286"/>
                  </a:lnTo>
                  <a:lnTo>
                    <a:pt x="1" y="729"/>
                  </a:lnTo>
                  <a:lnTo>
                    <a:pt x="1458" y="729"/>
                  </a:lnTo>
                  <a:lnTo>
                    <a:pt x="1458" y="983"/>
                  </a:lnTo>
                  <a:lnTo>
                    <a:pt x="2313" y="508"/>
                  </a:lnTo>
                  <a:lnTo>
                    <a:pt x="1458"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37"/>
          <p:cNvGrpSpPr/>
          <p:nvPr/>
        </p:nvGrpSpPr>
        <p:grpSpPr>
          <a:xfrm>
            <a:off x="7652196" y="3349291"/>
            <a:ext cx="1015151" cy="895297"/>
            <a:chOff x="7665884" y="3253630"/>
            <a:chExt cx="1015151" cy="895297"/>
          </a:xfrm>
        </p:grpSpPr>
        <p:sp>
          <p:nvSpPr>
            <p:cNvPr id="3861" name="Google Shape;3861;p37"/>
            <p:cNvSpPr/>
            <p:nvPr/>
          </p:nvSpPr>
          <p:spPr>
            <a:xfrm>
              <a:off x="7665884" y="3253630"/>
              <a:ext cx="1015151" cy="895297"/>
            </a:xfrm>
            <a:custGeom>
              <a:avLst/>
              <a:gdLst/>
              <a:ahLst/>
              <a:cxnLst/>
              <a:rect l="l" t="t" r="r" b="b"/>
              <a:pathLst>
                <a:path w="31923" h="28154" extrusionOk="0">
                  <a:moveTo>
                    <a:pt x="15961" y="0"/>
                  </a:moveTo>
                  <a:cubicBezTo>
                    <a:pt x="14208" y="0"/>
                    <a:pt x="12427" y="331"/>
                    <a:pt x="10704" y="1030"/>
                  </a:cubicBezTo>
                  <a:cubicBezTo>
                    <a:pt x="3484" y="3911"/>
                    <a:pt x="0" y="12114"/>
                    <a:pt x="2882" y="19334"/>
                  </a:cubicBezTo>
                  <a:cubicBezTo>
                    <a:pt x="5097" y="24824"/>
                    <a:pt x="10370" y="28154"/>
                    <a:pt x="15930" y="28154"/>
                  </a:cubicBezTo>
                  <a:cubicBezTo>
                    <a:pt x="17683" y="28154"/>
                    <a:pt x="19464" y="27823"/>
                    <a:pt x="21187" y="27125"/>
                  </a:cubicBezTo>
                  <a:cubicBezTo>
                    <a:pt x="28407" y="24243"/>
                    <a:pt x="31922" y="16041"/>
                    <a:pt x="29009" y="8820"/>
                  </a:cubicBezTo>
                  <a:cubicBezTo>
                    <a:pt x="26794" y="3330"/>
                    <a:pt x="21521" y="0"/>
                    <a:pt x="1596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37"/>
            <p:cNvSpPr/>
            <p:nvPr/>
          </p:nvSpPr>
          <p:spPr>
            <a:xfrm>
              <a:off x="8013299" y="3951036"/>
              <a:ext cx="315265" cy="21179"/>
            </a:xfrm>
            <a:custGeom>
              <a:avLst/>
              <a:gdLst/>
              <a:ahLst/>
              <a:cxnLst/>
              <a:rect l="l" t="t" r="r" b="b"/>
              <a:pathLst>
                <a:path w="9914" h="666" extrusionOk="0">
                  <a:moveTo>
                    <a:pt x="1" y="0"/>
                  </a:moveTo>
                  <a:lnTo>
                    <a:pt x="1" y="665"/>
                  </a:lnTo>
                  <a:lnTo>
                    <a:pt x="9913" y="665"/>
                  </a:lnTo>
                  <a:lnTo>
                    <a:pt x="99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37"/>
            <p:cNvSpPr/>
            <p:nvPr/>
          </p:nvSpPr>
          <p:spPr>
            <a:xfrm>
              <a:off x="8086820" y="3848290"/>
              <a:ext cx="168222" cy="102778"/>
            </a:xfrm>
            <a:custGeom>
              <a:avLst/>
              <a:gdLst/>
              <a:ahLst/>
              <a:cxnLst/>
              <a:rect l="l" t="t" r="r" b="b"/>
              <a:pathLst>
                <a:path w="5290" h="3232" extrusionOk="0">
                  <a:moveTo>
                    <a:pt x="1" y="1"/>
                  </a:moveTo>
                  <a:lnTo>
                    <a:pt x="1" y="3231"/>
                  </a:lnTo>
                  <a:lnTo>
                    <a:pt x="5289" y="3231"/>
                  </a:lnTo>
                  <a:lnTo>
                    <a:pt x="5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37"/>
            <p:cNvSpPr/>
            <p:nvPr/>
          </p:nvSpPr>
          <p:spPr>
            <a:xfrm>
              <a:off x="8081796" y="3844284"/>
              <a:ext cx="178271" cy="110791"/>
            </a:xfrm>
            <a:custGeom>
              <a:avLst/>
              <a:gdLst/>
              <a:ahLst/>
              <a:cxnLst/>
              <a:rect l="l" t="t" r="r" b="b"/>
              <a:pathLst>
                <a:path w="5606" h="3484" extrusionOk="0">
                  <a:moveTo>
                    <a:pt x="159" y="0"/>
                  </a:moveTo>
                  <a:cubicBezTo>
                    <a:pt x="64" y="0"/>
                    <a:pt x="0" y="32"/>
                    <a:pt x="0" y="127"/>
                  </a:cubicBezTo>
                  <a:lnTo>
                    <a:pt x="0" y="3357"/>
                  </a:lnTo>
                  <a:cubicBezTo>
                    <a:pt x="0" y="3420"/>
                    <a:pt x="64" y="3484"/>
                    <a:pt x="159" y="3484"/>
                  </a:cubicBezTo>
                  <a:lnTo>
                    <a:pt x="5447" y="3484"/>
                  </a:lnTo>
                  <a:cubicBezTo>
                    <a:pt x="5542" y="3484"/>
                    <a:pt x="5606" y="3420"/>
                    <a:pt x="5606" y="3357"/>
                  </a:cubicBezTo>
                  <a:lnTo>
                    <a:pt x="5606" y="127"/>
                  </a:lnTo>
                  <a:cubicBezTo>
                    <a:pt x="5606" y="32"/>
                    <a:pt x="5542" y="0"/>
                    <a:pt x="544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37"/>
            <p:cNvSpPr/>
            <p:nvPr/>
          </p:nvSpPr>
          <p:spPr>
            <a:xfrm>
              <a:off x="7840084" y="3477693"/>
              <a:ext cx="661694" cy="397818"/>
            </a:xfrm>
            <a:custGeom>
              <a:avLst/>
              <a:gdLst/>
              <a:ahLst/>
              <a:cxnLst/>
              <a:rect l="l" t="t" r="r" b="b"/>
              <a:pathLst>
                <a:path w="20808" h="12510" extrusionOk="0">
                  <a:moveTo>
                    <a:pt x="888" y="1"/>
                  </a:moveTo>
                  <a:cubicBezTo>
                    <a:pt x="412" y="1"/>
                    <a:pt x="1" y="381"/>
                    <a:pt x="1" y="856"/>
                  </a:cubicBezTo>
                  <a:lnTo>
                    <a:pt x="1" y="11655"/>
                  </a:lnTo>
                  <a:cubicBezTo>
                    <a:pt x="1" y="12130"/>
                    <a:pt x="412" y="12510"/>
                    <a:pt x="888" y="12510"/>
                  </a:cubicBezTo>
                  <a:lnTo>
                    <a:pt x="19921" y="12510"/>
                  </a:lnTo>
                  <a:cubicBezTo>
                    <a:pt x="20427" y="12510"/>
                    <a:pt x="20807" y="12130"/>
                    <a:pt x="20807" y="11655"/>
                  </a:cubicBezTo>
                  <a:lnTo>
                    <a:pt x="20807" y="856"/>
                  </a:lnTo>
                  <a:cubicBezTo>
                    <a:pt x="20807" y="381"/>
                    <a:pt x="20396" y="1"/>
                    <a:pt x="199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37"/>
            <p:cNvSpPr/>
            <p:nvPr/>
          </p:nvSpPr>
          <p:spPr>
            <a:xfrm>
              <a:off x="7836077" y="3473686"/>
              <a:ext cx="669740" cy="405863"/>
            </a:xfrm>
            <a:custGeom>
              <a:avLst/>
              <a:gdLst/>
              <a:ahLst/>
              <a:cxnLst/>
              <a:rect l="l" t="t" r="r" b="b"/>
              <a:pathLst>
                <a:path w="21061" h="12763" extrusionOk="0">
                  <a:moveTo>
                    <a:pt x="1014" y="0"/>
                  </a:moveTo>
                  <a:cubicBezTo>
                    <a:pt x="443" y="0"/>
                    <a:pt x="0" y="443"/>
                    <a:pt x="0" y="982"/>
                  </a:cubicBezTo>
                  <a:lnTo>
                    <a:pt x="0" y="11781"/>
                  </a:lnTo>
                  <a:cubicBezTo>
                    <a:pt x="0" y="12319"/>
                    <a:pt x="443" y="12763"/>
                    <a:pt x="1014" y="12763"/>
                  </a:cubicBezTo>
                  <a:lnTo>
                    <a:pt x="20047" y="12763"/>
                  </a:lnTo>
                  <a:cubicBezTo>
                    <a:pt x="20617" y="12763"/>
                    <a:pt x="21060" y="12319"/>
                    <a:pt x="21060" y="11781"/>
                  </a:cubicBezTo>
                  <a:lnTo>
                    <a:pt x="21060" y="982"/>
                  </a:lnTo>
                  <a:cubicBezTo>
                    <a:pt x="21060" y="443"/>
                    <a:pt x="20617" y="0"/>
                    <a:pt x="200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37"/>
            <p:cNvSpPr/>
            <p:nvPr/>
          </p:nvSpPr>
          <p:spPr>
            <a:xfrm>
              <a:off x="8008274" y="3946998"/>
              <a:ext cx="325314" cy="29224"/>
            </a:xfrm>
            <a:custGeom>
              <a:avLst/>
              <a:gdLst/>
              <a:ahLst/>
              <a:cxnLst/>
              <a:rect l="l" t="t" r="r" b="b"/>
              <a:pathLst>
                <a:path w="10230" h="919" extrusionOk="0">
                  <a:moveTo>
                    <a:pt x="127" y="0"/>
                  </a:moveTo>
                  <a:cubicBezTo>
                    <a:pt x="64" y="0"/>
                    <a:pt x="1" y="64"/>
                    <a:pt x="1" y="127"/>
                  </a:cubicBezTo>
                  <a:lnTo>
                    <a:pt x="1" y="792"/>
                  </a:lnTo>
                  <a:cubicBezTo>
                    <a:pt x="1" y="887"/>
                    <a:pt x="64" y="919"/>
                    <a:pt x="127" y="919"/>
                  </a:cubicBezTo>
                  <a:lnTo>
                    <a:pt x="10071" y="919"/>
                  </a:lnTo>
                  <a:cubicBezTo>
                    <a:pt x="10166" y="919"/>
                    <a:pt x="10230" y="855"/>
                    <a:pt x="10230" y="792"/>
                  </a:cubicBezTo>
                  <a:lnTo>
                    <a:pt x="10230" y="127"/>
                  </a:lnTo>
                  <a:cubicBezTo>
                    <a:pt x="10230" y="64"/>
                    <a:pt x="10166" y="0"/>
                    <a:pt x="100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37"/>
            <p:cNvSpPr/>
            <p:nvPr/>
          </p:nvSpPr>
          <p:spPr>
            <a:xfrm>
              <a:off x="7836077" y="3473686"/>
              <a:ext cx="669740" cy="405863"/>
            </a:xfrm>
            <a:custGeom>
              <a:avLst/>
              <a:gdLst/>
              <a:ahLst/>
              <a:cxnLst/>
              <a:rect l="l" t="t" r="r" b="b"/>
              <a:pathLst>
                <a:path w="21061" h="12763" extrusionOk="0">
                  <a:moveTo>
                    <a:pt x="20047" y="507"/>
                  </a:moveTo>
                  <a:cubicBezTo>
                    <a:pt x="20332" y="507"/>
                    <a:pt x="20553" y="728"/>
                    <a:pt x="20553" y="982"/>
                  </a:cubicBezTo>
                  <a:lnTo>
                    <a:pt x="20553" y="11781"/>
                  </a:lnTo>
                  <a:cubicBezTo>
                    <a:pt x="20553" y="12034"/>
                    <a:pt x="20332" y="12256"/>
                    <a:pt x="20047" y="12256"/>
                  </a:cubicBezTo>
                  <a:lnTo>
                    <a:pt x="1014" y="12256"/>
                  </a:lnTo>
                  <a:cubicBezTo>
                    <a:pt x="728" y="12256"/>
                    <a:pt x="507" y="12034"/>
                    <a:pt x="507" y="11781"/>
                  </a:cubicBezTo>
                  <a:lnTo>
                    <a:pt x="507" y="982"/>
                  </a:lnTo>
                  <a:cubicBezTo>
                    <a:pt x="507" y="728"/>
                    <a:pt x="760" y="507"/>
                    <a:pt x="1014" y="507"/>
                  </a:cubicBezTo>
                  <a:close/>
                  <a:moveTo>
                    <a:pt x="1014" y="0"/>
                  </a:moveTo>
                  <a:cubicBezTo>
                    <a:pt x="443" y="0"/>
                    <a:pt x="0" y="443"/>
                    <a:pt x="0" y="982"/>
                  </a:cubicBezTo>
                  <a:lnTo>
                    <a:pt x="0" y="11781"/>
                  </a:lnTo>
                  <a:cubicBezTo>
                    <a:pt x="0" y="12319"/>
                    <a:pt x="443" y="12763"/>
                    <a:pt x="1014" y="12763"/>
                  </a:cubicBezTo>
                  <a:lnTo>
                    <a:pt x="20047" y="12763"/>
                  </a:lnTo>
                  <a:cubicBezTo>
                    <a:pt x="20617" y="12763"/>
                    <a:pt x="21060" y="12319"/>
                    <a:pt x="21060" y="11781"/>
                  </a:cubicBezTo>
                  <a:lnTo>
                    <a:pt x="21060" y="982"/>
                  </a:lnTo>
                  <a:cubicBezTo>
                    <a:pt x="21060" y="443"/>
                    <a:pt x="20617" y="0"/>
                    <a:pt x="2004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37"/>
            <p:cNvSpPr/>
            <p:nvPr/>
          </p:nvSpPr>
          <p:spPr>
            <a:xfrm>
              <a:off x="7836077" y="3803993"/>
              <a:ext cx="669740" cy="75557"/>
            </a:xfrm>
            <a:custGeom>
              <a:avLst/>
              <a:gdLst/>
              <a:ahLst/>
              <a:cxnLst/>
              <a:rect l="l" t="t" r="r" b="b"/>
              <a:pathLst>
                <a:path w="21061" h="2376" extrusionOk="0">
                  <a:moveTo>
                    <a:pt x="0" y="0"/>
                  </a:moveTo>
                  <a:lnTo>
                    <a:pt x="0" y="1394"/>
                  </a:lnTo>
                  <a:cubicBezTo>
                    <a:pt x="0" y="1932"/>
                    <a:pt x="443" y="2376"/>
                    <a:pt x="1014" y="2376"/>
                  </a:cubicBezTo>
                  <a:lnTo>
                    <a:pt x="20047" y="2376"/>
                  </a:lnTo>
                  <a:cubicBezTo>
                    <a:pt x="20617" y="2376"/>
                    <a:pt x="21060" y="1932"/>
                    <a:pt x="21060" y="1394"/>
                  </a:cubicBezTo>
                  <a:lnTo>
                    <a:pt x="2106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37"/>
            <p:cNvSpPr/>
            <p:nvPr/>
          </p:nvSpPr>
          <p:spPr>
            <a:xfrm>
              <a:off x="8152296" y="3824122"/>
              <a:ext cx="38287" cy="38319"/>
            </a:xfrm>
            <a:custGeom>
              <a:avLst/>
              <a:gdLst/>
              <a:ahLst/>
              <a:cxnLst/>
              <a:rect l="l" t="t" r="r" b="b"/>
              <a:pathLst>
                <a:path w="1204" h="1205" extrusionOk="0">
                  <a:moveTo>
                    <a:pt x="602" y="1"/>
                  </a:moveTo>
                  <a:cubicBezTo>
                    <a:pt x="254" y="1"/>
                    <a:pt x="0" y="254"/>
                    <a:pt x="0" y="602"/>
                  </a:cubicBezTo>
                  <a:cubicBezTo>
                    <a:pt x="0" y="919"/>
                    <a:pt x="254" y="1204"/>
                    <a:pt x="602" y="1204"/>
                  </a:cubicBezTo>
                  <a:cubicBezTo>
                    <a:pt x="919" y="1204"/>
                    <a:pt x="1204" y="919"/>
                    <a:pt x="1204" y="602"/>
                  </a:cubicBezTo>
                  <a:cubicBezTo>
                    <a:pt x="1204" y="254"/>
                    <a:pt x="919" y="1"/>
                    <a:pt x="6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37"/>
            <p:cNvSpPr/>
            <p:nvPr/>
          </p:nvSpPr>
          <p:spPr>
            <a:xfrm>
              <a:off x="7957935" y="3620698"/>
              <a:ext cx="93683" cy="83634"/>
            </a:xfrm>
            <a:custGeom>
              <a:avLst/>
              <a:gdLst/>
              <a:ahLst/>
              <a:cxnLst/>
              <a:rect l="l" t="t" r="r" b="b"/>
              <a:pathLst>
                <a:path w="2946" h="2630" extrusionOk="0">
                  <a:moveTo>
                    <a:pt x="1457" y="602"/>
                  </a:moveTo>
                  <a:lnTo>
                    <a:pt x="1869" y="1616"/>
                  </a:lnTo>
                  <a:lnTo>
                    <a:pt x="1045" y="1616"/>
                  </a:lnTo>
                  <a:lnTo>
                    <a:pt x="1457" y="602"/>
                  </a:lnTo>
                  <a:close/>
                  <a:moveTo>
                    <a:pt x="1172" y="1"/>
                  </a:moveTo>
                  <a:lnTo>
                    <a:pt x="0" y="2629"/>
                  </a:lnTo>
                  <a:lnTo>
                    <a:pt x="633" y="2629"/>
                  </a:lnTo>
                  <a:lnTo>
                    <a:pt x="855" y="2059"/>
                  </a:lnTo>
                  <a:lnTo>
                    <a:pt x="2059" y="2059"/>
                  </a:lnTo>
                  <a:lnTo>
                    <a:pt x="2312" y="2629"/>
                  </a:lnTo>
                  <a:lnTo>
                    <a:pt x="2945" y="2629"/>
                  </a:lnTo>
                  <a:lnTo>
                    <a:pt x="177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37"/>
            <p:cNvSpPr/>
            <p:nvPr/>
          </p:nvSpPr>
          <p:spPr>
            <a:xfrm>
              <a:off x="8317434" y="3537127"/>
              <a:ext cx="75589" cy="82585"/>
            </a:xfrm>
            <a:custGeom>
              <a:avLst/>
              <a:gdLst/>
              <a:ahLst/>
              <a:cxnLst/>
              <a:rect l="l" t="t" r="r" b="b"/>
              <a:pathLst>
                <a:path w="2377" h="2597" extrusionOk="0">
                  <a:moveTo>
                    <a:pt x="1204" y="444"/>
                  </a:moveTo>
                  <a:cubicBezTo>
                    <a:pt x="1489" y="444"/>
                    <a:pt x="1648" y="539"/>
                    <a:pt x="1648" y="760"/>
                  </a:cubicBezTo>
                  <a:cubicBezTo>
                    <a:pt x="1648" y="950"/>
                    <a:pt x="1489" y="1045"/>
                    <a:pt x="1204" y="1045"/>
                  </a:cubicBezTo>
                  <a:lnTo>
                    <a:pt x="603" y="1045"/>
                  </a:lnTo>
                  <a:lnTo>
                    <a:pt x="603" y="444"/>
                  </a:lnTo>
                  <a:close/>
                  <a:moveTo>
                    <a:pt x="1299" y="1489"/>
                  </a:moveTo>
                  <a:cubicBezTo>
                    <a:pt x="1616" y="1489"/>
                    <a:pt x="1774" y="1615"/>
                    <a:pt x="1774" y="1837"/>
                  </a:cubicBezTo>
                  <a:cubicBezTo>
                    <a:pt x="1774" y="2059"/>
                    <a:pt x="1616" y="2154"/>
                    <a:pt x="1299" y="2154"/>
                  </a:cubicBezTo>
                  <a:lnTo>
                    <a:pt x="603" y="2154"/>
                  </a:lnTo>
                  <a:lnTo>
                    <a:pt x="603" y="1489"/>
                  </a:lnTo>
                  <a:close/>
                  <a:moveTo>
                    <a:pt x="1" y="0"/>
                  </a:moveTo>
                  <a:lnTo>
                    <a:pt x="1" y="2597"/>
                  </a:lnTo>
                  <a:lnTo>
                    <a:pt x="1331" y="2597"/>
                  </a:lnTo>
                  <a:cubicBezTo>
                    <a:pt x="2028" y="2597"/>
                    <a:pt x="2376" y="2344"/>
                    <a:pt x="2376" y="1869"/>
                  </a:cubicBezTo>
                  <a:cubicBezTo>
                    <a:pt x="2376" y="1552"/>
                    <a:pt x="2218" y="1330"/>
                    <a:pt x="1901" y="1235"/>
                  </a:cubicBezTo>
                  <a:cubicBezTo>
                    <a:pt x="2123" y="1140"/>
                    <a:pt x="2249" y="919"/>
                    <a:pt x="2249" y="665"/>
                  </a:cubicBezTo>
                  <a:cubicBezTo>
                    <a:pt x="2249" y="254"/>
                    <a:pt x="1933" y="0"/>
                    <a:pt x="126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37"/>
            <p:cNvSpPr/>
            <p:nvPr/>
          </p:nvSpPr>
          <p:spPr>
            <a:xfrm>
              <a:off x="8082813" y="3634817"/>
              <a:ext cx="181292" cy="88627"/>
            </a:xfrm>
            <a:custGeom>
              <a:avLst/>
              <a:gdLst/>
              <a:ahLst/>
              <a:cxnLst/>
              <a:rect l="l" t="t" r="r" b="b"/>
              <a:pathLst>
                <a:path w="5701" h="2787" extrusionOk="0">
                  <a:moveTo>
                    <a:pt x="3294" y="0"/>
                  </a:moveTo>
                  <a:lnTo>
                    <a:pt x="3294" y="728"/>
                  </a:lnTo>
                  <a:lnTo>
                    <a:pt x="0" y="728"/>
                  </a:lnTo>
                  <a:lnTo>
                    <a:pt x="0" y="1995"/>
                  </a:lnTo>
                  <a:lnTo>
                    <a:pt x="3294" y="1995"/>
                  </a:lnTo>
                  <a:lnTo>
                    <a:pt x="3294" y="2787"/>
                  </a:lnTo>
                  <a:lnTo>
                    <a:pt x="5700" y="1393"/>
                  </a:lnTo>
                  <a:lnTo>
                    <a:pt x="3294"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37"/>
            <p:cNvSpPr/>
            <p:nvPr/>
          </p:nvSpPr>
          <p:spPr>
            <a:xfrm>
              <a:off x="8291262" y="3647887"/>
              <a:ext cx="87641" cy="87641"/>
            </a:xfrm>
            <a:custGeom>
              <a:avLst/>
              <a:gdLst/>
              <a:ahLst/>
              <a:cxnLst/>
              <a:rect l="l" t="t" r="r" b="b"/>
              <a:pathLst>
                <a:path w="2756" h="2756" extrusionOk="0">
                  <a:moveTo>
                    <a:pt x="1362" y="1"/>
                  </a:moveTo>
                  <a:cubicBezTo>
                    <a:pt x="602" y="1"/>
                    <a:pt x="1" y="634"/>
                    <a:pt x="1" y="1394"/>
                  </a:cubicBezTo>
                  <a:cubicBezTo>
                    <a:pt x="1" y="2154"/>
                    <a:pt x="602" y="2756"/>
                    <a:pt x="1362" y="2756"/>
                  </a:cubicBezTo>
                  <a:cubicBezTo>
                    <a:pt x="2122" y="2756"/>
                    <a:pt x="2756" y="2154"/>
                    <a:pt x="2756" y="1394"/>
                  </a:cubicBezTo>
                  <a:cubicBezTo>
                    <a:pt x="2756" y="634"/>
                    <a:pt x="2122" y="1"/>
                    <a:pt x="136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37"/>
            <p:cNvSpPr/>
            <p:nvPr/>
          </p:nvSpPr>
          <p:spPr>
            <a:xfrm>
              <a:off x="8284203" y="3647887"/>
              <a:ext cx="87673" cy="87641"/>
            </a:xfrm>
            <a:custGeom>
              <a:avLst/>
              <a:gdLst/>
              <a:ahLst/>
              <a:cxnLst/>
              <a:rect l="l" t="t" r="r" b="b"/>
              <a:pathLst>
                <a:path w="2757" h="2756" extrusionOk="0">
                  <a:moveTo>
                    <a:pt x="1394" y="1"/>
                  </a:moveTo>
                  <a:cubicBezTo>
                    <a:pt x="634" y="1"/>
                    <a:pt x="1" y="634"/>
                    <a:pt x="1" y="1394"/>
                  </a:cubicBezTo>
                  <a:cubicBezTo>
                    <a:pt x="1" y="2154"/>
                    <a:pt x="634" y="2756"/>
                    <a:pt x="1394" y="2756"/>
                  </a:cubicBezTo>
                  <a:cubicBezTo>
                    <a:pt x="2154" y="2756"/>
                    <a:pt x="2756" y="2154"/>
                    <a:pt x="2756" y="1394"/>
                  </a:cubicBezTo>
                  <a:cubicBezTo>
                    <a:pt x="2756" y="634"/>
                    <a:pt x="2154" y="1"/>
                    <a:pt x="1394" y="1"/>
                  </a:cubicBezTo>
                  <a:close/>
                </a:path>
              </a:pathLst>
            </a:custGeom>
            <a:solidFill>
              <a:srgbClr val="F2B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37"/>
            <p:cNvSpPr/>
            <p:nvPr/>
          </p:nvSpPr>
          <p:spPr>
            <a:xfrm>
              <a:off x="8290245" y="3653929"/>
              <a:ext cx="76574" cy="76574"/>
            </a:xfrm>
            <a:custGeom>
              <a:avLst/>
              <a:gdLst/>
              <a:ahLst/>
              <a:cxnLst/>
              <a:rect l="l" t="t" r="r" b="b"/>
              <a:pathLst>
                <a:path w="2408" h="2408" extrusionOk="0">
                  <a:moveTo>
                    <a:pt x="1204" y="1"/>
                  </a:moveTo>
                  <a:cubicBezTo>
                    <a:pt x="539" y="1"/>
                    <a:pt x="1" y="539"/>
                    <a:pt x="1" y="1204"/>
                  </a:cubicBezTo>
                  <a:cubicBezTo>
                    <a:pt x="1" y="1869"/>
                    <a:pt x="539" y="2408"/>
                    <a:pt x="1204" y="2408"/>
                  </a:cubicBezTo>
                  <a:cubicBezTo>
                    <a:pt x="1869" y="2408"/>
                    <a:pt x="2408" y="1869"/>
                    <a:pt x="2408" y="1204"/>
                  </a:cubicBezTo>
                  <a:cubicBezTo>
                    <a:pt x="2408"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37"/>
            <p:cNvSpPr/>
            <p:nvPr/>
          </p:nvSpPr>
          <p:spPr>
            <a:xfrm>
              <a:off x="8340616" y="3633799"/>
              <a:ext cx="87641" cy="87641"/>
            </a:xfrm>
            <a:custGeom>
              <a:avLst/>
              <a:gdLst/>
              <a:ahLst/>
              <a:cxnLst/>
              <a:rect l="l" t="t" r="r" b="b"/>
              <a:pathLst>
                <a:path w="2756" h="2756" extrusionOk="0">
                  <a:moveTo>
                    <a:pt x="1362" y="0"/>
                  </a:moveTo>
                  <a:cubicBezTo>
                    <a:pt x="602" y="0"/>
                    <a:pt x="0" y="634"/>
                    <a:pt x="0" y="1394"/>
                  </a:cubicBezTo>
                  <a:cubicBezTo>
                    <a:pt x="0" y="2154"/>
                    <a:pt x="602" y="2756"/>
                    <a:pt x="1362" y="2756"/>
                  </a:cubicBezTo>
                  <a:cubicBezTo>
                    <a:pt x="2122" y="2756"/>
                    <a:pt x="2756" y="2154"/>
                    <a:pt x="2756" y="1394"/>
                  </a:cubicBezTo>
                  <a:cubicBezTo>
                    <a:pt x="2756" y="634"/>
                    <a:pt x="2122" y="0"/>
                    <a:pt x="136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37"/>
            <p:cNvSpPr/>
            <p:nvPr/>
          </p:nvSpPr>
          <p:spPr>
            <a:xfrm>
              <a:off x="8333556" y="3633799"/>
              <a:ext cx="87641" cy="87641"/>
            </a:xfrm>
            <a:custGeom>
              <a:avLst/>
              <a:gdLst/>
              <a:ahLst/>
              <a:cxnLst/>
              <a:rect l="l" t="t" r="r" b="b"/>
              <a:pathLst>
                <a:path w="2756" h="2756" extrusionOk="0">
                  <a:moveTo>
                    <a:pt x="1394" y="0"/>
                  </a:moveTo>
                  <a:cubicBezTo>
                    <a:pt x="602" y="0"/>
                    <a:pt x="1" y="634"/>
                    <a:pt x="1" y="1394"/>
                  </a:cubicBezTo>
                  <a:cubicBezTo>
                    <a:pt x="1" y="2154"/>
                    <a:pt x="602" y="2756"/>
                    <a:pt x="1394" y="2756"/>
                  </a:cubicBezTo>
                  <a:cubicBezTo>
                    <a:pt x="2154" y="2756"/>
                    <a:pt x="2756" y="2154"/>
                    <a:pt x="2756" y="1394"/>
                  </a:cubicBezTo>
                  <a:cubicBezTo>
                    <a:pt x="2756" y="634"/>
                    <a:pt x="2154" y="0"/>
                    <a:pt x="1394" y="0"/>
                  </a:cubicBezTo>
                  <a:close/>
                </a:path>
              </a:pathLst>
            </a:custGeom>
            <a:solidFill>
              <a:srgbClr val="F2B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37"/>
            <p:cNvSpPr/>
            <p:nvPr/>
          </p:nvSpPr>
          <p:spPr>
            <a:xfrm>
              <a:off x="8338581" y="3734510"/>
              <a:ext cx="77592" cy="76574"/>
            </a:xfrm>
            <a:custGeom>
              <a:avLst/>
              <a:gdLst/>
              <a:ahLst/>
              <a:cxnLst/>
              <a:rect l="l" t="t" r="r" b="b"/>
              <a:pathLst>
                <a:path w="2440" h="2408" extrusionOk="0">
                  <a:moveTo>
                    <a:pt x="1236" y="0"/>
                  </a:moveTo>
                  <a:cubicBezTo>
                    <a:pt x="539" y="0"/>
                    <a:pt x="1" y="539"/>
                    <a:pt x="1" y="1204"/>
                  </a:cubicBezTo>
                  <a:cubicBezTo>
                    <a:pt x="1" y="1869"/>
                    <a:pt x="539" y="2407"/>
                    <a:pt x="1236" y="2407"/>
                  </a:cubicBezTo>
                  <a:cubicBezTo>
                    <a:pt x="1901" y="2407"/>
                    <a:pt x="2439" y="1869"/>
                    <a:pt x="2439" y="1204"/>
                  </a:cubicBezTo>
                  <a:cubicBezTo>
                    <a:pt x="2439" y="539"/>
                    <a:pt x="1901" y="0"/>
                    <a:pt x="123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0" name="Google Shape;3880;p37"/>
          <p:cNvGrpSpPr/>
          <p:nvPr/>
        </p:nvGrpSpPr>
        <p:grpSpPr>
          <a:xfrm>
            <a:off x="443517" y="1249760"/>
            <a:ext cx="985959" cy="895265"/>
            <a:chOff x="457205" y="1154099"/>
            <a:chExt cx="985959" cy="895265"/>
          </a:xfrm>
        </p:grpSpPr>
        <p:sp>
          <p:nvSpPr>
            <p:cNvPr id="3881" name="Google Shape;3881;p37"/>
            <p:cNvSpPr/>
            <p:nvPr/>
          </p:nvSpPr>
          <p:spPr>
            <a:xfrm>
              <a:off x="457205" y="1154099"/>
              <a:ext cx="985959" cy="895265"/>
            </a:xfrm>
            <a:custGeom>
              <a:avLst/>
              <a:gdLst/>
              <a:ahLst/>
              <a:cxnLst/>
              <a:rect l="l" t="t" r="r" b="b"/>
              <a:pathLst>
                <a:path w="31005" h="28153" extrusionOk="0">
                  <a:moveTo>
                    <a:pt x="15523" y="1"/>
                  </a:moveTo>
                  <a:cubicBezTo>
                    <a:pt x="9153" y="1"/>
                    <a:pt x="3380" y="4337"/>
                    <a:pt x="1838" y="10777"/>
                  </a:cubicBezTo>
                  <a:cubicBezTo>
                    <a:pt x="1" y="18346"/>
                    <a:pt x="4656" y="25946"/>
                    <a:pt x="12225" y="27752"/>
                  </a:cubicBezTo>
                  <a:cubicBezTo>
                    <a:pt x="13341" y="28022"/>
                    <a:pt x="14458" y="28152"/>
                    <a:pt x="15557" y="28152"/>
                  </a:cubicBezTo>
                  <a:cubicBezTo>
                    <a:pt x="21909" y="28152"/>
                    <a:pt x="27661" y="23817"/>
                    <a:pt x="29200" y="17364"/>
                  </a:cubicBezTo>
                  <a:cubicBezTo>
                    <a:pt x="31005" y="9795"/>
                    <a:pt x="26381" y="2195"/>
                    <a:pt x="18812" y="390"/>
                  </a:cubicBezTo>
                  <a:cubicBezTo>
                    <a:pt x="17710" y="127"/>
                    <a:pt x="16608" y="1"/>
                    <a:pt x="1552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37"/>
            <p:cNvSpPr/>
            <p:nvPr/>
          </p:nvSpPr>
          <p:spPr>
            <a:xfrm>
              <a:off x="790565" y="1851282"/>
              <a:ext cx="316251" cy="22196"/>
            </a:xfrm>
            <a:custGeom>
              <a:avLst/>
              <a:gdLst/>
              <a:ahLst/>
              <a:cxnLst/>
              <a:rect l="l" t="t" r="r" b="b"/>
              <a:pathLst>
                <a:path w="9945" h="698" extrusionOk="0">
                  <a:moveTo>
                    <a:pt x="0" y="0"/>
                  </a:moveTo>
                  <a:lnTo>
                    <a:pt x="0" y="697"/>
                  </a:lnTo>
                  <a:lnTo>
                    <a:pt x="9944" y="697"/>
                  </a:lnTo>
                  <a:lnTo>
                    <a:pt x="99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37"/>
            <p:cNvSpPr/>
            <p:nvPr/>
          </p:nvSpPr>
          <p:spPr>
            <a:xfrm>
              <a:off x="864086" y="1748568"/>
              <a:ext cx="169208" cy="102746"/>
            </a:xfrm>
            <a:custGeom>
              <a:avLst/>
              <a:gdLst/>
              <a:ahLst/>
              <a:cxnLst/>
              <a:rect l="l" t="t" r="r" b="b"/>
              <a:pathLst>
                <a:path w="5321" h="3231" extrusionOk="0">
                  <a:moveTo>
                    <a:pt x="0" y="0"/>
                  </a:moveTo>
                  <a:lnTo>
                    <a:pt x="0" y="3230"/>
                  </a:lnTo>
                  <a:lnTo>
                    <a:pt x="5321" y="3230"/>
                  </a:lnTo>
                  <a:lnTo>
                    <a:pt x="53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37"/>
            <p:cNvSpPr/>
            <p:nvPr/>
          </p:nvSpPr>
          <p:spPr>
            <a:xfrm>
              <a:off x="860048" y="1744530"/>
              <a:ext cx="177285" cy="110823"/>
            </a:xfrm>
            <a:custGeom>
              <a:avLst/>
              <a:gdLst/>
              <a:ahLst/>
              <a:cxnLst/>
              <a:rect l="l" t="t" r="r" b="b"/>
              <a:pathLst>
                <a:path w="5575" h="3485" extrusionOk="0">
                  <a:moveTo>
                    <a:pt x="127" y="1"/>
                  </a:moveTo>
                  <a:cubicBezTo>
                    <a:pt x="64" y="1"/>
                    <a:pt x="0" y="64"/>
                    <a:pt x="0" y="127"/>
                  </a:cubicBezTo>
                  <a:lnTo>
                    <a:pt x="0" y="3357"/>
                  </a:lnTo>
                  <a:cubicBezTo>
                    <a:pt x="0" y="3421"/>
                    <a:pt x="64" y="3484"/>
                    <a:pt x="127" y="3484"/>
                  </a:cubicBezTo>
                  <a:lnTo>
                    <a:pt x="5448" y="3484"/>
                  </a:lnTo>
                  <a:cubicBezTo>
                    <a:pt x="5511" y="3484"/>
                    <a:pt x="5574" y="3421"/>
                    <a:pt x="5574" y="3357"/>
                  </a:cubicBezTo>
                  <a:lnTo>
                    <a:pt x="5574" y="127"/>
                  </a:lnTo>
                  <a:cubicBezTo>
                    <a:pt x="5574" y="64"/>
                    <a:pt x="5511" y="1"/>
                    <a:pt x="5448"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37"/>
            <p:cNvSpPr/>
            <p:nvPr/>
          </p:nvSpPr>
          <p:spPr>
            <a:xfrm>
              <a:off x="618336" y="1378957"/>
              <a:ext cx="661694" cy="396832"/>
            </a:xfrm>
            <a:custGeom>
              <a:avLst/>
              <a:gdLst/>
              <a:ahLst/>
              <a:cxnLst/>
              <a:rect l="l" t="t" r="r" b="b"/>
              <a:pathLst>
                <a:path w="20808" h="12479" extrusionOk="0">
                  <a:moveTo>
                    <a:pt x="888" y="1"/>
                  </a:moveTo>
                  <a:cubicBezTo>
                    <a:pt x="381" y="1"/>
                    <a:pt x="1" y="381"/>
                    <a:pt x="1" y="824"/>
                  </a:cubicBezTo>
                  <a:lnTo>
                    <a:pt x="1" y="11623"/>
                  </a:lnTo>
                  <a:cubicBezTo>
                    <a:pt x="1" y="12098"/>
                    <a:pt x="381" y="12478"/>
                    <a:pt x="888" y="12478"/>
                  </a:cubicBezTo>
                  <a:lnTo>
                    <a:pt x="19921" y="12478"/>
                  </a:lnTo>
                  <a:cubicBezTo>
                    <a:pt x="20396" y="12478"/>
                    <a:pt x="20807" y="12098"/>
                    <a:pt x="20807" y="11623"/>
                  </a:cubicBezTo>
                  <a:lnTo>
                    <a:pt x="20807" y="824"/>
                  </a:lnTo>
                  <a:cubicBezTo>
                    <a:pt x="20807" y="381"/>
                    <a:pt x="20396" y="1"/>
                    <a:pt x="199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37"/>
            <p:cNvSpPr/>
            <p:nvPr/>
          </p:nvSpPr>
          <p:spPr>
            <a:xfrm>
              <a:off x="613311" y="1374950"/>
              <a:ext cx="670757" cy="404846"/>
            </a:xfrm>
            <a:custGeom>
              <a:avLst/>
              <a:gdLst/>
              <a:ahLst/>
              <a:cxnLst/>
              <a:rect l="l" t="t" r="r" b="b"/>
              <a:pathLst>
                <a:path w="21093" h="12731" extrusionOk="0">
                  <a:moveTo>
                    <a:pt x="1046" y="0"/>
                  </a:moveTo>
                  <a:cubicBezTo>
                    <a:pt x="476" y="0"/>
                    <a:pt x="1" y="412"/>
                    <a:pt x="1" y="950"/>
                  </a:cubicBezTo>
                  <a:lnTo>
                    <a:pt x="1" y="11749"/>
                  </a:lnTo>
                  <a:cubicBezTo>
                    <a:pt x="1" y="12288"/>
                    <a:pt x="476" y="12731"/>
                    <a:pt x="1046" y="12731"/>
                  </a:cubicBezTo>
                  <a:lnTo>
                    <a:pt x="20079" y="12731"/>
                  </a:lnTo>
                  <a:cubicBezTo>
                    <a:pt x="20617" y="12731"/>
                    <a:pt x="21092" y="12288"/>
                    <a:pt x="21092" y="11749"/>
                  </a:cubicBezTo>
                  <a:lnTo>
                    <a:pt x="21092" y="950"/>
                  </a:lnTo>
                  <a:cubicBezTo>
                    <a:pt x="21092" y="412"/>
                    <a:pt x="20617" y="0"/>
                    <a:pt x="20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37"/>
            <p:cNvSpPr/>
            <p:nvPr/>
          </p:nvSpPr>
          <p:spPr>
            <a:xfrm>
              <a:off x="786526" y="1847244"/>
              <a:ext cx="324328" cy="30242"/>
            </a:xfrm>
            <a:custGeom>
              <a:avLst/>
              <a:gdLst/>
              <a:ahLst/>
              <a:cxnLst/>
              <a:rect l="l" t="t" r="r" b="b"/>
              <a:pathLst>
                <a:path w="10199" h="951" extrusionOk="0">
                  <a:moveTo>
                    <a:pt x="127" y="1"/>
                  </a:moveTo>
                  <a:cubicBezTo>
                    <a:pt x="64" y="1"/>
                    <a:pt x="1" y="64"/>
                    <a:pt x="1" y="127"/>
                  </a:cubicBezTo>
                  <a:lnTo>
                    <a:pt x="1" y="824"/>
                  </a:lnTo>
                  <a:cubicBezTo>
                    <a:pt x="1" y="887"/>
                    <a:pt x="64" y="951"/>
                    <a:pt x="127" y="951"/>
                  </a:cubicBezTo>
                  <a:lnTo>
                    <a:pt x="10071" y="951"/>
                  </a:lnTo>
                  <a:cubicBezTo>
                    <a:pt x="10135" y="951"/>
                    <a:pt x="10198" y="887"/>
                    <a:pt x="10198" y="824"/>
                  </a:cubicBezTo>
                  <a:lnTo>
                    <a:pt x="10198" y="127"/>
                  </a:lnTo>
                  <a:cubicBezTo>
                    <a:pt x="10198" y="64"/>
                    <a:pt x="10135" y="1"/>
                    <a:pt x="100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37"/>
            <p:cNvSpPr/>
            <p:nvPr/>
          </p:nvSpPr>
          <p:spPr>
            <a:xfrm>
              <a:off x="613311" y="1374950"/>
              <a:ext cx="670757" cy="404846"/>
            </a:xfrm>
            <a:custGeom>
              <a:avLst/>
              <a:gdLst/>
              <a:ahLst/>
              <a:cxnLst/>
              <a:rect l="l" t="t" r="r" b="b"/>
              <a:pathLst>
                <a:path w="21093" h="12731" extrusionOk="0">
                  <a:moveTo>
                    <a:pt x="20079" y="475"/>
                  </a:moveTo>
                  <a:cubicBezTo>
                    <a:pt x="20332" y="475"/>
                    <a:pt x="20554" y="697"/>
                    <a:pt x="20554" y="950"/>
                  </a:cubicBezTo>
                  <a:lnTo>
                    <a:pt x="20554" y="11749"/>
                  </a:lnTo>
                  <a:cubicBezTo>
                    <a:pt x="20554" y="12034"/>
                    <a:pt x="20332" y="12224"/>
                    <a:pt x="20079" y="12224"/>
                  </a:cubicBezTo>
                  <a:lnTo>
                    <a:pt x="1046" y="12224"/>
                  </a:lnTo>
                  <a:cubicBezTo>
                    <a:pt x="761" y="12224"/>
                    <a:pt x="539" y="12034"/>
                    <a:pt x="539" y="11749"/>
                  </a:cubicBezTo>
                  <a:lnTo>
                    <a:pt x="539" y="950"/>
                  </a:lnTo>
                  <a:cubicBezTo>
                    <a:pt x="539" y="697"/>
                    <a:pt x="761" y="475"/>
                    <a:pt x="1046" y="475"/>
                  </a:cubicBezTo>
                  <a:close/>
                  <a:moveTo>
                    <a:pt x="1046" y="0"/>
                  </a:moveTo>
                  <a:cubicBezTo>
                    <a:pt x="476" y="0"/>
                    <a:pt x="1" y="412"/>
                    <a:pt x="1" y="950"/>
                  </a:cubicBezTo>
                  <a:lnTo>
                    <a:pt x="1" y="11749"/>
                  </a:lnTo>
                  <a:cubicBezTo>
                    <a:pt x="1" y="12288"/>
                    <a:pt x="476" y="12731"/>
                    <a:pt x="1046" y="12731"/>
                  </a:cubicBezTo>
                  <a:lnTo>
                    <a:pt x="20079" y="12731"/>
                  </a:lnTo>
                  <a:cubicBezTo>
                    <a:pt x="20617" y="12731"/>
                    <a:pt x="21092" y="12288"/>
                    <a:pt x="21092" y="11749"/>
                  </a:cubicBezTo>
                  <a:lnTo>
                    <a:pt x="21092" y="950"/>
                  </a:lnTo>
                  <a:cubicBezTo>
                    <a:pt x="21092" y="412"/>
                    <a:pt x="20617" y="0"/>
                    <a:pt x="2007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37"/>
            <p:cNvSpPr/>
            <p:nvPr/>
          </p:nvSpPr>
          <p:spPr>
            <a:xfrm>
              <a:off x="613311" y="1704239"/>
              <a:ext cx="670757" cy="75557"/>
            </a:xfrm>
            <a:custGeom>
              <a:avLst/>
              <a:gdLst/>
              <a:ahLst/>
              <a:cxnLst/>
              <a:rect l="l" t="t" r="r" b="b"/>
              <a:pathLst>
                <a:path w="21093" h="2376" extrusionOk="0">
                  <a:moveTo>
                    <a:pt x="1" y="1"/>
                  </a:moveTo>
                  <a:lnTo>
                    <a:pt x="1" y="1394"/>
                  </a:lnTo>
                  <a:cubicBezTo>
                    <a:pt x="1" y="1933"/>
                    <a:pt x="476" y="2376"/>
                    <a:pt x="1046" y="2376"/>
                  </a:cubicBezTo>
                  <a:lnTo>
                    <a:pt x="20079" y="2376"/>
                  </a:lnTo>
                  <a:cubicBezTo>
                    <a:pt x="20617" y="2376"/>
                    <a:pt x="21092" y="1933"/>
                    <a:pt x="21092" y="1394"/>
                  </a:cubicBezTo>
                  <a:lnTo>
                    <a:pt x="21092"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37"/>
            <p:cNvSpPr/>
            <p:nvPr/>
          </p:nvSpPr>
          <p:spPr>
            <a:xfrm>
              <a:off x="930548" y="1724400"/>
              <a:ext cx="37301" cy="38287"/>
            </a:xfrm>
            <a:custGeom>
              <a:avLst/>
              <a:gdLst/>
              <a:ahLst/>
              <a:cxnLst/>
              <a:rect l="l" t="t" r="r" b="b"/>
              <a:pathLst>
                <a:path w="1173" h="1204" extrusionOk="0">
                  <a:moveTo>
                    <a:pt x="602" y="0"/>
                  </a:moveTo>
                  <a:cubicBezTo>
                    <a:pt x="254" y="0"/>
                    <a:pt x="0" y="285"/>
                    <a:pt x="0" y="602"/>
                  </a:cubicBezTo>
                  <a:cubicBezTo>
                    <a:pt x="0" y="919"/>
                    <a:pt x="254" y="1204"/>
                    <a:pt x="602" y="1204"/>
                  </a:cubicBezTo>
                  <a:cubicBezTo>
                    <a:pt x="919" y="1204"/>
                    <a:pt x="1172" y="950"/>
                    <a:pt x="1172" y="602"/>
                  </a:cubicBezTo>
                  <a:cubicBezTo>
                    <a:pt x="1172" y="285"/>
                    <a:pt x="919" y="0"/>
                    <a:pt x="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37"/>
            <p:cNvSpPr/>
            <p:nvPr/>
          </p:nvSpPr>
          <p:spPr>
            <a:xfrm>
              <a:off x="733166" y="1435370"/>
              <a:ext cx="92665" cy="83602"/>
            </a:xfrm>
            <a:custGeom>
              <a:avLst/>
              <a:gdLst/>
              <a:ahLst/>
              <a:cxnLst/>
              <a:rect l="l" t="t" r="r" b="b"/>
              <a:pathLst>
                <a:path w="2914" h="2629" extrusionOk="0">
                  <a:moveTo>
                    <a:pt x="1457" y="602"/>
                  </a:moveTo>
                  <a:lnTo>
                    <a:pt x="1869" y="1615"/>
                  </a:lnTo>
                  <a:lnTo>
                    <a:pt x="1045" y="1615"/>
                  </a:lnTo>
                  <a:lnTo>
                    <a:pt x="1457" y="602"/>
                  </a:lnTo>
                  <a:close/>
                  <a:moveTo>
                    <a:pt x="1140" y="0"/>
                  </a:moveTo>
                  <a:lnTo>
                    <a:pt x="0" y="2629"/>
                  </a:lnTo>
                  <a:lnTo>
                    <a:pt x="602" y="2629"/>
                  </a:lnTo>
                  <a:lnTo>
                    <a:pt x="824" y="2059"/>
                  </a:lnTo>
                  <a:lnTo>
                    <a:pt x="2059" y="2059"/>
                  </a:lnTo>
                  <a:lnTo>
                    <a:pt x="2280" y="2629"/>
                  </a:lnTo>
                  <a:lnTo>
                    <a:pt x="2914" y="2629"/>
                  </a:lnTo>
                  <a:lnTo>
                    <a:pt x="174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37"/>
            <p:cNvSpPr/>
            <p:nvPr/>
          </p:nvSpPr>
          <p:spPr>
            <a:xfrm>
              <a:off x="1081598" y="1537066"/>
              <a:ext cx="75557" cy="83634"/>
            </a:xfrm>
            <a:custGeom>
              <a:avLst/>
              <a:gdLst/>
              <a:ahLst/>
              <a:cxnLst/>
              <a:rect l="l" t="t" r="r" b="b"/>
              <a:pathLst>
                <a:path w="2376" h="2630" extrusionOk="0">
                  <a:moveTo>
                    <a:pt x="1204" y="476"/>
                  </a:moveTo>
                  <a:cubicBezTo>
                    <a:pt x="1489" y="476"/>
                    <a:pt x="1647" y="571"/>
                    <a:pt x="1647" y="761"/>
                  </a:cubicBezTo>
                  <a:cubicBezTo>
                    <a:pt x="1647" y="982"/>
                    <a:pt x="1489" y="1077"/>
                    <a:pt x="1204" y="1077"/>
                  </a:cubicBezTo>
                  <a:lnTo>
                    <a:pt x="602" y="1077"/>
                  </a:lnTo>
                  <a:lnTo>
                    <a:pt x="602" y="476"/>
                  </a:lnTo>
                  <a:close/>
                  <a:moveTo>
                    <a:pt x="1299" y="1521"/>
                  </a:moveTo>
                  <a:cubicBezTo>
                    <a:pt x="1616" y="1521"/>
                    <a:pt x="1774" y="1616"/>
                    <a:pt x="1774" y="1838"/>
                  </a:cubicBezTo>
                  <a:cubicBezTo>
                    <a:pt x="1774" y="2059"/>
                    <a:pt x="1616" y="2154"/>
                    <a:pt x="1299" y="2154"/>
                  </a:cubicBezTo>
                  <a:lnTo>
                    <a:pt x="602" y="2154"/>
                  </a:lnTo>
                  <a:lnTo>
                    <a:pt x="602" y="1521"/>
                  </a:lnTo>
                  <a:close/>
                  <a:moveTo>
                    <a:pt x="1" y="1"/>
                  </a:moveTo>
                  <a:lnTo>
                    <a:pt x="1" y="2629"/>
                  </a:lnTo>
                  <a:lnTo>
                    <a:pt x="1331" y="2629"/>
                  </a:lnTo>
                  <a:cubicBezTo>
                    <a:pt x="2027" y="2629"/>
                    <a:pt x="2376" y="2344"/>
                    <a:pt x="2376" y="1901"/>
                  </a:cubicBezTo>
                  <a:cubicBezTo>
                    <a:pt x="2376" y="1584"/>
                    <a:pt x="2186" y="1362"/>
                    <a:pt x="1901" y="1267"/>
                  </a:cubicBezTo>
                  <a:cubicBezTo>
                    <a:pt x="2122" y="1141"/>
                    <a:pt x="2249" y="951"/>
                    <a:pt x="2249" y="697"/>
                  </a:cubicBezTo>
                  <a:cubicBezTo>
                    <a:pt x="2249" y="286"/>
                    <a:pt x="1932" y="1"/>
                    <a:pt x="126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37"/>
            <p:cNvSpPr/>
            <p:nvPr/>
          </p:nvSpPr>
          <p:spPr>
            <a:xfrm>
              <a:off x="879191" y="1540087"/>
              <a:ext cx="181292" cy="89676"/>
            </a:xfrm>
            <a:custGeom>
              <a:avLst/>
              <a:gdLst/>
              <a:ahLst/>
              <a:cxnLst/>
              <a:rect l="l" t="t" r="r" b="b"/>
              <a:pathLst>
                <a:path w="5701" h="2820" extrusionOk="0">
                  <a:moveTo>
                    <a:pt x="3294" y="1"/>
                  </a:moveTo>
                  <a:lnTo>
                    <a:pt x="3294" y="761"/>
                  </a:lnTo>
                  <a:lnTo>
                    <a:pt x="0" y="761"/>
                  </a:lnTo>
                  <a:lnTo>
                    <a:pt x="0" y="2028"/>
                  </a:lnTo>
                  <a:lnTo>
                    <a:pt x="3294" y="2028"/>
                  </a:lnTo>
                  <a:lnTo>
                    <a:pt x="3294" y="2819"/>
                  </a:lnTo>
                  <a:lnTo>
                    <a:pt x="5701" y="1394"/>
                  </a:lnTo>
                  <a:lnTo>
                    <a:pt x="3294"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37"/>
            <p:cNvSpPr/>
            <p:nvPr/>
          </p:nvSpPr>
          <p:spPr>
            <a:xfrm>
              <a:off x="715040" y="1554207"/>
              <a:ext cx="87641" cy="87641"/>
            </a:xfrm>
            <a:custGeom>
              <a:avLst/>
              <a:gdLst/>
              <a:ahLst/>
              <a:cxnLst/>
              <a:rect l="l" t="t" r="r" b="b"/>
              <a:pathLst>
                <a:path w="2756" h="2756" extrusionOk="0">
                  <a:moveTo>
                    <a:pt x="1362" y="0"/>
                  </a:moveTo>
                  <a:cubicBezTo>
                    <a:pt x="602" y="0"/>
                    <a:pt x="0" y="602"/>
                    <a:pt x="0" y="1362"/>
                  </a:cubicBezTo>
                  <a:cubicBezTo>
                    <a:pt x="0" y="2122"/>
                    <a:pt x="602" y="2755"/>
                    <a:pt x="1362" y="2755"/>
                  </a:cubicBezTo>
                  <a:cubicBezTo>
                    <a:pt x="2122" y="2755"/>
                    <a:pt x="2755" y="2122"/>
                    <a:pt x="2755" y="1362"/>
                  </a:cubicBezTo>
                  <a:cubicBezTo>
                    <a:pt x="2755" y="602"/>
                    <a:pt x="2122" y="0"/>
                    <a:pt x="136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37"/>
            <p:cNvSpPr/>
            <p:nvPr/>
          </p:nvSpPr>
          <p:spPr>
            <a:xfrm>
              <a:off x="707980" y="1554207"/>
              <a:ext cx="87641" cy="87641"/>
            </a:xfrm>
            <a:custGeom>
              <a:avLst/>
              <a:gdLst/>
              <a:ahLst/>
              <a:cxnLst/>
              <a:rect l="l" t="t" r="r" b="b"/>
              <a:pathLst>
                <a:path w="2756" h="2756" extrusionOk="0">
                  <a:moveTo>
                    <a:pt x="1394" y="0"/>
                  </a:moveTo>
                  <a:cubicBezTo>
                    <a:pt x="634" y="0"/>
                    <a:pt x="0" y="602"/>
                    <a:pt x="0" y="1362"/>
                  </a:cubicBezTo>
                  <a:cubicBezTo>
                    <a:pt x="0" y="2122"/>
                    <a:pt x="634" y="2755"/>
                    <a:pt x="1394" y="2755"/>
                  </a:cubicBezTo>
                  <a:cubicBezTo>
                    <a:pt x="2154" y="2755"/>
                    <a:pt x="2756" y="2122"/>
                    <a:pt x="2756" y="1362"/>
                  </a:cubicBezTo>
                  <a:cubicBezTo>
                    <a:pt x="2756" y="602"/>
                    <a:pt x="2154" y="0"/>
                    <a:pt x="1394" y="0"/>
                  </a:cubicBezTo>
                  <a:close/>
                </a:path>
              </a:pathLst>
            </a:custGeom>
            <a:solidFill>
              <a:srgbClr val="F2B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37"/>
            <p:cNvSpPr/>
            <p:nvPr/>
          </p:nvSpPr>
          <p:spPr>
            <a:xfrm>
              <a:off x="714022" y="1559231"/>
              <a:ext cx="76574" cy="77560"/>
            </a:xfrm>
            <a:custGeom>
              <a:avLst/>
              <a:gdLst/>
              <a:ahLst/>
              <a:cxnLst/>
              <a:rect l="l" t="t" r="r" b="b"/>
              <a:pathLst>
                <a:path w="2408" h="2439" extrusionOk="0">
                  <a:moveTo>
                    <a:pt x="1204" y="0"/>
                  </a:moveTo>
                  <a:cubicBezTo>
                    <a:pt x="539" y="0"/>
                    <a:pt x="0" y="539"/>
                    <a:pt x="0" y="1204"/>
                  </a:cubicBezTo>
                  <a:cubicBezTo>
                    <a:pt x="0" y="1869"/>
                    <a:pt x="539" y="2439"/>
                    <a:pt x="1204" y="2439"/>
                  </a:cubicBezTo>
                  <a:cubicBezTo>
                    <a:pt x="1869" y="2439"/>
                    <a:pt x="2407" y="1869"/>
                    <a:pt x="2407" y="1204"/>
                  </a:cubicBezTo>
                  <a:cubicBezTo>
                    <a:pt x="2407"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37"/>
            <p:cNvSpPr/>
            <p:nvPr/>
          </p:nvSpPr>
          <p:spPr>
            <a:xfrm>
              <a:off x="764361" y="1540087"/>
              <a:ext cx="87673" cy="87641"/>
            </a:xfrm>
            <a:custGeom>
              <a:avLst/>
              <a:gdLst/>
              <a:ahLst/>
              <a:cxnLst/>
              <a:rect l="l" t="t" r="r" b="b"/>
              <a:pathLst>
                <a:path w="2757" h="2756" extrusionOk="0">
                  <a:moveTo>
                    <a:pt x="1363" y="1"/>
                  </a:moveTo>
                  <a:cubicBezTo>
                    <a:pt x="603" y="1"/>
                    <a:pt x="1" y="602"/>
                    <a:pt x="1" y="1363"/>
                  </a:cubicBezTo>
                  <a:cubicBezTo>
                    <a:pt x="1" y="2123"/>
                    <a:pt x="603" y="2756"/>
                    <a:pt x="1363" y="2756"/>
                  </a:cubicBezTo>
                  <a:cubicBezTo>
                    <a:pt x="2123" y="2756"/>
                    <a:pt x="2756" y="2123"/>
                    <a:pt x="2756" y="1363"/>
                  </a:cubicBezTo>
                  <a:cubicBezTo>
                    <a:pt x="2756" y="602"/>
                    <a:pt x="2123" y="1"/>
                    <a:pt x="136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37"/>
            <p:cNvSpPr/>
            <p:nvPr/>
          </p:nvSpPr>
          <p:spPr>
            <a:xfrm>
              <a:off x="757334" y="1540087"/>
              <a:ext cx="87641" cy="87641"/>
            </a:xfrm>
            <a:custGeom>
              <a:avLst/>
              <a:gdLst/>
              <a:ahLst/>
              <a:cxnLst/>
              <a:rect l="l" t="t" r="r" b="b"/>
              <a:pathLst>
                <a:path w="2756" h="2756" extrusionOk="0">
                  <a:moveTo>
                    <a:pt x="1394" y="1"/>
                  </a:moveTo>
                  <a:cubicBezTo>
                    <a:pt x="634" y="1"/>
                    <a:pt x="0" y="602"/>
                    <a:pt x="0" y="1363"/>
                  </a:cubicBezTo>
                  <a:cubicBezTo>
                    <a:pt x="0" y="2123"/>
                    <a:pt x="634" y="2756"/>
                    <a:pt x="1394" y="2756"/>
                  </a:cubicBezTo>
                  <a:cubicBezTo>
                    <a:pt x="2154" y="2756"/>
                    <a:pt x="2755" y="2123"/>
                    <a:pt x="2755" y="1363"/>
                  </a:cubicBezTo>
                  <a:cubicBezTo>
                    <a:pt x="2755" y="602"/>
                    <a:pt x="2154" y="1"/>
                    <a:pt x="1394" y="1"/>
                  </a:cubicBezTo>
                  <a:close/>
                </a:path>
              </a:pathLst>
            </a:custGeom>
            <a:solidFill>
              <a:srgbClr val="F2B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37"/>
            <p:cNvSpPr/>
            <p:nvPr/>
          </p:nvSpPr>
          <p:spPr>
            <a:xfrm>
              <a:off x="763376" y="1545144"/>
              <a:ext cx="76574" cy="76543"/>
            </a:xfrm>
            <a:custGeom>
              <a:avLst/>
              <a:gdLst/>
              <a:ahLst/>
              <a:cxnLst/>
              <a:rect l="l" t="t" r="r" b="b"/>
              <a:pathLst>
                <a:path w="2408" h="2407" extrusionOk="0">
                  <a:moveTo>
                    <a:pt x="1204" y="0"/>
                  </a:moveTo>
                  <a:cubicBezTo>
                    <a:pt x="539" y="0"/>
                    <a:pt x="0" y="538"/>
                    <a:pt x="0" y="1204"/>
                  </a:cubicBezTo>
                  <a:cubicBezTo>
                    <a:pt x="0" y="1869"/>
                    <a:pt x="539" y="2407"/>
                    <a:pt x="1204" y="2407"/>
                  </a:cubicBezTo>
                  <a:cubicBezTo>
                    <a:pt x="1869" y="2407"/>
                    <a:pt x="2407" y="1869"/>
                    <a:pt x="2407" y="1204"/>
                  </a:cubicBezTo>
                  <a:cubicBezTo>
                    <a:pt x="2407" y="538"/>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0" name="Google Shape;3900;p37"/>
          <p:cNvSpPr/>
          <p:nvPr/>
        </p:nvSpPr>
        <p:spPr>
          <a:xfrm>
            <a:off x="787179" y="819880"/>
            <a:ext cx="323311" cy="298984"/>
          </a:xfrm>
          <a:custGeom>
            <a:avLst/>
            <a:gdLst/>
            <a:ahLst/>
            <a:cxnLst/>
            <a:rect l="l" t="t" r="r" b="b"/>
            <a:pathLst>
              <a:path w="10389" h="9402" extrusionOk="0">
                <a:moveTo>
                  <a:pt x="5201" y="1"/>
                </a:moveTo>
                <a:cubicBezTo>
                  <a:pt x="4037" y="1"/>
                  <a:pt x="2870" y="437"/>
                  <a:pt x="1964" y="1312"/>
                </a:cubicBezTo>
                <a:cubicBezTo>
                  <a:pt x="64" y="3086"/>
                  <a:pt x="1" y="6063"/>
                  <a:pt x="1806" y="7931"/>
                </a:cubicBezTo>
                <a:cubicBezTo>
                  <a:pt x="2719" y="8910"/>
                  <a:pt x="3951" y="9401"/>
                  <a:pt x="5187" y="9401"/>
                </a:cubicBezTo>
                <a:cubicBezTo>
                  <a:pt x="6351" y="9401"/>
                  <a:pt x="7518" y="8965"/>
                  <a:pt x="8425" y="8090"/>
                </a:cubicBezTo>
                <a:cubicBezTo>
                  <a:pt x="10325" y="6316"/>
                  <a:pt x="10388" y="3339"/>
                  <a:pt x="8583" y="1471"/>
                </a:cubicBezTo>
                <a:cubicBezTo>
                  <a:pt x="7670" y="492"/>
                  <a:pt x="6437" y="1"/>
                  <a:pt x="5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Fira Sans"/>
                <a:ea typeface="Fira Sans"/>
                <a:cs typeface="Fira Sans"/>
                <a:sym typeface="Fira Sans"/>
              </a:rPr>
              <a:t>1</a:t>
            </a:r>
            <a:endParaRPr sz="1600">
              <a:solidFill>
                <a:srgbClr val="FFFFFF"/>
              </a:solidFill>
              <a:latin typeface="Fira Sans"/>
              <a:ea typeface="Fira Sans"/>
              <a:cs typeface="Fira Sans"/>
              <a:sym typeface="Fira Sans"/>
            </a:endParaRPr>
          </a:p>
        </p:txBody>
      </p:sp>
      <p:sp>
        <p:nvSpPr>
          <p:cNvPr id="3901" name="Google Shape;3901;p37"/>
          <p:cNvSpPr/>
          <p:nvPr/>
        </p:nvSpPr>
        <p:spPr>
          <a:xfrm>
            <a:off x="1617764" y="3116102"/>
            <a:ext cx="330370" cy="298856"/>
          </a:xfrm>
          <a:custGeom>
            <a:avLst/>
            <a:gdLst/>
            <a:ahLst/>
            <a:cxnLst/>
            <a:rect l="l" t="t" r="r" b="b"/>
            <a:pathLst>
              <a:path w="10389" h="9398" extrusionOk="0">
                <a:moveTo>
                  <a:pt x="5185" y="0"/>
                </a:moveTo>
                <a:cubicBezTo>
                  <a:pt x="4027" y="0"/>
                  <a:pt x="2866" y="429"/>
                  <a:pt x="1964" y="1300"/>
                </a:cubicBezTo>
                <a:cubicBezTo>
                  <a:pt x="64" y="3106"/>
                  <a:pt x="1" y="6051"/>
                  <a:pt x="1806" y="7951"/>
                </a:cubicBezTo>
                <a:cubicBezTo>
                  <a:pt x="2720" y="8914"/>
                  <a:pt x="3953" y="9397"/>
                  <a:pt x="5189" y="9397"/>
                </a:cubicBezTo>
                <a:cubicBezTo>
                  <a:pt x="6353" y="9397"/>
                  <a:pt x="7519" y="8969"/>
                  <a:pt x="8425" y="8109"/>
                </a:cubicBezTo>
                <a:cubicBezTo>
                  <a:pt x="10325" y="6304"/>
                  <a:pt x="10388" y="3327"/>
                  <a:pt x="8583" y="1459"/>
                </a:cubicBezTo>
                <a:cubicBezTo>
                  <a:pt x="7666" y="492"/>
                  <a:pt x="6427" y="0"/>
                  <a:pt x="5185" y="0"/>
                </a:cubicBez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Fira Sans"/>
                <a:ea typeface="Fira Sans"/>
                <a:cs typeface="Fira Sans"/>
                <a:sym typeface="Fira Sans"/>
              </a:rPr>
              <a:t>2</a:t>
            </a:r>
            <a:endParaRPr sz="1600">
              <a:solidFill>
                <a:srgbClr val="FFFFFF"/>
              </a:solidFill>
              <a:latin typeface="Fira Sans"/>
              <a:ea typeface="Fira Sans"/>
              <a:cs typeface="Fira Sans"/>
              <a:sym typeface="Fira Sans"/>
            </a:endParaRPr>
          </a:p>
        </p:txBody>
      </p:sp>
      <p:sp>
        <p:nvSpPr>
          <p:cNvPr id="3902" name="Google Shape;3902;p37"/>
          <p:cNvSpPr/>
          <p:nvPr/>
        </p:nvSpPr>
        <p:spPr>
          <a:xfrm>
            <a:off x="5247289" y="3116484"/>
            <a:ext cx="330338" cy="298475"/>
          </a:xfrm>
          <a:custGeom>
            <a:avLst/>
            <a:gdLst/>
            <a:ahLst/>
            <a:cxnLst/>
            <a:rect l="l" t="t" r="r" b="b"/>
            <a:pathLst>
              <a:path w="10388" h="9386" extrusionOk="0">
                <a:moveTo>
                  <a:pt x="5195" y="1"/>
                </a:moveTo>
                <a:cubicBezTo>
                  <a:pt x="4027" y="1"/>
                  <a:pt x="2853" y="429"/>
                  <a:pt x="1932" y="1288"/>
                </a:cubicBezTo>
                <a:cubicBezTo>
                  <a:pt x="64" y="3094"/>
                  <a:pt x="0" y="6070"/>
                  <a:pt x="1774" y="7939"/>
                </a:cubicBezTo>
                <a:cubicBezTo>
                  <a:pt x="2704" y="8902"/>
                  <a:pt x="3945" y="9385"/>
                  <a:pt x="5185" y="9385"/>
                </a:cubicBezTo>
                <a:cubicBezTo>
                  <a:pt x="6352" y="9385"/>
                  <a:pt x="7518" y="8957"/>
                  <a:pt x="8424" y="8097"/>
                </a:cubicBezTo>
                <a:cubicBezTo>
                  <a:pt x="10293" y="6292"/>
                  <a:pt x="10388" y="3315"/>
                  <a:pt x="8583" y="1447"/>
                </a:cubicBezTo>
                <a:cubicBezTo>
                  <a:pt x="7669" y="484"/>
                  <a:pt x="6436" y="1"/>
                  <a:pt x="5195" y="1"/>
                </a:cubicBez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Fira Sans"/>
                <a:ea typeface="Fira Sans"/>
                <a:cs typeface="Fira Sans"/>
                <a:sym typeface="Fira Sans"/>
              </a:rPr>
              <a:t>4</a:t>
            </a:r>
            <a:endParaRPr sz="1600">
              <a:solidFill>
                <a:srgbClr val="FFFFFF"/>
              </a:solidFill>
              <a:latin typeface="Fira Sans"/>
              <a:ea typeface="Fira Sans"/>
              <a:cs typeface="Fira Sans"/>
              <a:sym typeface="Fira Sans"/>
            </a:endParaRPr>
          </a:p>
        </p:txBody>
      </p:sp>
      <p:sp>
        <p:nvSpPr>
          <p:cNvPr id="3903" name="Google Shape;3903;p37"/>
          <p:cNvSpPr/>
          <p:nvPr/>
        </p:nvSpPr>
        <p:spPr>
          <a:xfrm>
            <a:off x="3424050" y="897253"/>
            <a:ext cx="330370" cy="298984"/>
          </a:xfrm>
          <a:custGeom>
            <a:avLst/>
            <a:gdLst/>
            <a:ahLst/>
            <a:cxnLst/>
            <a:rect l="l" t="t" r="r" b="b"/>
            <a:pathLst>
              <a:path w="10389" h="9402" extrusionOk="0">
                <a:moveTo>
                  <a:pt x="5205" y="1"/>
                </a:moveTo>
                <a:cubicBezTo>
                  <a:pt x="4038" y="1"/>
                  <a:pt x="2871" y="437"/>
                  <a:pt x="1964" y="1312"/>
                </a:cubicBezTo>
                <a:cubicBezTo>
                  <a:pt x="96" y="3086"/>
                  <a:pt x="1" y="6063"/>
                  <a:pt x="1806" y="7931"/>
                </a:cubicBezTo>
                <a:cubicBezTo>
                  <a:pt x="2719" y="8910"/>
                  <a:pt x="3952" y="9401"/>
                  <a:pt x="5192" y="9401"/>
                </a:cubicBezTo>
                <a:cubicBezTo>
                  <a:pt x="6360" y="9401"/>
                  <a:pt x="7535" y="8965"/>
                  <a:pt x="8457" y="8090"/>
                </a:cubicBezTo>
                <a:cubicBezTo>
                  <a:pt x="10325" y="6316"/>
                  <a:pt x="10388" y="3339"/>
                  <a:pt x="8615" y="1471"/>
                </a:cubicBezTo>
                <a:cubicBezTo>
                  <a:pt x="7685" y="492"/>
                  <a:pt x="6445" y="1"/>
                  <a:pt x="5205" y="1"/>
                </a:cubicBez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a:ea typeface="Fira Sans"/>
                <a:cs typeface="Fira Sans"/>
                <a:sym typeface="Fira Sans"/>
              </a:rPr>
              <a:t>3</a:t>
            </a:r>
            <a:endParaRPr sz="1600" dirty="0">
              <a:solidFill>
                <a:srgbClr val="FFFFFF"/>
              </a:solidFill>
              <a:latin typeface="Fira Sans"/>
              <a:ea typeface="Fira Sans"/>
              <a:cs typeface="Fira Sans"/>
              <a:sym typeface="Fira Sans"/>
            </a:endParaRPr>
          </a:p>
        </p:txBody>
      </p:sp>
      <p:sp>
        <p:nvSpPr>
          <p:cNvPr id="3904" name="Google Shape;3904;p37"/>
          <p:cNvSpPr/>
          <p:nvPr/>
        </p:nvSpPr>
        <p:spPr>
          <a:xfrm>
            <a:off x="7120037" y="897635"/>
            <a:ext cx="329353" cy="298856"/>
          </a:xfrm>
          <a:custGeom>
            <a:avLst/>
            <a:gdLst/>
            <a:ahLst/>
            <a:cxnLst/>
            <a:rect l="l" t="t" r="r" b="b"/>
            <a:pathLst>
              <a:path w="10357" h="9398" extrusionOk="0">
                <a:moveTo>
                  <a:pt x="5157" y="0"/>
                </a:moveTo>
                <a:cubicBezTo>
                  <a:pt x="3995" y="0"/>
                  <a:pt x="2834" y="429"/>
                  <a:pt x="1932" y="1300"/>
                </a:cubicBezTo>
                <a:cubicBezTo>
                  <a:pt x="64" y="3074"/>
                  <a:pt x="0" y="6051"/>
                  <a:pt x="1774" y="7951"/>
                </a:cubicBezTo>
                <a:cubicBezTo>
                  <a:pt x="2704" y="8914"/>
                  <a:pt x="3945" y="9397"/>
                  <a:pt x="5185" y="9397"/>
                </a:cubicBezTo>
                <a:cubicBezTo>
                  <a:pt x="6352" y="9397"/>
                  <a:pt x="7519" y="8969"/>
                  <a:pt x="8424" y="8109"/>
                </a:cubicBezTo>
                <a:cubicBezTo>
                  <a:pt x="10293" y="6304"/>
                  <a:pt x="10356" y="3327"/>
                  <a:pt x="8583" y="1459"/>
                </a:cubicBezTo>
                <a:cubicBezTo>
                  <a:pt x="7649" y="492"/>
                  <a:pt x="6402" y="0"/>
                  <a:pt x="5157" y="0"/>
                </a:cubicBez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Fira Sans"/>
                <a:ea typeface="Fira Sans"/>
                <a:cs typeface="Fira Sans"/>
                <a:sym typeface="Fira Sans"/>
              </a:rPr>
              <a:t>5</a:t>
            </a:r>
            <a:endParaRPr sz="1600">
              <a:solidFill>
                <a:srgbClr val="FFFFFF"/>
              </a:solidFill>
              <a:latin typeface="Fira Sans"/>
              <a:ea typeface="Fira Sans"/>
              <a:cs typeface="Fira Sans"/>
              <a:sym typeface="Fira Sans"/>
            </a:endParaRPr>
          </a:p>
        </p:txBody>
      </p:sp>
      <p:sp>
        <p:nvSpPr>
          <p:cNvPr id="3905" name="Google Shape;3905;p37"/>
          <p:cNvSpPr/>
          <p:nvPr/>
        </p:nvSpPr>
        <p:spPr>
          <a:xfrm>
            <a:off x="8000628" y="3116484"/>
            <a:ext cx="329353" cy="298856"/>
          </a:xfrm>
          <a:custGeom>
            <a:avLst/>
            <a:gdLst/>
            <a:ahLst/>
            <a:cxnLst/>
            <a:rect l="l" t="t" r="r" b="b"/>
            <a:pathLst>
              <a:path w="10357" h="9398" extrusionOk="0">
                <a:moveTo>
                  <a:pt x="5171" y="1"/>
                </a:moveTo>
                <a:cubicBezTo>
                  <a:pt x="4004" y="1"/>
                  <a:pt x="2838" y="429"/>
                  <a:pt x="1932" y="1288"/>
                </a:cubicBezTo>
                <a:cubicBezTo>
                  <a:pt x="64" y="3094"/>
                  <a:pt x="1" y="6070"/>
                  <a:pt x="1774" y="7939"/>
                </a:cubicBezTo>
                <a:cubicBezTo>
                  <a:pt x="2708" y="8905"/>
                  <a:pt x="3955" y="9397"/>
                  <a:pt x="5200" y="9397"/>
                </a:cubicBezTo>
                <a:cubicBezTo>
                  <a:pt x="6362" y="9397"/>
                  <a:pt x="7522" y="8969"/>
                  <a:pt x="8425" y="8097"/>
                </a:cubicBezTo>
                <a:cubicBezTo>
                  <a:pt x="10293" y="6324"/>
                  <a:pt x="10356" y="3347"/>
                  <a:pt x="8583" y="1447"/>
                </a:cubicBezTo>
                <a:cubicBezTo>
                  <a:pt x="7653" y="484"/>
                  <a:pt x="6412" y="1"/>
                  <a:pt x="5171" y="1"/>
                </a:cubicBez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Fira Sans"/>
                <a:ea typeface="Fira Sans"/>
                <a:cs typeface="Fira Sans"/>
                <a:sym typeface="Fira Sans"/>
              </a:rPr>
              <a:t>6</a:t>
            </a:r>
            <a:endParaRPr sz="1600">
              <a:solidFill>
                <a:srgbClr val="FFFFFF"/>
              </a:solidFill>
              <a:latin typeface="Fira Sans"/>
              <a:ea typeface="Fira Sans"/>
              <a:cs typeface="Fira Sans"/>
              <a:sym typeface="Fira Sans"/>
            </a:endParaRPr>
          </a:p>
        </p:txBody>
      </p:sp>
      <p:sp>
        <p:nvSpPr>
          <p:cNvPr id="3906" name="Google Shape;3906;p37"/>
          <p:cNvSpPr/>
          <p:nvPr/>
        </p:nvSpPr>
        <p:spPr>
          <a:xfrm>
            <a:off x="884615" y="2760642"/>
            <a:ext cx="6074" cy="376703"/>
          </a:xfrm>
          <a:custGeom>
            <a:avLst/>
            <a:gdLst/>
            <a:ahLst/>
            <a:cxnLst/>
            <a:rect l="l" t="t" r="r" b="b"/>
            <a:pathLst>
              <a:path w="191" h="11846" extrusionOk="0">
                <a:moveTo>
                  <a:pt x="1" y="1"/>
                </a:moveTo>
                <a:lnTo>
                  <a:pt x="1" y="11845"/>
                </a:lnTo>
                <a:lnTo>
                  <a:pt x="191" y="11845"/>
                </a:lnTo>
                <a:lnTo>
                  <a:pt x="19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37"/>
          <p:cNvSpPr/>
          <p:nvPr/>
        </p:nvSpPr>
        <p:spPr>
          <a:xfrm>
            <a:off x="862482" y="3112127"/>
            <a:ext cx="51389" cy="32245"/>
          </a:xfrm>
          <a:custGeom>
            <a:avLst/>
            <a:gdLst/>
            <a:ahLst/>
            <a:cxnLst/>
            <a:rect l="l" t="t" r="r" b="b"/>
            <a:pathLst>
              <a:path w="1616" h="1014" extrusionOk="0">
                <a:moveTo>
                  <a:pt x="159" y="0"/>
                </a:moveTo>
                <a:lnTo>
                  <a:pt x="0" y="127"/>
                </a:lnTo>
                <a:lnTo>
                  <a:pt x="792" y="1014"/>
                </a:lnTo>
                <a:lnTo>
                  <a:pt x="1615" y="127"/>
                </a:lnTo>
                <a:lnTo>
                  <a:pt x="1457" y="0"/>
                </a:lnTo>
                <a:lnTo>
                  <a:pt x="792" y="729"/>
                </a:lnTo>
                <a:lnTo>
                  <a:pt x="159"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37"/>
          <p:cNvSpPr/>
          <p:nvPr/>
        </p:nvSpPr>
        <p:spPr>
          <a:xfrm>
            <a:off x="2675209" y="2765698"/>
            <a:ext cx="6074" cy="378674"/>
          </a:xfrm>
          <a:custGeom>
            <a:avLst/>
            <a:gdLst/>
            <a:ahLst/>
            <a:cxnLst/>
            <a:rect l="l" t="t" r="r" b="b"/>
            <a:pathLst>
              <a:path w="191" h="11908" extrusionOk="0">
                <a:moveTo>
                  <a:pt x="0" y="0"/>
                </a:moveTo>
                <a:lnTo>
                  <a:pt x="0" y="11908"/>
                </a:lnTo>
                <a:lnTo>
                  <a:pt x="191" y="11908"/>
                </a:lnTo>
                <a:lnTo>
                  <a:pt x="19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37"/>
          <p:cNvSpPr/>
          <p:nvPr/>
        </p:nvSpPr>
        <p:spPr>
          <a:xfrm>
            <a:off x="2652059" y="2758638"/>
            <a:ext cx="51389" cy="32245"/>
          </a:xfrm>
          <a:custGeom>
            <a:avLst/>
            <a:gdLst/>
            <a:ahLst/>
            <a:cxnLst/>
            <a:rect l="l" t="t" r="r" b="b"/>
            <a:pathLst>
              <a:path w="1616" h="1014" extrusionOk="0">
                <a:moveTo>
                  <a:pt x="823" y="1"/>
                </a:moveTo>
                <a:lnTo>
                  <a:pt x="0" y="887"/>
                </a:lnTo>
                <a:lnTo>
                  <a:pt x="158" y="1014"/>
                </a:lnTo>
                <a:lnTo>
                  <a:pt x="823" y="317"/>
                </a:lnTo>
                <a:lnTo>
                  <a:pt x="1489" y="1014"/>
                </a:lnTo>
                <a:lnTo>
                  <a:pt x="1615" y="887"/>
                </a:lnTo>
                <a:lnTo>
                  <a:pt x="82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37"/>
          <p:cNvSpPr/>
          <p:nvPr/>
        </p:nvSpPr>
        <p:spPr>
          <a:xfrm>
            <a:off x="4470828" y="2760642"/>
            <a:ext cx="6074" cy="376703"/>
          </a:xfrm>
          <a:custGeom>
            <a:avLst/>
            <a:gdLst/>
            <a:ahLst/>
            <a:cxnLst/>
            <a:rect l="l" t="t" r="r" b="b"/>
            <a:pathLst>
              <a:path w="191" h="11846" extrusionOk="0">
                <a:moveTo>
                  <a:pt x="0" y="1"/>
                </a:moveTo>
                <a:lnTo>
                  <a:pt x="0" y="11845"/>
                </a:lnTo>
                <a:lnTo>
                  <a:pt x="190" y="11845"/>
                </a:lnTo>
                <a:lnTo>
                  <a:pt x="19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37"/>
          <p:cNvSpPr/>
          <p:nvPr/>
        </p:nvSpPr>
        <p:spPr>
          <a:xfrm>
            <a:off x="4447678" y="3112127"/>
            <a:ext cx="51389" cy="32245"/>
          </a:xfrm>
          <a:custGeom>
            <a:avLst/>
            <a:gdLst/>
            <a:ahLst/>
            <a:cxnLst/>
            <a:rect l="l" t="t" r="r" b="b"/>
            <a:pathLst>
              <a:path w="1616" h="1014" extrusionOk="0">
                <a:moveTo>
                  <a:pt x="158" y="0"/>
                </a:moveTo>
                <a:lnTo>
                  <a:pt x="0" y="127"/>
                </a:lnTo>
                <a:lnTo>
                  <a:pt x="823" y="1014"/>
                </a:lnTo>
                <a:lnTo>
                  <a:pt x="1615" y="127"/>
                </a:lnTo>
                <a:lnTo>
                  <a:pt x="1488" y="0"/>
                </a:lnTo>
                <a:lnTo>
                  <a:pt x="823" y="729"/>
                </a:lnTo>
                <a:lnTo>
                  <a:pt x="158"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37"/>
          <p:cNvSpPr/>
          <p:nvPr/>
        </p:nvSpPr>
        <p:spPr>
          <a:xfrm>
            <a:off x="8161759" y="2653889"/>
            <a:ext cx="6074" cy="375685"/>
          </a:xfrm>
          <a:custGeom>
            <a:avLst/>
            <a:gdLst/>
            <a:ahLst/>
            <a:cxnLst/>
            <a:rect l="l" t="t" r="r" b="b"/>
            <a:pathLst>
              <a:path w="191" h="11814" extrusionOk="0">
                <a:moveTo>
                  <a:pt x="1" y="1"/>
                </a:moveTo>
                <a:lnTo>
                  <a:pt x="1" y="11813"/>
                </a:lnTo>
                <a:lnTo>
                  <a:pt x="191" y="11813"/>
                </a:lnTo>
                <a:lnTo>
                  <a:pt x="19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37"/>
          <p:cNvSpPr/>
          <p:nvPr/>
        </p:nvSpPr>
        <p:spPr>
          <a:xfrm>
            <a:off x="8139594" y="3005374"/>
            <a:ext cx="51389" cy="31259"/>
          </a:xfrm>
          <a:custGeom>
            <a:avLst/>
            <a:gdLst/>
            <a:ahLst/>
            <a:cxnLst/>
            <a:rect l="l" t="t" r="r" b="b"/>
            <a:pathLst>
              <a:path w="1616" h="983" extrusionOk="0">
                <a:moveTo>
                  <a:pt x="159" y="0"/>
                </a:moveTo>
                <a:lnTo>
                  <a:pt x="1" y="127"/>
                </a:lnTo>
                <a:lnTo>
                  <a:pt x="793" y="982"/>
                </a:lnTo>
                <a:lnTo>
                  <a:pt x="1616" y="127"/>
                </a:lnTo>
                <a:lnTo>
                  <a:pt x="1458" y="0"/>
                </a:lnTo>
                <a:lnTo>
                  <a:pt x="793" y="697"/>
                </a:lnTo>
                <a:lnTo>
                  <a:pt x="159"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7"/>
          <p:cNvSpPr/>
          <p:nvPr/>
        </p:nvSpPr>
        <p:spPr>
          <a:xfrm>
            <a:off x="6325849" y="2765698"/>
            <a:ext cx="6074" cy="378674"/>
          </a:xfrm>
          <a:custGeom>
            <a:avLst/>
            <a:gdLst/>
            <a:ahLst/>
            <a:cxnLst/>
            <a:rect l="l" t="t" r="r" b="b"/>
            <a:pathLst>
              <a:path w="191" h="11908" extrusionOk="0">
                <a:moveTo>
                  <a:pt x="1" y="0"/>
                </a:moveTo>
                <a:lnTo>
                  <a:pt x="1" y="11908"/>
                </a:lnTo>
                <a:lnTo>
                  <a:pt x="191" y="11908"/>
                </a:lnTo>
                <a:lnTo>
                  <a:pt x="19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7"/>
          <p:cNvSpPr/>
          <p:nvPr/>
        </p:nvSpPr>
        <p:spPr>
          <a:xfrm>
            <a:off x="6303717" y="2758638"/>
            <a:ext cx="51389" cy="32245"/>
          </a:xfrm>
          <a:custGeom>
            <a:avLst/>
            <a:gdLst/>
            <a:ahLst/>
            <a:cxnLst/>
            <a:rect l="l" t="t" r="r" b="b"/>
            <a:pathLst>
              <a:path w="1616" h="1014" extrusionOk="0">
                <a:moveTo>
                  <a:pt x="792" y="1"/>
                </a:moveTo>
                <a:lnTo>
                  <a:pt x="0" y="887"/>
                </a:lnTo>
                <a:lnTo>
                  <a:pt x="127" y="1014"/>
                </a:lnTo>
                <a:lnTo>
                  <a:pt x="792" y="317"/>
                </a:lnTo>
                <a:lnTo>
                  <a:pt x="1457" y="1014"/>
                </a:lnTo>
                <a:lnTo>
                  <a:pt x="1615" y="887"/>
                </a:lnTo>
                <a:lnTo>
                  <a:pt x="79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37"/>
          <p:cNvSpPr txBox="1"/>
          <p:nvPr/>
        </p:nvSpPr>
        <p:spPr>
          <a:xfrm>
            <a:off x="678978" y="276859"/>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latin typeface="Fira Sans Medium"/>
                <a:ea typeface="Fira Sans Medium"/>
                <a:cs typeface="Fira Sans Medium"/>
                <a:sym typeface="Fira Sans Medium"/>
              </a:rPr>
              <a:t>Table of Contents</a:t>
            </a:r>
            <a:endParaRPr sz="2500" dirty="0">
              <a:latin typeface="Fira Sans Medium"/>
              <a:ea typeface="Fira Sans Medium"/>
              <a:cs typeface="Fira Sans Medium"/>
              <a:sym typeface="Fira Sans Medium"/>
            </a:endParaRPr>
          </a:p>
        </p:txBody>
      </p:sp>
      <p:sp>
        <p:nvSpPr>
          <p:cNvPr id="3917" name="Google Shape;3917;p37"/>
          <p:cNvSpPr txBox="1"/>
          <p:nvPr/>
        </p:nvSpPr>
        <p:spPr>
          <a:xfrm>
            <a:off x="285484" y="2152027"/>
            <a:ext cx="1205400" cy="566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1000"/>
              </a:spcBef>
              <a:spcAft>
                <a:spcPts val="1000"/>
              </a:spcAft>
              <a:buNone/>
            </a:pPr>
            <a:r>
              <a:rPr lang="en" sz="1100" dirty="0">
                <a:latin typeface="Fira Sans"/>
                <a:ea typeface="Fira Sans"/>
                <a:cs typeface="Fira Sans"/>
                <a:sym typeface="Fira Sans"/>
              </a:rPr>
              <a:t>Introduction</a:t>
            </a:r>
            <a:endParaRPr sz="1100" dirty="0">
              <a:latin typeface="Fira Sans"/>
              <a:ea typeface="Fira Sans"/>
              <a:cs typeface="Fira Sans"/>
              <a:sym typeface="Fira Sans"/>
            </a:endParaRPr>
          </a:p>
        </p:txBody>
      </p:sp>
      <p:sp>
        <p:nvSpPr>
          <p:cNvPr id="3918" name="Google Shape;3918;p37"/>
          <p:cNvSpPr txBox="1"/>
          <p:nvPr/>
        </p:nvSpPr>
        <p:spPr>
          <a:xfrm>
            <a:off x="1180750" y="4299709"/>
            <a:ext cx="1205400" cy="5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dirty="0">
                <a:latin typeface="Fira Sans"/>
                <a:ea typeface="Fira Sans"/>
                <a:cs typeface="Fira Sans"/>
                <a:sym typeface="Fira Sans"/>
              </a:rPr>
              <a:t>Problem &amp; Solution</a:t>
            </a:r>
            <a:endParaRPr sz="1100" dirty="0">
              <a:latin typeface="Fira Sans"/>
              <a:ea typeface="Fira Sans"/>
              <a:cs typeface="Fira Sans"/>
              <a:sym typeface="Fira Sans"/>
            </a:endParaRPr>
          </a:p>
        </p:txBody>
      </p:sp>
      <p:sp>
        <p:nvSpPr>
          <p:cNvPr id="3919" name="Google Shape;3919;p37"/>
          <p:cNvSpPr txBox="1"/>
          <p:nvPr/>
        </p:nvSpPr>
        <p:spPr>
          <a:xfrm>
            <a:off x="2972850" y="2152027"/>
            <a:ext cx="1205400" cy="5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Fira Sans"/>
                <a:ea typeface="Fira Sans"/>
                <a:cs typeface="Fira Sans"/>
                <a:sym typeface="Fira Sans"/>
              </a:rPr>
              <a:t>Literature</a:t>
            </a:r>
          </a:p>
          <a:p>
            <a:pPr marL="0" lvl="0" indent="0" algn="ctr" rtl="0">
              <a:spcBef>
                <a:spcPts val="0"/>
              </a:spcBef>
              <a:spcAft>
                <a:spcPts val="0"/>
              </a:spcAft>
              <a:buNone/>
            </a:pPr>
            <a:r>
              <a:rPr lang="en" sz="1100" dirty="0">
                <a:latin typeface="Fira Sans"/>
                <a:ea typeface="Fira Sans"/>
                <a:cs typeface="Fira Sans"/>
                <a:sym typeface="Fira Sans"/>
              </a:rPr>
              <a:t>Review</a:t>
            </a:r>
            <a:endParaRPr sz="1100" dirty="0">
              <a:latin typeface="Fira Sans"/>
              <a:ea typeface="Fira Sans"/>
              <a:cs typeface="Fira Sans"/>
              <a:sym typeface="Fira Sans"/>
            </a:endParaRPr>
          </a:p>
        </p:txBody>
      </p:sp>
      <p:sp>
        <p:nvSpPr>
          <p:cNvPr id="3920" name="Google Shape;3920;p37"/>
          <p:cNvSpPr txBox="1"/>
          <p:nvPr/>
        </p:nvSpPr>
        <p:spPr>
          <a:xfrm>
            <a:off x="6668325" y="2152027"/>
            <a:ext cx="1205400" cy="5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Fira Sans"/>
                <a:ea typeface="Fira Sans"/>
                <a:cs typeface="Fira Sans"/>
                <a:sym typeface="Fira Sans"/>
              </a:rPr>
              <a:t>Proof of</a:t>
            </a:r>
            <a:br>
              <a:rPr lang="en" sz="1100" dirty="0">
                <a:latin typeface="Fira Sans"/>
                <a:ea typeface="Fira Sans"/>
                <a:cs typeface="Fira Sans"/>
                <a:sym typeface="Fira Sans"/>
              </a:rPr>
            </a:br>
            <a:r>
              <a:rPr lang="en" sz="1100" dirty="0">
                <a:latin typeface="Fira Sans"/>
                <a:ea typeface="Fira Sans"/>
                <a:cs typeface="Fira Sans"/>
                <a:sym typeface="Fira Sans"/>
              </a:rPr>
              <a:t>Concept</a:t>
            </a:r>
            <a:endParaRPr sz="1100" dirty="0">
              <a:latin typeface="Fira Sans"/>
              <a:ea typeface="Fira Sans"/>
              <a:cs typeface="Fira Sans"/>
              <a:sym typeface="Fira Sans"/>
            </a:endParaRPr>
          </a:p>
        </p:txBody>
      </p:sp>
      <p:sp>
        <p:nvSpPr>
          <p:cNvPr id="3921" name="Google Shape;3921;p37"/>
          <p:cNvSpPr txBox="1"/>
          <p:nvPr/>
        </p:nvSpPr>
        <p:spPr>
          <a:xfrm>
            <a:off x="4809762" y="4320975"/>
            <a:ext cx="1205400" cy="5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latin typeface="Fira Sans"/>
                <a:ea typeface="Fira Sans"/>
                <a:cs typeface="Fira Sans"/>
                <a:sym typeface="Fira Sans"/>
              </a:rPr>
              <a:t>Analysis &amp;</a:t>
            </a:r>
            <a:br>
              <a:rPr lang="en" sz="1100" dirty="0">
                <a:latin typeface="Fira Sans"/>
                <a:ea typeface="Fira Sans"/>
                <a:cs typeface="Fira Sans"/>
                <a:sym typeface="Fira Sans"/>
              </a:rPr>
            </a:br>
            <a:r>
              <a:rPr lang="en" sz="1100" dirty="0">
                <a:latin typeface="Fira Sans"/>
                <a:ea typeface="Fira Sans"/>
                <a:cs typeface="Fira Sans"/>
                <a:sym typeface="Fira Sans"/>
              </a:rPr>
              <a:t>Design</a:t>
            </a:r>
            <a:endParaRPr sz="1100" dirty="0">
              <a:latin typeface="Fira Sans"/>
              <a:ea typeface="Fira Sans"/>
              <a:cs typeface="Fira Sans"/>
              <a:sym typeface="Fira Sans"/>
            </a:endParaRPr>
          </a:p>
        </p:txBody>
      </p:sp>
      <p:sp>
        <p:nvSpPr>
          <p:cNvPr id="3922" name="Google Shape;3922;p37"/>
          <p:cNvSpPr txBox="1"/>
          <p:nvPr/>
        </p:nvSpPr>
        <p:spPr>
          <a:xfrm>
            <a:off x="7557062" y="4257177"/>
            <a:ext cx="1205400" cy="5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latin typeface="Fira Sans"/>
                <a:ea typeface="Fira Sans"/>
                <a:cs typeface="Fira Sans"/>
                <a:sym typeface="Fira Sans"/>
              </a:rPr>
              <a:t>Conclusion</a:t>
            </a:r>
            <a:endParaRPr sz="1100" dirty="0">
              <a:latin typeface="Fira Sans"/>
              <a:ea typeface="Fira Sans"/>
              <a:cs typeface="Fira Sans"/>
              <a:sym typeface="Fira Sans"/>
            </a:endParaRPr>
          </a:p>
        </p:txBody>
      </p:sp>
      <p:sp>
        <p:nvSpPr>
          <p:cNvPr id="2" name="Slide Number Placeholder 1">
            <a:extLst>
              <a:ext uri="{FF2B5EF4-FFF2-40B4-BE49-F238E27FC236}">
                <a16:creationId xmlns:a16="http://schemas.microsoft.com/office/drawing/2014/main" id="{7E2E359C-F729-70BD-00C5-39C7CD07A8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307" name="Google Shape;2307;p26"/>
          <p:cNvSpPr txBox="1"/>
          <p:nvPr/>
        </p:nvSpPr>
        <p:spPr>
          <a:xfrm>
            <a:off x="717400" y="735050"/>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Fira Sans Medium"/>
                <a:ea typeface="Fira Sans Medium"/>
                <a:cs typeface="Fira Sans Medium"/>
                <a:sym typeface="Fira Sans Medium"/>
              </a:rPr>
              <a:t>Occurrence</a:t>
            </a:r>
            <a:endParaRPr sz="2800" dirty="0">
              <a:latin typeface="Fira Sans Medium"/>
              <a:ea typeface="Fira Sans Medium"/>
              <a:cs typeface="Fira Sans Medium"/>
              <a:sym typeface="Fira Sans Medium"/>
            </a:endParaRPr>
          </a:p>
        </p:txBody>
      </p:sp>
      <p:sp>
        <p:nvSpPr>
          <p:cNvPr id="2312" name="Google Shape;2312;p26"/>
          <p:cNvSpPr txBox="1"/>
          <p:nvPr/>
        </p:nvSpPr>
        <p:spPr>
          <a:xfrm>
            <a:off x="397366" y="2378806"/>
            <a:ext cx="3101066" cy="29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None/>
              <a:defRPr sz="2000">
                <a:solidFill>
                  <a:srgbClr val="222831"/>
                </a:solidFill>
                <a:latin typeface="Fira Sans Medium"/>
                <a:ea typeface="Fira Sans Medium"/>
                <a:cs typeface="Fira Sans Medium"/>
              </a:defRPr>
            </a:lvl1pPr>
          </a:lstStyle>
          <a:p>
            <a:r>
              <a:rPr lang="en-US" dirty="0"/>
              <a:t>Anthem Inc. Data Breach</a:t>
            </a:r>
            <a:endParaRPr dirty="0">
              <a:sym typeface="Fira Sans Medium"/>
            </a:endParaRPr>
          </a:p>
        </p:txBody>
      </p:sp>
      <p:sp>
        <p:nvSpPr>
          <p:cNvPr id="2313" name="Google Shape;2313;p26"/>
          <p:cNvSpPr txBox="1"/>
          <p:nvPr/>
        </p:nvSpPr>
        <p:spPr>
          <a:xfrm>
            <a:off x="395596" y="2728671"/>
            <a:ext cx="4266640" cy="14166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None/>
              <a:defRPr sz="1050">
                <a:latin typeface="Fira Sans"/>
                <a:ea typeface="Fira Sans"/>
                <a:cs typeface="Fira Sans"/>
              </a:defRPr>
            </a:lvl1pPr>
          </a:lstStyle>
          <a:p>
            <a:r>
              <a:rPr lang="en-US" sz="1000" dirty="0"/>
              <a:t>Anthem, one of the largest health insurance providers in the United States, experienced a massive data breach where hackers gained access to a database containing personal information of approximately 78.8 million individuals. The breached data included names, social security numbers, addresses, and medical identification numbers. This breach highlighted the vulnerability of centralized healthcare records and the potential for significant privacy breaches.</a:t>
            </a:r>
            <a:endParaRPr lang="en-US" sz="1000" dirty="0">
              <a:sym typeface="Fira Sans"/>
            </a:endParaRPr>
          </a:p>
        </p:txBody>
      </p:sp>
      <p:grpSp>
        <p:nvGrpSpPr>
          <p:cNvPr id="2" name="Google Shape;2276;p26">
            <a:extLst>
              <a:ext uri="{FF2B5EF4-FFF2-40B4-BE49-F238E27FC236}">
                <a16:creationId xmlns:a16="http://schemas.microsoft.com/office/drawing/2014/main" id="{C3350C0F-AB47-4F1A-7B47-A07B0C12E332}"/>
              </a:ext>
            </a:extLst>
          </p:cNvPr>
          <p:cNvGrpSpPr/>
          <p:nvPr/>
        </p:nvGrpSpPr>
        <p:grpSpPr>
          <a:xfrm>
            <a:off x="4331916" y="1477477"/>
            <a:ext cx="4462948" cy="2516619"/>
            <a:chOff x="2185750" y="2059275"/>
            <a:chExt cx="3230275" cy="1821525"/>
          </a:xfrm>
        </p:grpSpPr>
        <p:sp>
          <p:nvSpPr>
            <p:cNvPr id="3" name="Google Shape;2277;p26">
              <a:extLst>
                <a:ext uri="{FF2B5EF4-FFF2-40B4-BE49-F238E27FC236}">
                  <a16:creationId xmlns:a16="http://schemas.microsoft.com/office/drawing/2014/main" id="{94141D3A-E8A9-F559-B951-5364663896E5}"/>
                </a:ext>
              </a:extLst>
            </p:cNvPr>
            <p:cNvSpPr/>
            <p:nvPr/>
          </p:nvSpPr>
          <p:spPr>
            <a:xfrm>
              <a:off x="4530075" y="3260850"/>
              <a:ext cx="552650" cy="552650"/>
            </a:xfrm>
            <a:custGeom>
              <a:avLst/>
              <a:gdLst/>
              <a:ahLst/>
              <a:cxnLst/>
              <a:rect l="l" t="t" r="r" b="b"/>
              <a:pathLst>
                <a:path w="22106" h="22106" extrusionOk="0">
                  <a:moveTo>
                    <a:pt x="11053" y="2186"/>
                  </a:moveTo>
                  <a:cubicBezTo>
                    <a:pt x="15961" y="2186"/>
                    <a:pt x="19920" y="6176"/>
                    <a:pt x="19920" y="11053"/>
                  </a:cubicBezTo>
                  <a:cubicBezTo>
                    <a:pt x="19920" y="15962"/>
                    <a:pt x="15961" y="19952"/>
                    <a:pt x="11053" y="19952"/>
                  </a:cubicBezTo>
                  <a:cubicBezTo>
                    <a:pt x="6144" y="19952"/>
                    <a:pt x="2154" y="15962"/>
                    <a:pt x="2154" y="11053"/>
                  </a:cubicBezTo>
                  <a:cubicBezTo>
                    <a:pt x="2154" y="6176"/>
                    <a:pt x="6144" y="2186"/>
                    <a:pt x="11053" y="2186"/>
                  </a:cubicBezTo>
                  <a:close/>
                  <a:moveTo>
                    <a:pt x="11053" y="1"/>
                  </a:moveTo>
                  <a:cubicBezTo>
                    <a:pt x="4940" y="1"/>
                    <a:pt x="0" y="4973"/>
                    <a:pt x="0" y="11053"/>
                  </a:cubicBezTo>
                  <a:cubicBezTo>
                    <a:pt x="0" y="17165"/>
                    <a:pt x="4972" y="22106"/>
                    <a:pt x="11053" y="22106"/>
                  </a:cubicBezTo>
                  <a:cubicBezTo>
                    <a:pt x="17133" y="22106"/>
                    <a:pt x="22105" y="17165"/>
                    <a:pt x="22105" y="11053"/>
                  </a:cubicBezTo>
                  <a:cubicBezTo>
                    <a:pt x="22105" y="4973"/>
                    <a:pt x="17133" y="1"/>
                    <a:pt x="1105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78;p26">
              <a:extLst>
                <a:ext uri="{FF2B5EF4-FFF2-40B4-BE49-F238E27FC236}">
                  <a16:creationId xmlns:a16="http://schemas.microsoft.com/office/drawing/2014/main" id="{61A7B2AA-DE9A-B622-71E1-0CCD242FB67A}"/>
                </a:ext>
              </a:extLst>
            </p:cNvPr>
            <p:cNvSpPr/>
            <p:nvPr/>
          </p:nvSpPr>
          <p:spPr>
            <a:xfrm>
              <a:off x="4976600" y="2299700"/>
              <a:ext cx="439425" cy="439425"/>
            </a:xfrm>
            <a:custGeom>
              <a:avLst/>
              <a:gdLst/>
              <a:ahLst/>
              <a:cxnLst/>
              <a:rect l="l" t="t" r="r" b="b"/>
              <a:pathLst>
                <a:path w="17577" h="17577" extrusionOk="0">
                  <a:moveTo>
                    <a:pt x="8804" y="2154"/>
                  </a:moveTo>
                  <a:cubicBezTo>
                    <a:pt x="12446" y="2154"/>
                    <a:pt x="15423" y="5131"/>
                    <a:pt x="15423" y="8805"/>
                  </a:cubicBezTo>
                  <a:cubicBezTo>
                    <a:pt x="15423" y="12447"/>
                    <a:pt x="12446" y="15424"/>
                    <a:pt x="8804" y="15424"/>
                  </a:cubicBezTo>
                  <a:cubicBezTo>
                    <a:pt x="5131" y="15424"/>
                    <a:pt x="2186" y="12447"/>
                    <a:pt x="2186" y="8805"/>
                  </a:cubicBezTo>
                  <a:cubicBezTo>
                    <a:pt x="2186" y="5131"/>
                    <a:pt x="5162" y="2154"/>
                    <a:pt x="8804" y="2154"/>
                  </a:cubicBezTo>
                  <a:close/>
                  <a:moveTo>
                    <a:pt x="8804" y="1"/>
                  </a:moveTo>
                  <a:cubicBezTo>
                    <a:pt x="3959" y="1"/>
                    <a:pt x="0" y="3959"/>
                    <a:pt x="0" y="8805"/>
                  </a:cubicBezTo>
                  <a:cubicBezTo>
                    <a:pt x="0" y="13650"/>
                    <a:pt x="3959" y="17577"/>
                    <a:pt x="8804" y="17577"/>
                  </a:cubicBezTo>
                  <a:cubicBezTo>
                    <a:pt x="13650" y="17577"/>
                    <a:pt x="17577" y="13650"/>
                    <a:pt x="17577" y="8805"/>
                  </a:cubicBezTo>
                  <a:cubicBezTo>
                    <a:pt x="17577" y="3959"/>
                    <a:pt x="13650" y="1"/>
                    <a:pt x="88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79;p26">
              <a:extLst>
                <a:ext uri="{FF2B5EF4-FFF2-40B4-BE49-F238E27FC236}">
                  <a16:creationId xmlns:a16="http://schemas.microsoft.com/office/drawing/2014/main" id="{71D2CC2A-49C5-9520-EB1E-6042965FADDB}"/>
                </a:ext>
              </a:extLst>
            </p:cNvPr>
            <p:cNvSpPr/>
            <p:nvPr/>
          </p:nvSpPr>
          <p:spPr>
            <a:xfrm>
              <a:off x="2185750" y="2387600"/>
              <a:ext cx="507525" cy="508300"/>
            </a:xfrm>
            <a:custGeom>
              <a:avLst/>
              <a:gdLst/>
              <a:ahLst/>
              <a:cxnLst/>
              <a:rect l="l" t="t" r="r" b="b"/>
              <a:pathLst>
                <a:path w="20301" h="20332" extrusionOk="0">
                  <a:moveTo>
                    <a:pt x="10135" y="2185"/>
                  </a:moveTo>
                  <a:cubicBezTo>
                    <a:pt x="14569" y="2185"/>
                    <a:pt x="18147" y="5764"/>
                    <a:pt x="18147" y="10166"/>
                  </a:cubicBezTo>
                  <a:cubicBezTo>
                    <a:pt x="18147" y="14599"/>
                    <a:pt x="14569" y="18178"/>
                    <a:pt x="10135" y="18178"/>
                  </a:cubicBezTo>
                  <a:cubicBezTo>
                    <a:pt x="5733" y="18178"/>
                    <a:pt x="2154" y="14599"/>
                    <a:pt x="2154" y="10166"/>
                  </a:cubicBezTo>
                  <a:cubicBezTo>
                    <a:pt x="2154" y="5764"/>
                    <a:pt x="5733" y="2185"/>
                    <a:pt x="10135" y="2185"/>
                  </a:cubicBezTo>
                  <a:close/>
                  <a:moveTo>
                    <a:pt x="10135" y="0"/>
                  </a:moveTo>
                  <a:cubicBezTo>
                    <a:pt x="4530" y="0"/>
                    <a:pt x="1" y="4560"/>
                    <a:pt x="1" y="10166"/>
                  </a:cubicBezTo>
                  <a:cubicBezTo>
                    <a:pt x="1" y="15771"/>
                    <a:pt x="4561" y="20331"/>
                    <a:pt x="10135" y="20331"/>
                  </a:cubicBezTo>
                  <a:cubicBezTo>
                    <a:pt x="15740" y="20331"/>
                    <a:pt x="20301" y="15771"/>
                    <a:pt x="20301" y="10166"/>
                  </a:cubicBezTo>
                  <a:cubicBezTo>
                    <a:pt x="20301" y="4560"/>
                    <a:pt x="15740"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80;p26">
              <a:extLst>
                <a:ext uri="{FF2B5EF4-FFF2-40B4-BE49-F238E27FC236}">
                  <a16:creationId xmlns:a16="http://schemas.microsoft.com/office/drawing/2014/main" id="{56561D9B-47A7-0694-ECB4-6646DF061CB1}"/>
                </a:ext>
              </a:extLst>
            </p:cNvPr>
            <p:cNvSpPr/>
            <p:nvPr/>
          </p:nvSpPr>
          <p:spPr>
            <a:xfrm>
              <a:off x="2603000" y="3506300"/>
              <a:ext cx="374500" cy="374500"/>
            </a:xfrm>
            <a:custGeom>
              <a:avLst/>
              <a:gdLst/>
              <a:ahLst/>
              <a:cxnLst/>
              <a:rect l="l" t="t" r="r" b="b"/>
              <a:pathLst>
                <a:path w="14980" h="14980" extrusionOk="0">
                  <a:moveTo>
                    <a:pt x="7506" y="2185"/>
                  </a:moveTo>
                  <a:cubicBezTo>
                    <a:pt x="10420" y="2185"/>
                    <a:pt x="12826" y="4560"/>
                    <a:pt x="12826" y="7506"/>
                  </a:cubicBezTo>
                  <a:cubicBezTo>
                    <a:pt x="12826" y="10419"/>
                    <a:pt x="10420" y="12794"/>
                    <a:pt x="7506" y="12794"/>
                  </a:cubicBezTo>
                  <a:cubicBezTo>
                    <a:pt x="4561" y="12794"/>
                    <a:pt x="2186" y="10419"/>
                    <a:pt x="2186" y="7506"/>
                  </a:cubicBezTo>
                  <a:cubicBezTo>
                    <a:pt x="2186" y="4560"/>
                    <a:pt x="4561" y="2185"/>
                    <a:pt x="7506" y="2185"/>
                  </a:cubicBezTo>
                  <a:close/>
                  <a:moveTo>
                    <a:pt x="7506" y="0"/>
                  </a:moveTo>
                  <a:cubicBezTo>
                    <a:pt x="3357" y="0"/>
                    <a:pt x="1" y="3357"/>
                    <a:pt x="1" y="7474"/>
                  </a:cubicBezTo>
                  <a:cubicBezTo>
                    <a:pt x="1" y="11623"/>
                    <a:pt x="3357" y="14980"/>
                    <a:pt x="7506" y="14980"/>
                  </a:cubicBezTo>
                  <a:cubicBezTo>
                    <a:pt x="11623" y="14980"/>
                    <a:pt x="14980" y="11623"/>
                    <a:pt x="14980" y="7474"/>
                  </a:cubicBezTo>
                  <a:cubicBezTo>
                    <a:pt x="14980" y="3357"/>
                    <a:pt x="11623" y="0"/>
                    <a:pt x="75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81;p26">
              <a:extLst>
                <a:ext uri="{FF2B5EF4-FFF2-40B4-BE49-F238E27FC236}">
                  <a16:creationId xmlns:a16="http://schemas.microsoft.com/office/drawing/2014/main" id="{203A1C22-2D7A-C590-A2BB-9EB0DF6BA6A7}"/>
                </a:ext>
              </a:extLst>
            </p:cNvPr>
            <p:cNvSpPr/>
            <p:nvPr/>
          </p:nvSpPr>
          <p:spPr>
            <a:xfrm>
              <a:off x="4264050" y="3195925"/>
              <a:ext cx="344425" cy="232000"/>
            </a:xfrm>
            <a:custGeom>
              <a:avLst/>
              <a:gdLst/>
              <a:ahLst/>
              <a:cxnLst/>
              <a:rect l="l" t="t" r="r" b="b"/>
              <a:pathLst>
                <a:path w="13777" h="9280" extrusionOk="0">
                  <a:moveTo>
                    <a:pt x="1077" y="1"/>
                  </a:moveTo>
                  <a:lnTo>
                    <a:pt x="0" y="1869"/>
                  </a:lnTo>
                  <a:lnTo>
                    <a:pt x="12700" y="9280"/>
                  </a:lnTo>
                  <a:lnTo>
                    <a:pt x="13776" y="7411"/>
                  </a:lnTo>
                  <a:lnTo>
                    <a:pt x="107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82;p26">
              <a:extLst>
                <a:ext uri="{FF2B5EF4-FFF2-40B4-BE49-F238E27FC236}">
                  <a16:creationId xmlns:a16="http://schemas.microsoft.com/office/drawing/2014/main" id="{4990367A-0DFE-9911-509D-319C3FAC59E3}"/>
                </a:ext>
              </a:extLst>
            </p:cNvPr>
            <p:cNvSpPr/>
            <p:nvPr/>
          </p:nvSpPr>
          <p:spPr>
            <a:xfrm>
              <a:off x="4263250" y="2574425"/>
              <a:ext cx="749800" cy="292975"/>
            </a:xfrm>
            <a:custGeom>
              <a:avLst/>
              <a:gdLst/>
              <a:ahLst/>
              <a:cxnLst/>
              <a:rect l="l" t="t" r="r" b="b"/>
              <a:pathLst>
                <a:path w="29992" h="11719" extrusionOk="0">
                  <a:moveTo>
                    <a:pt x="29294" y="1"/>
                  </a:moveTo>
                  <a:lnTo>
                    <a:pt x="1" y="9692"/>
                  </a:lnTo>
                  <a:lnTo>
                    <a:pt x="666" y="11718"/>
                  </a:lnTo>
                  <a:lnTo>
                    <a:pt x="29991" y="2028"/>
                  </a:lnTo>
                  <a:lnTo>
                    <a:pt x="2929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83;p26">
              <a:extLst>
                <a:ext uri="{FF2B5EF4-FFF2-40B4-BE49-F238E27FC236}">
                  <a16:creationId xmlns:a16="http://schemas.microsoft.com/office/drawing/2014/main" id="{3032C6EC-15A9-F7CE-2741-FB9047987BB3}"/>
                </a:ext>
              </a:extLst>
            </p:cNvPr>
            <p:cNvSpPr/>
            <p:nvPr/>
          </p:nvSpPr>
          <p:spPr>
            <a:xfrm>
              <a:off x="2652075" y="2671025"/>
              <a:ext cx="598575" cy="227250"/>
            </a:xfrm>
            <a:custGeom>
              <a:avLst/>
              <a:gdLst/>
              <a:ahLst/>
              <a:cxnLst/>
              <a:rect l="l" t="t" r="r" b="b"/>
              <a:pathLst>
                <a:path w="23943" h="9090" extrusionOk="0">
                  <a:moveTo>
                    <a:pt x="603" y="0"/>
                  </a:moveTo>
                  <a:lnTo>
                    <a:pt x="1" y="2091"/>
                  </a:lnTo>
                  <a:lnTo>
                    <a:pt x="23309" y="9089"/>
                  </a:lnTo>
                  <a:lnTo>
                    <a:pt x="23943" y="6999"/>
                  </a:lnTo>
                  <a:lnTo>
                    <a:pt x="60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84;p26">
              <a:extLst>
                <a:ext uri="{FF2B5EF4-FFF2-40B4-BE49-F238E27FC236}">
                  <a16:creationId xmlns:a16="http://schemas.microsoft.com/office/drawing/2014/main" id="{5B2FC583-ECF9-EA5F-6391-D68C72D77787}"/>
                </a:ext>
              </a:extLst>
            </p:cNvPr>
            <p:cNvSpPr/>
            <p:nvPr/>
          </p:nvSpPr>
          <p:spPr>
            <a:xfrm>
              <a:off x="2920475" y="3168225"/>
              <a:ext cx="183725" cy="183700"/>
            </a:xfrm>
            <a:custGeom>
              <a:avLst/>
              <a:gdLst/>
              <a:ahLst/>
              <a:cxnLst/>
              <a:rect l="l" t="t" r="r" b="b"/>
              <a:pathLst>
                <a:path w="7349" h="7348" extrusionOk="0">
                  <a:moveTo>
                    <a:pt x="3674" y="2154"/>
                  </a:moveTo>
                  <a:cubicBezTo>
                    <a:pt x="4498" y="2154"/>
                    <a:pt x="5195" y="2851"/>
                    <a:pt x="5195" y="3674"/>
                  </a:cubicBezTo>
                  <a:cubicBezTo>
                    <a:pt x="5195" y="4498"/>
                    <a:pt x="4498" y="5194"/>
                    <a:pt x="3674" y="5194"/>
                  </a:cubicBezTo>
                  <a:cubicBezTo>
                    <a:pt x="2851" y="5194"/>
                    <a:pt x="2154" y="4498"/>
                    <a:pt x="2154" y="3674"/>
                  </a:cubicBezTo>
                  <a:cubicBezTo>
                    <a:pt x="2154" y="2851"/>
                    <a:pt x="2851" y="2154"/>
                    <a:pt x="3674" y="2154"/>
                  </a:cubicBezTo>
                  <a:close/>
                  <a:moveTo>
                    <a:pt x="3674" y="1"/>
                  </a:moveTo>
                  <a:cubicBezTo>
                    <a:pt x="1648" y="1"/>
                    <a:pt x="1" y="1647"/>
                    <a:pt x="1" y="3674"/>
                  </a:cubicBezTo>
                  <a:cubicBezTo>
                    <a:pt x="1" y="5701"/>
                    <a:pt x="1648" y="7348"/>
                    <a:pt x="3674" y="7348"/>
                  </a:cubicBezTo>
                  <a:cubicBezTo>
                    <a:pt x="5701" y="7348"/>
                    <a:pt x="7348" y="5701"/>
                    <a:pt x="7348" y="3674"/>
                  </a:cubicBezTo>
                  <a:cubicBezTo>
                    <a:pt x="7348" y="1647"/>
                    <a:pt x="5701" y="1"/>
                    <a:pt x="367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85;p26">
              <a:extLst>
                <a:ext uri="{FF2B5EF4-FFF2-40B4-BE49-F238E27FC236}">
                  <a16:creationId xmlns:a16="http://schemas.microsoft.com/office/drawing/2014/main" id="{A4A88527-05C8-2B62-F970-86F4FAF2EA45}"/>
                </a:ext>
              </a:extLst>
            </p:cNvPr>
            <p:cNvSpPr/>
            <p:nvPr/>
          </p:nvSpPr>
          <p:spPr>
            <a:xfrm>
              <a:off x="3062200" y="3162675"/>
              <a:ext cx="186075" cy="91075"/>
            </a:xfrm>
            <a:custGeom>
              <a:avLst/>
              <a:gdLst/>
              <a:ahLst/>
              <a:cxnLst/>
              <a:rect l="l" t="t" r="r" b="b"/>
              <a:pathLst>
                <a:path w="7443" h="3643" extrusionOk="0">
                  <a:moveTo>
                    <a:pt x="6999" y="1"/>
                  </a:moveTo>
                  <a:lnTo>
                    <a:pt x="1" y="1521"/>
                  </a:lnTo>
                  <a:lnTo>
                    <a:pt x="476" y="3643"/>
                  </a:lnTo>
                  <a:lnTo>
                    <a:pt x="7443" y="2123"/>
                  </a:lnTo>
                  <a:lnTo>
                    <a:pt x="699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86;p26">
              <a:extLst>
                <a:ext uri="{FF2B5EF4-FFF2-40B4-BE49-F238E27FC236}">
                  <a16:creationId xmlns:a16="http://schemas.microsoft.com/office/drawing/2014/main" id="{1662770A-D7E8-C955-8ADC-5481D84F8F07}"/>
                </a:ext>
              </a:extLst>
            </p:cNvPr>
            <p:cNvSpPr/>
            <p:nvPr/>
          </p:nvSpPr>
          <p:spPr>
            <a:xfrm>
              <a:off x="2917325" y="3359025"/>
              <a:ext cx="447350" cy="280300"/>
            </a:xfrm>
            <a:custGeom>
              <a:avLst/>
              <a:gdLst/>
              <a:ahLst/>
              <a:cxnLst/>
              <a:rect l="l" t="t" r="r" b="b"/>
              <a:pathLst>
                <a:path w="17894" h="11212" extrusionOk="0">
                  <a:moveTo>
                    <a:pt x="16848" y="1"/>
                  </a:moveTo>
                  <a:lnTo>
                    <a:pt x="0" y="9311"/>
                  </a:lnTo>
                  <a:lnTo>
                    <a:pt x="1045" y="11212"/>
                  </a:lnTo>
                  <a:lnTo>
                    <a:pt x="17893" y="1901"/>
                  </a:lnTo>
                  <a:lnTo>
                    <a:pt x="1684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87;p26">
              <a:extLst>
                <a:ext uri="{FF2B5EF4-FFF2-40B4-BE49-F238E27FC236}">
                  <a16:creationId xmlns:a16="http://schemas.microsoft.com/office/drawing/2014/main" id="{3F1AE3EA-B157-6F6A-48B7-42B751A0DC9B}"/>
                </a:ext>
              </a:extLst>
            </p:cNvPr>
            <p:cNvSpPr/>
            <p:nvPr/>
          </p:nvSpPr>
          <p:spPr>
            <a:xfrm>
              <a:off x="4016225" y="3644850"/>
              <a:ext cx="184500" cy="183700"/>
            </a:xfrm>
            <a:custGeom>
              <a:avLst/>
              <a:gdLst/>
              <a:ahLst/>
              <a:cxnLst/>
              <a:rect l="l" t="t" r="r" b="b"/>
              <a:pathLst>
                <a:path w="7380" h="7348" extrusionOk="0">
                  <a:moveTo>
                    <a:pt x="3706" y="2154"/>
                  </a:moveTo>
                  <a:cubicBezTo>
                    <a:pt x="4529" y="2154"/>
                    <a:pt x="5195" y="2850"/>
                    <a:pt x="5195" y="3674"/>
                  </a:cubicBezTo>
                  <a:cubicBezTo>
                    <a:pt x="5195" y="4497"/>
                    <a:pt x="4529" y="5194"/>
                    <a:pt x="3706" y="5194"/>
                  </a:cubicBezTo>
                  <a:cubicBezTo>
                    <a:pt x="2851" y="5194"/>
                    <a:pt x="2186" y="4497"/>
                    <a:pt x="2186" y="3674"/>
                  </a:cubicBezTo>
                  <a:cubicBezTo>
                    <a:pt x="2186" y="2850"/>
                    <a:pt x="2851" y="2154"/>
                    <a:pt x="3706" y="2154"/>
                  </a:cubicBezTo>
                  <a:close/>
                  <a:moveTo>
                    <a:pt x="3706" y="0"/>
                  </a:moveTo>
                  <a:cubicBezTo>
                    <a:pt x="1648" y="0"/>
                    <a:pt x="1" y="1647"/>
                    <a:pt x="1" y="3674"/>
                  </a:cubicBezTo>
                  <a:cubicBezTo>
                    <a:pt x="1" y="5701"/>
                    <a:pt x="1648" y="7347"/>
                    <a:pt x="3706" y="7347"/>
                  </a:cubicBezTo>
                  <a:cubicBezTo>
                    <a:pt x="5733" y="7347"/>
                    <a:pt x="7380" y="5701"/>
                    <a:pt x="7380" y="3674"/>
                  </a:cubicBezTo>
                  <a:cubicBezTo>
                    <a:pt x="7380" y="1647"/>
                    <a:pt x="5733" y="0"/>
                    <a:pt x="37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88;p26">
              <a:extLst>
                <a:ext uri="{FF2B5EF4-FFF2-40B4-BE49-F238E27FC236}">
                  <a16:creationId xmlns:a16="http://schemas.microsoft.com/office/drawing/2014/main" id="{71FE26CE-8800-11BA-935E-CAD116A29164}"/>
                </a:ext>
              </a:extLst>
            </p:cNvPr>
            <p:cNvSpPr/>
            <p:nvPr/>
          </p:nvSpPr>
          <p:spPr>
            <a:xfrm>
              <a:off x="3987725" y="3503925"/>
              <a:ext cx="121175" cy="178950"/>
            </a:xfrm>
            <a:custGeom>
              <a:avLst/>
              <a:gdLst/>
              <a:ahLst/>
              <a:cxnLst/>
              <a:rect l="l" t="t" r="r" b="b"/>
              <a:pathLst>
                <a:path w="4847" h="7158" extrusionOk="0">
                  <a:moveTo>
                    <a:pt x="1964" y="0"/>
                  </a:moveTo>
                  <a:lnTo>
                    <a:pt x="1" y="919"/>
                  </a:lnTo>
                  <a:lnTo>
                    <a:pt x="2883" y="7157"/>
                  </a:lnTo>
                  <a:lnTo>
                    <a:pt x="4846" y="6239"/>
                  </a:lnTo>
                  <a:lnTo>
                    <a:pt x="196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89;p26">
              <a:extLst>
                <a:ext uri="{FF2B5EF4-FFF2-40B4-BE49-F238E27FC236}">
                  <a16:creationId xmlns:a16="http://schemas.microsoft.com/office/drawing/2014/main" id="{689EA1CB-61C7-F7A3-A80D-F1D66324727C}"/>
                </a:ext>
              </a:extLst>
            </p:cNvPr>
            <p:cNvSpPr/>
            <p:nvPr/>
          </p:nvSpPr>
          <p:spPr>
            <a:xfrm>
              <a:off x="3312375" y="2224300"/>
              <a:ext cx="191625" cy="184175"/>
            </a:xfrm>
            <a:custGeom>
              <a:avLst/>
              <a:gdLst/>
              <a:ahLst/>
              <a:cxnLst/>
              <a:rect l="l" t="t" r="r" b="b"/>
              <a:pathLst>
                <a:path w="7665" h="7367" extrusionOk="0">
                  <a:moveTo>
                    <a:pt x="3825" y="2189"/>
                  </a:moveTo>
                  <a:cubicBezTo>
                    <a:pt x="4599" y="2189"/>
                    <a:pt x="5261" y="2773"/>
                    <a:pt x="5321" y="3587"/>
                  </a:cubicBezTo>
                  <a:cubicBezTo>
                    <a:pt x="5385" y="4410"/>
                    <a:pt x="4783" y="5139"/>
                    <a:pt x="3928" y="5202"/>
                  </a:cubicBezTo>
                  <a:cubicBezTo>
                    <a:pt x="3890" y="5205"/>
                    <a:pt x="3852" y="5206"/>
                    <a:pt x="3814" y="5206"/>
                  </a:cubicBezTo>
                  <a:cubicBezTo>
                    <a:pt x="3039" y="5206"/>
                    <a:pt x="2373" y="4594"/>
                    <a:pt x="2313" y="3808"/>
                  </a:cubicBezTo>
                  <a:cubicBezTo>
                    <a:pt x="2250" y="2985"/>
                    <a:pt x="2883" y="2257"/>
                    <a:pt x="3706" y="2193"/>
                  </a:cubicBezTo>
                  <a:cubicBezTo>
                    <a:pt x="3746" y="2190"/>
                    <a:pt x="3786" y="2189"/>
                    <a:pt x="3825" y="2189"/>
                  </a:cubicBezTo>
                  <a:close/>
                  <a:moveTo>
                    <a:pt x="3784" y="1"/>
                  </a:moveTo>
                  <a:cubicBezTo>
                    <a:pt x="3706" y="1"/>
                    <a:pt x="3627" y="3"/>
                    <a:pt x="3548" y="8"/>
                  </a:cubicBezTo>
                  <a:cubicBezTo>
                    <a:pt x="1521" y="167"/>
                    <a:pt x="1" y="1940"/>
                    <a:pt x="159" y="3967"/>
                  </a:cubicBezTo>
                  <a:cubicBezTo>
                    <a:pt x="310" y="5896"/>
                    <a:pt x="1896" y="7367"/>
                    <a:pt x="3797" y="7367"/>
                  </a:cubicBezTo>
                  <a:cubicBezTo>
                    <a:pt x="3892" y="7367"/>
                    <a:pt x="3989" y="7363"/>
                    <a:pt x="4086" y="7355"/>
                  </a:cubicBezTo>
                  <a:cubicBezTo>
                    <a:pt x="6113" y="7229"/>
                    <a:pt x="7665" y="5455"/>
                    <a:pt x="7507" y="3428"/>
                  </a:cubicBezTo>
                  <a:cubicBezTo>
                    <a:pt x="7354" y="1481"/>
                    <a:pt x="5711" y="1"/>
                    <a:pt x="378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90;p26">
              <a:extLst>
                <a:ext uri="{FF2B5EF4-FFF2-40B4-BE49-F238E27FC236}">
                  <a16:creationId xmlns:a16="http://schemas.microsoft.com/office/drawing/2014/main" id="{F83C62F3-CE14-7847-30F2-1B53C0FF37E2}"/>
                </a:ext>
              </a:extLst>
            </p:cNvPr>
            <p:cNvSpPr/>
            <p:nvPr/>
          </p:nvSpPr>
          <p:spPr>
            <a:xfrm>
              <a:off x="3412925" y="2366200"/>
              <a:ext cx="131475" cy="177375"/>
            </a:xfrm>
            <a:custGeom>
              <a:avLst/>
              <a:gdLst/>
              <a:ahLst/>
              <a:cxnLst/>
              <a:rect l="l" t="t" r="r" b="b"/>
              <a:pathLst>
                <a:path w="5259" h="7095" extrusionOk="0">
                  <a:moveTo>
                    <a:pt x="1901" y="1"/>
                  </a:moveTo>
                  <a:lnTo>
                    <a:pt x="1" y="1078"/>
                  </a:lnTo>
                  <a:lnTo>
                    <a:pt x="3358" y="7095"/>
                  </a:lnTo>
                  <a:lnTo>
                    <a:pt x="5258" y="6018"/>
                  </a:lnTo>
                  <a:lnTo>
                    <a:pt x="190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91;p26">
              <a:extLst>
                <a:ext uri="{FF2B5EF4-FFF2-40B4-BE49-F238E27FC236}">
                  <a16:creationId xmlns:a16="http://schemas.microsoft.com/office/drawing/2014/main" id="{742FD613-E642-A18C-3AD0-F85BAD9A9D34}"/>
                </a:ext>
              </a:extLst>
            </p:cNvPr>
            <p:cNvSpPr/>
            <p:nvPr/>
          </p:nvSpPr>
          <p:spPr>
            <a:xfrm>
              <a:off x="4122325" y="2059275"/>
              <a:ext cx="209825" cy="184225"/>
            </a:xfrm>
            <a:custGeom>
              <a:avLst/>
              <a:gdLst/>
              <a:ahLst/>
              <a:cxnLst/>
              <a:rect l="l" t="t" r="r" b="b"/>
              <a:pathLst>
                <a:path w="8393" h="7369" extrusionOk="0">
                  <a:moveTo>
                    <a:pt x="4183" y="2167"/>
                  </a:moveTo>
                  <a:cubicBezTo>
                    <a:pt x="4666" y="2167"/>
                    <a:pt x="5150" y="2404"/>
                    <a:pt x="5448" y="2841"/>
                  </a:cubicBezTo>
                  <a:cubicBezTo>
                    <a:pt x="5923" y="3537"/>
                    <a:pt x="5733" y="4487"/>
                    <a:pt x="5036" y="4962"/>
                  </a:cubicBezTo>
                  <a:cubicBezTo>
                    <a:pt x="4780" y="5125"/>
                    <a:pt x="4491" y="5202"/>
                    <a:pt x="4204" y="5202"/>
                  </a:cubicBezTo>
                  <a:cubicBezTo>
                    <a:pt x="3710" y="5202"/>
                    <a:pt x="3226" y="4972"/>
                    <a:pt x="2946" y="4551"/>
                  </a:cubicBezTo>
                  <a:cubicBezTo>
                    <a:pt x="2471" y="3854"/>
                    <a:pt x="2661" y="2904"/>
                    <a:pt x="3357" y="2429"/>
                  </a:cubicBezTo>
                  <a:cubicBezTo>
                    <a:pt x="3606" y="2251"/>
                    <a:pt x="3894" y="2167"/>
                    <a:pt x="4183" y="2167"/>
                  </a:cubicBezTo>
                  <a:close/>
                  <a:moveTo>
                    <a:pt x="4170" y="1"/>
                  </a:moveTo>
                  <a:cubicBezTo>
                    <a:pt x="3467" y="1"/>
                    <a:pt x="2756" y="201"/>
                    <a:pt x="2122" y="624"/>
                  </a:cubicBezTo>
                  <a:cubicBezTo>
                    <a:pt x="444" y="1764"/>
                    <a:pt x="0" y="4076"/>
                    <a:pt x="1141" y="5754"/>
                  </a:cubicBezTo>
                  <a:cubicBezTo>
                    <a:pt x="1853" y="6802"/>
                    <a:pt x="3009" y="7369"/>
                    <a:pt x="4186" y="7369"/>
                  </a:cubicBezTo>
                  <a:cubicBezTo>
                    <a:pt x="4894" y="7369"/>
                    <a:pt x="5609" y="7164"/>
                    <a:pt x="6239" y="6736"/>
                  </a:cubicBezTo>
                  <a:cubicBezTo>
                    <a:pt x="7949" y="5627"/>
                    <a:pt x="8393" y="3316"/>
                    <a:pt x="7253" y="1637"/>
                  </a:cubicBezTo>
                  <a:cubicBezTo>
                    <a:pt x="6535" y="581"/>
                    <a:pt x="5365" y="1"/>
                    <a:pt x="41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2;p26">
              <a:extLst>
                <a:ext uri="{FF2B5EF4-FFF2-40B4-BE49-F238E27FC236}">
                  <a16:creationId xmlns:a16="http://schemas.microsoft.com/office/drawing/2014/main" id="{00AE508F-09CC-E1F6-C7BD-41091DAC2CC1}"/>
                </a:ext>
              </a:extLst>
            </p:cNvPr>
            <p:cNvSpPr/>
            <p:nvPr/>
          </p:nvSpPr>
          <p:spPr>
            <a:xfrm>
              <a:off x="3978225" y="2193625"/>
              <a:ext cx="231225" cy="346000"/>
            </a:xfrm>
            <a:custGeom>
              <a:avLst/>
              <a:gdLst/>
              <a:ahLst/>
              <a:cxnLst/>
              <a:rect l="l" t="t" r="r" b="b"/>
              <a:pathLst>
                <a:path w="9249" h="13840" extrusionOk="0">
                  <a:moveTo>
                    <a:pt x="7411" y="0"/>
                  </a:moveTo>
                  <a:lnTo>
                    <a:pt x="1" y="12731"/>
                  </a:lnTo>
                  <a:lnTo>
                    <a:pt x="1869" y="13839"/>
                  </a:lnTo>
                  <a:lnTo>
                    <a:pt x="9248" y="1140"/>
                  </a:lnTo>
                  <a:lnTo>
                    <a:pt x="741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3;p26">
              <a:extLst>
                <a:ext uri="{FF2B5EF4-FFF2-40B4-BE49-F238E27FC236}">
                  <a16:creationId xmlns:a16="http://schemas.microsoft.com/office/drawing/2014/main" id="{F7DE60CF-608B-9EA9-A6A5-375657C80A3B}"/>
                </a:ext>
              </a:extLst>
            </p:cNvPr>
            <p:cNvSpPr/>
            <p:nvPr/>
          </p:nvSpPr>
          <p:spPr>
            <a:xfrm>
              <a:off x="3189675" y="2450925"/>
              <a:ext cx="1152775" cy="1152775"/>
            </a:xfrm>
            <a:custGeom>
              <a:avLst/>
              <a:gdLst/>
              <a:ahLst/>
              <a:cxnLst/>
              <a:rect l="l" t="t" r="r" b="b"/>
              <a:pathLst>
                <a:path w="46111" h="46111" extrusionOk="0">
                  <a:moveTo>
                    <a:pt x="23055" y="2439"/>
                  </a:moveTo>
                  <a:cubicBezTo>
                    <a:pt x="27616" y="2439"/>
                    <a:pt x="31828" y="3927"/>
                    <a:pt x="35248" y="6461"/>
                  </a:cubicBezTo>
                  <a:cubicBezTo>
                    <a:pt x="39428" y="9501"/>
                    <a:pt x="42405" y="14093"/>
                    <a:pt x="43355" y="19382"/>
                  </a:cubicBezTo>
                  <a:cubicBezTo>
                    <a:pt x="43577" y="20585"/>
                    <a:pt x="43672" y="21820"/>
                    <a:pt x="43672" y="23055"/>
                  </a:cubicBezTo>
                  <a:cubicBezTo>
                    <a:pt x="43672" y="34425"/>
                    <a:pt x="34425" y="43672"/>
                    <a:pt x="23055" y="43672"/>
                  </a:cubicBezTo>
                  <a:cubicBezTo>
                    <a:pt x="11686" y="43672"/>
                    <a:pt x="2439" y="34425"/>
                    <a:pt x="2439" y="23055"/>
                  </a:cubicBezTo>
                  <a:cubicBezTo>
                    <a:pt x="2439" y="18970"/>
                    <a:pt x="3642" y="15170"/>
                    <a:pt x="5701" y="11971"/>
                  </a:cubicBezTo>
                  <a:cubicBezTo>
                    <a:pt x="7158" y="9660"/>
                    <a:pt x="9089" y="7696"/>
                    <a:pt x="11338" y="6113"/>
                  </a:cubicBezTo>
                  <a:cubicBezTo>
                    <a:pt x="14663" y="3801"/>
                    <a:pt x="18717" y="2439"/>
                    <a:pt x="23055" y="2439"/>
                  </a:cubicBezTo>
                  <a:close/>
                  <a:moveTo>
                    <a:pt x="23055" y="1"/>
                  </a:moveTo>
                  <a:cubicBezTo>
                    <a:pt x="18115" y="1"/>
                    <a:pt x="13523" y="1584"/>
                    <a:pt x="9754" y="4244"/>
                  </a:cubicBezTo>
                  <a:cubicBezTo>
                    <a:pt x="7316" y="5986"/>
                    <a:pt x="5194" y="8203"/>
                    <a:pt x="3579" y="10736"/>
                  </a:cubicBezTo>
                  <a:cubicBezTo>
                    <a:pt x="1330" y="14315"/>
                    <a:pt x="0" y="18527"/>
                    <a:pt x="0" y="23055"/>
                  </a:cubicBezTo>
                  <a:cubicBezTo>
                    <a:pt x="0" y="35786"/>
                    <a:pt x="10356" y="46110"/>
                    <a:pt x="23055" y="46110"/>
                  </a:cubicBezTo>
                  <a:cubicBezTo>
                    <a:pt x="35786" y="46110"/>
                    <a:pt x="46110" y="35786"/>
                    <a:pt x="46110" y="23055"/>
                  </a:cubicBezTo>
                  <a:cubicBezTo>
                    <a:pt x="46110" y="21757"/>
                    <a:pt x="46015" y="20459"/>
                    <a:pt x="45794" y="19192"/>
                  </a:cubicBezTo>
                  <a:cubicBezTo>
                    <a:pt x="44780" y="13111"/>
                    <a:pt x="41360" y="7854"/>
                    <a:pt x="36546" y="4371"/>
                  </a:cubicBezTo>
                  <a:cubicBezTo>
                    <a:pt x="32746" y="1616"/>
                    <a:pt x="28091" y="1"/>
                    <a:pt x="2305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294;p26">
              <a:extLst>
                <a:ext uri="{FF2B5EF4-FFF2-40B4-BE49-F238E27FC236}">
                  <a16:creationId xmlns:a16="http://schemas.microsoft.com/office/drawing/2014/main" id="{9DCFBD51-A65F-E154-4A70-A08E8938428B}"/>
                </a:ext>
              </a:extLst>
            </p:cNvPr>
            <p:cNvSpPr/>
            <p:nvPr/>
          </p:nvSpPr>
          <p:spPr>
            <a:xfrm>
              <a:off x="2696425" y="3599725"/>
              <a:ext cx="187675" cy="187650"/>
            </a:xfrm>
            <a:custGeom>
              <a:avLst/>
              <a:gdLst/>
              <a:ahLst/>
              <a:cxnLst/>
              <a:rect l="l" t="t" r="r" b="b"/>
              <a:pathLst>
                <a:path w="7507" h="7506" extrusionOk="0">
                  <a:moveTo>
                    <a:pt x="3769" y="2280"/>
                  </a:moveTo>
                  <a:cubicBezTo>
                    <a:pt x="4624" y="2280"/>
                    <a:pt x="5321" y="3009"/>
                    <a:pt x="5321" y="3864"/>
                  </a:cubicBezTo>
                  <a:cubicBezTo>
                    <a:pt x="5321" y="4719"/>
                    <a:pt x="4624" y="5415"/>
                    <a:pt x="3769" y="5415"/>
                  </a:cubicBezTo>
                  <a:lnTo>
                    <a:pt x="3737" y="5415"/>
                  </a:lnTo>
                  <a:cubicBezTo>
                    <a:pt x="2882" y="5415"/>
                    <a:pt x="2186" y="4687"/>
                    <a:pt x="2186" y="3864"/>
                  </a:cubicBezTo>
                  <a:cubicBezTo>
                    <a:pt x="2186" y="3009"/>
                    <a:pt x="2882" y="2312"/>
                    <a:pt x="3737" y="2280"/>
                  </a:cubicBezTo>
                  <a:close/>
                  <a:moveTo>
                    <a:pt x="3009" y="0"/>
                  </a:moveTo>
                  <a:cubicBezTo>
                    <a:pt x="2914" y="0"/>
                    <a:pt x="2819" y="63"/>
                    <a:pt x="2787" y="158"/>
                  </a:cubicBezTo>
                  <a:lnTo>
                    <a:pt x="2597" y="982"/>
                  </a:lnTo>
                  <a:lnTo>
                    <a:pt x="1901" y="538"/>
                  </a:lnTo>
                  <a:cubicBezTo>
                    <a:pt x="1864" y="514"/>
                    <a:pt x="1828" y="504"/>
                    <a:pt x="1792" y="504"/>
                  </a:cubicBezTo>
                  <a:cubicBezTo>
                    <a:pt x="1733" y="504"/>
                    <a:pt x="1674" y="531"/>
                    <a:pt x="1616" y="570"/>
                  </a:cubicBezTo>
                  <a:lnTo>
                    <a:pt x="571" y="1615"/>
                  </a:lnTo>
                  <a:cubicBezTo>
                    <a:pt x="507" y="1710"/>
                    <a:pt x="475" y="1805"/>
                    <a:pt x="539" y="1900"/>
                  </a:cubicBezTo>
                  <a:lnTo>
                    <a:pt x="982" y="2597"/>
                  </a:lnTo>
                  <a:lnTo>
                    <a:pt x="159" y="2787"/>
                  </a:lnTo>
                  <a:cubicBezTo>
                    <a:pt x="64" y="2819"/>
                    <a:pt x="0" y="2914"/>
                    <a:pt x="0" y="3009"/>
                  </a:cubicBezTo>
                  <a:lnTo>
                    <a:pt x="0" y="4497"/>
                  </a:lnTo>
                  <a:cubicBezTo>
                    <a:pt x="0" y="4592"/>
                    <a:pt x="64" y="4687"/>
                    <a:pt x="159" y="4719"/>
                  </a:cubicBezTo>
                  <a:lnTo>
                    <a:pt x="982" y="4909"/>
                  </a:lnTo>
                  <a:lnTo>
                    <a:pt x="539" y="5605"/>
                  </a:lnTo>
                  <a:cubicBezTo>
                    <a:pt x="475" y="5700"/>
                    <a:pt x="507" y="5795"/>
                    <a:pt x="571" y="5891"/>
                  </a:cubicBezTo>
                  <a:lnTo>
                    <a:pt x="1616" y="6936"/>
                  </a:lnTo>
                  <a:cubicBezTo>
                    <a:pt x="1674" y="6975"/>
                    <a:pt x="1733" y="7002"/>
                    <a:pt x="1792" y="7002"/>
                  </a:cubicBezTo>
                  <a:cubicBezTo>
                    <a:pt x="1828" y="7002"/>
                    <a:pt x="1864" y="6991"/>
                    <a:pt x="1901" y="6967"/>
                  </a:cubicBezTo>
                  <a:lnTo>
                    <a:pt x="2597" y="6524"/>
                  </a:lnTo>
                  <a:lnTo>
                    <a:pt x="2787" y="7316"/>
                  </a:lnTo>
                  <a:cubicBezTo>
                    <a:pt x="2819" y="7442"/>
                    <a:pt x="2914" y="7506"/>
                    <a:pt x="3009" y="7506"/>
                  </a:cubicBezTo>
                  <a:lnTo>
                    <a:pt x="4497" y="7506"/>
                  </a:lnTo>
                  <a:cubicBezTo>
                    <a:pt x="4592" y="7506"/>
                    <a:pt x="4687" y="7442"/>
                    <a:pt x="4719" y="7316"/>
                  </a:cubicBezTo>
                  <a:lnTo>
                    <a:pt x="4909" y="6524"/>
                  </a:lnTo>
                  <a:lnTo>
                    <a:pt x="5606" y="6967"/>
                  </a:lnTo>
                  <a:cubicBezTo>
                    <a:pt x="5642" y="6991"/>
                    <a:pt x="5683" y="7002"/>
                    <a:pt x="5723" y="7002"/>
                  </a:cubicBezTo>
                  <a:cubicBezTo>
                    <a:pt x="5788" y="7002"/>
                    <a:pt x="5852" y="6975"/>
                    <a:pt x="5891" y="6936"/>
                  </a:cubicBezTo>
                  <a:lnTo>
                    <a:pt x="6936" y="5891"/>
                  </a:lnTo>
                  <a:cubicBezTo>
                    <a:pt x="6999" y="5795"/>
                    <a:pt x="7031" y="5669"/>
                    <a:pt x="6968" y="5605"/>
                  </a:cubicBezTo>
                  <a:lnTo>
                    <a:pt x="6524" y="4909"/>
                  </a:lnTo>
                  <a:lnTo>
                    <a:pt x="7316" y="4719"/>
                  </a:lnTo>
                  <a:cubicBezTo>
                    <a:pt x="7443" y="4687"/>
                    <a:pt x="7506" y="4592"/>
                    <a:pt x="7506" y="4497"/>
                  </a:cubicBezTo>
                  <a:lnTo>
                    <a:pt x="7506" y="3009"/>
                  </a:lnTo>
                  <a:cubicBezTo>
                    <a:pt x="7506" y="2914"/>
                    <a:pt x="7443" y="2819"/>
                    <a:pt x="7348" y="2787"/>
                  </a:cubicBezTo>
                  <a:lnTo>
                    <a:pt x="6524" y="2597"/>
                  </a:lnTo>
                  <a:lnTo>
                    <a:pt x="6968" y="1900"/>
                  </a:lnTo>
                  <a:cubicBezTo>
                    <a:pt x="7031" y="1805"/>
                    <a:pt x="6999" y="1710"/>
                    <a:pt x="6936" y="1615"/>
                  </a:cubicBezTo>
                  <a:lnTo>
                    <a:pt x="5891" y="570"/>
                  </a:lnTo>
                  <a:cubicBezTo>
                    <a:pt x="5832" y="531"/>
                    <a:pt x="5773" y="504"/>
                    <a:pt x="5715" y="504"/>
                  </a:cubicBezTo>
                  <a:cubicBezTo>
                    <a:pt x="5678" y="504"/>
                    <a:pt x="5642" y="514"/>
                    <a:pt x="5606" y="538"/>
                  </a:cubicBezTo>
                  <a:lnTo>
                    <a:pt x="4909" y="982"/>
                  </a:lnTo>
                  <a:lnTo>
                    <a:pt x="4719" y="158"/>
                  </a:lnTo>
                  <a:cubicBezTo>
                    <a:pt x="4687" y="63"/>
                    <a:pt x="4592" y="0"/>
                    <a:pt x="449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95;p26">
              <a:extLst>
                <a:ext uri="{FF2B5EF4-FFF2-40B4-BE49-F238E27FC236}">
                  <a16:creationId xmlns:a16="http://schemas.microsoft.com/office/drawing/2014/main" id="{2F788CA0-4014-BE8C-B4F8-535A84AA40C1}"/>
                </a:ext>
              </a:extLst>
            </p:cNvPr>
            <p:cNvSpPr/>
            <p:nvPr/>
          </p:nvSpPr>
          <p:spPr>
            <a:xfrm>
              <a:off x="5064475" y="2405000"/>
              <a:ext cx="264475" cy="236750"/>
            </a:xfrm>
            <a:custGeom>
              <a:avLst/>
              <a:gdLst/>
              <a:ahLst/>
              <a:cxnLst/>
              <a:rect l="l" t="t" r="r" b="b"/>
              <a:pathLst>
                <a:path w="10579" h="9470" extrusionOk="0">
                  <a:moveTo>
                    <a:pt x="3294" y="3959"/>
                  </a:moveTo>
                  <a:cubicBezTo>
                    <a:pt x="3643" y="3959"/>
                    <a:pt x="3928" y="4244"/>
                    <a:pt x="3928" y="4593"/>
                  </a:cubicBezTo>
                  <a:cubicBezTo>
                    <a:pt x="3928" y="4941"/>
                    <a:pt x="3643" y="5226"/>
                    <a:pt x="3294" y="5226"/>
                  </a:cubicBezTo>
                  <a:cubicBezTo>
                    <a:pt x="2946" y="5226"/>
                    <a:pt x="2661" y="4941"/>
                    <a:pt x="2661" y="4593"/>
                  </a:cubicBezTo>
                  <a:cubicBezTo>
                    <a:pt x="2661" y="4244"/>
                    <a:pt x="2946" y="3959"/>
                    <a:pt x="3294" y="3959"/>
                  </a:cubicBezTo>
                  <a:close/>
                  <a:moveTo>
                    <a:pt x="5289" y="3959"/>
                  </a:moveTo>
                  <a:cubicBezTo>
                    <a:pt x="5638" y="3959"/>
                    <a:pt x="5923" y="4244"/>
                    <a:pt x="5923" y="4593"/>
                  </a:cubicBezTo>
                  <a:cubicBezTo>
                    <a:pt x="5923" y="4941"/>
                    <a:pt x="5638" y="5226"/>
                    <a:pt x="5289" y="5226"/>
                  </a:cubicBezTo>
                  <a:cubicBezTo>
                    <a:pt x="4941" y="5226"/>
                    <a:pt x="4656" y="4941"/>
                    <a:pt x="4656" y="4593"/>
                  </a:cubicBezTo>
                  <a:cubicBezTo>
                    <a:pt x="4656" y="4244"/>
                    <a:pt x="4941" y="3959"/>
                    <a:pt x="5289" y="3959"/>
                  </a:cubicBezTo>
                  <a:close/>
                  <a:moveTo>
                    <a:pt x="7221" y="3959"/>
                  </a:moveTo>
                  <a:cubicBezTo>
                    <a:pt x="7570" y="3959"/>
                    <a:pt x="7855" y="4244"/>
                    <a:pt x="7855" y="4593"/>
                  </a:cubicBezTo>
                  <a:cubicBezTo>
                    <a:pt x="7855" y="4941"/>
                    <a:pt x="7570" y="5226"/>
                    <a:pt x="7221" y="5226"/>
                  </a:cubicBezTo>
                  <a:cubicBezTo>
                    <a:pt x="6873" y="5226"/>
                    <a:pt x="6588" y="4941"/>
                    <a:pt x="6588" y="4593"/>
                  </a:cubicBezTo>
                  <a:cubicBezTo>
                    <a:pt x="6588" y="4244"/>
                    <a:pt x="6873" y="3959"/>
                    <a:pt x="7221" y="3959"/>
                  </a:cubicBezTo>
                  <a:close/>
                  <a:moveTo>
                    <a:pt x="5289" y="1"/>
                  </a:moveTo>
                  <a:cubicBezTo>
                    <a:pt x="2376" y="1"/>
                    <a:pt x="1" y="1869"/>
                    <a:pt x="1" y="4181"/>
                  </a:cubicBezTo>
                  <a:cubicBezTo>
                    <a:pt x="1" y="6461"/>
                    <a:pt x="2376" y="8330"/>
                    <a:pt x="5289" y="8330"/>
                  </a:cubicBezTo>
                  <a:cubicBezTo>
                    <a:pt x="5448" y="8330"/>
                    <a:pt x="5606" y="8330"/>
                    <a:pt x="5764" y="8298"/>
                  </a:cubicBezTo>
                  <a:lnTo>
                    <a:pt x="6176" y="9311"/>
                  </a:lnTo>
                  <a:cubicBezTo>
                    <a:pt x="6208" y="9406"/>
                    <a:pt x="6271" y="9438"/>
                    <a:pt x="6366" y="9470"/>
                  </a:cubicBezTo>
                  <a:lnTo>
                    <a:pt x="6398" y="9470"/>
                  </a:lnTo>
                  <a:cubicBezTo>
                    <a:pt x="6461" y="9470"/>
                    <a:pt x="6524" y="9438"/>
                    <a:pt x="6588" y="9375"/>
                  </a:cubicBezTo>
                  <a:lnTo>
                    <a:pt x="8076" y="7696"/>
                  </a:lnTo>
                  <a:cubicBezTo>
                    <a:pt x="9660" y="6936"/>
                    <a:pt x="10578" y="5606"/>
                    <a:pt x="10578" y="4181"/>
                  </a:cubicBezTo>
                  <a:cubicBezTo>
                    <a:pt x="10578" y="1869"/>
                    <a:pt x="8203" y="1"/>
                    <a:pt x="528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96;p26">
              <a:extLst>
                <a:ext uri="{FF2B5EF4-FFF2-40B4-BE49-F238E27FC236}">
                  <a16:creationId xmlns:a16="http://schemas.microsoft.com/office/drawing/2014/main" id="{7758C81F-A302-4732-BB23-E45A0103E1B9}"/>
                </a:ext>
              </a:extLst>
            </p:cNvPr>
            <p:cNvSpPr/>
            <p:nvPr/>
          </p:nvSpPr>
          <p:spPr>
            <a:xfrm>
              <a:off x="3534075" y="2825575"/>
              <a:ext cx="495650" cy="505100"/>
            </a:xfrm>
            <a:custGeom>
              <a:avLst/>
              <a:gdLst/>
              <a:ahLst/>
              <a:cxnLst/>
              <a:rect l="l" t="t" r="r" b="b"/>
              <a:pathLst>
                <a:path w="19826" h="20204" extrusionOk="0">
                  <a:moveTo>
                    <a:pt x="3734" y="1"/>
                  </a:moveTo>
                  <a:cubicBezTo>
                    <a:pt x="3586" y="1"/>
                    <a:pt x="3429" y="28"/>
                    <a:pt x="3262" y="89"/>
                  </a:cubicBezTo>
                  <a:cubicBezTo>
                    <a:pt x="1710" y="691"/>
                    <a:pt x="2566" y="2717"/>
                    <a:pt x="2566" y="2717"/>
                  </a:cubicBezTo>
                  <a:lnTo>
                    <a:pt x="6112" y="12123"/>
                  </a:lnTo>
                  <a:cubicBezTo>
                    <a:pt x="6162" y="12248"/>
                    <a:pt x="6075" y="12333"/>
                    <a:pt x="5989" y="12333"/>
                  </a:cubicBezTo>
                  <a:cubicBezTo>
                    <a:pt x="5966" y="12333"/>
                    <a:pt x="5943" y="12327"/>
                    <a:pt x="5922" y="12313"/>
                  </a:cubicBezTo>
                  <a:lnTo>
                    <a:pt x="4212" y="11300"/>
                  </a:lnTo>
                  <a:cubicBezTo>
                    <a:pt x="4212" y="11300"/>
                    <a:pt x="4212" y="11268"/>
                    <a:pt x="4181" y="11268"/>
                  </a:cubicBezTo>
                  <a:cubicBezTo>
                    <a:pt x="4089" y="11199"/>
                    <a:pt x="3134" y="10383"/>
                    <a:pt x="2181" y="10383"/>
                  </a:cubicBezTo>
                  <a:cubicBezTo>
                    <a:pt x="1818" y="10383"/>
                    <a:pt x="1455" y="10501"/>
                    <a:pt x="1140" y="10825"/>
                  </a:cubicBezTo>
                  <a:cubicBezTo>
                    <a:pt x="0" y="12028"/>
                    <a:pt x="1235" y="13327"/>
                    <a:pt x="1330" y="13422"/>
                  </a:cubicBezTo>
                  <a:cubicBezTo>
                    <a:pt x="1362" y="13422"/>
                    <a:pt x="1362" y="13422"/>
                    <a:pt x="1362" y="13453"/>
                  </a:cubicBezTo>
                  <a:lnTo>
                    <a:pt x="9786" y="19565"/>
                  </a:lnTo>
                  <a:cubicBezTo>
                    <a:pt x="9818" y="19597"/>
                    <a:pt x="9818" y="19597"/>
                    <a:pt x="9849" y="19629"/>
                  </a:cubicBezTo>
                  <a:lnTo>
                    <a:pt x="9976" y="19914"/>
                  </a:lnTo>
                  <a:cubicBezTo>
                    <a:pt x="10070" y="20102"/>
                    <a:pt x="10253" y="20203"/>
                    <a:pt x="10431" y="20203"/>
                  </a:cubicBezTo>
                  <a:cubicBezTo>
                    <a:pt x="10492" y="20203"/>
                    <a:pt x="10553" y="20191"/>
                    <a:pt x="10609" y="20167"/>
                  </a:cubicBezTo>
                  <a:lnTo>
                    <a:pt x="18115" y="17158"/>
                  </a:lnTo>
                  <a:cubicBezTo>
                    <a:pt x="18368" y="17032"/>
                    <a:pt x="18495" y="16778"/>
                    <a:pt x="18400" y="16525"/>
                  </a:cubicBezTo>
                  <a:lnTo>
                    <a:pt x="18305" y="16240"/>
                  </a:lnTo>
                  <a:cubicBezTo>
                    <a:pt x="18273" y="16177"/>
                    <a:pt x="18273" y="16113"/>
                    <a:pt x="18305" y="16082"/>
                  </a:cubicBezTo>
                  <a:cubicBezTo>
                    <a:pt x="19825" y="14118"/>
                    <a:pt x="18812" y="11490"/>
                    <a:pt x="18812" y="11490"/>
                  </a:cubicBezTo>
                  <a:lnTo>
                    <a:pt x="17292" y="7626"/>
                  </a:lnTo>
                  <a:cubicBezTo>
                    <a:pt x="17292" y="7626"/>
                    <a:pt x="17292" y="7626"/>
                    <a:pt x="17292" y="7594"/>
                  </a:cubicBezTo>
                  <a:cubicBezTo>
                    <a:pt x="17260" y="7468"/>
                    <a:pt x="16817" y="5631"/>
                    <a:pt x="15455" y="5631"/>
                  </a:cubicBezTo>
                  <a:cubicBezTo>
                    <a:pt x="14663" y="5631"/>
                    <a:pt x="14220" y="5979"/>
                    <a:pt x="13998" y="6296"/>
                  </a:cubicBezTo>
                  <a:cubicBezTo>
                    <a:pt x="13973" y="6333"/>
                    <a:pt x="13933" y="6351"/>
                    <a:pt x="13892" y="6351"/>
                  </a:cubicBezTo>
                  <a:cubicBezTo>
                    <a:pt x="13830" y="6351"/>
                    <a:pt x="13764" y="6309"/>
                    <a:pt x="13745" y="6233"/>
                  </a:cubicBezTo>
                  <a:cubicBezTo>
                    <a:pt x="13650" y="5853"/>
                    <a:pt x="13333" y="5346"/>
                    <a:pt x="12383" y="5251"/>
                  </a:cubicBezTo>
                  <a:cubicBezTo>
                    <a:pt x="12284" y="5239"/>
                    <a:pt x="12190" y="5234"/>
                    <a:pt x="12101" y="5234"/>
                  </a:cubicBezTo>
                  <a:cubicBezTo>
                    <a:pt x="11227" y="5234"/>
                    <a:pt x="10848" y="5764"/>
                    <a:pt x="10704" y="6138"/>
                  </a:cubicBezTo>
                  <a:cubicBezTo>
                    <a:pt x="10688" y="6206"/>
                    <a:pt x="10634" y="6237"/>
                    <a:pt x="10579" y="6237"/>
                  </a:cubicBezTo>
                  <a:cubicBezTo>
                    <a:pt x="10530" y="6237"/>
                    <a:pt x="10481" y="6213"/>
                    <a:pt x="10451" y="6169"/>
                  </a:cubicBezTo>
                  <a:cubicBezTo>
                    <a:pt x="10155" y="5551"/>
                    <a:pt x="9586" y="4865"/>
                    <a:pt x="8840" y="4865"/>
                  </a:cubicBezTo>
                  <a:cubicBezTo>
                    <a:pt x="8707" y="4865"/>
                    <a:pt x="8568" y="4886"/>
                    <a:pt x="8424" y="4934"/>
                  </a:cubicBezTo>
                  <a:cubicBezTo>
                    <a:pt x="7791" y="5124"/>
                    <a:pt x="7506" y="5536"/>
                    <a:pt x="7379" y="5853"/>
                  </a:cubicBezTo>
                  <a:cubicBezTo>
                    <a:pt x="7348" y="5916"/>
                    <a:pt x="7292" y="5948"/>
                    <a:pt x="7237" y="5948"/>
                  </a:cubicBezTo>
                  <a:cubicBezTo>
                    <a:pt x="7181" y="5948"/>
                    <a:pt x="7126" y="5916"/>
                    <a:pt x="7094" y="5853"/>
                  </a:cubicBezTo>
                  <a:lnTo>
                    <a:pt x="5574" y="1894"/>
                  </a:lnTo>
                  <a:cubicBezTo>
                    <a:pt x="5574" y="1894"/>
                    <a:pt x="4968" y="1"/>
                    <a:pt x="373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97;p26">
              <a:extLst>
                <a:ext uri="{FF2B5EF4-FFF2-40B4-BE49-F238E27FC236}">
                  <a16:creationId xmlns:a16="http://schemas.microsoft.com/office/drawing/2014/main" id="{4F735E2D-8F58-5974-784D-CC3CE01C12BF}"/>
                </a:ext>
              </a:extLst>
            </p:cNvPr>
            <p:cNvSpPr/>
            <p:nvPr/>
          </p:nvSpPr>
          <p:spPr>
            <a:xfrm>
              <a:off x="3784250" y="3264025"/>
              <a:ext cx="281100" cy="204375"/>
            </a:xfrm>
            <a:custGeom>
              <a:avLst/>
              <a:gdLst/>
              <a:ahLst/>
              <a:cxnLst/>
              <a:rect l="l" t="t" r="r" b="b"/>
              <a:pathLst>
                <a:path w="11244" h="8175" extrusionOk="0">
                  <a:moveTo>
                    <a:pt x="8904" y="1"/>
                  </a:moveTo>
                  <a:cubicBezTo>
                    <a:pt x="8840" y="1"/>
                    <a:pt x="8774" y="11"/>
                    <a:pt x="8710" y="32"/>
                  </a:cubicBezTo>
                  <a:lnTo>
                    <a:pt x="412" y="3389"/>
                  </a:lnTo>
                  <a:cubicBezTo>
                    <a:pt x="127" y="3484"/>
                    <a:pt x="1" y="3832"/>
                    <a:pt x="127" y="4117"/>
                  </a:cubicBezTo>
                  <a:lnTo>
                    <a:pt x="1838" y="7854"/>
                  </a:lnTo>
                  <a:cubicBezTo>
                    <a:pt x="1933" y="8068"/>
                    <a:pt x="2134" y="8175"/>
                    <a:pt x="2350" y="8175"/>
                  </a:cubicBezTo>
                  <a:cubicBezTo>
                    <a:pt x="2421" y="8175"/>
                    <a:pt x="2495" y="8163"/>
                    <a:pt x="2566" y="8139"/>
                  </a:cubicBezTo>
                  <a:lnTo>
                    <a:pt x="10800" y="4877"/>
                  </a:lnTo>
                  <a:cubicBezTo>
                    <a:pt x="11117" y="4782"/>
                    <a:pt x="11243" y="4434"/>
                    <a:pt x="11117" y="4149"/>
                  </a:cubicBezTo>
                  <a:lnTo>
                    <a:pt x="9406" y="317"/>
                  </a:lnTo>
                  <a:cubicBezTo>
                    <a:pt x="9333" y="121"/>
                    <a:pt x="9126" y="1"/>
                    <a:pt x="890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98;p26">
              <a:extLst>
                <a:ext uri="{FF2B5EF4-FFF2-40B4-BE49-F238E27FC236}">
                  <a16:creationId xmlns:a16="http://schemas.microsoft.com/office/drawing/2014/main" id="{B3B41CA8-1E6C-1DD3-BD45-32C7120B3169}"/>
                </a:ext>
              </a:extLst>
            </p:cNvPr>
            <p:cNvSpPr/>
            <p:nvPr/>
          </p:nvSpPr>
          <p:spPr>
            <a:xfrm>
              <a:off x="3522200" y="2642100"/>
              <a:ext cx="81575" cy="116825"/>
            </a:xfrm>
            <a:custGeom>
              <a:avLst/>
              <a:gdLst/>
              <a:ahLst/>
              <a:cxnLst/>
              <a:rect l="l" t="t" r="r" b="b"/>
              <a:pathLst>
                <a:path w="3263" h="4673" extrusionOk="0">
                  <a:moveTo>
                    <a:pt x="1142" y="0"/>
                  </a:moveTo>
                  <a:cubicBezTo>
                    <a:pt x="1015" y="0"/>
                    <a:pt x="886" y="26"/>
                    <a:pt x="760" y="81"/>
                  </a:cubicBezTo>
                  <a:cubicBezTo>
                    <a:pt x="254" y="271"/>
                    <a:pt x="0" y="841"/>
                    <a:pt x="190" y="1347"/>
                  </a:cubicBezTo>
                  <a:lnTo>
                    <a:pt x="1235" y="4039"/>
                  </a:lnTo>
                  <a:cubicBezTo>
                    <a:pt x="1394" y="4419"/>
                    <a:pt x="1742" y="4673"/>
                    <a:pt x="2154" y="4673"/>
                  </a:cubicBezTo>
                  <a:cubicBezTo>
                    <a:pt x="2280" y="4673"/>
                    <a:pt x="2375" y="4641"/>
                    <a:pt x="2502" y="4609"/>
                  </a:cubicBezTo>
                  <a:cubicBezTo>
                    <a:pt x="3009" y="4388"/>
                    <a:pt x="3262" y="3818"/>
                    <a:pt x="3072" y="3311"/>
                  </a:cubicBezTo>
                  <a:lnTo>
                    <a:pt x="2027" y="619"/>
                  </a:lnTo>
                  <a:cubicBezTo>
                    <a:pt x="1884" y="238"/>
                    <a:pt x="1526" y="0"/>
                    <a:pt x="114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99;p26">
              <a:extLst>
                <a:ext uri="{FF2B5EF4-FFF2-40B4-BE49-F238E27FC236}">
                  <a16:creationId xmlns:a16="http://schemas.microsoft.com/office/drawing/2014/main" id="{22536297-0BC8-9FB4-2EEC-2249DC90D6ED}"/>
                </a:ext>
              </a:extLst>
            </p:cNvPr>
            <p:cNvSpPr/>
            <p:nvPr/>
          </p:nvSpPr>
          <p:spPr>
            <a:xfrm>
              <a:off x="3422425" y="2736975"/>
              <a:ext cx="122750" cy="78175"/>
            </a:xfrm>
            <a:custGeom>
              <a:avLst/>
              <a:gdLst/>
              <a:ahLst/>
              <a:cxnLst/>
              <a:rect l="l" t="t" r="r" b="b"/>
              <a:pathLst>
                <a:path w="4910" h="3127" extrusionOk="0">
                  <a:moveTo>
                    <a:pt x="1143" y="0"/>
                  </a:moveTo>
                  <a:cubicBezTo>
                    <a:pt x="757" y="0"/>
                    <a:pt x="386" y="219"/>
                    <a:pt x="223" y="593"/>
                  </a:cubicBezTo>
                  <a:cubicBezTo>
                    <a:pt x="1" y="1068"/>
                    <a:pt x="254" y="1669"/>
                    <a:pt x="729" y="1891"/>
                  </a:cubicBezTo>
                  <a:lnTo>
                    <a:pt x="3358" y="3063"/>
                  </a:lnTo>
                  <a:cubicBezTo>
                    <a:pt x="3485" y="3126"/>
                    <a:pt x="3643" y="3126"/>
                    <a:pt x="3770" y="3126"/>
                  </a:cubicBezTo>
                  <a:cubicBezTo>
                    <a:pt x="4150" y="3126"/>
                    <a:pt x="4498" y="2905"/>
                    <a:pt x="4688" y="2556"/>
                  </a:cubicBezTo>
                  <a:cubicBezTo>
                    <a:pt x="4910" y="2049"/>
                    <a:pt x="4656" y="1448"/>
                    <a:pt x="4181" y="1226"/>
                  </a:cubicBezTo>
                  <a:lnTo>
                    <a:pt x="1553" y="86"/>
                  </a:lnTo>
                  <a:cubicBezTo>
                    <a:pt x="1420" y="28"/>
                    <a:pt x="1280" y="0"/>
                    <a:pt x="11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00;p26">
              <a:extLst>
                <a:ext uri="{FF2B5EF4-FFF2-40B4-BE49-F238E27FC236}">
                  <a16:creationId xmlns:a16="http://schemas.microsoft.com/office/drawing/2014/main" id="{B5B3FA9E-05E5-6F3B-D0E7-7CDA27B5C29E}"/>
                </a:ext>
              </a:extLst>
            </p:cNvPr>
            <p:cNvSpPr/>
            <p:nvPr/>
          </p:nvSpPr>
          <p:spPr>
            <a:xfrm>
              <a:off x="3684500" y="2852550"/>
              <a:ext cx="122750" cy="78975"/>
            </a:xfrm>
            <a:custGeom>
              <a:avLst/>
              <a:gdLst/>
              <a:ahLst/>
              <a:cxnLst/>
              <a:rect l="l" t="t" r="r" b="b"/>
              <a:pathLst>
                <a:path w="4910" h="3159" extrusionOk="0">
                  <a:moveTo>
                    <a:pt x="1143" y="1"/>
                  </a:moveTo>
                  <a:cubicBezTo>
                    <a:pt x="756" y="1"/>
                    <a:pt x="386" y="220"/>
                    <a:pt x="222" y="593"/>
                  </a:cubicBezTo>
                  <a:cubicBezTo>
                    <a:pt x="0" y="1068"/>
                    <a:pt x="254" y="1670"/>
                    <a:pt x="729" y="1892"/>
                  </a:cubicBezTo>
                  <a:lnTo>
                    <a:pt x="3357" y="3064"/>
                  </a:lnTo>
                  <a:cubicBezTo>
                    <a:pt x="3484" y="3127"/>
                    <a:pt x="3642" y="3159"/>
                    <a:pt x="3769" y="3159"/>
                  </a:cubicBezTo>
                  <a:cubicBezTo>
                    <a:pt x="4149" y="3159"/>
                    <a:pt x="4497" y="2937"/>
                    <a:pt x="4687" y="2557"/>
                  </a:cubicBezTo>
                  <a:cubicBezTo>
                    <a:pt x="4909" y="2050"/>
                    <a:pt x="4656" y="1480"/>
                    <a:pt x="4181" y="1258"/>
                  </a:cubicBezTo>
                  <a:lnTo>
                    <a:pt x="1552" y="87"/>
                  </a:lnTo>
                  <a:cubicBezTo>
                    <a:pt x="1419" y="29"/>
                    <a:pt x="1280" y="1"/>
                    <a:pt x="11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01;p26">
              <a:extLst>
                <a:ext uri="{FF2B5EF4-FFF2-40B4-BE49-F238E27FC236}">
                  <a16:creationId xmlns:a16="http://schemas.microsoft.com/office/drawing/2014/main" id="{BEEC5452-0531-6B64-0799-8085F0019378}"/>
                </a:ext>
              </a:extLst>
            </p:cNvPr>
            <p:cNvSpPr/>
            <p:nvPr/>
          </p:nvSpPr>
          <p:spPr>
            <a:xfrm>
              <a:off x="3420050" y="2847950"/>
              <a:ext cx="122750" cy="75650"/>
            </a:xfrm>
            <a:custGeom>
              <a:avLst/>
              <a:gdLst/>
              <a:ahLst/>
              <a:cxnLst/>
              <a:rect l="l" t="t" r="r" b="b"/>
              <a:pathLst>
                <a:path w="4910" h="3026" extrusionOk="0">
                  <a:moveTo>
                    <a:pt x="3817" y="0"/>
                  </a:moveTo>
                  <a:cubicBezTo>
                    <a:pt x="3687" y="0"/>
                    <a:pt x="3553" y="26"/>
                    <a:pt x="3421" y="81"/>
                  </a:cubicBezTo>
                  <a:lnTo>
                    <a:pt x="761" y="1094"/>
                  </a:lnTo>
                  <a:cubicBezTo>
                    <a:pt x="254" y="1316"/>
                    <a:pt x="1" y="1886"/>
                    <a:pt x="191" y="2392"/>
                  </a:cubicBezTo>
                  <a:cubicBezTo>
                    <a:pt x="349" y="2773"/>
                    <a:pt x="698" y="3026"/>
                    <a:pt x="1109" y="3026"/>
                  </a:cubicBezTo>
                  <a:cubicBezTo>
                    <a:pt x="1236" y="3026"/>
                    <a:pt x="1331" y="2994"/>
                    <a:pt x="1458" y="2963"/>
                  </a:cubicBezTo>
                  <a:lnTo>
                    <a:pt x="4150" y="1917"/>
                  </a:lnTo>
                  <a:cubicBezTo>
                    <a:pt x="4656" y="1727"/>
                    <a:pt x="4910" y="1157"/>
                    <a:pt x="4720" y="651"/>
                  </a:cubicBezTo>
                  <a:cubicBezTo>
                    <a:pt x="4576" y="244"/>
                    <a:pt x="4216" y="0"/>
                    <a:pt x="381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02;p26">
              <a:extLst>
                <a:ext uri="{FF2B5EF4-FFF2-40B4-BE49-F238E27FC236}">
                  <a16:creationId xmlns:a16="http://schemas.microsoft.com/office/drawing/2014/main" id="{6B291D9E-5C7B-EC3A-E62F-CA9311AB1221}"/>
                </a:ext>
              </a:extLst>
            </p:cNvPr>
            <p:cNvSpPr/>
            <p:nvPr/>
          </p:nvSpPr>
          <p:spPr>
            <a:xfrm>
              <a:off x="3686875" y="2744650"/>
              <a:ext cx="122750" cy="75250"/>
            </a:xfrm>
            <a:custGeom>
              <a:avLst/>
              <a:gdLst/>
              <a:ahLst/>
              <a:cxnLst/>
              <a:rect l="l" t="t" r="r" b="b"/>
              <a:pathLst>
                <a:path w="4910" h="3010" extrusionOk="0">
                  <a:moveTo>
                    <a:pt x="3799" y="1"/>
                  </a:moveTo>
                  <a:cubicBezTo>
                    <a:pt x="3684" y="1"/>
                    <a:pt x="3566" y="21"/>
                    <a:pt x="3452" y="64"/>
                  </a:cubicBezTo>
                  <a:lnTo>
                    <a:pt x="761" y="1109"/>
                  </a:lnTo>
                  <a:cubicBezTo>
                    <a:pt x="254" y="1299"/>
                    <a:pt x="0" y="1869"/>
                    <a:pt x="190" y="2376"/>
                  </a:cubicBezTo>
                  <a:cubicBezTo>
                    <a:pt x="349" y="2756"/>
                    <a:pt x="729" y="3009"/>
                    <a:pt x="1109" y="3009"/>
                  </a:cubicBezTo>
                  <a:cubicBezTo>
                    <a:pt x="1236" y="3009"/>
                    <a:pt x="1362" y="2978"/>
                    <a:pt x="1457" y="2946"/>
                  </a:cubicBezTo>
                  <a:lnTo>
                    <a:pt x="4149" y="1901"/>
                  </a:lnTo>
                  <a:cubicBezTo>
                    <a:pt x="4656" y="1711"/>
                    <a:pt x="4909" y="1141"/>
                    <a:pt x="4719" y="634"/>
                  </a:cubicBezTo>
                  <a:cubicBezTo>
                    <a:pt x="4572" y="241"/>
                    <a:pt x="4197" y="1"/>
                    <a:pt x="37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03;p26">
              <a:extLst>
                <a:ext uri="{FF2B5EF4-FFF2-40B4-BE49-F238E27FC236}">
                  <a16:creationId xmlns:a16="http://schemas.microsoft.com/office/drawing/2014/main" id="{1F126F06-5C70-9617-CE95-0494A6DF6331}"/>
                </a:ext>
              </a:extLst>
            </p:cNvPr>
            <p:cNvSpPr/>
            <p:nvPr/>
          </p:nvSpPr>
          <p:spPr>
            <a:xfrm>
              <a:off x="3514275" y="2907200"/>
              <a:ext cx="85525" cy="115375"/>
            </a:xfrm>
            <a:custGeom>
              <a:avLst/>
              <a:gdLst/>
              <a:ahLst/>
              <a:cxnLst/>
              <a:rect l="l" t="t" r="r" b="b"/>
              <a:pathLst>
                <a:path w="3421" h="4615" extrusionOk="0">
                  <a:moveTo>
                    <a:pt x="2288" y="0"/>
                  </a:moveTo>
                  <a:cubicBezTo>
                    <a:pt x="1911" y="0"/>
                    <a:pt x="1558" y="219"/>
                    <a:pt x="1394" y="593"/>
                  </a:cubicBezTo>
                  <a:lnTo>
                    <a:pt x="222" y="3221"/>
                  </a:lnTo>
                  <a:cubicBezTo>
                    <a:pt x="1" y="3728"/>
                    <a:pt x="222" y="4298"/>
                    <a:pt x="729" y="4519"/>
                  </a:cubicBezTo>
                  <a:cubicBezTo>
                    <a:pt x="856" y="4583"/>
                    <a:pt x="982" y="4614"/>
                    <a:pt x="1109" y="4614"/>
                  </a:cubicBezTo>
                  <a:cubicBezTo>
                    <a:pt x="1489" y="4614"/>
                    <a:pt x="1869" y="4393"/>
                    <a:pt x="2027" y="4013"/>
                  </a:cubicBezTo>
                  <a:lnTo>
                    <a:pt x="3199" y="1384"/>
                  </a:lnTo>
                  <a:cubicBezTo>
                    <a:pt x="3421" y="909"/>
                    <a:pt x="3199" y="307"/>
                    <a:pt x="2692" y="86"/>
                  </a:cubicBezTo>
                  <a:cubicBezTo>
                    <a:pt x="2560" y="28"/>
                    <a:pt x="2422" y="0"/>
                    <a:pt x="22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04;p26">
              <a:extLst>
                <a:ext uri="{FF2B5EF4-FFF2-40B4-BE49-F238E27FC236}">
                  <a16:creationId xmlns:a16="http://schemas.microsoft.com/office/drawing/2014/main" id="{C2A41BC3-F58B-F64F-096F-62AFB4B31345}"/>
                </a:ext>
              </a:extLst>
            </p:cNvPr>
            <p:cNvSpPr/>
            <p:nvPr/>
          </p:nvSpPr>
          <p:spPr>
            <a:xfrm>
              <a:off x="3629875" y="2645125"/>
              <a:ext cx="85525" cy="115400"/>
            </a:xfrm>
            <a:custGeom>
              <a:avLst/>
              <a:gdLst/>
              <a:ahLst/>
              <a:cxnLst/>
              <a:rect l="l" t="t" r="r" b="b"/>
              <a:pathLst>
                <a:path w="3421" h="4616" extrusionOk="0">
                  <a:moveTo>
                    <a:pt x="2288" y="1"/>
                  </a:moveTo>
                  <a:cubicBezTo>
                    <a:pt x="1910" y="1"/>
                    <a:pt x="1557" y="219"/>
                    <a:pt x="1394" y="593"/>
                  </a:cubicBezTo>
                  <a:lnTo>
                    <a:pt x="222" y="3222"/>
                  </a:lnTo>
                  <a:cubicBezTo>
                    <a:pt x="0" y="3728"/>
                    <a:pt x="222" y="4298"/>
                    <a:pt x="729" y="4520"/>
                  </a:cubicBezTo>
                  <a:cubicBezTo>
                    <a:pt x="855" y="4583"/>
                    <a:pt x="982" y="4615"/>
                    <a:pt x="1140" y="4615"/>
                  </a:cubicBezTo>
                  <a:cubicBezTo>
                    <a:pt x="1520" y="4615"/>
                    <a:pt x="1869" y="4393"/>
                    <a:pt x="2027" y="4013"/>
                  </a:cubicBezTo>
                  <a:lnTo>
                    <a:pt x="3199" y="1385"/>
                  </a:lnTo>
                  <a:cubicBezTo>
                    <a:pt x="3421" y="910"/>
                    <a:pt x="3199" y="308"/>
                    <a:pt x="2692" y="86"/>
                  </a:cubicBezTo>
                  <a:cubicBezTo>
                    <a:pt x="2559" y="28"/>
                    <a:pt x="2422" y="1"/>
                    <a:pt x="228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05;p26">
              <a:extLst>
                <a:ext uri="{FF2B5EF4-FFF2-40B4-BE49-F238E27FC236}">
                  <a16:creationId xmlns:a16="http://schemas.microsoft.com/office/drawing/2014/main" id="{9FD569EC-B6B5-BBF6-FE93-9EE312BFF6D8}"/>
                </a:ext>
              </a:extLst>
            </p:cNvPr>
            <p:cNvSpPr/>
            <p:nvPr/>
          </p:nvSpPr>
          <p:spPr>
            <a:xfrm>
              <a:off x="4718500" y="3382775"/>
              <a:ext cx="175775" cy="308800"/>
            </a:xfrm>
            <a:custGeom>
              <a:avLst/>
              <a:gdLst/>
              <a:ahLst/>
              <a:cxnLst/>
              <a:rect l="l" t="t" r="r" b="b"/>
              <a:pathLst>
                <a:path w="7031" h="12352" extrusionOk="0">
                  <a:moveTo>
                    <a:pt x="5574" y="1173"/>
                  </a:moveTo>
                  <a:cubicBezTo>
                    <a:pt x="5827" y="1173"/>
                    <a:pt x="6081" y="1426"/>
                    <a:pt x="6081" y="1679"/>
                  </a:cubicBezTo>
                  <a:lnTo>
                    <a:pt x="6081" y="9596"/>
                  </a:lnTo>
                  <a:cubicBezTo>
                    <a:pt x="6081" y="9882"/>
                    <a:pt x="5827" y="10103"/>
                    <a:pt x="5574" y="10103"/>
                  </a:cubicBezTo>
                  <a:lnTo>
                    <a:pt x="1457" y="10103"/>
                  </a:lnTo>
                  <a:cubicBezTo>
                    <a:pt x="1172" y="10103"/>
                    <a:pt x="950" y="9882"/>
                    <a:pt x="950" y="9596"/>
                  </a:cubicBezTo>
                  <a:lnTo>
                    <a:pt x="950" y="1679"/>
                  </a:lnTo>
                  <a:cubicBezTo>
                    <a:pt x="950" y="1426"/>
                    <a:pt x="1172" y="1173"/>
                    <a:pt x="1457" y="1173"/>
                  </a:cubicBezTo>
                  <a:close/>
                  <a:moveTo>
                    <a:pt x="3896" y="10800"/>
                  </a:moveTo>
                  <a:cubicBezTo>
                    <a:pt x="4054" y="10800"/>
                    <a:pt x="4149" y="10927"/>
                    <a:pt x="4149" y="11053"/>
                  </a:cubicBezTo>
                  <a:lnTo>
                    <a:pt x="4149" y="11497"/>
                  </a:lnTo>
                  <a:cubicBezTo>
                    <a:pt x="4149" y="11623"/>
                    <a:pt x="4054" y="11750"/>
                    <a:pt x="3896" y="11750"/>
                  </a:cubicBezTo>
                  <a:lnTo>
                    <a:pt x="3136" y="11750"/>
                  </a:lnTo>
                  <a:cubicBezTo>
                    <a:pt x="2977" y="11750"/>
                    <a:pt x="2882" y="11655"/>
                    <a:pt x="2882" y="11497"/>
                  </a:cubicBezTo>
                  <a:lnTo>
                    <a:pt x="2882" y="11053"/>
                  </a:lnTo>
                  <a:cubicBezTo>
                    <a:pt x="2882" y="10927"/>
                    <a:pt x="2977" y="10800"/>
                    <a:pt x="3136" y="10800"/>
                  </a:cubicBezTo>
                  <a:close/>
                  <a:moveTo>
                    <a:pt x="1045" y="1"/>
                  </a:moveTo>
                  <a:cubicBezTo>
                    <a:pt x="475" y="1"/>
                    <a:pt x="0" y="476"/>
                    <a:pt x="0" y="1046"/>
                  </a:cubicBezTo>
                  <a:lnTo>
                    <a:pt x="0" y="11307"/>
                  </a:lnTo>
                  <a:cubicBezTo>
                    <a:pt x="0" y="11877"/>
                    <a:pt x="475" y="12352"/>
                    <a:pt x="1045" y="12352"/>
                  </a:cubicBezTo>
                  <a:lnTo>
                    <a:pt x="5986" y="12352"/>
                  </a:lnTo>
                  <a:cubicBezTo>
                    <a:pt x="6556" y="12352"/>
                    <a:pt x="7031" y="11877"/>
                    <a:pt x="7031" y="11307"/>
                  </a:cubicBezTo>
                  <a:lnTo>
                    <a:pt x="7031" y="1046"/>
                  </a:lnTo>
                  <a:cubicBezTo>
                    <a:pt x="7031" y="476"/>
                    <a:pt x="6556" y="1"/>
                    <a:pt x="598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06;p26">
              <a:extLst>
                <a:ext uri="{FF2B5EF4-FFF2-40B4-BE49-F238E27FC236}">
                  <a16:creationId xmlns:a16="http://schemas.microsoft.com/office/drawing/2014/main" id="{C0D4F732-A19A-A6DA-F53F-2EBE744DDC71}"/>
                </a:ext>
              </a:extLst>
            </p:cNvPr>
            <p:cNvSpPr/>
            <p:nvPr/>
          </p:nvSpPr>
          <p:spPr>
            <a:xfrm>
              <a:off x="2282350" y="2522175"/>
              <a:ext cx="314350" cy="217750"/>
            </a:xfrm>
            <a:custGeom>
              <a:avLst/>
              <a:gdLst/>
              <a:ahLst/>
              <a:cxnLst/>
              <a:rect l="l" t="t" r="r" b="b"/>
              <a:pathLst>
                <a:path w="12574" h="8710" extrusionOk="0">
                  <a:moveTo>
                    <a:pt x="6493" y="1"/>
                  </a:moveTo>
                  <a:cubicBezTo>
                    <a:pt x="5163" y="1"/>
                    <a:pt x="3959" y="887"/>
                    <a:pt x="3547" y="2154"/>
                  </a:cubicBezTo>
                  <a:lnTo>
                    <a:pt x="3294" y="2154"/>
                  </a:lnTo>
                  <a:cubicBezTo>
                    <a:pt x="1457" y="2154"/>
                    <a:pt x="1" y="3611"/>
                    <a:pt x="1" y="5416"/>
                  </a:cubicBezTo>
                  <a:cubicBezTo>
                    <a:pt x="1" y="7221"/>
                    <a:pt x="1457" y="8710"/>
                    <a:pt x="3294" y="8710"/>
                  </a:cubicBezTo>
                  <a:lnTo>
                    <a:pt x="9913" y="8710"/>
                  </a:lnTo>
                  <a:cubicBezTo>
                    <a:pt x="11370" y="8710"/>
                    <a:pt x="12573" y="7506"/>
                    <a:pt x="12573" y="6049"/>
                  </a:cubicBezTo>
                  <a:cubicBezTo>
                    <a:pt x="12573" y="4561"/>
                    <a:pt x="11370" y="3389"/>
                    <a:pt x="9913" y="3389"/>
                  </a:cubicBezTo>
                  <a:lnTo>
                    <a:pt x="9565" y="3389"/>
                  </a:lnTo>
                  <a:cubicBezTo>
                    <a:pt x="9596" y="3294"/>
                    <a:pt x="9596" y="3199"/>
                    <a:pt x="9596" y="3104"/>
                  </a:cubicBezTo>
                  <a:cubicBezTo>
                    <a:pt x="9596" y="1394"/>
                    <a:pt x="8203" y="1"/>
                    <a:pt x="649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TextBox 32">
            <a:extLst>
              <a:ext uri="{FF2B5EF4-FFF2-40B4-BE49-F238E27FC236}">
                <a16:creationId xmlns:a16="http://schemas.microsoft.com/office/drawing/2014/main" id="{F7F664A5-D627-4C06-0A7E-12F20046A86A}"/>
              </a:ext>
            </a:extLst>
          </p:cNvPr>
          <p:cNvSpPr txBox="1"/>
          <p:nvPr/>
        </p:nvSpPr>
        <p:spPr>
          <a:xfrm>
            <a:off x="395596" y="4788147"/>
            <a:ext cx="7717177" cy="2539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None/>
              <a:defRPr sz="1050">
                <a:latin typeface="Fira Sans"/>
                <a:ea typeface="Fira Sans"/>
                <a:cs typeface="Fira Sans"/>
              </a:defRPr>
            </a:lvl1pPr>
          </a:lstStyle>
          <a:p>
            <a:r>
              <a:rPr lang="en-US" sz="700" dirty="0"/>
              <a:t>https://</a:t>
            </a:r>
            <a:r>
              <a:rPr lang="en-US" sz="700" dirty="0" err="1"/>
              <a:t>www.insurance.ca.gov</a:t>
            </a:r>
            <a:r>
              <a:rPr lang="en-US" sz="700" dirty="0"/>
              <a:t>/0400-news/0100-press-releases/</a:t>
            </a:r>
            <a:r>
              <a:rPr lang="en-US" sz="700" dirty="0" err="1"/>
              <a:t>anthemcyberattack.cfm</a:t>
            </a:r>
            <a:endParaRPr lang="en-US" sz="700" dirty="0"/>
          </a:p>
        </p:txBody>
      </p:sp>
      <p:sp>
        <p:nvSpPr>
          <p:cNvPr id="34" name="Slide Number Placeholder 33">
            <a:extLst>
              <a:ext uri="{FF2B5EF4-FFF2-40B4-BE49-F238E27FC236}">
                <a16:creationId xmlns:a16="http://schemas.microsoft.com/office/drawing/2014/main" id="{41FBAAB3-2EC5-B671-77EB-047253EC20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3100867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grpSp>
        <p:nvGrpSpPr>
          <p:cNvPr id="1499" name="Google Shape;1499;p18"/>
          <p:cNvGrpSpPr/>
          <p:nvPr/>
        </p:nvGrpSpPr>
        <p:grpSpPr>
          <a:xfrm>
            <a:off x="2685444" y="539949"/>
            <a:ext cx="3056198" cy="4063618"/>
            <a:chOff x="3049525" y="1569750"/>
            <a:chExt cx="1724425" cy="2292850"/>
          </a:xfrm>
        </p:grpSpPr>
        <p:sp>
          <p:nvSpPr>
            <p:cNvPr id="1500" name="Google Shape;1500;p18"/>
            <p:cNvSpPr/>
            <p:nvPr/>
          </p:nvSpPr>
          <p:spPr>
            <a:xfrm>
              <a:off x="3628275" y="1569750"/>
              <a:ext cx="809975" cy="441800"/>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8"/>
            <p:cNvSpPr/>
            <p:nvPr/>
          </p:nvSpPr>
          <p:spPr>
            <a:xfrm>
              <a:off x="3049525" y="2137400"/>
              <a:ext cx="1157550" cy="1157525"/>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3078025" y="2215575"/>
              <a:ext cx="1099750" cy="1001175"/>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8"/>
            <p:cNvSpPr/>
            <p:nvPr/>
          </p:nvSpPr>
          <p:spPr>
            <a:xfrm>
              <a:off x="3298125" y="2488125"/>
              <a:ext cx="659550" cy="393525"/>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a:off x="3313975" y="2815125"/>
              <a:ext cx="631825" cy="54650"/>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a:off x="3583950" y="2820650"/>
              <a:ext cx="111650" cy="111675"/>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a:off x="3487350" y="2915675"/>
              <a:ext cx="311175" cy="28525"/>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3440650" y="2667075"/>
              <a:ext cx="95025" cy="95825"/>
            </a:xfrm>
            <a:custGeom>
              <a:avLst/>
              <a:gdLst/>
              <a:ahLst/>
              <a:cxnLst/>
              <a:rect l="l" t="t" r="r" b="b"/>
              <a:pathLst>
                <a:path w="3801" h="3833" extrusionOk="0">
                  <a:moveTo>
                    <a:pt x="0" y="0"/>
                  </a:moveTo>
                  <a:lnTo>
                    <a:pt x="0" y="3832"/>
                  </a:lnTo>
                  <a:lnTo>
                    <a:pt x="3801" y="3832"/>
                  </a:lnTo>
                  <a:lnTo>
                    <a:pt x="380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3575250" y="2621150"/>
              <a:ext cx="95025" cy="140950"/>
            </a:xfrm>
            <a:custGeom>
              <a:avLst/>
              <a:gdLst/>
              <a:ahLst/>
              <a:cxnLst/>
              <a:rect l="l" t="t" r="r" b="b"/>
              <a:pathLst>
                <a:path w="3801" h="5638" extrusionOk="0">
                  <a:moveTo>
                    <a:pt x="0" y="0"/>
                  </a:moveTo>
                  <a:lnTo>
                    <a:pt x="0" y="5637"/>
                  </a:lnTo>
                  <a:lnTo>
                    <a:pt x="3800" y="5637"/>
                  </a:lnTo>
                  <a:lnTo>
                    <a:pt x="380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a:off x="3709050" y="2572850"/>
              <a:ext cx="95025" cy="189250"/>
            </a:xfrm>
            <a:custGeom>
              <a:avLst/>
              <a:gdLst/>
              <a:ahLst/>
              <a:cxnLst/>
              <a:rect l="l" t="t" r="r" b="b"/>
              <a:pathLst>
                <a:path w="3801" h="7570" extrusionOk="0">
                  <a:moveTo>
                    <a:pt x="0" y="1"/>
                  </a:moveTo>
                  <a:lnTo>
                    <a:pt x="0" y="7569"/>
                  </a:lnTo>
                  <a:lnTo>
                    <a:pt x="3800" y="7569"/>
                  </a:lnTo>
                  <a:lnTo>
                    <a:pt x="380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3633025" y="3284600"/>
              <a:ext cx="25" cy="46715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4182500" y="2716950"/>
              <a:ext cx="467150" cy="25"/>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3633025" y="1694050"/>
              <a:ext cx="25" cy="467125"/>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4025725" y="2005975"/>
              <a:ext cx="311975" cy="311975"/>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4021775" y="3109650"/>
              <a:ext cx="311975" cy="311950"/>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4332925" y="2716150"/>
              <a:ext cx="441025" cy="809950"/>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4332125" y="1906225"/>
              <a:ext cx="441825" cy="809950"/>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3628275" y="3420775"/>
              <a:ext cx="809975" cy="441825"/>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2" name="Google Shape;1542;p18"/>
          <p:cNvSpPr txBox="1"/>
          <p:nvPr/>
        </p:nvSpPr>
        <p:spPr>
          <a:xfrm>
            <a:off x="6008575" y="744725"/>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CCCCCC"/>
                </a:solidFill>
                <a:latin typeface="Fira Sans Extra Condensed Medium"/>
                <a:ea typeface="Fira Sans Extra Condensed Medium"/>
                <a:cs typeface="Fira Sans Extra Condensed Medium"/>
                <a:sym typeface="Fira Sans Extra Condensed Medium"/>
              </a:rPr>
              <a:t>01</a:t>
            </a:r>
            <a:endParaRPr sz="2300">
              <a:solidFill>
                <a:srgbClr val="CCCCCC"/>
              </a:solidFill>
              <a:latin typeface="Fira Sans Extra Condensed Medium"/>
              <a:ea typeface="Fira Sans Extra Condensed Medium"/>
              <a:cs typeface="Fira Sans Extra Condensed Medium"/>
              <a:sym typeface="Fira Sans Extra Condensed Medium"/>
            </a:endParaRPr>
          </a:p>
        </p:txBody>
      </p:sp>
      <p:sp>
        <p:nvSpPr>
          <p:cNvPr id="1543" name="Google Shape;1543;p18"/>
          <p:cNvSpPr txBox="1"/>
          <p:nvPr/>
        </p:nvSpPr>
        <p:spPr>
          <a:xfrm>
            <a:off x="6004031" y="1136284"/>
            <a:ext cx="2412600" cy="45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None/>
              <a:defRPr sz="1200">
                <a:latin typeface="Fira Sans"/>
                <a:ea typeface="Fira Sans"/>
                <a:cs typeface="Fira Sans"/>
              </a:defRPr>
            </a:lvl1pPr>
          </a:lstStyle>
          <a:p>
            <a:r>
              <a:rPr lang="en-US" sz="1100" dirty="0">
                <a:sym typeface="Fira Sans"/>
              </a:rPr>
              <a:t>Fraudulent activities involving forgery</a:t>
            </a:r>
            <a:endParaRPr sz="1100" dirty="0">
              <a:sym typeface="Fira Sans"/>
            </a:endParaRPr>
          </a:p>
        </p:txBody>
      </p:sp>
      <p:cxnSp>
        <p:nvCxnSpPr>
          <p:cNvPr id="1550" name="Google Shape;1550;p18"/>
          <p:cNvCxnSpPr/>
          <p:nvPr/>
        </p:nvCxnSpPr>
        <p:spPr>
          <a:xfrm>
            <a:off x="6079325" y="1088125"/>
            <a:ext cx="297600" cy="0"/>
          </a:xfrm>
          <a:prstGeom prst="straightConnector1">
            <a:avLst/>
          </a:prstGeom>
          <a:noFill/>
          <a:ln w="9525" cap="flat" cmpd="sng">
            <a:solidFill>
              <a:srgbClr val="434343"/>
            </a:solidFill>
            <a:prstDash val="solid"/>
            <a:round/>
            <a:headEnd type="none" w="med" len="med"/>
            <a:tailEnd type="none" w="med" len="med"/>
          </a:ln>
        </p:spPr>
      </p:cxnSp>
      <p:sp>
        <p:nvSpPr>
          <p:cNvPr id="2" name="Google Shape;1541;p18">
            <a:extLst>
              <a:ext uri="{FF2B5EF4-FFF2-40B4-BE49-F238E27FC236}">
                <a16:creationId xmlns:a16="http://schemas.microsoft.com/office/drawing/2014/main" id="{744768F7-CEB3-FBB6-1778-E75939560461}"/>
              </a:ext>
            </a:extLst>
          </p:cNvPr>
          <p:cNvSpPr txBox="1"/>
          <p:nvPr/>
        </p:nvSpPr>
        <p:spPr>
          <a:xfrm>
            <a:off x="-61971" y="602207"/>
            <a:ext cx="3440606" cy="62311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Fira Sans Medium"/>
                <a:ea typeface="Fira Sans Medium"/>
                <a:cs typeface="Fira Sans Medium"/>
                <a:sym typeface="Fira Sans Medium"/>
              </a:rPr>
              <a:t>Problem Statement</a:t>
            </a:r>
            <a:endParaRPr sz="2000" dirty="0">
              <a:latin typeface="Fira Sans Medium"/>
              <a:ea typeface="Fira Sans Medium"/>
              <a:cs typeface="Fira Sans Medium"/>
              <a:sym typeface="Fira Sans Medium"/>
            </a:endParaRPr>
          </a:p>
        </p:txBody>
      </p:sp>
      <p:sp>
        <p:nvSpPr>
          <p:cNvPr id="5" name="Google Shape;1541;p18">
            <a:extLst>
              <a:ext uri="{FF2B5EF4-FFF2-40B4-BE49-F238E27FC236}">
                <a16:creationId xmlns:a16="http://schemas.microsoft.com/office/drawing/2014/main" id="{5A140B20-B35A-F757-E579-8C32DB0FA34F}"/>
              </a:ext>
            </a:extLst>
          </p:cNvPr>
          <p:cNvSpPr txBox="1"/>
          <p:nvPr/>
        </p:nvSpPr>
        <p:spPr>
          <a:xfrm>
            <a:off x="553943" y="2076444"/>
            <a:ext cx="2051526" cy="122776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Fira Sans Medium"/>
                <a:ea typeface="Fira Sans Medium"/>
                <a:cs typeface="Fira Sans Medium"/>
                <a:sym typeface="Fira Sans Medium"/>
              </a:rPr>
              <a:t>Insurance Leakage</a:t>
            </a:r>
          </a:p>
        </p:txBody>
      </p:sp>
      <p:sp>
        <p:nvSpPr>
          <p:cNvPr id="6" name="TextBox 5">
            <a:extLst>
              <a:ext uri="{FF2B5EF4-FFF2-40B4-BE49-F238E27FC236}">
                <a16:creationId xmlns:a16="http://schemas.microsoft.com/office/drawing/2014/main" id="{788294B2-4739-2035-9E7B-6BC4B9734943}"/>
              </a:ext>
            </a:extLst>
          </p:cNvPr>
          <p:cNvSpPr txBox="1"/>
          <p:nvPr/>
        </p:nvSpPr>
        <p:spPr>
          <a:xfrm>
            <a:off x="190889" y="3256524"/>
            <a:ext cx="2749860" cy="4616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None/>
              <a:defRPr sz="1200">
                <a:latin typeface="Fira Sans"/>
                <a:ea typeface="Fira Sans"/>
                <a:cs typeface="Fira Sans"/>
              </a:defRPr>
            </a:lvl1pPr>
          </a:lstStyle>
          <a:p>
            <a:pPr algn="ctr"/>
            <a:r>
              <a:rPr lang="en-US" sz="1050" dirty="0"/>
              <a:t>occurs when the actual claim payouts exceed what should be legitimately covered by insurance policies</a:t>
            </a:r>
          </a:p>
        </p:txBody>
      </p:sp>
      <p:sp>
        <p:nvSpPr>
          <p:cNvPr id="3" name="Google Shape;1544;p18">
            <a:extLst>
              <a:ext uri="{FF2B5EF4-FFF2-40B4-BE49-F238E27FC236}">
                <a16:creationId xmlns:a16="http://schemas.microsoft.com/office/drawing/2014/main" id="{C7AEB84E-109E-0A50-FAD4-C9691BC0B85E}"/>
              </a:ext>
            </a:extLst>
          </p:cNvPr>
          <p:cNvSpPr txBox="1"/>
          <p:nvPr/>
        </p:nvSpPr>
        <p:spPr>
          <a:xfrm>
            <a:off x="6008582" y="17641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30475E"/>
                </a:solidFill>
                <a:latin typeface="Fira Sans Extra Condensed Medium"/>
                <a:ea typeface="Fira Sans Extra Condensed Medium"/>
                <a:cs typeface="Fira Sans Extra Condensed Medium"/>
                <a:sym typeface="Fira Sans Extra Condensed Medium"/>
              </a:rPr>
              <a:t>02</a:t>
            </a:r>
            <a:endParaRPr sz="2300">
              <a:solidFill>
                <a:srgbClr val="30475E"/>
              </a:solidFill>
              <a:latin typeface="Fira Sans Extra Condensed Medium"/>
              <a:ea typeface="Fira Sans Extra Condensed Medium"/>
              <a:cs typeface="Fira Sans Extra Condensed Medium"/>
              <a:sym typeface="Fira Sans Extra Condensed Medium"/>
            </a:endParaRPr>
          </a:p>
        </p:txBody>
      </p:sp>
      <p:sp>
        <p:nvSpPr>
          <p:cNvPr id="4" name="Google Shape;1545;p18">
            <a:extLst>
              <a:ext uri="{FF2B5EF4-FFF2-40B4-BE49-F238E27FC236}">
                <a16:creationId xmlns:a16="http://schemas.microsoft.com/office/drawing/2014/main" id="{54288776-BC1B-C188-FC37-451630F192F9}"/>
              </a:ext>
            </a:extLst>
          </p:cNvPr>
          <p:cNvSpPr txBox="1"/>
          <p:nvPr/>
        </p:nvSpPr>
        <p:spPr>
          <a:xfrm>
            <a:off x="6008582" y="2119304"/>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latin typeface="Fira Sans"/>
                <a:ea typeface="Fira Sans"/>
                <a:cs typeface="Fira Sans"/>
                <a:sym typeface="Fira Sans"/>
              </a:rPr>
              <a:t>Privacy breaches on healthcare documents</a:t>
            </a:r>
          </a:p>
        </p:txBody>
      </p:sp>
      <p:cxnSp>
        <p:nvCxnSpPr>
          <p:cNvPr id="7" name="Google Shape;1551;p18">
            <a:extLst>
              <a:ext uri="{FF2B5EF4-FFF2-40B4-BE49-F238E27FC236}">
                <a16:creationId xmlns:a16="http://schemas.microsoft.com/office/drawing/2014/main" id="{2330335A-E6A0-7C43-4BF0-9911AA41D2A7}"/>
              </a:ext>
            </a:extLst>
          </p:cNvPr>
          <p:cNvCxnSpPr/>
          <p:nvPr/>
        </p:nvCxnSpPr>
        <p:spPr>
          <a:xfrm>
            <a:off x="6079325" y="2119300"/>
            <a:ext cx="297600" cy="0"/>
          </a:xfrm>
          <a:prstGeom prst="straightConnector1">
            <a:avLst/>
          </a:prstGeom>
          <a:noFill/>
          <a:ln w="9525" cap="flat" cmpd="sng">
            <a:solidFill>
              <a:schemeClr val="dk2"/>
            </a:solidFill>
            <a:prstDash val="solid"/>
            <a:round/>
            <a:headEnd type="none" w="med" len="med"/>
            <a:tailEnd type="none" w="med" len="med"/>
          </a:ln>
        </p:spPr>
      </p:cxnSp>
      <p:sp>
        <p:nvSpPr>
          <p:cNvPr id="8" name="Google Shape;1546;p18">
            <a:extLst>
              <a:ext uri="{FF2B5EF4-FFF2-40B4-BE49-F238E27FC236}">
                <a16:creationId xmlns:a16="http://schemas.microsoft.com/office/drawing/2014/main" id="{81726956-852B-4A5F-3034-2C244FB2499A}"/>
              </a:ext>
            </a:extLst>
          </p:cNvPr>
          <p:cNvSpPr txBox="1"/>
          <p:nvPr/>
        </p:nvSpPr>
        <p:spPr>
          <a:xfrm>
            <a:off x="6008582" y="27616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F2A365"/>
                </a:solidFill>
                <a:latin typeface="Fira Sans Extra Condensed Medium"/>
                <a:ea typeface="Fira Sans Extra Condensed Medium"/>
                <a:cs typeface="Fira Sans Extra Condensed Medium"/>
                <a:sym typeface="Fira Sans Extra Condensed Medium"/>
              </a:rPr>
              <a:t>03</a:t>
            </a:r>
            <a:endParaRPr sz="2300">
              <a:solidFill>
                <a:srgbClr val="F2A365"/>
              </a:solidFill>
              <a:latin typeface="Fira Sans Extra Condensed Medium"/>
              <a:ea typeface="Fira Sans Extra Condensed Medium"/>
              <a:cs typeface="Fira Sans Extra Condensed Medium"/>
              <a:sym typeface="Fira Sans Extra Condensed Medium"/>
            </a:endParaRPr>
          </a:p>
        </p:txBody>
      </p:sp>
      <p:sp>
        <p:nvSpPr>
          <p:cNvPr id="9" name="Google Shape;1547;p18">
            <a:extLst>
              <a:ext uri="{FF2B5EF4-FFF2-40B4-BE49-F238E27FC236}">
                <a16:creationId xmlns:a16="http://schemas.microsoft.com/office/drawing/2014/main" id="{61FB9BF0-A1F4-5DFD-F548-0311503C11B8}"/>
              </a:ext>
            </a:extLst>
          </p:cNvPr>
          <p:cNvSpPr txBox="1"/>
          <p:nvPr/>
        </p:nvSpPr>
        <p:spPr>
          <a:xfrm>
            <a:off x="6008582" y="3116800"/>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latin typeface="Fira Sans"/>
                <a:ea typeface="Fira Sans"/>
                <a:cs typeface="Fira Sans"/>
                <a:sym typeface="Fira Sans"/>
              </a:rPr>
              <a:t>Decentralization in terms of medical records</a:t>
            </a:r>
          </a:p>
        </p:txBody>
      </p:sp>
      <p:cxnSp>
        <p:nvCxnSpPr>
          <p:cNvPr id="10" name="Google Shape;1552;p18">
            <a:extLst>
              <a:ext uri="{FF2B5EF4-FFF2-40B4-BE49-F238E27FC236}">
                <a16:creationId xmlns:a16="http://schemas.microsoft.com/office/drawing/2014/main" id="{D30CE027-F0D8-13E1-8101-0012F9576F26}"/>
              </a:ext>
            </a:extLst>
          </p:cNvPr>
          <p:cNvCxnSpPr/>
          <p:nvPr/>
        </p:nvCxnSpPr>
        <p:spPr>
          <a:xfrm>
            <a:off x="6079325" y="3116800"/>
            <a:ext cx="297600" cy="0"/>
          </a:xfrm>
          <a:prstGeom prst="straightConnector1">
            <a:avLst/>
          </a:prstGeom>
          <a:noFill/>
          <a:ln w="9525" cap="flat" cmpd="sng">
            <a:solidFill>
              <a:schemeClr val="dk2"/>
            </a:solidFill>
            <a:prstDash val="solid"/>
            <a:round/>
            <a:headEnd type="none" w="med" len="med"/>
            <a:tailEnd type="none" w="med" len="med"/>
          </a:ln>
        </p:spPr>
      </p:cxnSp>
      <p:sp>
        <p:nvSpPr>
          <p:cNvPr id="11" name="Slide Number Placeholder 10">
            <a:extLst>
              <a:ext uri="{FF2B5EF4-FFF2-40B4-BE49-F238E27FC236}">
                <a16:creationId xmlns:a16="http://schemas.microsoft.com/office/drawing/2014/main" id="{A4372CFF-EC03-6ECF-242F-D57A0FF7A8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12" name="Picture 11" descr="Shape&#10;&#10;Description automatically generated with low confidence">
            <a:extLst>
              <a:ext uri="{FF2B5EF4-FFF2-40B4-BE49-F238E27FC236}">
                <a16:creationId xmlns:a16="http://schemas.microsoft.com/office/drawing/2014/main" id="{52095582-7A7D-9016-033A-EFCFA324B8FC}"/>
              </a:ext>
            </a:extLst>
          </p:cNvPr>
          <p:cNvPicPr>
            <a:picLocks noChangeAspect="1"/>
          </p:cNvPicPr>
          <p:nvPr/>
        </p:nvPicPr>
        <p:blipFill>
          <a:blip r:embed="rId3"/>
          <a:stretch>
            <a:fillRect/>
          </a:stretch>
        </p:blipFill>
        <p:spPr>
          <a:xfrm>
            <a:off x="4742077" y="2791728"/>
            <a:ext cx="494417" cy="494417"/>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09E35AF8-53A2-08AE-052F-64DFC9290CEB}"/>
              </a:ext>
            </a:extLst>
          </p:cNvPr>
          <p:cNvPicPr>
            <a:picLocks noChangeAspect="1"/>
          </p:cNvPicPr>
          <p:nvPr/>
        </p:nvPicPr>
        <p:blipFill>
          <a:blip r:embed="rId4"/>
          <a:stretch>
            <a:fillRect/>
          </a:stretch>
        </p:blipFill>
        <p:spPr>
          <a:xfrm>
            <a:off x="3986565" y="999846"/>
            <a:ext cx="532475" cy="532475"/>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36CA8330-AAC4-043B-E25F-E835B82FED36}"/>
              </a:ext>
            </a:extLst>
          </p:cNvPr>
          <p:cNvPicPr>
            <a:picLocks noChangeAspect="1"/>
          </p:cNvPicPr>
          <p:nvPr/>
        </p:nvPicPr>
        <p:blipFill>
          <a:blip r:embed="rId5"/>
          <a:stretch>
            <a:fillRect/>
          </a:stretch>
        </p:blipFill>
        <p:spPr>
          <a:xfrm>
            <a:off x="4740245" y="1790130"/>
            <a:ext cx="487830" cy="487830"/>
          </a:xfrm>
          <a:prstGeom prst="rect">
            <a:avLst/>
          </a:prstGeom>
        </p:spPr>
      </p:pic>
    </p:spTree>
    <p:extLst>
      <p:ext uri="{BB962C8B-B14F-4D97-AF65-F5344CB8AC3E}">
        <p14:creationId xmlns:p14="http://schemas.microsoft.com/office/powerpoint/2010/main" val="635582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307" name="Google Shape;2307;p26"/>
          <p:cNvSpPr txBox="1"/>
          <p:nvPr/>
        </p:nvSpPr>
        <p:spPr>
          <a:xfrm>
            <a:off x="717400" y="735050"/>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Fira Sans Medium"/>
                <a:ea typeface="Fira Sans Medium"/>
                <a:cs typeface="Fira Sans Medium"/>
                <a:sym typeface="Fira Sans Medium"/>
              </a:rPr>
              <a:t>Occurrence</a:t>
            </a:r>
            <a:endParaRPr sz="2800" dirty="0">
              <a:latin typeface="Fira Sans Medium"/>
              <a:ea typeface="Fira Sans Medium"/>
              <a:cs typeface="Fira Sans Medium"/>
              <a:sym typeface="Fira Sans Medium"/>
            </a:endParaRPr>
          </a:p>
        </p:txBody>
      </p:sp>
      <p:sp>
        <p:nvSpPr>
          <p:cNvPr id="2312" name="Google Shape;2312;p26"/>
          <p:cNvSpPr txBox="1"/>
          <p:nvPr/>
        </p:nvSpPr>
        <p:spPr>
          <a:xfrm>
            <a:off x="397366" y="2378806"/>
            <a:ext cx="3770444" cy="29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buNone/>
              <a:defRPr sz="2000">
                <a:solidFill>
                  <a:srgbClr val="222831"/>
                </a:solidFill>
                <a:latin typeface="Fira Sans Medium"/>
                <a:ea typeface="Fira Sans Medium"/>
                <a:cs typeface="Fira Sans Medium"/>
              </a:defRPr>
            </a:lvl1pPr>
          </a:lstStyle>
          <a:p>
            <a:r>
              <a:rPr lang="en-US" dirty="0"/>
              <a:t>The T-Systems Incident</a:t>
            </a:r>
            <a:endParaRPr dirty="0">
              <a:sym typeface="Fira Sans Medium"/>
            </a:endParaRPr>
          </a:p>
        </p:txBody>
      </p:sp>
      <p:sp>
        <p:nvSpPr>
          <p:cNvPr id="2313" name="Google Shape;2313;p26"/>
          <p:cNvSpPr txBox="1"/>
          <p:nvPr/>
        </p:nvSpPr>
        <p:spPr>
          <a:xfrm>
            <a:off x="395596" y="2728671"/>
            <a:ext cx="4129952" cy="14166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None/>
              <a:defRPr sz="1000">
                <a:latin typeface="Fira Sans"/>
                <a:ea typeface="Fira Sans"/>
                <a:cs typeface="Fira Sans"/>
              </a:defRPr>
            </a:lvl1pPr>
          </a:lstStyle>
          <a:p>
            <a:r>
              <a:rPr lang="en-US" sz="900" dirty="0"/>
              <a:t>In 2008, a power outage at a data center managed by T-Systems, the company responsible for the centralized electronic patient records system of the UK's National Health Service (NHS), resulted in a complete loss of access to patient records. This incident caused widespread disruptions in patient care, including delayed treatments and compromised patient safety. The incident highlighted the risks associated with relying on a single point of failure in centralized systems, emphasizing the need for robust backup and disaster recovery mechanisms to ensure the continuous availability of critical healthcare data.</a:t>
            </a:r>
            <a:endParaRPr lang="en-US" sz="900" dirty="0">
              <a:sym typeface="Fira Sans"/>
            </a:endParaRPr>
          </a:p>
        </p:txBody>
      </p:sp>
      <p:grpSp>
        <p:nvGrpSpPr>
          <p:cNvPr id="2" name="Google Shape;2276;p26">
            <a:extLst>
              <a:ext uri="{FF2B5EF4-FFF2-40B4-BE49-F238E27FC236}">
                <a16:creationId xmlns:a16="http://schemas.microsoft.com/office/drawing/2014/main" id="{C3350C0F-AB47-4F1A-7B47-A07B0C12E332}"/>
              </a:ext>
            </a:extLst>
          </p:cNvPr>
          <p:cNvGrpSpPr/>
          <p:nvPr/>
        </p:nvGrpSpPr>
        <p:grpSpPr>
          <a:xfrm>
            <a:off x="4331916" y="1477477"/>
            <a:ext cx="4462948" cy="2516619"/>
            <a:chOff x="2185750" y="2059275"/>
            <a:chExt cx="3230275" cy="1821525"/>
          </a:xfrm>
        </p:grpSpPr>
        <p:sp>
          <p:nvSpPr>
            <p:cNvPr id="3" name="Google Shape;2277;p26">
              <a:extLst>
                <a:ext uri="{FF2B5EF4-FFF2-40B4-BE49-F238E27FC236}">
                  <a16:creationId xmlns:a16="http://schemas.microsoft.com/office/drawing/2014/main" id="{94141D3A-E8A9-F559-B951-5364663896E5}"/>
                </a:ext>
              </a:extLst>
            </p:cNvPr>
            <p:cNvSpPr/>
            <p:nvPr/>
          </p:nvSpPr>
          <p:spPr>
            <a:xfrm>
              <a:off x="4530075" y="3260850"/>
              <a:ext cx="552650" cy="552650"/>
            </a:xfrm>
            <a:custGeom>
              <a:avLst/>
              <a:gdLst/>
              <a:ahLst/>
              <a:cxnLst/>
              <a:rect l="l" t="t" r="r" b="b"/>
              <a:pathLst>
                <a:path w="22106" h="22106" extrusionOk="0">
                  <a:moveTo>
                    <a:pt x="11053" y="2186"/>
                  </a:moveTo>
                  <a:cubicBezTo>
                    <a:pt x="15961" y="2186"/>
                    <a:pt x="19920" y="6176"/>
                    <a:pt x="19920" y="11053"/>
                  </a:cubicBezTo>
                  <a:cubicBezTo>
                    <a:pt x="19920" y="15962"/>
                    <a:pt x="15961" y="19952"/>
                    <a:pt x="11053" y="19952"/>
                  </a:cubicBezTo>
                  <a:cubicBezTo>
                    <a:pt x="6144" y="19952"/>
                    <a:pt x="2154" y="15962"/>
                    <a:pt x="2154" y="11053"/>
                  </a:cubicBezTo>
                  <a:cubicBezTo>
                    <a:pt x="2154" y="6176"/>
                    <a:pt x="6144" y="2186"/>
                    <a:pt x="11053" y="2186"/>
                  </a:cubicBezTo>
                  <a:close/>
                  <a:moveTo>
                    <a:pt x="11053" y="1"/>
                  </a:moveTo>
                  <a:cubicBezTo>
                    <a:pt x="4940" y="1"/>
                    <a:pt x="0" y="4973"/>
                    <a:pt x="0" y="11053"/>
                  </a:cubicBezTo>
                  <a:cubicBezTo>
                    <a:pt x="0" y="17165"/>
                    <a:pt x="4972" y="22106"/>
                    <a:pt x="11053" y="22106"/>
                  </a:cubicBezTo>
                  <a:cubicBezTo>
                    <a:pt x="17133" y="22106"/>
                    <a:pt x="22105" y="17165"/>
                    <a:pt x="22105" y="11053"/>
                  </a:cubicBezTo>
                  <a:cubicBezTo>
                    <a:pt x="22105" y="4973"/>
                    <a:pt x="17133" y="1"/>
                    <a:pt x="1105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78;p26">
              <a:extLst>
                <a:ext uri="{FF2B5EF4-FFF2-40B4-BE49-F238E27FC236}">
                  <a16:creationId xmlns:a16="http://schemas.microsoft.com/office/drawing/2014/main" id="{61A7B2AA-DE9A-B622-71E1-0CCD242FB67A}"/>
                </a:ext>
              </a:extLst>
            </p:cNvPr>
            <p:cNvSpPr/>
            <p:nvPr/>
          </p:nvSpPr>
          <p:spPr>
            <a:xfrm>
              <a:off x="4976600" y="2299700"/>
              <a:ext cx="439425" cy="439425"/>
            </a:xfrm>
            <a:custGeom>
              <a:avLst/>
              <a:gdLst/>
              <a:ahLst/>
              <a:cxnLst/>
              <a:rect l="l" t="t" r="r" b="b"/>
              <a:pathLst>
                <a:path w="17577" h="17577" extrusionOk="0">
                  <a:moveTo>
                    <a:pt x="8804" y="2154"/>
                  </a:moveTo>
                  <a:cubicBezTo>
                    <a:pt x="12446" y="2154"/>
                    <a:pt x="15423" y="5131"/>
                    <a:pt x="15423" y="8805"/>
                  </a:cubicBezTo>
                  <a:cubicBezTo>
                    <a:pt x="15423" y="12447"/>
                    <a:pt x="12446" y="15424"/>
                    <a:pt x="8804" y="15424"/>
                  </a:cubicBezTo>
                  <a:cubicBezTo>
                    <a:pt x="5131" y="15424"/>
                    <a:pt x="2186" y="12447"/>
                    <a:pt x="2186" y="8805"/>
                  </a:cubicBezTo>
                  <a:cubicBezTo>
                    <a:pt x="2186" y="5131"/>
                    <a:pt x="5162" y="2154"/>
                    <a:pt x="8804" y="2154"/>
                  </a:cubicBezTo>
                  <a:close/>
                  <a:moveTo>
                    <a:pt x="8804" y="1"/>
                  </a:moveTo>
                  <a:cubicBezTo>
                    <a:pt x="3959" y="1"/>
                    <a:pt x="0" y="3959"/>
                    <a:pt x="0" y="8805"/>
                  </a:cubicBezTo>
                  <a:cubicBezTo>
                    <a:pt x="0" y="13650"/>
                    <a:pt x="3959" y="17577"/>
                    <a:pt x="8804" y="17577"/>
                  </a:cubicBezTo>
                  <a:cubicBezTo>
                    <a:pt x="13650" y="17577"/>
                    <a:pt x="17577" y="13650"/>
                    <a:pt x="17577" y="8805"/>
                  </a:cubicBezTo>
                  <a:cubicBezTo>
                    <a:pt x="17577" y="3959"/>
                    <a:pt x="13650" y="1"/>
                    <a:pt x="88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79;p26">
              <a:extLst>
                <a:ext uri="{FF2B5EF4-FFF2-40B4-BE49-F238E27FC236}">
                  <a16:creationId xmlns:a16="http://schemas.microsoft.com/office/drawing/2014/main" id="{71D2CC2A-49C5-9520-EB1E-6042965FADDB}"/>
                </a:ext>
              </a:extLst>
            </p:cNvPr>
            <p:cNvSpPr/>
            <p:nvPr/>
          </p:nvSpPr>
          <p:spPr>
            <a:xfrm>
              <a:off x="2185750" y="2387600"/>
              <a:ext cx="507525" cy="508300"/>
            </a:xfrm>
            <a:custGeom>
              <a:avLst/>
              <a:gdLst/>
              <a:ahLst/>
              <a:cxnLst/>
              <a:rect l="l" t="t" r="r" b="b"/>
              <a:pathLst>
                <a:path w="20301" h="20332" extrusionOk="0">
                  <a:moveTo>
                    <a:pt x="10135" y="2185"/>
                  </a:moveTo>
                  <a:cubicBezTo>
                    <a:pt x="14569" y="2185"/>
                    <a:pt x="18147" y="5764"/>
                    <a:pt x="18147" y="10166"/>
                  </a:cubicBezTo>
                  <a:cubicBezTo>
                    <a:pt x="18147" y="14599"/>
                    <a:pt x="14569" y="18178"/>
                    <a:pt x="10135" y="18178"/>
                  </a:cubicBezTo>
                  <a:cubicBezTo>
                    <a:pt x="5733" y="18178"/>
                    <a:pt x="2154" y="14599"/>
                    <a:pt x="2154" y="10166"/>
                  </a:cubicBezTo>
                  <a:cubicBezTo>
                    <a:pt x="2154" y="5764"/>
                    <a:pt x="5733" y="2185"/>
                    <a:pt x="10135" y="2185"/>
                  </a:cubicBezTo>
                  <a:close/>
                  <a:moveTo>
                    <a:pt x="10135" y="0"/>
                  </a:moveTo>
                  <a:cubicBezTo>
                    <a:pt x="4530" y="0"/>
                    <a:pt x="1" y="4560"/>
                    <a:pt x="1" y="10166"/>
                  </a:cubicBezTo>
                  <a:cubicBezTo>
                    <a:pt x="1" y="15771"/>
                    <a:pt x="4561" y="20331"/>
                    <a:pt x="10135" y="20331"/>
                  </a:cubicBezTo>
                  <a:cubicBezTo>
                    <a:pt x="15740" y="20331"/>
                    <a:pt x="20301" y="15771"/>
                    <a:pt x="20301" y="10166"/>
                  </a:cubicBezTo>
                  <a:cubicBezTo>
                    <a:pt x="20301" y="4560"/>
                    <a:pt x="15740"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80;p26">
              <a:extLst>
                <a:ext uri="{FF2B5EF4-FFF2-40B4-BE49-F238E27FC236}">
                  <a16:creationId xmlns:a16="http://schemas.microsoft.com/office/drawing/2014/main" id="{56561D9B-47A7-0694-ECB4-6646DF061CB1}"/>
                </a:ext>
              </a:extLst>
            </p:cNvPr>
            <p:cNvSpPr/>
            <p:nvPr/>
          </p:nvSpPr>
          <p:spPr>
            <a:xfrm>
              <a:off x="2603000" y="3506300"/>
              <a:ext cx="374500" cy="374500"/>
            </a:xfrm>
            <a:custGeom>
              <a:avLst/>
              <a:gdLst/>
              <a:ahLst/>
              <a:cxnLst/>
              <a:rect l="l" t="t" r="r" b="b"/>
              <a:pathLst>
                <a:path w="14980" h="14980" extrusionOk="0">
                  <a:moveTo>
                    <a:pt x="7506" y="2185"/>
                  </a:moveTo>
                  <a:cubicBezTo>
                    <a:pt x="10420" y="2185"/>
                    <a:pt x="12826" y="4560"/>
                    <a:pt x="12826" y="7506"/>
                  </a:cubicBezTo>
                  <a:cubicBezTo>
                    <a:pt x="12826" y="10419"/>
                    <a:pt x="10420" y="12794"/>
                    <a:pt x="7506" y="12794"/>
                  </a:cubicBezTo>
                  <a:cubicBezTo>
                    <a:pt x="4561" y="12794"/>
                    <a:pt x="2186" y="10419"/>
                    <a:pt x="2186" y="7506"/>
                  </a:cubicBezTo>
                  <a:cubicBezTo>
                    <a:pt x="2186" y="4560"/>
                    <a:pt x="4561" y="2185"/>
                    <a:pt x="7506" y="2185"/>
                  </a:cubicBezTo>
                  <a:close/>
                  <a:moveTo>
                    <a:pt x="7506" y="0"/>
                  </a:moveTo>
                  <a:cubicBezTo>
                    <a:pt x="3357" y="0"/>
                    <a:pt x="1" y="3357"/>
                    <a:pt x="1" y="7474"/>
                  </a:cubicBezTo>
                  <a:cubicBezTo>
                    <a:pt x="1" y="11623"/>
                    <a:pt x="3357" y="14980"/>
                    <a:pt x="7506" y="14980"/>
                  </a:cubicBezTo>
                  <a:cubicBezTo>
                    <a:pt x="11623" y="14980"/>
                    <a:pt x="14980" y="11623"/>
                    <a:pt x="14980" y="7474"/>
                  </a:cubicBezTo>
                  <a:cubicBezTo>
                    <a:pt x="14980" y="3357"/>
                    <a:pt x="11623" y="0"/>
                    <a:pt x="75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81;p26">
              <a:extLst>
                <a:ext uri="{FF2B5EF4-FFF2-40B4-BE49-F238E27FC236}">
                  <a16:creationId xmlns:a16="http://schemas.microsoft.com/office/drawing/2014/main" id="{203A1C22-2D7A-C590-A2BB-9EB0DF6BA6A7}"/>
                </a:ext>
              </a:extLst>
            </p:cNvPr>
            <p:cNvSpPr/>
            <p:nvPr/>
          </p:nvSpPr>
          <p:spPr>
            <a:xfrm>
              <a:off x="4264050" y="3195925"/>
              <a:ext cx="344425" cy="232000"/>
            </a:xfrm>
            <a:custGeom>
              <a:avLst/>
              <a:gdLst/>
              <a:ahLst/>
              <a:cxnLst/>
              <a:rect l="l" t="t" r="r" b="b"/>
              <a:pathLst>
                <a:path w="13777" h="9280" extrusionOk="0">
                  <a:moveTo>
                    <a:pt x="1077" y="1"/>
                  </a:moveTo>
                  <a:lnTo>
                    <a:pt x="0" y="1869"/>
                  </a:lnTo>
                  <a:lnTo>
                    <a:pt x="12700" y="9280"/>
                  </a:lnTo>
                  <a:lnTo>
                    <a:pt x="13776" y="7411"/>
                  </a:lnTo>
                  <a:lnTo>
                    <a:pt x="107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82;p26">
              <a:extLst>
                <a:ext uri="{FF2B5EF4-FFF2-40B4-BE49-F238E27FC236}">
                  <a16:creationId xmlns:a16="http://schemas.microsoft.com/office/drawing/2014/main" id="{4990367A-0DFE-9911-509D-319C3FAC59E3}"/>
                </a:ext>
              </a:extLst>
            </p:cNvPr>
            <p:cNvSpPr/>
            <p:nvPr/>
          </p:nvSpPr>
          <p:spPr>
            <a:xfrm>
              <a:off x="4263250" y="2574425"/>
              <a:ext cx="749800" cy="292975"/>
            </a:xfrm>
            <a:custGeom>
              <a:avLst/>
              <a:gdLst/>
              <a:ahLst/>
              <a:cxnLst/>
              <a:rect l="l" t="t" r="r" b="b"/>
              <a:pathLst>
                <a:path w="29992" h="11719" extrusionOk="0">
                  <a:moveTo>
                    <a:pt x="29294" y="1"/>
                  </a:moveTo>
                  <a:lnTo>
                    <a:pt x="1" y="9692"/>
                  </a:lnTo>
                  <a:lnTo>
                    <a:pt x="666" y="11718"/>
                  </a:lnTo>
                  <a:lnTo>
                    <a:pt x="29991" y="2028"/>
                  </a:lnTo>
                  <a:lnTo>
                    <a:pt x="2929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83;p26">
              <a:extLst>
                <a:ext uri="{FF2B5EF4-FFF2-40B4-BE49-F238E27FC236}">
                  <a16:creationId xmlns:a16="http://schemas.microsoft.com/office/drawing/2014/main" id="{3032C6EC-15A9-F7CE-2741-FB9047987BB3}"/>
                </a:ext>
              </a:extLst>
            </p:cNvPr>
            <p:cNvSpPr/>
            <p:nvPr/>
          </p:nvSpPr>
          <p:spPr>
            <a:xfrm>
              <a:off x="2652075" y="2671025"/>
              <a:ext cx="598575" cy="227250"/>
            </a:xfrm>
            <a:custGeom>
              <a:avLst/>
              <a:gdLst/>
              <a:ahLst/>
              <a:cxnLst/>
              <a:rect l="l" t="t" r="r" b="b"/>
              <a:pathLst>
                <a:path w="23943" h="9090" extrusionOk="0">
                  <a:moveTo>
                    <a:pt x="603" y="0"/>
                  </a:moveTo>
                  <a:lnTo>
                    <a:pt x="1" y="2091"/>
                  </a:lnTo>
                  <a:lnTo>
                    <a:pt x="23309" y="9089"/>
                  </a:lnTo>
                  <a:lnTo>
                    <a:pt x="23943" y="6999"/>
                  </a:lnTo>
                  <a:lnTo>
                    <a:pt x="60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84;p26">
              <a:extLst>
                <a:ext uri="{FF2B5EF4-FFF2-40B4-BE49-F238E27FC236}">
                  <a16:creationId xmlns:a16="http://schemas.microsoft.com/office/drawing/2014/main" id="{5B2FC583-ECF9-EA5F-6391-D68C72D77787}"/>
                </a:ext>
              </a:extLst>
            </p:cNvPr>
            <p:cNvSpPr/>
            <p:nvPr/>
          </p:nvSpPr>
          <p:spPr>
            <a:xfrm>
              <a:off x="2920475" y="3168225"/>
              <a:ext cx="183725" cy="183700"/>
            </a:xfrm>
            <a:custGeom>
              <a:avLst/>
              <a:gdLst/>
              <a:ahLst/>
              <a:cxnLst/>
              <a:rect l="l" t="t" r="r" b="b"/>
              <a:pathLst>
                <a:path w="7349" h="7348" extrusionOk="0">
                  <a:moveTo>
                    <a:pt x="3674" y="2154"/>
                  </a:moveTo>
                  <a:cubicBezTo>
                    <a:pt x="4498" y="2154"/>
                    <a:pt x="5195" y="2851"/>
                    <a:pt x="5195" y="3674"/>
                  </a:cubicBezTo>
                  <a:cubicBezTo>
                    <a:pt x="5195" y="4498"/>
                    <a:pt x="4498" y="5194"/>
                    <a:pt x="3674" y="5194"/>
                  </a:cubicBezTo>
                  <a:cubicBezTo>
                    <a:pt x="2851" y="5194"/>
                    <a:pt x="2154" y="4498"/>
                    <a:pt x="2154" y="3674"/>
                  </a:cubicBezTo>
                  <a:cubicBezTo>
                    <a:pt x="2154" y="2851"/>
                    <a:pt x="2851" y="2154"/>
                    <a:pt x="3674" y="2154"/>
                  </a:cubicBezTo>
                  <a:close/>
                  <a:moveTo>
                    <a:pt x="3674" y="1"/>
                  </a:moveTo>
                  <a:cubicBezTo>
                    <a:pt x="1648" y="1"/>
                    <a:pt x="1" y="1647"/>
                    <a:pt x="1" y="3674"/>
                  </a:cubicBezTo>
                  <a:cubicBezTo>
                    <a:pt x="1" y="5701"/>
                    <a:pt x="1648" y="7348"/>
                    <a:pt x="3674" y="7348"/>
                  </a:cubicBezTo>
                  <a:cubicBezTo>
                    <a:pt x="5701" y="7348"/>
                    <a:pt x="7348" y="5701"/>
                    <a:pt x="7348" y="3674"/>
                  </a:cubicBezTo>
                  <a:cubicBezTo>
                    <a:pt x="7348" y="1647"/>
                    <a:pt x="5701" y="1"/>
                    <a:pt x="367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85;p26">
              <a:extLst>
                <a:ext uri="{FF2B5EF4-FFF2-40B4-BE49-F238E27FC236}">
                  <a16:creationId xmlns:a16="http://schemas.microsoft.com/office/drawing/2014/main" id="{A4A88527-05C8-2B62-F970-86F4FAF2EA45}"/>
                </a:ext>
              </a:extLst>
            </p:cNvPr>
            <p:cNvSpPr/>
            <p:nvPr/>
          </p:nvSpPr>
          <p:spPr>
            <a:xfrm>
              <a:off x="3062200" y="3162675"/>
              <a:ext cx="186075" cy="91075"/>
            </a:xfrm>
            <a:custGeom>
              <a:avLst/>
              <a:gdLst/>
              <a:ahLst/>
              <a:cxnLst/>
              <a:rect l="l" t="t" r="r" b="b"/>
              <a:pathLst>
                <a:path w="7443" h="3643" extrusionOk="0">
                  <a:moveTo>
                    <a:pt x="6999" y="1"/>
                  </a:moveTo>
                  <a:lnTo>
                    <a:pt x="1" y="1521"/>
                  </a:lnTo>
                  <a:lnTo>
                    <a:pt x="476" y="3643"/>
                  </a:lnTo>
                  <a:lnTo>
                    <a:pt x="7443" y="2123"/>
                  </a:lnTo>
                  <a:lnTo>
                    <a:pt x="699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86;p26">
              <a:extLst>
                <a:ext uri="{FF2B5EF4-FFF2-40B4-BE49-F238E27FC236}">
                  <a16:creationId xmlns:a16="http://schemas.microsoft.com/office/drawing/2014/main" id="{1662770A-D7E8-C955-8ADC-5481D84F8F07}"/>
                </a:ext>
              </a:extLst>
            </p:cNvPr>
            <p:cNvSpPr/>
            <p:nvPr/>
          </p:nvSpPr>
          <p:spPr>
            <a:xfrm>
              <a:off x="2917325" y="3359025"/>
              <a:ext cx="447350" cy="280300"/>
            </a:xfrm>
            <a:custGeom>
              <a:avLst/>
              <a:gdLst/>
              <a:ahLst/>
              <a:cxnLst/>
              <a:rect l="l" t="t" r="r" b="b"/>
              <a:pathLst>
                <a:path w="17894" h="11212" extrusionOk="0">
                  <a:moveTo>
                    <a:pt x="16848" y="1"/>
                  </a:moveTo>
                  <a:lnTo>
                    <a:pt x="0" y="9311"/>
                  </a:lnTo>
                  <a:lnTo>
                    <a:pt x="1045" y="11212"/>
                  </a:lnTo>
                  <a:lnTo>
                    <a:pt x="17893" y="1901"/>
                  </a:lnTo>
                  <a:lnTo>
                    <a:pt x="1684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87;p26">
              <a:extLst>
                <a:ext uri="{FF2B5EF4-FFF2-40B4-BE49-F238E27FC236}">
                  <a16:creationId xmlns:a16="http://schemas.microsoft.com/office/drawing/2014/main" id="{3F1AE3EA-B157-6F6A-48B7-42B751A0DC9B}"/>
                </a:ext>
              </a:extLst>
            </p:cNvPr>
            <p:cNvSpPr/>
            <p:nvPr/>
          </p:nvSpPr>
          <p:spPr>
            <a:xfrm>
              <a:off x="4016225" y="3644850"/>
              <a:ext cx="184500" cy="183700"/>
            </a:xfrm>
            <a:custGeom>
              <a:avLst/>
              <a:gdLst/>
              <a:ahLst/>
              <a:cxnLst/>
              <a:rect l="l" t="t" r="r" b="b"/>
              <a:pathLst>
                <a:path w="7380" h="7348" extrusionOk="0">
                  <a:moveTo>
                    <a:pt x="3706" y="2154"/>
                  </a:moveTo>
                  <a:cubicBezTo>
                    <a:pt x="4529" y="2154"/>
                    <a:pt x="5195" y="2850"/>
                    <a:pt x="5195" y="3674"/>
                  </a:cubicBezTo>
                  <a:cubicBezTo>
                    <a:pt x="5195" y="4497"/>
                    <a:pt x="4529" y="5194"/>
                    <a:pt x="3706" y="5194"/>
                  </a:cubicBezTo>
                  <a:cubicBezTo>
                    <a:pt x="2851" y="5194"/>
                    <a:pt x="2186" y="4497"/>
                    <a:pt x="2186" y="3674"/>
                  </a:cubicBezTo>
                  <a:cubicBezTo>
                    <a:pt x="2186" y="2850"/>
                    <a:pt x="2851" y="2154"/>
                    <a:pt x="3706" y="2154"/>
                  </a:cubicBezTo>
                  <a:close/>
                  <a:moveTo>
                    <a:pt x="3706" y="0"/>
                  </a:moveTo>
                  <a:cubicBezTo>
                    <a:pt x="1648" y="0"/>
                    <a:pt x="1" y="1647"/>
                    <a:pt x="1" y="3674"/>
                  </a:cubicBezTo>
                  <a:cubicBezTo>
                    <a:pt x="1" y="5701"/>
                    <a:pt x="1648" y="7347"/>
                    <a:pt x="3706" y="7347"/>
                  </a:cubicBezTo>
                  <a:cubicBezTo>
                    <a:pt x="5733" y="7347"/>
                    <a:pt x="7380" y="5701"/>
                    <a:pt x="7380" y="3674"/>
                  </a:cubicBezTo>
                  <a:cubicBezTo>
                    <a:pt x="7380" y="1647"/>
                    <a:pt x="5733" y="0"/>
                    <a:pt x="37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88;p26">
              <a:extLst>
                <a:ext uri="{FF2B5EF4-FFF2-40B4-BE49-F238E27FC236}">
                  <a16:creationId xmlns:a16="http://schemas.microsoft.com/office/drawing/2014/main" id="{71FE26CE-8800-11BA-935E-CAD116A29164}"/>
                </a:ext>
              </a:extLst>
            </p:cNvPr>
            <p:cNvSpPr/>
            <p:nvPr/>
          </p:nvSpPr>
          <p:spPr>
            <a:xfrm>
              <a:off x="3987725" y="3503925"/>
              <a:ext cx="121175" cy="178950"/>
            </a:xfrm>
            <a:custGeom>
              <a:avLst/>
              <a:gdLst/>
              <a:ahLst/>
              <a:cxnLst/>
              <a:rect l="l" t="t" r="r" b="b"/>
              <a:pathLst>
                <a:path w="4847" h="7158" extrusionOk="0">
                  <a:moveTo>
                    <a:pt x="1964" y="0"/>
                  </a:moveTo>
                  <a:lnTo>
                    <a:pt x="1" y="919"/>
                  </a:lnTo>
                  <a:lnTo>
                    <a:pt x="2883" y="7157"/>
                  </a:lnTo>
                  <a:lnTo>
                    <a:pt x="4846" y="6239"/>
                  </a:lnTo>
                  <a:lnTo>
                    <a:pt x="196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89;p26">
              <a:extLst>
                <a:ext uri="{FF2B5EF4-FFF2-40B4-BE49-F238E27FC236}">
                  <a16:creationId xmlns:a16="http://schemas.microsoft.com/office/drawing/2014/main" id="{689EA1CB-61C7-F7A3-A80D-F1D66324727C}"/>
                </a:ext>
              </a:extLst>
            </p:cNvPr>
            <p:cNvSpPr/>
            <p:nvPr/>
          </p:nvSpPr>
          <p:spPr>
            <a:xfrm>
              <a:off x="3312375" y="2224300"/>
              <a:ext cx="191625" cy="184175"/>
            </a:xfrm>
            <a:custGeom>
              <a:avLst/>
              <a:gdLst/>
              <a:ahLst/>
              <a:cxnLst/>
              <a:rect l="l" t="t" r="r" b="b"/>
              <a:pathLst>
                <a:path w="7665" h="7367" extrusionOk="0">
                  <a:moveTo>
                    <a:pt x="3825" y="2189"/>
                  </a:moveTo>
                  <a:cubicBezTo>
                    <a:pt x="4599" y="2189"/>
                    <a:pt x="5261" y="2773"/>
                    <a:pt x="5321" y="3587"/>
                  </a:cubicBezTo>
                  <a:cubicBezTo>
                    <a:pt x="5385" y="4410"/>
                    <a:pt x="4783" y="5139"/>
                    <a:pt x="3928" y="5202"/>
                  </a:cubicBezTo>
                  <a:cubicBezTo>
                    <a:pt x="3890" y="5205"/>
                    <a:pt x="3852" y="5206"/>
                    <a:pt x="3814" y="5206"/>
                  </a:cubicBezTo>
                  <a:cubicBezTo>
                    <a:pt x="3039" y="5206"/>
                    <a:pt x="2373" y="4594"/>
                    <a:pt x="2313" y="3808"/>
                  </a:cubicBezTo>
                  <a:cubicBezTo>
                    <a:pt x="2250" y="2985"/>
                    <a:pt x="2883" y="2257"/>
                    <a:pt x="3706" y="2193"/>
                  </a:cubicBezTo>
                  <a:cubicBezTo>
                    <a:pt x="3746" y="2190"/>
                    <a:pt x="3786" y="2189"/>
                    <a:pt x="3825" y="2189"/>
                  </a:cubicBezTo>
                  <a:close/>
                  <a:moveTo>
                    <a:pt x="3784" y="1"/>
                  </a:moveTo>
                  <a:cubicBezTo>
                    <a:pt x="3706" y="1"/>
                    <a:pt x="3627" y="3"/>
                    <a:pt x="3548" y="8"/>
                  </a:cubicBezTo>
                  <a:cubicBezTo>
                    <a:pt x="1521" y="167"/>
                    <a:pt x="1" y="1940"/>
                    <a:pt x="159" y="3967"/>
                  </a:cubicBezTo>
                  <a:cubicBezTo>
                    <a:pt x="310" y="5896"/>
                    <a:pt x="1896" y="7367"/>
                    <a:pt x="3797" y="7367"/>
                  </a:cubicBezTo>
                  <a:cubicBezTo>
                    <a:pt x="3892" y="7367"/>
                    <a:pt x="3989" y="7363"/>
                    <a:pt x="4086" y="7355"/>
                  </a:cubicBezTo>
                  <a:cubicBezTo>
                    <a:pt x="6113" y="7229"/>
                    <a:pt x="7665" y="5455"/>
                    <a:pt x="7507" y="3428"/>
                  </a:cubicBezTo>
                  <a:cubicBezTo>
                    <a:pt x="7354" y="1481"/>
                    <a:pt x="5711" y="1"/>
                    <a:pt x="378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90;p26">
              <a:extLst>
                <a:ext uri="{FF2B5EF4-FFF2-40B4-BE49-F238E27FC236}">
                  <a16:creationId xmlns:a16="http://schemas.microsoft.com/office/drawing/2014/main" id="{F83C62F3-CE14-7847-30F2-1B53C0FF37E2}"/>
                </a:ext>
              </a:extLst>
            </p:cNvPr>
            <p:cNvSpPr/>
            <p:nvPr/>
          </p:nvSpPr>
          <p:spPr>
            <a:xfrm>
              <a:off x="3412925" y="2366200"/>
              <a:ext cx="131475" cy="177375"/>
            </a:xfrm>
            <a:custGeom>
              <a:avLst/>
              <a:gdLst/>
              <a:ahLst/>
              <a:cxnLst/>
              <a:rect l="l" t="t" r="r" b="b"/>
              <a:pathLst>
                <a:path w="5259" h="7095" extrusionOk="0">
                  <a:moveTo>
                    <a:pt x="1901" y="1"/>
                  </a:moveTo>
                  <a:lnTo>
                    <a:pt x="1" y="1078"/>
                  </a:lnTo>
                  <a:lnTo>
                    <a:pt x="3358" y="7095"/>
                  </a:lnTo>
                  <a:lnTo>
                    <a:pt x="5258" y="6018"/>
                  </a:lnTo>
                  <a:lnTo>
                    <a:pt x="190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91;p26">
              <a:extLst>
                <a:ext uri="{FF2B5EF4-FFF2-40B4-BE49-F238E27FC236}">
                  <a16:creationId xmlns:a16="http://schemas.microsoft.com/office/drawing/2014/main" id="{742FD613-E642-A18C-3AD0-F85BAD9A9D34}"/>
                </a:ext>
              </a:extLst>
            </p:cNvPr>
            <p:cNvSpPr/>
            <p:nvPr/>
          </p:nvSpPr>
          <p:spPr>
            <a:xfrm>
              <a:off x="4122325" y="2059275"/>
              <a:ext cx="209825" cy="184225"/>
            </a:xfrm>
            <a:custGeom>
              <a:avLst/>
              <a:gdLst/>
              <a:ahLst/>
              <a:cxnLst/>
              <a:rect l="l" t="t" r="r" b="b"/>
              <a:pathLst>
                <a:path w="8393" h="7369" extrusionOk="0">
                  <a:moveTo>
                    <a:pt x="4183" y="2167"/>
                  </a:moveTo>
                  <a:cubicBezTo>
                    <a:pt x="4666" y="2167"/>
                    <a:pt x="5150" y="2404"/>
                    <a:pt x="5448" y="2841"/>
                  </a:cubicBezTo>
                  <a:cubicBezTo>
                    <a:pt x="5923" y="3537"/>
                    <a:pt x="5733" y="4487"/>
                    <a:pt x="5036" y="4962"/>
                  </a:cubicBezTo>
                  <a:cubicBezTo>
                    <a:pt x="4780" y="5125"/>
                    <a:pt x="4491" y="5202"/>
                    <a:pt x="4204" y="5202"/>
                  </a:cubicBezTo>
                  <a:cubicBezTo>
                    <a:pt x="3710" y="5202"/>
                    <a:pt x="3226" y="4972"/>
                    <a:pt x="2946" y="4551"/>
                  </a:cubicBezTo>
                  <a:cubicBezTo>
                    <a:pt x="2471" y="3854"/>
                    <a:pt x="2661" y="2904"/>
                    <a:pt x="3357" y="2429"/>
                  </a:cubicBezTo>
                  <a:cubicBezTo>
                    <a:pt x="3606" y="2251"/>
                    <a:pt x="3894" y="2167"/>
                    <a:pt x="4183" y="2167"/>
                  </a:cubicBezTo>
                  <a:close/>
                  <a:moveTo>
                    <a:pt x="4170" y="1"/>
                  </a:moveTo>
                  <a:cubicBezTo>
                    <a:pt x="3467" y="1"/>
                    <a:pt x="2756" y="201"/>
                    <a:pt x="2122" y="624"/>
                  </a:cubicBezTo>
                  <a:cubicBezTo>
                    <a:pt x="444" y="1764"/>
                    <a:pt x="0" y="4076"/>
                    <a:pt x="1141" y="5754"/>
                  </a:cubicBezTo>
                  <a:cubicBezTo>
                    <a:pt x="1853" y="6802"/>
                    <a:pt x="3009" y="7369"/>
                    <a:pt x="4186" y="7369"/>
                  </a:cubicBezTo>
                  <a:cubicBezTo>
                    <a:pt x="4894" y="7369"/>
                    <a:pt x="5609" y="7164"/>
                    <a:pt x="6239" y="6736"/>
                  </a:cubicBezTo>
                  <a:cubicBezTo>
                    <a:pt x="7949" y="5627"/>
                    <a:pt x="8393" y="3316"/>
                    <a:pt x="7253" y="1637"/>
                  </a:cubicBezTo>
                  <a:cubicBezTo>
                    <a:pt x="6535" y="581"/>
                    <a:pt x="5365" y="1"/>
                    <a:pt x="41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2;p26">
              <a:extLst>
                <a:ext uri="{FF2B5EF4-FFF2-40B4-BE49-F238E27FC236}">
                  <a16:creationId xmlns:a16="http://schemas.microsoft.com/office/drawing/2014/main" id="{00AE508F-09CC-E1F6-C7BD-41091DAC2CC1}"/>
                </a:ext>
              </a:extLst>
            </p:cNvPr>
            <p:cNvSpPr/>
            <p:nvPr/>
          </p:nvSpPr>
          <p:spPr>
            <a:xfrm>
              <a:off x="3978225" y="2193625"/>
              <a:ext cx="231225" cy="346000"/>
            </a:xfrm>
            <a:custGeom>
              <a:avLst/>
              <a:gdLst/>
              <a:ahLst/>
              <a:cxnLst/>
              <a:rect l="l" t="t" r="r" b="b"/>
              <a:pathLst>
                <a:path w="9249" h="13840" extrusionOk="0">
                  <a:moveTo>
                    <a:pt x="7411" y="0"/>
                  </a:moveTo>
                  <a:lnTo>
                    <a:pt x="1" y="12731"/>
                  </a:lnTo>
                  <a:lnTo>
                    <a:pt x="1869" y="13839"/>
                  </a:lnTo>
                  <a:lnTo>
                    <a:pt x="9248" y="1140"/>
                  </a:lnTo>
                  <a:lnTo>
                    <a:pt x="741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3;p26">
              <a:extLst>
                <a:ext uri="{FF2B5EF4-FFF2-40B4-BE49-F238E27FC236}">
                  <a16:creationId xmlns:a16="http://schemas.microsoft.com/office/drawing/2014/main" id="{F7DE60CF-608B-9EA9-A6A5-375657C80A3B}"/>
                </a:ext>
              </a:extLst>
            </p:cNvPr>
            <p:cNvSpPr/>
            <p:nvPr/>
          </p:nvSpPr>
          <p:spPr>
            <a:xfrm>
              <a:off x="3189675" y="2450925"/>
              <a:ext cx="1152775" cy="1152775"/>
            </a:xfrm>
            <a:custGeom>
              <a:avLst/>
              <a:gdLst/>
              <a:ahLst/>
              <a:cxnLst/>
              <a:rect l="l" t="t" r="r" b="b"/>
              <a:pathLst>
                <a:path w="46111" h="46111" extrusionOk="0">
                  <a:moveTo>
                    <a:pt x="23055" y="2439"/>
                  </a:moveTo>
                  <a:cubicBezTo>
                    <a:pt x="27616" y="2439"/>
                    <a:pt x="31828" y="3927"/>
                    <a:pt x="35248" y="6461"/>
                  </a:cubicBezTo>
                  <a:cubicBezTo>
                    <a:pt x="39428" y="9501"/>
                    <a:pt x="42405" y="14093"/>
                    <a:pt x="43355" y="19382"/>
                  </a:cubicBezTo>
                  <a:cubicBezTo>
                    <a:pt x="43577" y="20585"/>
                    <a:pt x="43672" y="21820"/>
                    <a:pt x="43672" y="23055"/>
                  </a:cubicBezTo>
                  <a:cubicBezTo>
                    <a:pt x="43672" y="34425"/>
                    <a:pt x="34425" y="43672"/>
                    <a:pt x="23055" y="43672"/>
                  </a:cubicBezTo>
                  <a:cubicBezTo>
                    <a:pt x="11686" y="43672"/>
                    <a:pt x="2439" y="34425"/>
                    <a:pt x="2439" y="23055"/>
                  </a:cubicBezTo>
                  <a:cubicBezTo>
                    <a:pt x="2439" y="18970"/>
                    <a:pt x="3642" y="15170"/>
                    <a:pt x="5701" y="11971"/>
                  </a:cubicBezTo>
                  <a:cubicBezTo>
                    <a:pt x="7158" y="9660"/>
                    <a:pt x="9089" y="7696"/>
                    <a:pt x="11338" y="6113"/>
                  </a:cubicBezTo>
                  <a:cubicBezTo>
                    <a:pt x="14663" y="3801"/>
                    <a:pt x="18717" y="2439"/>
                    <a:pt x="23055" y="2439"/>
                  </a:cubicBezTo>
                  <a:close/>
                  <a:moveTo>
                    <a:pt x="23055" y="1"/>
                  </a:moveTo>
                  <a:cubicBezTo>
                    <a:pt x="18115" y="1"/>
                    <a:pt x="13523" y="1584"/>
                    <a:pt x="9754" y="4244"/>
                  </a:cubicBezTo>
                  <a:cubicBezTo>
                    <a:pt x="7316" y="5986"/>
                    <a:pt x="5194" y="8203"/>
                    <a:pt x="3579" y="10736"/>
                  </a:cubicBezTo>
                  <a:cubicBezTo>
                    <a:pt x="1330" y="14315"/>
                    <a:pt x="0" y="18527"/>
                    <a:pt x="0" y="23055"/>
                  </a:cubicBezTo>
                  <a:cubicBezTo>
                    <a:pt x="0" y="35786"/>
                    <a:pt x="10356" y="46110"/>
                    <a:pt x="23055" y="46110"/>
                  </a:cubicBezTo>
                  <a:cubicBezTo>
                    <a:pt x="35786" y="46110"/>
                    <a:pt x="46110" y="35786"/>
                    <a:pt x="46110" y="23055"/>
                  </a:cubicBezTo>
                  <a:cubicBezTo>
                    <a:pt x="46110" y="21757"/>
                    <a:pt x="46015" y="20459"/>
                    <a:pt x="45794" y="19192"/>
                  </a:cubicBezTo>
                  <a:cubicBezTo>
                    <a:pt x="44780" y="13111"/>
                    <a:pt x="41360" y="7854"/>
                    <a:pt x="36546" y="4371"/>
                  </a:cubicBezTo>
                  <a:cubicBezTo>
                    <a:pt x="32746" y="1616"/>
                    <a:pt x="28091" y="1"/>
                    <a:pt x="2305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294;p26">
              <a:extLst>
                <a:ext uri="{FF2B5EF4-FFF2-40B4-BE49-F238E27FC236}">
                  <a16:creationId xmlns:a16="http://schemas.microsoft.com/office/drawing/2014/main" id="{9DCFBD51-A65F-E154-4A70-A08E8938428B}"/>
                </a:ext>
              </a:extLst>
            </p:cNvPr>
            <p:cNvSpPr/>
            <p:nvPr/>
          </p:nvSpPr>
          <p:spPr>
            <a:xfrm>
              <a:off x="2696425" y="3599725"/>
              <a:ext cx="187675" cy="187650"/>
            </a:xfrm>
            <a:custGeom>
              <a:avLst/>
              <a:gdLst/>
              <a:ahLst/>
              <a:cxnLst/>
              <a:rect l="l" t="t" r="r" b="b"/>
              <a:pathLst>
                <a:path w="7507" h="7506" extrusionOk="0">
                  <a:moveTo>
                    <a:pt x="3769" y="2280"/>
                  </a:moveTo>
                  <a:cubicBezTo>
                    <a:pt x="4624" y="2280"/>
                    <a:pt x="5321" y="3009"/>
                    <a:pt x="5321" y="3864"/>
                  </a:cubicBezTo>
                  <a:cubicBezTo>
                    <a:pt x="5321" y="4719"/>
                    <a:pt x="4624" y="5415"/>
                    <a:pt x="3769" y="5415"/>
                  </a:cubicBezTo>
                  <a:lnTo>
                    <a:pt x="3737" y="5415"/>
                  </a:lnTo>
                  <a:cubicBezTo>
                    <a:pt x="2882" y="5415"/>
                    <a:pt x="2186" y="4687"/>
                    <a:pt x="2186" y="3864"/>
                  </a:cubicBezTo>
                  <a:cubicBezTo>
                    <a:pt x="2186" y="3009"/>
                    <a:pt x="2882" y="2312"/>
                    <a:pt x="3737" y="2280"/>
                  </a:cubicBezTo>
                  <a:close/>
                  <a:moveTo>
                    <a:pt x="3009" y="0"/>
                  </a:moveTo>
                  <a:cubicBezTo>
                    <a:pt x="2914" y="0"/>
                    <a:pt x="2819" y="63"/>
                    <a:pt x="2787" y="158"/>
                  </a:cubicBezTo>
                  <a:lnTo>
                    <a:pt x="2597" y="982"/>
                  </a:lnTo>
                  <a:lnTo>
                    <a:pt x="1901" y="538"/>
                  </a:lnTo>
                  <a:cubicBezTo>
                    <a:pt x="1864" y="514"/>
                    <a:pt x="1828" y="504"/>
                    <a:pt x="1792" y="504"/>
                  </a:cubicBezTo>
                  <a:cubicBezTo>
                    <a:pt x="1733" y="504"/>
                    <a:pt x="1674" y="531"/>
                    <a:pt x="1616" y="570"/>
                  </a:cubicBezTo>
                  <a:lnTo>
                    <a:pt x="571" y="1615"/>
                  </a:lnTo>
                  <a:cubicBezTo>
                    <a:pt x="507" y="1710"/>
                    <a:pt x="475" y="1805"/>
                    <a:pt x="539" y="1900"/>
                  </a:cubicBezTo>
                  <a:lnTo>
                    <a:pt x="982" y="2597"/>
                  </a:lnTo>
                  <a:lnTo>
                    <a:pt x="159" y="2787"/>
                  </a:lnTo>
                  <a:cubicBezTo>
                    <a:pt x="64" y="2819"/>
                    <a:pt x="0" y="2914"/>
                    <a:pt x="0" y="3009"/>
                  </a:cubicBezTo>
                  <a:lnTo>
                    <a:pt x="0" y="4497"/>
                  </a:lnTo>
                  <a:cubicBezTo>
                    <a:pt x="0" y="4592"/>
                    <a:pt x="64" y="4687"/>
                    <a:pt x="159" y="4719"/>
                  </a:cubicBezTo>
                  <a:lnTo>
                    <a:pt x="982" y="4909"/>
                  </a:lnTo>
                  <a:lnTo>
                    <a:pt x="539" y="5605"/>
                  </a:lnTo>
                  <a:cubicBezTo>
                    <a:pt x="475" y="5700"/>
                    <a:pt x="507" y="5795"/>
                    <a:pt x="571" y="5891"/>
                  </a:cubicBezTo>
                  <a:lnTo>
                    <a:pt x="1616" y="6936"/>
                  </a:lnTo>
                  <a:cubicBezTo>
                    <a:pt x="1674" y="6975"/>
                    <a:pt x="1733" y="7002"/>
                    <a:pt x="1792" y="7002"/>
                  </a:cubicBezTo>
                  <a:cubicBezTo>
                    <a:pt x="1828" y="7002"/>
                    <a:pt x="1864" y="6991"/>
                    <a:pt x="1901" y="6967"/>
                  </a:cubicBezTo>
                  <a:lnTo>
                    <a:pt x="2597" y="6524"/>
                  </a:lnTo>
                  <a:lnTo>
                    <a:pt x="2787" y="7316"/>
                  </a:lnTo>
                  <a:cubicBezTo>
                    <a:pt x="2819" y="7442"/>
                    <a:pt x="2914" y="7506"/>
                    <a:pt x="3009" y="7506"/>
                  </a:cubicBezTo>
                  <a:lnTo>
                    <a:pt x="4497" y="7506"/>
                  </a:lnTo>
                  <a:cubicBezTo>
                    <a:pt x="4592" y="7506"/>
                    <a:pt x="4687" y="7442"/>
                    <a:pt x="4719" y="7316"/>
                  </a:cubicBezTo>
                  <a:lnTo>
                    <a:pt x="4909" y="6524"/>
                  </a:lnTo>
                  <a:lnTo>
                    <a:pt x="5606" y="6967"/>
                  </a:lnTo>
                  <a:cubicBezTo>
                    <a:pt x="5642" y="6991"/>
                    <a:pt x="5683" y="7002"/>
                    <a:pt x="5723" y="7002"/>
                  </a:cubicBezTo>
                  <a:cubicBezTo>
                    <a:pt x="5788" y="7002"/>
                    <a:pt x="5852" y="6975"/>
                    <a:pt x="5891" y="6936"/>
                  </a:cubicBezTo>
                  <a:lnTo>
                    <a:pt x="6936" y="5891"/>
                  </a:lnTo>
                  <a:cubicBezTo>
                    <a:pt x="6999" y="5795"/>
                    <a:pt x="7031" y="5669"/>
                    <a:pt x="6968" y="5605"/>
                  </a:cubicBezTo>
                  <a:lnTo>
                    <a:pt x="6524" y="4909"/>
                  </a:lnTo>
                  <a:lnTo>
                    <a:pt x="7316" y="4719"/>
                  </a:lnTo>
                  <a:cubicBezTo>
                    <a:pt x="7443" y="4687"/>
                    <a:pt x="7506" y="4592"/>
                    <a:pt x="7506" y="4497"/>
                  </a:cubicBezTo>
                  <a:lnTo>
                    <a:pt x="7506" y="3009"/>
                  </a:lnTo>
                  <a:cubicBezTo>
                    <a:pt x="7506" y="2914"/>
                    <a:pt x="7443" y="2819"/>
                    <a:pt x="7348" y="2787"/>
                  </a:cubicBezTo>
                  <a:lnTo>
                    <a:pt x="6524" y="2597"/>
                  </a:lnTo>
                  <a:lnTo>
                    <a:pt x="6968" y="1900"/>
                  </a:lnTo>
                  <a:cubicBezTo>
                    <a:pt x="7031" y="1805"/>
                    <a:pt x="6999" y="1710"/>
                    <a:pt x="6936" y="1615"/>
                  </a:cubicBezTo>
                  <a:lnTo>
                    <a:pt x="5891" y="570"/>
                  </a:lnTo>
                  <a:cubicBezTo>
                    <a:pt x="5832" y="531"/>
                    <a:pt x="5773" y="504"/>
                    <a:pt x="5715" y="504"/>
                  </a:cubicBezTo>
                  <a:cubicBezTo>
                    <a:pt x="5678" y="504"/>
                    <a:pt x="5642" y="514"/>
                    <a:pt x="5606" y="538"/>
                  </a:cubicBezTo>
                  <a:lnTo>
                    <a:pt x="4909" y="982"/>
                  </a:lnTo>
                  <a:lnTo>
                    <a:pt x="4719" y="158"/>
                  </a:lnTo>
                  <a:cubicBezTo>
                    <a:pt x="4687" y="63"/>
                    <a:pt x="4592" y="0"/>
                    <a:pt x="449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95;p26">
              <a:extLst>
                <a:ext uri="{FF2B5EF4-FFF2-40B4-BE49-F238E27FC236}">
                  <a16:creationId xmlns:a16="http://schemas.microsoft.com/office/drawing/2014/main" id="{2F788CA0-4014-BE8C-B4F8-535A84AA40C1}"/>
                </a:ext>
              </a:extLst>
            </p:cNvPr>
            <p:cNvSpPr/>
            <p:nvPr/>
          </p:nvSpPr>
          <p:spPr>
            <a:xfrm>
              <a:off x="5064475" y="2405000"/>
              <a:ext cx="264475" cy="236750"/>
            </a:xfrm>
            <a:custGeom>
              <a:avLst/>
              <a:gdLst/>
              <a:ahLst/>
              <a:cxnLst/>
              <a:rect l="l" t="t" r="r" b="b"/>
              <a:pathLst>
                <a:path w="10579" h="9470" extrusionOk="0">
                  <a:moveTo>
                    <a:pt x="3294" y="3959"/>
                  </a:moveTo>
                  <a:cubicBezTo>
                    <a:pt x="3643" y="3959"/>
                    <a:pt x="3928" y="4244"/>
                    <a:pt x="3928" y="4593"/>
                  </a:cubicBezTo>
                  <a:cubicBezTo>
                    <a:pt x="3928" y="4941"/>
                    <a:pt x="3643" y="5226"/>
                    <a:pt x="3294" y="5226"/>
                  </a:cubicBezTo>
                  <a:cubicBezTo>
                    <a:pt x="2946" y="5226"/>
                    <a:pt x="2661" y="4941"/>
                    <a:pt x="2661" y="4593"/>
                  </a:cubicBezTo>
                  <a:cubicBezTo>
                    <a:pt x="2661" y="4244"/>
                    <a:pt x="2946" y="3959"/>
                    <a:pt x="3294" y="3959"/>
                  </a:cubicBezTo>
                  <a:close/>
                  <a:moveTo>
                    <a:pt x="5289" y="3959"/>
                  </a:moveTo>
                  <a:cubicBezTo>
                    <a:pt x="5638" y="3959"/>
                    <a:pt x="5923" y="4244"/>
                    <a:pt x="5923" y="4593"/>
                  </a:cubicBezTo>
                  <a:cubicBezTo>
                    <a:pt x="5923" y="4941"/>
                    <a:pt x="5638" y="5226"/>
                    <a:pt x="5289" y="5226"/>
                  </a:cubicBezTo>
                  <a:cubicBezTo>
                    <a:pt x="4941" y="5226"/>
                    <a:pt x="4656" y="4941"/>
                    <a:pt x="4656" y="4593"/>
                  </a:cubicBezTo>
                  <a:cubicBezTo>
                    <a:pt x="4656" y="4244"/>
                    <a:pt x="4941" y="3959"/>
                    <a:pt x="5289" y="3959"/>
                  </a:cubicBezTo>
                  <a:close/>
                  <a:moveTo>
                    <a:pt x="7221" y="3959"/>
                  </a:moveTo>
                  <a:cubicBezTo>
                    <a:pt x="7570" y="3959"/>
                    <a:pt x="7855" y="4244"/>
                    <a:pt x="7855" y="4593"/>
                  </a:cubicBezTo>
                  <a:cubicBezTo>
                    <a:pt x="7855" y="4941"/>
                    <a:pt x="7570" y="5226"/>
                    <a:pt x="7221" y="5226"/>
                  </a:cubicBezTo>
                  <a:cubicBezTo>
                    <a:pt x="6873" y="5226"/>
                    <a:pt x="6588" y="4941"/>
                    <a:pt x="6588" y="4593"/>
                  </a:cubicBezTo>
                  <a:cubicBezTo>
                    <a:pt x="6588" y="4244"/>
                    <a:pt x="6873" y="3959"/>
                    <a:pt x="7221" y="3959"/>
                  </a:cubicBezTo>
                  <a:close/>
                  <a:moveTo>
                    <a:pt x="5289" y="1"/>
                  </a:moveTo>
                  <a:cubicBezTo>
                    <a:pt x="2376" y="1"/>
                    <a:pt x="1" y="1869"/>
                    <a:pt x="1" y="4181"/>
                  </a:cubicBezTo>
                  <a:cubicBezTo>
                    <a:pt x="1" y="6461"/>
                    <a:pt x="2376" y="8330"/>
                    <a:pt x="5289" y="8330"/>
                  </a:cubicBezTo>
                  <a:cubicBezTo>
                    <a:pt x="5448" y="8330"/>
                    <a:pt x="5606" y="8330"/>
                    <a:pt x="5764" y="8298"/>
                  </a:cubicBezTo>
                  <a:lnTo>
                    <a:pt x="6176" y="9311"/>
                  </a:lnTo>
                  <a:cubicBezTo>
                    <a:pt x="6208" y="9406"/>
                    <a:pt x="6271" y="9438"/>
                    <a:pt x="6366" y="9470"/>
                  </a:cubicBezTo>
                  <a:lnTo>
                    <a:pt x="6398" y="9470"/>
                  </a:lnTo>
                  <a:cubicBezTo>
                    <a:pt x="6461" y="9470"/>
                    <a:pt x="6524" y="9438"/>
                    <a:pt x="6588" y="9375"/>
                  </a:cubicBezTo>
                  <a:lnTo>
                    <a:pt x="8076" y="7696"/>
                  </a:lnTo>
                  <a:cubicBezTo>
                    <a:pt x="9660" y="6936"/>
                    <a:pt x="10578" y="5606"/>
                    <a:pt x="10578" y="4181"/>
                  </a:cubicBezTo>
                  <a:cubicBezTo>
                    <a:pt x="10578" y="1869"/>
                    <a:pt x="8203" y="1"/>
                    <a:pt x="528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96;p26">
              <a:extLst>
                <a:ext uri="{FF2B5EF4-FFF2-40B4-BE49-F238E27FC236}">
                  <a16:creationId xmlns:a16="http://schemas.microsoft.com/office/drawing/2014/main" id="{7758C81F-A302-4732-BB23-E45A0103E1B9}"/>
                </a:ext>
              </a:extLst>
            </p:cNvPr>
            <p:cNvSpPr/>
            <p:nvPr/>
          </p:nvSpPr>
          <p:spPr>
            <a:xfrm>
              <a:off x="3534075" y="2825575"/>
              <a:ext cx="495650" cy="505100"/>
            </a:xfrm>
            <a:custGeom>
              <a:avLst/>
              <a:gdLst/>
              <a:ahLst/>
              <a:cxnLst/>
              <a:rect l="l" t="t" r="r" b="b"/>
              <a:pathLst>
                <a:path w="19826" h="20204" extrusionOk="0">
                  <a:moveTo>
                    <a:pt x="3734" y="1"/>
                  </a:moveTo>
                  <a:cubicBezTo>
                    <a:pt x="3586" y="1"/>
                    <a:pt x="3429" y="28"/>
                    <a:pt x="3262" y="89"/>
                  </a:cubicBezTo>
                  <a:cubicBezTo>
                    <a:pt x="1710" y="691"/>
                    <a:pt x="2566" y="2717"/>
                    <a:pt x="2566" y="2717"/>
                  </a:cubicBezTo>
                  <a:lnTo>
                    <a:pt x="6112" y="12123"/>
                  </a:lnTo>
                  <a:cubicBezTo>
                    <a:pt x="6162" y="12248"/>
                    <a:pt x="6075" y="12333"/>
                    <a:pt x="5989" y="12333"/>
                  </a:cubicBezTo>
                  <a:cubicBezTo>
                    <a:pt x="5966" y="12333"/>
                    <a:pt x="5943" y="12327"/>
                    <a:pt x="5922" y="12313"/>
                  </a:cubicBezTo>
                  <a:lnTo>
                    <a:pt x="4212" y="11300"/>
                  </a:lnTo>
                  <a:cubicBezTo>
                    <a:pt x="4212" y="11300"/>
                    <a:pt x="4212" y="11268"/>
                    <a:pt x="4181" y="11268"/>
                  </a:cubicBezTo>
                  <a:cubicBezTo>
                    <a:pt x="4089" y="11199"/>
                    <a:pt x="3134" y="10383"/>
                    <a:pt x="2181" y="10383"/>
                  </a:cubicBezTo>
                  <a:cubicBezTo>
                    <a:pt x="1818" y="10383"/>
                    <a:pt x="1455" y="10501"/>
                    <a:pt x="1140" y="10825"/>
                  </a:cubicBezTo>
                  <a:cubicBezTo>
                    <a:pt x="0" y="12028"/>
                    <a:pt x="1235" y="13327"/>
                    <a:pt x="1330" y="13422"/>
                  </a:cubicBezTo>
                  <a:cubicBezTo>
                    <a:pt x="1362" y="13422"/>
                    <a:pt x="1362" y="13422"/>
                    <a:pt x="1362" y="13453"/>
                  </a:cubicBezTo>
                  <a:lnTo>
                    <a:pt x="9786" y="19565"/>
                  </a:lnTo>
                  <a:cubicBezTo>
                    <a:pt x="9818" y="19597"/>
                    <a:pt x="9818" y="19597"/>
                    <a:pt x="9849" y="19629"/>
                  </a:cubicBezTo>
                  <a:lnTo>
                    <a:pt x="9976" y="19914"/>
                  </a:lnTo>
                  <a:cubicBezTo>
                    <a:pt x="10070" y="20102"/>
                    <a:pt x="10253" y="20203"/>
                    <a:pt x="10431" y="20203"/>
                  </a:cubicBezTo>
                  <a:cubicBezTo>
                    <a:pt x="10492" y="20203"/>
                    <a:pt x="10553" y="20191"/>
                    <a:pt x="10609" y="20167"/>
                  </a:cubicBezTo>
                  <a:lnTo>
                    <a:pt x="18115" y="17158"/>
                  </a:lnTo>
                  <a:cubicBezTo>
                    <a:pt x="18368" y="17032"/>
                    <a:pt x="18495" y="16778"/>
                    <a:pt x="18400" y="16525"/>
                  </a:cubicBezTo>
                  <a:lnTo>
                    <a:pt x="18305" y="16240"/>
                  </a:lnTo>
                  <a:cubicBezTo>
                    <a:pt x="18273" y="16177"/>
                    <a:pt x="18273" y="16113"/>
                    <a:pt x="18305" y="16082"/>
                  </a:cubicBezTo>
                  <a:cubicBezTo>
                    <a:pt x="19825" y="14118"/>
                    <a:pt x="18812" y="11490"/>
                    <a:pt x="18812" y="11490"/>
                  </a:cubicBezTo>
                  <a:lnTo>
                    <a:pt x="17292" y="7626"/>
                  </a:lnTo>
                  <a:cubicBezTo>
                    <a:pt x="17292" y="7626"/>
                    <a:pt x="17292" y="7626"/>
                    <a:pt x="17292" y="7594"/>
                  </a:cubicBezTo>
                  <a:cubicBezTo>
                    <a:pt x="17260" y="7468"/>
                    <a:pt x="16817" y="5631"/>
                    <a:pt x="15455" y="5631"/>
                  </a:cubicBezTo>
                  <a:cubicBezTo>
                    <a:pt x="14663" y="5631"/>
                    <a:pt x="14220" y="5979"/>
                    <a:pt x="13998" y="6296"/>
                  </a:cubicBezTo>
                  <a:cubicBezTo>
                    <a:pt x="13973" y="6333"/>
                    <a:pt x="13933" y="6351"/>
                    <a:pt x="13892" y="6351"/>
                  </a:cubicBezTo>
                  <a:cubicBezTo>
                    <a:pt x="13830" y="6351"/>
                    <a:pt x="13764" y="6309"/>
                    <a:pt x="13745" y="6233"/>
                  </a:cubicBezTo>
                  <a:cubicBezTo>
                    <a:pt x="13650" y="5853"/>
                    <a:pt x="13333" y="5346"/>
                    <a:pt x="12383" y="5251"/>
                  </a:cubicBezTo>
                  <a:cubicBezTo>
                    <a:pt x="12284" y="5239"/>
                    <a:pt x="12190" y="5234"/>
                    <a:pt x="12101" y="5234"/>
                  </a:cubicBezTo>
                  <a:cubicBezTo>
                    <a:pt x="11227" y="5234"/>
                    <a:pt x="10848" y="5764"/>
                    <a:pt x="10704" y="6138"/>
                  </a:cubicBezTo>
                  <a:cubicBezTo>
                    <a:pt x="10688" y="6206"/>
                    <a:pt x="10634" y="6237"/>
                    <a:pt x="10579" y="6237"/>
                  </a:cubicBezTo>
                  <a:cubicBezTo>
                    <a:pt x="10530" y="6237"/>
                    <a:pt x="10481" y="6213"/>
                    <a:pt x="10451" y="6169"/>
                  </a:cubicBezTo>
                  <a:cubicBezTo>
                    <a:pt x="10155" y="5551"/>
                    <a:pt x="9586" y="4865"/>
                    <a:pt x="8840" y="4865"/>
                  </a:cubicBezTo>
                  <a:cubicBezTo>
                    <a:pt x="8707" y="4865"/>
                    <a:pt x="8568" y="4886"/>
                    <a:pt x="8424" y="4934"/>
                  </a:cubicBezTo>
                  <a:cubicBezTo>
                    <a:pt x="7791" y="5124"/>
                    <a:pt x="7506" y="5536"/>
                    <a:pt x="7379" y="5853"/>
                  </a:cubicBezTo>
                  <a:cubicBezTo>
                    <a:pt x="7348" y="5916"/>
                    <a:pt x="7292" y="5948"/>
                    <a:pt x="7237" y="5948"/>
                  </a:cubicBezTo>
                  <a:cubicBezTo>
                    <a:pt x="7181" y="5948"/>
                    <a:pt x="7126" y="5916"/>
                    <a:pt x="7094" y="5853"/>
                  </a:cubicBezTo>
                  <a:lnTo>
                    <a:pt x="5574" y="1894"/>
                  </a:lnTo>
                  <a:cubicBezTo>
                    <a:pt x="5574" y="1894"/>
                    <a:pt x="4968" y="1"/>
                    <a:pt x="373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97;p26">
              <a:extLst>
                <a:ext uri="{FF2B5EF4-FFF2-40B4-BE49-F238E27FC236}">
                  <a16:creationId xmlns:a16="http://schemas.microsoft.com/office/drawing/2014/main" id="{4F735E2D-8F58-5974-784D-CC3CE01C12BF}"/>
                </a:ext>
              </a:extLst>
            </p:cNvPr>
            <p:cNvSpPr/>
            <p:nvPr/>
          </p:nvSpPr>
          <p:spPr>
            <a:xfrm>
              <a:off x="3784250" y="3264025"/>
              <a:ext cx="281100" cy="204375"/>
            </a:xfrm>
            <a:custGeom>
              <a:avLst/>
              <a:gdLst/>
              <a:ahLst/>
              <a:cxnLst/>
              <a:rect l="l" t="t" r="r" b="b"/>
              <a:pathLst>
                <a:path w="11244" h="8175" extrusionOk="0">
                  <a:moveTo>
                    <a:pt x="8904" y="1"/>
                  </a:moveTo>
                  <a:cubicBezTo>
                    <a:pt x="8840" y="1"/>
                    <a:pt x="8774" y="11"/>
                    <a:pt x="8710" y="32"/>
                  </a:cubicBezTo>
                  <a:lnTo>
                    <a:pt x="412" y="3389"/>
                  </a:lnTo>
                  <a:cubicBezTo>
                    <a:pt x="127" y="3484"/>
                    <a:pt x="1" y="3832"/>
                    <a:pt x="127" y="4117"/>
                  </a:cubicBezTo>
                  <a:lnTo>
                    <a:pt x="1838" y="7854"/>
                  </a:lnTo>
                  <a:cubicBezTo>
                    <a:pt x="1933" y="8068"/>
                    <a:pt x="2134" y="8175"/>
                    <a:pt x="2350" y="8175"/>
                  </a:cubicBezTo>
                  <a:cubicBezTo>
                    <a:pt x="2421" y="8175"/>
                    <a:pt x="2495" y="8163"/>
                    <a:pt x="2566" y="8139"/>
                  </a:cubicBezTo>
                  <a:lnTo>
                    <a:pt x="10800" y="4877"/>
                  </a:lnTo>
                  <a:cubicBezTo>
                    <a:pt x="11117" y="4782"/>
                    <a:pt x="11243" y="4434"/>
                    <a:pt x="11117" y="4149"/>
                  </a:cubicBezTo>
                  <a:lnTo>
                    <a:pt x="9406" y="317"/>
                  </a:lnTo>
                  <a:cubicBezTo>
                    <a:pt x="9333" y="121"/>
                    <a:pt x="9126" y="1"/>
                    <a:pt x="890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98;p26">
              <a:extLst>
                <a:ext uri="{FF2B5EF4-FFF2-40B4-BE49-F238E27FC236}">
                  <a16:creationId xmlns:a16="http://schemas.microsoft.com/office/drawing/2014/main" id="{B3B41CA8-1E6C-1DD3-BD45-32C7120B3169}"/>
                </a:ext>
              </a:extLst>
            </p:cNvPr>
            <p:cNvSpPr/>
            <p:nvPr/>
          </p:nvSpPr>
          <p:spPr>
            <a:xfrm>
              <a:off x="3522200" y="2642100"/>
              <a:ext cx="81575" cy="116825"/>
            </a:xfrm>
            <a:custGeom>
              <a:avLst/>
              <a:gdLst/>
              <a:ahLst/>
              <a:cxnLst/>
              <a:rect l="l" t="t" r="r" b="b"/>
              <a:pathLst>
                <a:path w="3263" h="4673" extrusionOk="0">
                  <a:moveTo>
                    <a:pt x="1142" y="0"/>
                  </a:moveTo>
                  <a:cubicBezTo>
                    <a:pt x="1015" y="0"/>
                    <a:pt x="886" y="26"/>
                    <a:pt x="760" y="81"/>
                  </a:cubicBezTo>
                  <a:cubicBezTo>
                    <a:pt x="254" y="271"/>
                    <a:pt x="0" y="841"/>
                    <a:pt x="190" y="1347"/>
                  </a:cubicBezTo>
                  <a:lnTo>
                    <a:pt x="1235" y="4039"/>
                  </a:lnTo>
                  <a:cubicBezTo>
                    <a:pt x="1394" y="4419"/>
                    <a:pt x="1742" y="4673"/>
                    <a:pt x="2154" y="4673"/>
                  </a:cubicBezTo>
                  <a:cubicBezTo>
                    <a:pt x="2280" y="4673"/>
                    <a:pt x="2375" y="4641"/>
                    <a:pt x="2502" y="4609"/>
                  </a:cubicBezTo>
                  <a:cubicBezTo>
                    <a:pt x="3009" y="4388"/>
                    <a:pt x="3262" y="3818"/>
                    <a:pt x="3072" y="3311"/>
                  </a:cubicBezTo>
                  <a:lnTo>
                    <a:pt x="2027" y="619"/>
                  </a:lnTo>
                  <a:cubicBezTo>
                    <a:pt x="1884" y="238"/>
                    <a:pt x="1526" y="0"/>
                    <a:pt x="114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99;p26">
              <a:extLst>
                <a:ext uri="{FF2B5EF4-FFF2-40B4-BE49-F238E27FC236}">
                  <a16:creationId xmlns:a16="http://schemas.microsoft.com/office/drawing/2014/main" id="{22536297-0BC8-9FB4-2EEC-2249DC90D6ED}"/>
                </a:ext>
              </a:extLst>
            </p:cNvPr>
            <p:cNvSpPr/>
            <p:nvPr/>
          </p:nvSpPr>
          <p:spPr>
            <a:xfrm>
              <a:off x="3422425" y="2736975"/>
              <a:ext cx="122750" cy="78175"/>
            </a:xfrm>
            <a:custGeom>
              <a:avLst/>
              <a:gdLst/>
              <a:ahLst/>
              <a:cxnLst/>
              <a:rect l="l" t="t" r="r" b="b"/>
              <a:pathLst>
                <a:path w="4910" h="3127" extrusionOk="0">
                  <a:moveTo>
                    <a:pt x="1143" y="0"/>
                  </a:moveTo>
                  <a:cubicBezTo>
                    <a:pt x="757" y="0"/>
                    <a:pt x="386" y="219"/>
                    <a:pt x="223" y="593"/>
                  </a:cubicBezTo>
                  <a:cubicBezTo>
                    <a:pt x="1" y="1068"/>
                    <a:pt x="254" y="1669"/>
                    <a:pt x="729" y="1891"/>
                  </a:cubicBezTo>
                  <a:lnTo>
                    <a:pt x="3358" y="3063"/>
                  </a:lnTo>
                  <a:cubicBezTo>
                    <a:pt x="3485" y="3126"/>
                    <a:pt x="3643" y="3126"/>
                    <a:pt x="3770" y="3126"/>
                  </a:cubicBezTo>
                  <a:cubicBezTo>
                    <a:pt x="4150" y="3126"/>
                    <a:pt x="4498" y="2905"/>
                    <a:pt x="4688" y="2556"/>
                  </a:cubicBezTo>
                  <a:cubicBezTo>
                    <a:pt x="4910" y="2049"/>
                    <a:pt x="4656" y="1448"/>
                    <a:pt x="4181" y="1226"/>
                  </a:cubicBezTo>
                  <a:lnTo>
                    <a:pt x="1553" y="86"/>
                  </a:lnTo>
                  <a:cubicBezTo>
                    <a:pt x="1420" y="28"/>
                    <a:pt x="1280" y="0"/>
                    <a:pt x="11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00;p26">
              <a:extLst>
                <a:ext uri="{FF2B5EF4-FFF2-40B4-BE49-F238E27FC236}">
                  <a16:creationId xmlns:a16="http://schemas.microsoft.com/office/drawing/2014/main" id="{B5B3FA9E-05E5-6F3B-D0E7-7CDA27B5C29E}"/>
                </a:ext>
              </a:extLst>
            </p:cNvPr>
            <p:cNvSpPr/>
            <p:nvPr/>
          </p:nvSpPr>
          <p:spPr>
            <a:xfrm>
              <a:off x="3684500" y="2852550"/>
              <a:ext cx="122750" cy="78975"/>
            </a:xfrm>
            <a:custGeom>
              <a:avLst/>
              <a:gdLst/>
              <a:ahLst/>
              <a:cxnLst/>
              <a:rect l="l" t="t" r="r" b="b"/>
              <a:pathLst>
                <a:path w="4910" h="3159" extrusionOk="0">
                  <a:moveTo>
                    <a:pt x="1143" y="1"/>
                  </a:moveTo>
                  <a:cubicBezTo>
                    <a:pt x="756" y="1"/>
                    <a:pt x="386" y="220"/>
                    <a:pt x="222" y="593"/>
                  </a:cubicBezTo>
                  <a:cubicBezTo>
                    <a:pt x="0" y="1068"/>
                    <a:pt x="254" y="1670"/>
                    <a:pt x="729" y="1892"/>
                  </a:cubicBezTo>
                  <a:lnTo>
                    <a:pt x="3357" y="3064"/>
                  </a:lnTo>
                  <a:cubicBezTo>
                    <a:pt x="3484" y="3127"/>
                    <a:pt x="3642" y="3159"/>
                    <a:pt x="3769" y="3159"/>
                  </a:cubicBezTo>
                  <a:cubicBezTo>
                    <a:pt x="4149" y="3159"/>
                    <a:pt x="4497" y="2937"/>
                    <a:pt x="4687" y="2557"/>
                  </a:cubicBezTo>
                  <a:cubicBezTo>
                    <a:pt x="4909" y="2050"/>
                    <a:pt x="4656" y="1480"/>
                    <a:pt x="4181" y="1258"/>
                  </a:cubicBezTo>
                  <a:lnTo>
                    <a:pt x="1552" y="87"/>
                  </a:lnTo>
                  <a:cubicBezTo>
                    <a:pt x="1419" y="29"/>
                    <a:pt x="1280" y="1"/>
                    <a:pt x="11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01;p26">
              <a:extLst>
                <a:ext uri="{FF2B5EF4-FFF2-40B4-BE49-F238E27FC236}">
                  <a16:creationId xmlns:a16="http://schemas.microsoft.com/office/drawing/2014/main" id="{BEEC5452-0531-6B64-0799-8085F0019378}"/>
                </a:ext>
              </a:extLst>
            </p:cNvPr>
            <p:cNvSpPr/>
            <p:nvPr/>
          </p:nvSpPr>
          <p:spPr>
            <a:xfrm>
              <a:off x="3420050" y="2847950"/>
              <a:ext cx="122750" cy="75650"/>
            </a:xfrm>
            <a:custGeom>
              <a:avLst/>
              <a:gdLst/>
              <a:ahLst/>
              <a:cxnLst/>
              <a:rect l="l" t="t" r="r" b="b"/>
              <a:pathLst>
                <a:path w="4910" h="3026" extrusionOk="0">
                  <a:moveTo>
                    <a:pt x="3817" y="0"/>
                  </a:moveTo>
                  <a:cubicBezTo>
                    <a:pt x="3687" y="0"/>
                    <a:pt x="3553" y="26"/>
                    <a:pt x="3421" y="81"/>
                  </a:cubicBezTo>
                  <a:lnTo>
                    <a:pt x="761" y="1094"/>
                  </a:lnTo>
                  <a:cubicBezTo>
                    <a:pt x="254" y="1316"/>
                    <a:pt x="1" y="1886"/>
                    <a:pt x="191" y="2392"/>
                  </a:cubicBezTo>
                  <a:cubicBezTo>
                    <a:pt x="349" y="2773"/>
                    <a:pt x="698" y="3026"/>
                    <a:pt x="1109" y="3026"/>
                  </a:cubicBezTo>
                  <a:cubicBezTo>
                    <a:pt x="1236" y="3026"/>
                    <a:pt x="1331" y="2994"/>
                    <a:pt x="1458" y="2963"/>
                  </a:cubicBezTo>
                  <a:lnTo>
                    <a:pt x="4150" y="1917"/>
                  </a:lnTo>
                  <a:cubicBezTo>
                    <a:pt x="4656" y="1727"/>
                    <a:pt x="4910" y="1157"/>
                    <a:pt x="4720" y="651"/>
                  </a:cubicBezTo>
                  <a:cubicBezTo>
                    <a:pt x="4576" y="244"/>
                    <a:pt x="4216" y="0"/>
                    <a:pt x="381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02;p26">
              <a:extLst>
                <a:ext uri="{FF2B5EF4-FFF2-40B4-BE49-F238E27FC236}">
                  <a16:creationId xmlns:a16="http://schemas.microsoft.com/office/drawing/2014/main" id="{6B291D9E-5C7B-EC3A-E62F-CA9311AB1221}"/>
                </a:ext>
              </a:extLst>
            </p:cNvPr>
            <p:cNvSpPr/>
            <p:nvPr/>
          </p:nvSpPr>
          <p:spPr>
            <a:xfrm>
              <a:off x="3686875" y="2744650"/>
              <a:ext cx="122750" cy="75250"/>
            </a:xfrm>
            <a:custGeom>
              <a:avLst/>
              <a:gdLst/>
              <a:ahLst/>
              <a:cxnLst/>
              <a:rect l="l" t="t" r="r" b="b"/>
              <a:pathLst>
                <a:path w="4910" h="3010" extrusionOk="0">
                  <a:moveTo>
                    <a:pt x="3799" y="1"/>
                  </a:moveTo>
                  <a:cubicBezTo>
                    <a:pt x="3684" y="1"/>
                    <a:pt x="3566" y="21"/>
                    <a:pt x="3452" y="64"/>
                  </a:cubicBezTo>
                  <a:lnTo>
                    <a:pt x="761" y="1109"/>
                  </a:lnTo>
                  <a:cubicBezTo>
                    <a:pt x="254" y="1299"/>
                    <a:pt x="0" y="1869"/>
                    <a:pt x="190" y="2376"/>
                  </a:cubicBezTo>
                  <a:cubicBezTo>
                    <a:pt x="349" y="2756"/>
                    <a:pt x="729" y="3009"/>
                    <a:pt x="1109" y="3009"/>
                  </a:cubicBezTo>
                  <a:cubicBezTo>
                    <a:pt x="1236" y="3009"/>
                    <a:pt x="1362" y="2978"/>
                    <a:pt x="1457" y="2946"/>
                  </a:cubicBezTo>
                  <a:lnTo>
                    <a:pt x="4149" y="1901"/>
                  </a:lnTo>
                  <a:cubicBezTo>
                    <a:pt x="4656" y="1711"/>
                    <a:pt x="4909" y="1141"/>
                    <a:pt x="4719" y="634"/>
                  </a:cubicBezTo>
                  <a:cubicBezTo>
                    <a:pt x="4572" y="241"/>
                    <a:pt x="4197" y="1"/>
                    <a:pt x="37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03;p26">
              <a:extLst>
                <a:ext uri="{FF2B5EF4-FFF2-40B4-BE49-F238E27FC236}">
                  <a16:creationId xmlns:a16="http://schemas.microsoft.com/office/drawing/2014/main" id="{1F126F06-5C70-9617-CE95-0494A6DF6331}"/>
                </a:ext>
              </a:extLst>
            </p:cNvPr>
            <p:cNvSpPr/>
            <p:nvPr/>
          </p:nvSpPr>
          <p:spPr>
            <a:xfrm>
              <a:off x="3514275" y="2907200"/>
              <a:ext cx="85525" cy="115375"/>
            </a:xfrm>
            <a:custGeom>
              <a:avLst/>
              <a:gdLst/>
              <a:ahLst/>
              <a:cxnLst/>
              <a:rect l="l" t="t" r="r" b="b"/>
              <a:pathLst>
                <a:path w="3421" h="4615" extrusionOk="0">
                  <a:moveTo>
                    <a:pt x="2288" y="0"/>
                  </a:moveTo>
                  <a:cubicBezTo>
                    <a:pt x="1911" y="0"/>
                    <a:pt x="1558" y="219"/>
                    <a:pt x="1394" y="593"/>
                  </a:cubicBezTo>
                  <a:lnTo>
                    <a:pt x="222" y="3221"/>
                  </a:lnTo>
                  <a:cubicBezTo>
                    <a:pt x="1" y="3728"/>
                    <a:pt x="222" y="4298"/>
                    <a:pt x="729" y="4519"/>
                  </a:cubicBezTo>
                  <a:cubicBezTo>
                    <a:pt x="856" y="4583"/>
                    <a:pt x="982" y="4614"/>
                    <a:pt x="1109" y="4614"/>
                  </a:cubicBezTo>
                  <a:cubicBezTo>
                    <a:pt x="1489" y="4614"/>
                    <a:pt x="1869" y="4393"/>
                    <a:pt x="2027" y="4013"/>
                  </a:cubicBezTo>
                  <a:lnTo>
                    <a:pt x="3199" y="1384"/>
                  </a:lnTo>
                  <a:cubicBezTo>
                    <a:pt x="3421" y="909"/>
                    <a:pt x="3199" y="307"/>
                    <a:pt x="2692" y="86"/>
                  </a:cubicBezTo>
                  <a:cubicBezTo>
                    <a:pt x="2560" y="28"/>
                    <a:pt x="2422" y="0"/>
                    <a:pt x="22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04;p26">
              <a:extLst>
                <a:ext uri="{FF2B5EF4-FFF2-40B4-BE49-F238E27FC236}">
                  <a16:creationId xmlns:a16="http://schemas.microsoft.com/office/drawing/2014/main" id="{C2A41BC3-F58B-F64F-096F-62AFB4B31345}"/>
                </a:ext>
              </a:extLst>
            </p:cNvPr>
            <p:cNvSpPr/>
            <p:nvPr/>
          </p:nvSpPr>
          <p:spPr>
            <a:xfrm>
              <a:off x="3629875" y="2645125"/>
              <a:ext cx="85525" cy="115400"/>
            </a:xfrm>
            <a:custGeom>
              <a:avLst/>
              <a:gdLst/>
              <a:ahLst/>
              <a:cxnLst/>
              <a:rect l="l" t="t" r="r" b="b"/>
              <a:pathLst>
                <a:path w="3421" h="4616" extrusionOk="0">
                  <a:moveTo>
                    <a:pt x="2288" y="1"/>
                  </a:moveTo>
                  <a:cubicBezTo>
                    <a:pt x="1910" y="1"/>
                    <a:pt x="1557" y="219"/>
                    <a:pt x="1394" y="593"/>
                  </a:cubicBezTo>
                  <a:lnTo>
                    <a:pt x="222" y="3222"/>
                  </a:lnTo>
                  <a:cubicBezTo>
                    <a:pt x="0" y="3728"/>
                    <a:pt x="222" y="4298"/>
                    <a:pt x="729" y="4520"/>
                  </a:cubicBezTo>
                  <a:cubicBezTo>
                    <a:pt x="855" y="4583"/>
                    <a:pt x="982" y="4615"/>
                    <a:pt x="1140" y="4615"/>
                  </a:cubicBezTo>
                  <a:cubicBezTo>
                    <a:pt x="1520" y="4615"/>
                    <a:pt x="1869" y="4393"/>
                    <a:pt x="2027" y="4013"/>
                  </a:cubicBezTo>
                  <a:lnTo>
                    <a:pt x="3199" y="1385"/>
                  </a:lnTo>
                  <a:cubicBezTo>
                    <a:pt x="3421" y="910"/>
                    <a:pt x="3199" y="308"/>
                    <a:pt x="2692" y="86"/>
                  </a:cubicBezTo>
                  <a:cubicBezTo>
                    <a:pt x="2559" y="28"/>
                    <a:pt x="2422" y="1"/>
                    <a:pt x="228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05;p26">
              <a:extLst>
                <a:ext uri="{FF2B5EF4-FFF2-40B4-BE49-F238E27FC236}">
                  <a16:creationId xmlns:a16="http://schemas.microsoft.com/office/drawing/2014/main" id="{9FD569EC-B6B5-BBF6-FE93-9EE312BFF6D8}"/>
                </a:ext>
              </a:extLst>
            </p:cNvPr>
            <p:cNvSpPr/>
            <p:nvPr/>
          </p:nvSpPr>
          <p:spPr>
            <a:xfrm>
              <a:off x="4718500" y="3382775"/>
              <a:ext cx="175775" cy="308800"/>
            </a:xfrm>
            <a:custGeom>
              <a:avLst/>
              <a:gdLst/>
              <a:ahLst/>
              <a:cxnLst/>
              <a:rect l="l" t="t" r="r" b="b"/>
              <a:pathLst>
                <a:path w="7031" h="12352" extrusionOk="0">
                  <a:moveTo>
                    <a:pt x="5574" y="1173"/>
                  </a:moveTo>
                  <a:cubicBezTo>
                    <a:pt x="5827" y="1173"/>
                    <a:pt x="6081" y="1426"/>
                    <a:pt x="6081" y="1679"/>
                  </a:cubicBezTo>
                  <a:lnTo>
                    <a:pt x="6081" y="9596"/>
                  </a:lnTo>
                  <a:cubicBezTo>
                    <a:pt x="6081" y="9882"/>
                    <a:pt x="5827" y="10103"/>
                    <a:pt x="5574" y="10103"/>
                  </a:cubicBezTo>
                  <a:lnTo>
                    <a:pt x="1457" y="10103"/>
                  </a:lnTo>
                  <a:cubicBezTo>
                    <a:pt x="1172" y="10103"/>
                    <a:pt x="950" y="9882"/>
                    <a:pt x="950" y="9596"/>
                  </a:cubicBezTo>
                  <a:lnTo>
                    <a:pt x="950" y="1679"/>
                  </a:lnTo>
                  <a:cubicBezTo>
                    <a:pt x="950" y="1426"/>
                    <a:pt x="1172" y="1173"/>
                    <a:pt x="1457" y="1173"/>
                  </a:cubicBezTo>
                  <a:close/>
                  <a:moveTo>
                    <a:pt x="3896" y="10800"/>
                  </a:moveTo>
                  <a:cubicBezTo>
                    <a:pt x="4054" y="10800"/>
                    <a:pt x="4149" y="10927"/>
                    <a:pt x="4149" y="11053"/>
                  </a:cubicBezTo>
                  <a:lnTo>
                    <a:pt x="4149" y="11497"/>
                  </a:lnTo>
                  <a:cubicBezTo>
                    <a:pt x="4149" y="11623"/>
                    <a:pt x="4054" y="11750"/>
                    <a:pt x="3896" y="11750"/>
                  </a:cubicBezTo>
                  <a:lnTo>
                    <a:pt x="3136" y="11750"/>
                  </a:lnTo>
                  <a:cubicBezTo>
                    <a:pt x="2977" y="11750"/>
                    <a:pt x="2882" y="11655"/>
                    <a:pt x="2882" y="11497"/>
                  </a:cubicBezTo>
                  <a:lnTo>
                    <a:pt x="2882" y="11053"/>
                  </a:lnTo>
                  <a:cubicBezTo>
                    <a:pt x="2882" y="10927"/>
                    <a:pt x="2977" y="10800"/>
                    <a:pt x="3136" y="10800"/>
                  </a:cubicBezTo>
                  <a:close/>
                  <a:moveTo>
                    <a:pt x="1045" y="1"/>
                  </a:moveTo>
                  <a:cubicBezTo>
                    <a:pt x="475" y="1"/>
                    <a:pt x="0" y="476"/>
                    <a:pt x="0" y="1046"/>
                  </a:cubicBezTo>
                  <a:lnTo>
                    <a:pt x="0" y="11307"/>
                  </a:lnTo>
                  <a:cubicBezTo>
                    <a:pt x="0" y="11877"/>
                    <a:pt x="475" y="12352"/>
                    <a:pt x="1045" y="12352"/>
                  </a:cubicBezTo>
                  <a:lnTo>
                    <a:pt x="5986" y="12352"/>
                  </a:lnTo>
                  <a:cubicBezTo>
                    <a:pt x="6556" y="12352"/>
                    <a:pt x="7031" y="11877"/>
                    <a:pt x="7031" y="11307"/>
                  </a:cubicBezTo>
                  <a:lnTo>
                    <a:pt x="7031" y="1046"/>
                  </a:lnTo>
                  <a:cubicBezTo>
                    <a:pt x="7031" y="476"/>
                    <a:pt x="6556" y="1"/>
                    <a:pt x="598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06;p26">
              <a:extLst>
                <a:ext uri="{FF2B5EF4-FFF2-40B4-BE49-F238E27FC236}">
                  <a16:creationId xmlns:a16="http://schemas.microsoft.com/office/drawing/2014/main" id="{C0D4F732-A19A-A6DA-F53F-2EBE744DDC71}"/>
                </a:ext>
              </a:extLst>
            </p:cNvPr>
            <p:cNvSpPr/>
            <p:nvPr/>
          </p:nvSpPr>
          <p:spPr>
            <a:xfrm>
              <a:off x="2282350" y="2522175"/>
              <a:ext cx="314350" cy="217750"/>
            </a:xfrm>
            <a:custGeom>
              <a:avLst/>
              <a:gdLst/>
              <a:ahLst/>
              <a:cxnLst/>
              <a:rect l="l" t="t" r="r" b="b"/>
              <a:pathLst>
                <a:path w="12574" h="8710" extrusionOk="0">
                  <a:moveTo>
                    <a:pt x="6493" y="1"/>
                  </a:moveTo>
                  <a:cubicBezTo>
                    <a:pt x="5163" y="1"/>
                    <a:pt x="3959" y="887"/>
                    <a:pt x="3547" y="2154"/>
                  </a:cubicBezTo>
                  <a:lnTo>
                    <a:pt x="3294" y="2154"/>
                  </a:lnTo>
                  <a:cubicBezTo>
                    <a:pt x="1457" y="2154"/>
                    <a:pt x="1" y="3611"/>
                    <a:pt x="1" y="5416"/>
                  </a:cubicBezTo>
                  <a:cubicBezTo>
                    <a:pt x="1" y="7221"/>
                    <a:pt x="1457" y="8710"/>
                    <a:pt x="3294" y="8710"/>
                  </a:cubicBezTo>
                  <a:lnTo>
                    <a:pt x="9913" y="8710"/>
                  </a:lnTo>
                  <a:cubicBezTo>
                    <a:pt x="11370" y="8710"/>
                    <a:pt x="12573" y="7506"/>
                    <a:pt x="12573" y="6049"/>
                  </a:cubicBezTo>
                  <a:cubicBezTo>
                    <a:pt x="12573" y="4561"/>
                    <a:pt x="11370" y="3389"/>
                    <a:pt x="9913" y="3389"/>
                  </a:cubicBezTo>
                  <a:lnTo>
                    <a:pt x="9565" y="3389"/>
                  </a:lnTo>
                  <a:cubicBezTo>
                    <a:pt x="9596" y="3294"/>
                    <a:pt x="9596" y="3199"/>
                    <a:pt x="9596" y="3104"/>
                  </a:cubicBezTo>
                  <a:cubicBezTo>
                    <a:pt x="9596" y="1394"/>
                    <a:pt x="8203" y="1"/>
                    <a:pt x="649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TextBox 32">
            <a:extLst>
              <a:ext uri="{FF2B5EF4-FFF2-40B4-BE49-F238E27FC236}">
                <a16:creationId xmlns:a16="http://schemas.microsoft.com/office/drawing/2014/main" id="{F7F664A5-D627-4C06-0A7E-12F20046A86A}"/>
              </a:ext>
            </a:extLst>
          </p:cNvPr>
          <p:cNvSpPr txBox="1"/>
          <p:nvPr/>
        </p:nvSpPr>
        <p:spPr>
          <a:xfrm>
            <a:off x="395596" y="4788147"/>
            <a:ext cx="7717177" cy="2539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None/>
              <a:defRPr sz="1050">
                <a:latin typeface="Fira Sans"/>
                <a:ea typeface="Fira Sans"/>
                <a:cs typeface="Fira Sans"/>
              </a:defRPr>
            </a:lvl1pPr>
          </a:lstStyle>
          <a:p>
            <a:r>
              <a:rPr lang="en-US" sz="700" dirty="0"/>
              <a:t>https://</a:t>
            </a:r>
            <a:r>
              <a:rPr lang="en-US" sz="700" dirty="0" err="1"/>
              <a:t>www.latimes.com</a:t>
            </a:r>
            <a:r>
              <a:rPr lang="en-US" sz="700" dirty="0"/>
              <a:t>/business/la-xpm-2012-aug-03-la-fi-hospital-data-outage-20120803-story.html</a:t>
            </a:r>
          </a:p>
        </p:txBody>
      </p:sp>
      <p:sp>
        <p:nvSpPr>
          <p:cNvPr id="34" name="Slide Number Placeholder 33">
            <a:extLst>
              <a:ext uri="{FF2B5EF4-FFF2-40B4-BE49-F238E27FC236}">
                <a16:creationId xmlns:a16="http://schemas.microsoft.com/office/drawing/2014/main" id="{729FE1F9-69F9-2875-0EF8-94CB09DD57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986608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grpSp>
        <p:nvGrpSpPr>
          <p:cNvPr id="1499" name="Google Shape;1499;p18"/>
          <p:cNvGrpSpPr/>
          <p:nvPr/>
        </p:nvGrpSpPr>
        <p:grpSpPr>
          <a:xfrm>
            <a:off x="2685444" y="539949"/>
            <a:ext cx="3056198" cy="4063618"/>
            <a:chOff x="3049525" y="1569750"/>
            <a:chExt cx="1724425" cy="2292850"/>
          </a:xfrm>
        </p:grpSpPr>
        <p:sp>
          <p:nvSpPr>
            <p:cNvPr id="1500" name="Google Shape;1500;p18"/>
            <p:cNvSpPr/>
            <p:nvPr/>
          </p:nvSpPr>
          <p:spPr>
            <a:xfrm>
              <a:off x="3628275" y="1569750"/>
              <a:ext cx="809975" cy="441800"/>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8"/>
            <p:cNvSpPr/>
            <p:nvPr/>
          </p:nvSpPr>
          <p:spPr>
            <a:xfrm>
              <a:off x="3049525" y="2137400"/>
              <a:ext cx="1157550" cy="1157525"/>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3078025" y="2215575"/>
              <a:ext cx="1099750" cy="1001175"/>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8"/>
            <p:cNvSpPr/>
            <p:nvPr/>
          </p:nvSpPr>
          <p:spPr>
            <a:xfrm>
              <a:off x="3298125" y="2488125"/>
              <a:ext cx="659550" cy="393525"/>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a:off x="3313975" y="2815125"/>
              <a:ext cx="631825" cy="54650"/>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a:off x="3583950" y="2820650"/>
              <a:ext cx="111650" cy="111675"/>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a:off x="3487350" y="2915675"/>
              <a:ext cx="311175" cy="28525"/>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3440650" y="2667075"/>
              <a:ext cx="95025" cy="95825"/>
            </a:xfrm>
            <a:custGeom>
              <a:avLst/>
              <a:gdLst/>
              <a:ahLst/>
              <a:cxnLst/>
              <a:rect l="l" t="t" r="r" b="b"/>
              <a:pathLst>
                <a:path w="3801" h="3833" extrusionOk="0">
                  <a:moveTo>
                    <a:pt x="0" y="0"/>
                  </a:moveTo>
                  <a:lnTo>
                    <a:pt x="0" y="3832"/>
                  </a:lnTo>
                  <a:lnTo>
                    <a:pt x="3801" y="3832"/>
                  </a:lnTo>
                  <a:lnTo>
                    <a:pt x="380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3575250" y="2621150"/>
              <a:ext cx="95025" cy="140950"/>
            </a:xfrm>
            <a:custGeom>
              <a:avLst/>
              <a:gdLst/>
              <a:ahLst/>
              <a:cxnLst/>
              <a:rect l="l" t="t" r="r" b="b"/>
              <a:pathLst>
                <a:path w="3801" h="5638" extrusionOk="0">
                  <a:moveTo>
                    <a:pt x="0" y="0"/>
                  </a:moveTo>
                  <a:lnTo>
                    <a:pt x="0" y="5637"/>
                  </a:lnTo>
                  <a:lnTo>
                    <a:pt x="3800" y="5637"/>
                  </a:lnTo>
                  <a:lnTo>
                    <a:pt x="380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a:off x="3709050" y="2572850"/>
              <a:ext cx="95025" cy="189250"/>
            </a:xfrm>
            <a:custGeom>
              <a:avLst/>
              <a:gdLst/>
              <a:ahLst/>
              <a:cxnLst/>
              <a:rect l="l" t="t" r="r" b="b"/>
              <a:pathLst>
                <a:path w="3801" h="7570" extrusionOk="0">
                  <a:moveTo>
                    <a:pt x="0" y="1"/>
                  </a:moveTo>
                  <a:lnTo>
                    <a:pt x="0" y="7569"/>
                  </a:lnTo>
                  <a:lnTo>
                    <a:pt x="3800" y="7569"/>
                  </a:lnTo>
                  <a:lnTo>
                    <a:pt x="380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3633025" y="3284600"/>
              <a:ext cx="25" cy="46715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4182500" y="2716950"/>
              <a:ext cx="467150" cy="25"/>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3633025" y="1694050"/>
              <a:ext cx="25" cy="467125"/>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4025725" y="2005975"/>
              <a:ext cx="311975" cy="311975"/>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4021775" y="3109650"/>
              <a:ext cx="311975" cy="311950"/>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4332925" y="2716150"/>
              <a:ext cx="441025" cy="809950"/>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4332125" y="1906225"/>
              <a:ext cx="441825" cy="809950"/>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3628275" y="3420775"/>
              <a:ext cx="809975" cy="441825"/>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1" name="Google Shape;1541;p18"/>
          <p:cNvSpPr txBox="1"/>
          <p:nvPr/>
        </p:nvSpPr>
        <p:spPr>
          <a:xfrm>
            <a:off x="553943" y="2076444"/>
            <a:ext cx="2051526" cy="122776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Fira Sans Medium"/>
                <a:ea typeface="Fira Sans Medium"/>
                <a:cs typeface="Fira Sans Medium"/>
                <a:sym typeface="Fira Sans Medium"/>
              </a:rPr>
              <a:t>Insurance Leakage</a:t>
            </a:r>
          </a:p>
        </p:txBody>
      </p:sp>
      <p:sp>
        <p:nvSpPr>
          <p:cNvPr id="1542" name="Google Shape;1542;p18"/>
          <p:cNvSpPr txBox="1"/>
          <p:nvPr/>
        </p:nvSpPr>
        <p:spPr>
          <a:xfrm>
            <a:off x="6008575" y="744725"/>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CCCCCC"/>
                </a:solidFill>
                <a:latin typeface="Fira Sans Extra Condensed Medium"/>
                <a:ea typeface="Fira Sans Extra Condensed Medium"/>
                <a:cs typeface="Fira Sans Extra Condensed Medium"/>
                <a:sym typeface="Fira Sans Extra Condensed Medium"/>
              </a:rPr>
              <a:t>01</a:t>
            </a:r>
            <a:endParaRPr sz="2300">
              <a:solidFill>
                <a:srgbClr val="CCCCCC"/>
              </a:solidFill>
              <a:latin typeface="Fira Sans Extra Condensed Medium"/>
              <a:ea typeface="Fira Sans Extra Condensed Medium"/>
              <a:cs typeface="Fira Sans Extra Condensed Medium"/>
              <a:sym typeface="Fira Sans Extra Condensed Medium"/>
            </a:endParaRPr>
          </a:p>
        </p:txBody>
      </p:sp>
      <p:sp>
        <p:nvSpPr>
          <p:cNvPr id="1543" name="Google Shape;1543;p18"/>
          <p:cNvSpPr txBox="1"/>
          <p:nvPr/>
        </p:nvSpPr>
        <p:spPr>
          <a:xfrm>
            <a:off x="6008582" y="1088125"/>
            <a:ext cx="2412600" cy="45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None/>
              <a:defRPr sz="1200">
                <a:latin typeface="Fira Sans"/>
                <a:ea typeface="Fira Sans"/>
                <a:cs typeface="Fira Sans"/>
              </a:defRPr>
            </a:lvl1pPr>
          </a:lstStyle>
          <a:p>
            <a:r>
              <a:rPr lang="en-US" dirty="0">
                <a:sym typeface="Fira Sans"/>
              </a:rPr>
              <a:t>Fraudulent activities involving forgery</a:t>
            </a:r>
            <a:endParaRPr dirty="0">
              <a:sym typeface="Fira Sans"/>
            </a:endParaRPr>
          </a:p>
        </p:txBody>
      </p:sp>
      <p:sp>
        <p:nvSpPr>
          <p:cNvPr id="1544" name="Google Shape;1544;p18"/>
          <p:cNvSpPr txBox="1"/>
          <p:nvPr/>
        </p:nvSpPr>
        <p:spPr>
          <a:xfrm>
            <a:off x="6008582" y="17641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30475E"/>
                </a:solidFill>
                <a:latin typeface="Fira Sans Extra Condensed Medium"/>
                <a:ea typeface="Fira Sans Extra Condensed Medium"/>
                <a:cs typeface="Fira Sans Extra Condensed Medium"/>
                <a:sym typeface="Fira Sans Extra Condensed Medium"/>
              </a:rPr>
              <a:t>02</a:t>
            </a:r>
            <a:endParaRPr sz="2300">
              <a:solidFill>
                <a:srgbClr val="30475E"/>
              </a:solidFill>
              <a:latin typeface="Fira Sans Extra Condensed Medium"/>
              <a:ea typeface="Fira Sans Extra Condensed Medium"/>
              <a:cs typeface="Fira Sans Extra Condensed Medium"/>
              <a:sym typeface="Fira Sans Extra Condensed Medium"/>
            </a:endParaRPr>
          </a:p>
        </p:txBody>
      </p:sp>
      <p:sp>
        <p:nvSpPr>
          <p:cNvPr id="1545" name="Google Shape;1545;p18"/>
          <p:cNvSpPr txBox="1"/>
          <p:nvPr/>
        </p:nvSpPr>
        <p:spPr>
          <a:xfrm>
            <a:off x="6008582" y="2119304"/>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Privacy breaches on healthcare documents</a:t>
            </a:r>
          </a:p>
        </p:txBody>
      </p:sp>
      <p:sp>
        <p:nvSpPr>
          <p:cNvPr id="1546" name="Google Shape;1546;p18"/>
          <p:cNvSpPr txBox="1"/>
          <p:nvPr/>
        </p:nvSpPr>
        <p:spPr>
          <a:xfrm>
            <a:off x="6008582" y="27616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F2A365"/>
                </a:solidFill>
                <a:latin typeface="Fira Sans Extra Condensed Medium"/>
                <a:ea typeface="Fira Sans Extra Condensed Medium"/>
                <a:cs typeface="Fira Sans Extra Condensed Medium"/>
                <a:sym typeface="Fira Sans Extra Condensed Medium"/>
              </a:rPr>
              <a:t>03</a:t>
            </a:r>
            <a:endParaRPr sz="2300">
              <a:solidFill>
                <a:srgbClr val="F2A365"/>
              </a:solidFill>
              <a:latin typeface="Fira Sans Extra Condensed Medium"/>
              <a:ea typeface="Fira Sans Extra Condensed Medium"/>
              <a:cs typeface="Fira Sans Extra Condensed Medium"/>
              <a:sym typeface="Fira Sans Extra Condensed Medium"/>
            </a:endParaRPr>
          </a:p>
        </p:txBody>
      </p:sp>
      <p:sp>
        <p:nvSpPr>
          <p:cNvPr id="1547" name="Google Shape;1547;p18"/>
          <p:cNvSpPr txBox="1"/>
          <p:nvPr/>
        </p:nvSpPr>
        <p:spPr>
          <a:xfrm>
            <a:off x="6008582" y="3116800"/>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Decentralization in terms of medical records</a:t>
            </a:r>
          </a:p>
        </p:txBody>
      </p:sp>
      <p:sp>
        <p:nvSpPr>
          <p:cNvPr id="1548" name="Google Shape;1548;p18"/>
          <p:cNvSpPr txBox="1"/>
          <p:nvPr/>
        </p:nvSpPr>
        <p:spPr>
          <a:xfrm>
            <a:off x="6008575" y="37591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222831"/>
                </a:solidFill>
                <a:latin typeface="Fira Sans Extra Condensed Medium"/>
                <a:ea typeface="Fira Sans Extra Condensed Medium"/>
                <a:cs typeface="Fira Sans Extra Condensed Medium"/>
                <a:sym typeface="Fira Sans Extra Condensed Medium"/>
              </a:rPr>
              <a:t>04</a:t>
            </a:r>
            <a:endParaRPr sz="2300">
              <a:solidFill>
                <a:srgbClr val="222831"/>
              </a:solidFill>
              <a:latin typeface="Fira Sans Extra Condensed Medium"/>
              <a:ea typeface="Fira Sans Extra Condensed Medium"/>
              <a:cs typeface="Fira Sans Extra Condensed Medium"/>
              <a:sym typeface="Fira Sans Extra Condensed Medium"/>
            </a:endParaRPr>
          </a:p>
        </p:txBody>
      </p:sp>
      <p:sp>
        <p:nvSpPr>
          <p:cNvPr id="1549" name="Google Shape;1549;p18"/>
          <p:cNvSpPr txBox="1"/>
          <p:nvPr/>
        </p:nvSpPr>
        <p:spPr>
          <a:xfrm>
            <a:off x="6008582" y="4114325"/>
            <a:ext cx="2412600" cy="456000"/>
          </a:xfrm>
          <a:prstGeom prst="rect">
            <a:avLst/>
          </a:prstGeom>
          <a:noFill/>
          <a:ln>
            <a:noFill/>
          </a:ln>
        </p:spPr>
        <p:txBody>
          <a:bodyPr spcFirstLastPara="1" wrap="square" lIns="91425" tIns="91425" rIns="91425" bIns="91425" anchor="t" anchorCtr="0">
            <a:noAutofit/>
          </a:bodyPr>
          <a:lstStyle/>
          <a:p>
            <a:r>
              <a:rPr lang="en-US" sz="1200" dirty="0">
                <a:latin typeface="Fira Sans"/>
                <a:ea typeface="Fira Sans"/>
                <a:cs typeface="Fira Sans"/>
                <a:sym typeface="Fira Sans"/>
              </a:rPr>
              <a:t>Unethical practices compromising integrity </a:t>
            </a:r>
          </a:p>
          <a:p>
            <a:pPr marL="0" lvl="0" indent="0" algn="l" rtl="0">
              <a:spcBef>
                <a:spcPts val="0"/>
              </a:spcBef>
              <a:spcAft>
                <a:spcPts val="0"/>
              </a:spcAft>
              <a:buNone/>
            </a:pPr>
            <a:endParaRPr lang="en-US" sz="1200" dirty="0">
              <a:latin typeface="Fira Sans"/>
              <a:ea typeface="Fira Sans"/>
              <a:cs typeface="Fira Sans"/>
              <a:sym typeface="Fira Sans"/>
            </a:endParaRPr>
          </a:p>
        </p:txBody>
      </p:sp>
      <p:cxnSp>
        <p:nvCxnSpPr>
          <p:cNvPr id="1550" name="Google Shape;1550;p18"/>
          <p:cNvCxnSpPr/>
          <p:nvPr/>
        </p:nvCxnSpPr>
        <p:spPr>
          <a:xfrm>
            <a:off x="6079325" y="1088125"/>
            <a:ext cx="297600" cy="0"/>
          </a:xfrm>
          <a:prstGeom prst="straightConnector1">
            <a:avLst/>
          </a:prstGeom>
          <a:noFill/>
          <a:ln w="9525" cap="flat" cmpd="sng">
            <a:solidFill>
              <a:srgbClr val="434343"/>
            </a:solidFill>
            <a:prstDash val="solid"/>
            <a:round/>
            <a:headEnd type="none" w="med" len="med"/>
            <a:tailEnd type="none" w="med" len="med"/>
          </a:ln>
        </p:spPr>
      </p:cxnSp>
      <p:cxnSp>
        <p:nvCxnSpPr>
          <p:cNvPr id="1551" name="Google Shape;1551;p18"/>
          <p:cNvCxnSpPr/>
          <p:nvPr/>
        </p:nvCxnSpPr>
        <p:spPr>
          <a:xfrm>
            <a:off x="6079325" y="2119300"/>
            <a:ext cx="297600" cy="0"/>
          </a:xfrm>
          <a:prstGeom prst="straightConnector1">
            <a:avLst/>
          </a:prstGeom>
          <a:noFill/>
          <a:ln w="9525" cap="flat" cmpd="sng">
            <a:solidFill>
              <a:schemeClr val="dk2"/>
            </a:solidFill>
            <a:prstDash val="solid"/>
            <a:round/>
            <a:headEnd type="none" w="med" len="med"/>
            <a:tailEnd type="none" w="med" len="med"/>
          </a:ln>
        </p:spPr>
      </p:cxnSp>
      <p:cxnSp>
        <p:nvCxnSpPr>
          <p:cNvPr id="1552" name="Google Shape;1552;p18"/>
          <p:cNvCxnSpPr/>
          <p:nvPr/>
        </p:nvCxnSpPr>
        <p:spPr>
          <a:xfrm>
            <a:off x="6079325" y="3116800"/>
            <a:ext cx="297600" cy="0"/>
          </a:xfrm>
          <a:prstGeom prst="straightConnector1">
            <a:avLst/>
          </a:prstGeom>
          <a:noFill/>
          <a:ln w="9525" cap="flat" cmpd="sng">
            <a:solidFill>
              <a:schemeClr val="dk2"/>
            </a:solidFill>
            <a:prstDash val="solid"/>
            <a:round/>
            <a:headEnd type="none" w="med" len="med"/>
            <a:tailEnd type="none" w="med" len="med"/>
          </a:ln>
        </p:spPr>
      </p:cxnSp>
      <p:cxnSp>
        <p:nvCxnSpPr>
          <p:cNvPr id="1553" name="Google Shape;1553;p18"/>
          <p:cNvCxnSpPr/>
          <p:nvPr/>
        </p:nvCxnSpPr>
        <p:spPr>
          <a:xfrm>
            <a:off x="6079325" y="4114300"/>
            <a:ext cx="297600" cy="0"/>
          </a:xfrm>
          <a:prstGeom prst="straightConnector1">
            <a:avLst/>
          </a:prstGeom>
          <a:noFill/>
          <a:ln w="9525" cap="flat" cmpd="sng">
            <a:solidFill>
              <a:schemeClr val="dk2"/>
            </a:solidFill>
            <a:prstDash val="solid"/>
            <a:round/>
            <a:headEnd type="none" w="med" len="med"/>
            <a:tailEnd type="none" w="med" len="med"/>
          </a:ln>
        </p:spPr>
      </p:cxnSp>
      <p:sp>
        <p:nvSpPr>
          <p:cNvPr id="2" name="Google Shape;1541;p18">
            <a:extLst>
              <a:ext uri="{FF2B5EF4-FFF2-40B4-BE49-F238E27FC236}">
                <a16:creationId xmlns:a16="http://schemas.microsoft.com/office/drawing/2014/main" id="{744768F7-CEB3-FBB6-1778-E75939560461}"/>
              </a:ext>
            </a:extLst>
          </p:cNvPr>
          <p:cNvSpPr txBox="1"/>
          <p:nvPr/>
        </p:nvSpPr>
        <p:spPr>
          <a:xfrm>
            <a:off x="-137738" y="191206"/>
            <a:ext cx="3440606" cy="62311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Fira Sans Medium"/>
                <a:ea typeface="Fira Sans Medium"/>
                <a:cs typeface="Fira Sans Medium"/>
                <a:sym typeface="Fira Sans Medium"/>
              </a:rPr>
              <a:t>Problem Statement</a:t>
            </a:r>
            <a:endParaRPr sz="2400" dirty="0">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78184E30-6314-D105-FAE3-3051496A36CB}"/>
              </a:ext>
            </a:extLst>
          </p:cNvPr>
          <p:cNvSpPr txBox="1"/>
          <p:nvPr/>
        </p:nvSpPr>
        <p:spPr>
          <a:xfrm>
            <a:off x="190889" y="3256524"/>
            <a:ext cx="2749860" cy="4616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None/>
              <a:defRPr sz="1200">
                <a:latin typeface="Fira Sans"/>
                <a:ea typeface="Fira Sans"/>
                <a:cs typeface="Fira Sans"/>
              </a:defRPr>
            </a:lvl1pPr>
          </a:lstStyle>
          <a:p>
            <a:pPr algn="ctr"/>
            <a:r>
              <a:rPr lang="en-US" sz="1050" dirty="0"/>
              <a:t>occurs when the actual claim payouts exceed what should be legitimately covered by insurance policies</a:t>
            </a:r>
          </a:p>
        </p:txBody>
      </p:sp>
      <p:sp>
        <p:nvSpPr>
          <p:cNvPr id="5" name="Slide Number Placeholder 4">
            <a:extLst>
              <a:ext uri="{FF2B5EF4-FFF2-40B4-BE49-F238E27FC236}">
                <a16:creationId xmlns:a16="http://schemas.microsoft.com/office/drawing/2014/main" id="{15E6C24A-6976-3689-2FA1-C5BF13FD3A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8" name="Picture 7" descr="Shape&#10;&#10;Description automatically generated with low confidence">
            <a:extLst>
              <a:ext uri="{FF2B5EF4-FFF2-40B4-BE49-F238E27FC236}">
                <a16:creationId xmlns:a16="http://schemas.microsoft.com/office/drawing/2014/main" id="{E58161FD-9446-AB3C-D7BB-692047401C4A}"/>
              </a:ext>
            </a:extLst>
          </p:cNvPr>
          <p:cNvPicPr>
            <a:picLocks noChangeAspect="1"/>
          </p:cNvPicPr>
          <p:nvPr/>
        </p:nvPicPr>
        <p:blipFill>
          <a:blip r:embed="rId3"/>
          <a:stretch>
            <a:fillRect/>
          </a:stretch>
        </p:blipFill>
        <p:spPr>
          <a:xfrm>
            <a:off x="4742077" y="2791728"/>
            <a:ext cx="494417" cy="494417"/>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8E719F71-606C-B1DE-B50D-159029108987}"/>
              </a:ext>
            </a:extLst>
          </p:cNvPr>
          <p:cNvPicPr>
            <a:picLocks noChangeAspect="1"/>
          </p:cNvPicPr>
          <p:nvPr/>
        </p:nvPicPr>
        <p:blipFill>
          <a:blip r:embed="rId4"/>
          <a:stretch>
            <a:fillRect/>
          </a:stretch>
        </p:blipFill>
        <p:spPr>
          <a:xfrm>
            <a:off x="3986565" y="999846"/>
            <a:ext cx="532475" cy="532475"/>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C07B8033-227C-8CF7-C1D5-F3A984F24FCF}"/>
              </a:ext>
            </a:extLst>
          </p:cNvPr>
          <p:cNvPicPr>
            <a:picLocks noChangeAspect="1"/>
          </p:cNvPicPr>
          <p:nvPr/>
        </p:nvPicPr>
        <p:blipFill>
          <a:blip r:embed="rId5"/>
          <a:stretch>
            <a:fillRect/>
          </a:stretch>
        </p:blipFill>
        <p:spPr>
          <a:xfrm>
            <a:off x="4740245" y="1790130"/>
            <a:ext cx="487830" cy="487830"/>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118EE9F4-3044-18D1-83E8-278EBDCB271F}"/>
              </a:ext>
            </a:extLst>
          </p:cNvPr>
          <p:cNvPicPr>
            <a:picLocks noChangeAspect="1"/>
          </p:cNvPicPr>
          <p:nvPr/>
        </p:nvPicPr>
        <p:blipFill>
          <a:blip r:embed="rId6"/>
          <a:stretch>
            <a:fillRect/>
          </a:stretch>
        </p:blipFill>
        <p:spPr>
          <a:xfrm>
            <a:off x="4087805" y="3611150"/>
            <a:ext cx="516153" cy="51615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307" name="Google Shape;2307;p26"/>
          <p:cNvSpPr txBox="1"/>
          <p:nvPr/>
        </p:nvSpPr>
        <p:spPr>
          <a:xfrm>
            <a:off x="717400" y="735050"/>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Fira Sans Medium"/>
                <a:ea typeface="Fira Sans Medium"/>
                <a:cs typeface="Fira Sans Medium"/>
                <a:sym typeface="Fira Sans Medium"/>
              </a:rPr>
              <a:t>Occurrence</a:t>
            </a:r>
            <a:endParaRPr sz="2800" dirty="0">
              <a:latin typeface="Fira Sans Medium"/>
              <a:ea typeface="Fira Sans Medium"/>
              <a:cs typeface="Fira Sans Medium"/>
              <a:sym typeface="Fira Sans Medium"/>
            </a:endParaRPr>
          </a:p>
        </p:txBody>
      </p:sp>
      <p:sp>
        <p:nvSpPr>
          <p:cNvPr id="2312" name="Google Shape;2312;p26"/>
          <p:cNvSpPr txBox="1"/>
          <p:nvPr/>
        </p:nvSpPr>
        <p:spPr>
          <a:xfrm>
            <a:off x="397366" y="2378806"/>
            <a:ext cx="2701736" cy="299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dirty="0">
                <a:solidFill>
                  <a:srgbClr val="222831"/>
                </a:solidFill>
                <a:latin typeface="Fira Sans Medium"/>
                <a:ea typeface="Fira Sans Medium"/>
                <a:cs typeface="Fira Sans Medium"/>
                <a:sym typeface="Fira Sans Medium"/>
              </a:rPr>
              <a:t>Phantom Billing</a:t>
            </a:r>
            <a:endParaRPr sz="2000" dirty="0">
              <a:solidFill>
                <a:srgbClr val="222831"/>
              </a:solidFill>
              <a:latin typeface="Fira Sans Medium"/>
              <a:ea typeface="Fira Sans Medium"/>
              <a:cs typeface="Fira Sans Medium"/>
              <a:sym typeface="Fira Sans Medium"/>
            </a:endParaRPr>
          </a:p>
        </p:txBody>
      </p:sp>
      <p:sp>
        <p:nvSpPr>
          <p:cNvPr id="2313" name="Google Shape;2313;p26"/>
          <p:cNvSpPr txBox="1"/>
          <p:nvPr/>
        </p:nvSpPr>
        <p:spPr>
          <a:xfrm>
            <a:off x="400037" y="2681035"/>
            <a:ext cx="4260213" cy="13075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a:buNone/>
              <a:defRPr sz="1200">
                <a:latin typeface="Fira Sans"/>
                <a:ea typeface="Fira Sans"/>
                <a:cs typeface="Fira Sans"/>
              </a:defRPr>
            </a:lvl1pPr>
          </a:lstStyle>
          <a:p>
            <a:pPr algn="l"/>
            <a:r>
              <a:rPr lang="en-US" sz="1050" dirty="0"/>
              <a:t>In 2015, a New York pharmacy owner was convicted for participating in a scheme that involved submitting fraudulent claims to Medicare and private insurance companies for medications that were never dispensed to patients. This practice resulted in substantial financial losses for insurers and contributed to insurance leakage.</a:t>
            </a:r>
            <a:endParaRPr sz="1050" dirty="0">
              <a:sym typeface="Fira Sans"/>
            </a:endParaRPr>
          </a:p>
        </p:txBody>
      </p:sp>
      <p:grpSp>
        <p:nvGrpSpPr>
          <p:cNvPr id="2" name="Google Shape;2276;p26">
            <a:extLst>
              <a:ext uri="{FF2B5EF4-FFF2-40B4-BE49-F238E27FC236}">
                <a16:creationId xmlns:a16="http://schemas.microsoft.com/office/drawing/2014/main" id="{C3350C0F-AB47-4F1A-7B47-A07B0C12E332}"/>
              </a:ext>
            </a:extLst>
          </p:cNvPr>
          <p:cNvGrpSpPr/>
          <p:nvPr/>
        </p:nvGrpSpPr>
        <p:grpSpPr>
          <a:xfrm>
            <a:off x="4331916" y="1477477"/>
            <a:ext cx="4462948" cy="2516619"/>
            <a:chOff x="2185750" y="2059275"/>
            <a:chExt cx="3230275" cy="1821525"/>
          </a:xfrm>
        </p:grpSpPr>
        <p:sp>
          <p:nvSpPr>
            <p:cNvPr id="3" name="Google Shape;2277;p26">
              <a:extLst>
                <a:ext uri="{FF2B5EF4-FFF2-40B4-BE49-F238E27FC236}">
                  <a16:creationId xmlns:a16="http://schemas.microsoft.com/office/drawing/2014/main" id="{94141D3A-E8A9-F559-B951-5364663896E5}"/>
                </a:ext>
              </a:extLst>
            </p:cNvPr>
            <p:cNvSpPr/>
            <p:nvPr/>
          </p:nvSpPr>
          <p:spPr>
            <a:xfrm>
              <a:off x="4530075" y="3260850"/>
              <a:ext cx="552650" cy="552650"/>
            </a:xfrm>
            <a:custGeom>
              <a:avLst/>
              <a:gdLst/>
              <a:ahLst/>
              <a:cxnLst/>
              <a:rect l="l" t="t" r="r" b="b"/>
              <a:pathLst>
                <a:path w="22106" h="22106" extrusionOk="0">
                  <a:moveTo>
                    <a:pt x="11053" y="2186"/>
                  </a:moveTo>
                  <a:cubicBezTo>
                    <a:pt x="15961" y="2186"/>
                    <a:pt x="19920" y="6176"/>
                    <a:pt x="19920" y="11053"/>
                  </a:cubicBezTo>
                  <a:cubicBezTo>
                    <a:pt x="19920" y="15962"/>
                    <a:pt x="15961" y="19952"/>
                    <a:pt x="11053" y="19952"/>
                  </a:cubicBezTo>
                  <a:cubicBezTo>
                    <a:pt x="6144" y="19952"/>
                    <a:pt x="2154" y="15962"/>
                    <a:pt x="2154" y="11053"/>
                  </a:cubicBezTo>
                  <a:cubicBezTo>
                    <a:pt x="2154" y="6176"/>
                    <a:pt x="6144" y="2186"/>
                    <a:pt x="11053" y="2186"/>
                  </a:cubicBezTo>
                  <a:close/>
                  <a:moveTo>
                    <a:pt x="11053" y="1"/>
                  </a:moveTo>
                  <a:cubicBezTo>
                    <a:pt x="4940" y="1"/>
                    <a:pt x="0" y="4973"/>
                    <a:pt x="0" y="11053"/>
                  </a:cubicBezTo>
                  <a:cubicBezTo>
                    <a:pt x="0" y="17165"/>
                    <a:pt x="4972" y="22106"/>
                    <a:pt x="11053" y="22106"/>
                  </a:cubicBezTo>
                  <a:cubicBezTo>
                    <a:pt x="17133" y="22106"/>
                    <a:pt x="22105" y="17165"/>
                    <a:pt x="22105" y="11053"/>
                  </a:cubicBezTo>
                  <a:cubicBezTo>
                    <a:pt x="22105" y="4973"/>
                    <a:pt x="17133" y="1"/>
                    <a:pt x="1105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78;p26">
              <a:extLst>
                <a:ext uri="{FF2B5EF4-FFF2-40B4-BE49-F238E27FC236}">
                  <a16:creationId xmlns:a16="http://schemas.microsoft.com/office/drawing/2014/main" id="{61A7B2AA-DE9A-B622-71E1-0CCD242FB67A}"/>
                </a:ext>
              </a:extLst>
            </p:cNvPr>
            <p:cNvSpPr/>
            <p:nvPr/>
          </p:nvSpPr>
          <p:spPr>
            <a:xfrm>
              <a:off x="4976600" y="2299700"/>
              <a:ext cx="439425" cy="439425"/>
            </a:xfrm>
            <a:custGeom>
              <a:avLst/>
              <a:gdLst/>
              <a:ahLst/>
              <a:cxnLst/>
              <a:rect l="l" t="t" r="r" b="b"/>
              <a:pathLst>
                <a:path w="17577" h="17577" extrusionOk="0">
                  <a:moveTo>
                    <a:pt x="8804" y="2154"/>
                  </a:moveTo>
                  <a:cubicBezTo>
                    <a:pt x="12446" y="2154"/>
                    <a:pt x="15423" y="5131"/>
                    <a:pt x="15423" y="8805"/>
                  </a:cubicBezTo>
                  <a:cubicBezTo>
                    <a:pt x="15423" y="12447"/>
                    <a:pt x="12446" y="15424"/>
                    <a:pt x="8804" y="15424"/>
                  </a:cubicBezTo>
                  <a:cubicBezTo>
                    <a:pt x="5131" y="15424"/>
                    <a:pt x="2186" y="12447"/>
                    <a:pt x="2186" y="8805"/>
                  </a:cubicBezTo>
                  <a:cubicBezTo>
                    <a:pt x="2186" y="5131"/>
                    <a:pt x="5162" y="2154"/>
                    <a:pt x="8804" y="2154"/>
                  </a:cubicBezTo>
                  <a:close/>
                  <a:moveTo>
                    <a:pt x="8804" y="1"/>
                  </a:moveTo>
                  <a:cubicBezTo>
                    <a:pt x="3959" y="1"/>
                    <a:pt x="0" y="3959"/>
                    <a:pt x="0" y="8805"/>
                  </a:cubicBezTo>
                  <a:cubicBezTo>
                    <a:pt x="0" y="13650"/>
                    <a:pt x="3959" y="17577"/>
                    <a:pt x="8804" y="17577"/>
                  </a:cubicBezTo>
                  <a:cubicBezTo>
                    <a:pt x="13650" y="17577"/>
                    <a:pt x="17577" y="13650"/>
                    <a:pt x="17577" y="8805"/>
                  </a:cubicBezTo>
                  <a:cubicBezTo>
                    <a:pt x="17577" y="3959"/>
                    <a:pt x="13650" y="1"/>
                    <a:pt x="88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79;p26">
              <a:extLst>
                <a:ext uri="{FF2B5EF4-FFF2-40B4-BE49-F238E27FC236}">
                  <a16:creationId xmlns:a16="http://schemas.microsoft.com/office/drawing/2014/main" id="{71D2CC2A-49C5-9520-EB1E-6042965FADDB}"/>
                </a:ext>
              </a:extLst>
            </p:cNvPr>
            <p:cNvSpPr/>
            <p:nvPr/>
          </p:nvSpPr>
          <p:spPr>
            <a:xfrm>
              <a:off x="2185750" y="2387600"/>
              <a:ext cx="507525" cy="508300"/>
            </a:xfrm>
            <a:custGeom>
              <a:avLst/>
              <a:gdLst/>
              <a:ahLst/>
              <a:cxnLst/>
              <a:rect l="l" t="t" r="r" b="b"/>
              <a:pathLst>
                <a:path w="20301" h="20332" extrusionOk="0">
                  <a:moveTo>
                    <a:pt x="10135" y="2185"/>
                  </a:moveTo>
                  <a:cubicBezTo>
                    <a:pt x="14569" y="2185"/>
                    <a:pt x="18147" y="5764"/>
                    <a:pt x="18147" y="10166"/>
                  </a:cubicBezTo>
                  <a:cubicBezTo>
                    <a:pt x="18147" y="14599"/>
                    <a:pt x="14569" y="18178"/>
                    <a:pt x="10135" y="18178"/>
                  </a:cubicBezTo>
                  <a:cubicBezTo>
                    <a:pt x="5733" y="18178"/>
                    <a:pt x="2154" y="14599"/>
                    <a:pt x="2154" y="10166"/>
                  </a:cubicBezTo>
                  <a:cubicBezTo>
                    <a:pt x="2154" y="5764"/>
                    <a:pt x="5733" y="2185"/>
                    <a:pt x="10135" y="2185"/>
                  </a:cubicBezTo>
                  <a:close/>
                  <a:moveTo>
                    <a:pt x="10135" y="0"/>
                  </a:moveTo>
                  <a:cubicBezTo>
                    <a:pt x="4530" y="0"/>
                    <a:pt x="1" y="4560"/>
                    <a:pt x="1" y="10166"/>
                  </a:cubicBezTo>
                  <a:cubicBezTo>
                    <a:pt x="1" y="15771"/>
                    <a:pt x="4561" y="20331"/>
                    <a:pt x="10135" y="20331"/>
                  </a:cubicBezTo>
                  <a:cubicBezTo>
                    <a:pt x="15740" y="20331"/>
                    <a:pt x="20301" y="15771"/>
                    <a:pt x="20301" y="10166"/>
                  </a:cubicBezTo>
                  <a:cubicBezTo>
                    <a:pt x="20301" y="4560"/>
                    <a:pt x="15740"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80;p26">
              <a:extLst>
                <a:ext uri="{FF2B5EF4-FFF2-40B4-BE49-F238E27FC236}">
                  <a16:creationId xmlns:a16="http://schemas.microsoft.com/office/drawing/2014/main" id="{56561D9B-47A7-0694-ECB4-6646DF061CB1}"/>
                </a:ext>
              </a:extLst>
            </p:cNvPr>
            <p:cNvSpPr/>
            <p:nvPr/>
          </p:nvSpPr>
          <p:spPr>
            <a:xfrm>
              <a:off x="2603000" y="3506300"/>
              <a:ext cx="374500" cy="374500"/>
            </a:xfrm>
            <a:custGeom>
              <a:avLst/>
              <a:gdLst/>
              <a:ahLst/>
              <a:cxnLst/>
              <a:rect l="l" t="t" r="r" b="b"/>
              <a:pathLst>
                <a:path w="14980" h="14980" extrusionOk="0">
                  <a:moveTo>
                    <a:pt x="7506" y="2185"/>
                  </a:moveTo>
                  <a:cubicBezTo>
                    <a:pt x="10420" y="2185"/>
                    <a:pt x="12826" y="4560"/>
                    <a:pt x="12826" y="7506"/>
                  </a:cubicBezTo>
                  <a:cubicBezTo>
                    <a:pt x="12826" y="10419"/>
                    <a:pt x="10420" y="12794"/>
                    <a:pt x="7506" y="12794"/>
                  </a:cubicBezTo>
                  <a:cubicBezTo>
                    <a:pt x="4561" y="12794"/>
                    <a:pt x="2186" y="10419"/>
                    <a:pt x="2186" y="7506"/>
                  </a:cubicBezTo>
                  <a:cubicBezTo>
                    <a:pt x="2186" y="4560"/>
                    <a:pt x="4561" y="2185"/>
                    <a:pt x="7506" y="2185"/>
                  </a:cubicBezTo>
                  <a:close/>
                  <a:moveTo>
                    <a:pt x="7506" y="0"/>
                  </a:moveTo>
                  <a:cubicBezTo>
                    <a:pt x="3357" y="0"/>
                    <a:pt x="1" y="3357"/>
                    <a:pt x="1" y="7474"/>
                  </a:cubicBezTo>
                  <a:cubicBezTo>
                    <a:pt x="1" y="11623"/>
                    <a:pt x="3357" y="14980"/>
                    <a:pt x="7506" y="14980"/>
                  </a:cubicBezTo>
                  <a:cubicBezTo>
                    <a:pt x="11623" y="14980"/>
                    <a:pt x="14980" y="11623"/>
                    <a:pt x="14980" y="7474"/>
                  </a:cubicBezTo>
                  <a:cubicBezTo>
                    <a:pt x="14980" y="3357"/>
                    <a:pt x="11623" y="0"/>
                    <a:pt x="75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81;p26">
              <a:extLst>
                <a:ext uri="{FF2B5EF4-FFF2-40B4-BE49-F238E27FC236}">
                  <a16:creationId xmlns:a16="http://schemas.microsoft.com/office/drawing/2014/main" id="{203A1C22-2D7A-C590-A2BB-9EB0DF6BA6A7}"/>
                </a:ext>
              </a:extLst>
            </p:cNvPr>
            <p:cNvSpPr/>
            <p:nvPr/>
          </p:nvSpPr>
          <p:spPr>
            <a:xfrm>
              <a:off x="4264050" y="3195925"/>
              <a:ext cx="344425" cy="232000"/>
            </a:xfrm>
            <a:custGeom>
              <a:avLst/>
              <a:gdLst/>
              <a:ahLst/>
              <a:cxnLst/>
              <a:rect l="l" t="t" r="r" b="b"/>
              <a:pathLst>
                <a:path w="13777" h="9280" extrusionOk="0">
                  <a:moveTo>
                    <a:pt x="1077" y="1"/>
                  </a:moveTo>
                  <a:lnTo>
                    <a:pt x="0" y="1869"/>
                  </a:lnTo>
                  <a:lnTo>
                    <a:pt x="12700" y="9280"/>
                  </a:lnTo>
                  <a:lnTo>
                    <a:pt x="13776" y="7411"/>
                  </a:lnTo>
                  <a:lnTo>
                    <a:pt x="107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82;p26">
              <a:extLst>
                <a:ext uri="{FF2B5EF4-FFF2-40B4-BE49-F238E27FC236}">
                  <a16:creationId xmlns:a16="http://schemas.microsoft.com/office/drawing/2014/main" id="{4990367A-0DFE-9911-509D-319C3FAC59E3}"/>
                </a:ext>
              </a:extLst>
            </p:cNvPr>
            <p:cNvSpPr/>
            <p:nvPr/>
          </p:nvSpPr>
          <p:spPr>
            <a:xfrm>
              <a:off x="4263250" y="2574425"/>
              <a:ext cx="749800" cy="292975"/>
            </a:xfrm>
            <a:custGeom>
              <a:avLst/>
              <a:gdLst/>
              <a:ahLst/>
              <a:cxnLst/>
              <a:rect l="l" t="t" r="r" b="b"/>
              <a:pathLst>
                <a:path w="29992" h="11719" extrusionOk="0">
                  <a:moveTo>
                    <a:pt x="29294" y="1"/>
                  </a:moveTo>
                  <a:lnTo>
                    <a:pt x="1" y="9692"/>
                  </a:lnTo>
                  <a:lnTo>
                    <a:pt x="666" y="11718"/>
                  </a:lnTo>
                  <a:lnTo>
                    <a:pt x="29991" y="2028"/>
                  </a:lnTo>
                  <a:lnTo>
                    <a:pt x="2929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83;p26">
              <a:extLst>
                <a:ext uri="{FF2B5EF4-FFF2-40B4-BE49-F238E27FC236}">
                  <a16:creationId xmlns:a16="http://schemas.microsoft.com/office/drawing/2014/main" id="{3032C6EC-15A9-F7CE-2741-FB9047987BB3}"/>
                </a:ext>
              </a:extLst>
            </p:cNvPr>
            <p:cNvSpPr/>
            <p:nvPr/>
          </p:nvSpPr>
          <p:spPr>
            <a:xfrm>
              <a:off x="2652075" y="2671025"/>
              <a:ext cx="598575" cy="227250"/>
            </a:xfrm>
            <a:custGeom>
              <a:avLst/>
              <a:gdLst/>
              <a:ahLst/>
              <a:cxnLst/>
              <a:rect l="l" t="t" r="r" b="b"/>
              <a:pathLst>
                <a:path w="23943" h="9090" extrusionOk="0">
                  <a:moveTo>
                    <a:pt x="603" y="0"/>
                  </a:moveTo>
                  <a:lnTo>
                    <a:pt x="1" y="2091"/>
                  </a:lnTo>
                  <a:lnTo>
                    <a:pt x="23309" y="9089"/>
                  </a:lnTo>
                  <a:lnTo>
                    <a:pt x="23943" y="6999"/>
                  </a:lnTo>
                  <a:lnTo>
                    <a:pt x="60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84;p26">
              <a:extLst>
                <a:ext uri="{FF2B5EF4-FFF2-40B4-BE49-F238E27FC236}">
                  <a16:creationId xmlns:a16="http://schemas.microsoft.com/office/drawing/2014/main" id="{5B2FC583-ECF9-EA5F-6391-D68C72D77787}"/>
                </a:ext>
              </a:extLst>
            </p:cNvPr>
            <p:cNvSpPr/>
            <p:nvPr/>
          </p:nvSpPr>
          <p:spPr>
            <a:xfrm>
              <a:off x="2920475" y="3168225"/>
              <a:ext cx="183725" cy="183700"/>
            </a:xfrm>
            <a:custGeom>
              <a:avLst/>
              <a:gdLst/>
              <a:ahLst/>
              <a:cxnLst/>
              <a:rect l="l" t="t" r="r" b="b"/>
              <a:pathLst>
                <a:path w="7349" h="7348" extrusionOk="0">
                  <a:moveTo>
                    <a:pt x="3674" y="2154"/>
                  </a:moveTo>
                  <a:cubicBezTo>
                    <a:pt x="4498" y="2154"/>
                    <a:pt x="5195" y="2851"/>
                    <a:pt x="5195" y="3674"/>
                  </a:cubicBezTo>
                  <a:cubicBezTo>
                    <a:pt x="5195" y="4498"/>
                    <a:pt x="4498" y="5194"/>
                    <a:pt x="3674" y="5194"/>
                  </a:cubicBezTo>
                  <a:cubicBezTo>
                    <a:pt x="2851" y="5194"/>
                    <a:pt x="2154" y="4498"/>
                    <a:pt x="2154" y="3674"/>
                  </a:cubicBezTo>
                  <a:cubicBezTo>
                    <a:pt x="2154" y="2851"/>
                    <a:pt x="2851" y="2154"/>
                    <a:pt x="3674" y="2154"/>
                  </a:cubicBezTo>
                  <a:close/>
                  <a:moveTo>
                    <a:pt x="3674" y="1"/>
                  </a:moveTo>
                  <a:cubicBezTo>
                    <a:pt x="1648" y="1"/>
                    <a:pt x="1" y="1647"/>
                    <a:pt x="1" y="3674"/>
                  </a:cubicBezTo>
                  <a:cubicBezTo>
                    <a:pt x="1" y="5701"/>
                    <a:pt x="1648" y="7348"/>
                    <a:pt x="3674" y="7348"/>
                  </a:cubicBezTo>
                  <a:cubicBezTo>
                    <a:pt x="5701" y="7348"/>
                    <a:pt x="7348" y="5701"/>
                    <a:pt x="7348" y="3674"/>
                  </a:cubicBezTo>
                  <a:cubicBezTo>
                    <a:pt x="7348" y="1647"/>
                    <a:pt x="5701" y="1"/>
                    <a:pt x="367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85;p26">
              <a:extLst>
                <a:ext uri="{FF2B5EF4-FFF2-40B4-BE49-F238E27FC236}">
                  <a16:creationId xmlns:a16="http://schemas.microsoft.com/office/drawing/2014/main" id="{A4A88527-05C8-2B62-F970-86F4FAF2EA45}"/>
                </a:ext>
              </a:extLst>
            </p:cNvPr>
            <p:cNvSpPr/>
            <p:nvPr/>
          </p:nvSpPr>
          <p:spPr>
            <a:xfrm>
              <a:off x="3062200" y="3162675"/>
              <a:ext cx="186075" cy="91075"/>
            </a:xfrm>
            <a:custGeom>
              <a:avLst/>
              <a:gdLst/>
              <a:ahLst/>
              <a:cxnLst/>
              <a:rect l="l" t="t" r="r" b="b"/>
              <a:pathLst>
                <a:path w="7443" h="3643" extrusionOk="0">
                  <a:moveTo>
                    <a:pt x="6999" y="1"/>
                  </a:moveTo>
                  <a:lnTo>
                    <a:pt x="1" y="1521"/>
                  </a:lnTo>
                  <a:lnTo>
                    <a:pt x="476" y="3643"/>
                  </a:lnTo>
                  <a:lnTo>
                    <a:pt x="7443" y="2123"/>
                  </a:lnTo>
                  <a:lnTo>
                    <a:pt x="699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86;p26">
              <a:extLst>
                <a:ext uri="{FF2B5EF4-FFF2-40B4-BE49-F238E27FC236}">
                  <a16:creationId xmlns:a16="http://schemas.microsoft.com/office/drawing/2014/main" id="{1662770A-D7E8-C955-8ADC-5481D84F8F07}"/>
                </a:ext>
              </a:extLst>
            </p:cNvPr>
            <p:cNvSpPr/>
            <p:nvPr/>
          </p:nvSpPr>
          <p:spPr>
            <a:xfrm>
              <a:off x="2917325" y="3359025"/>
              <a:ext cx="447350" cy="280300"/>
            </a:xfrm>
            <a:custGeom>
              <a:avLst/>
              <a:gdLst/>
              <a:ahLst/>
              <a:cxnLst/>
              <a:rect l="l" t="t" r="r" b="b"/>
              <a:pathLst>
                <a:path w="17894" h="11212" extrusionOk="0">
                  <a:moveTo>
                    <a:pt x="16848" y="1"/>
                  </a:moveTo>
                  <a:lnTo>
                    <a:pt x="0" y="9311"/>
                  </a:lnTo>
                  <a:lnTo>
                    <a:pt x="1045" y="11212"/>
                  </a:lnTo>
                  <a:lnTo>
                    <a:pt x="17893" y="1901"/>
                  </a:lnTo>
                  <a:lnTo>
                    <a:pt x="1684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87;p26">
              <a:extLst>
                <a:ext uri="{FF2B5EF4-FFF2-40B4-BE49-F238E27FC236}">
                  <a16:creationId xmlns:a16="http://schemas.microsoft.com/office/drawing/2014/main" id="{3F1AE3EA-B157-6F6A-48B7-42B751A0DC9B}"/>
                </a:ext>
              </a:extLst>
            </p:cNvPr>
            <p:cNvSpPr/>
            <p:nvPr/>
          </p:nvSpPr>
          <p:spPr>
            <a:xfrm>
              <a:off x="4016225" y="3644850"/>
              <a:ext cx="184500" cy="183700"/>
            </a:xfrm>
            <a:custGeom>
              <a:avLst/>
              <a:gdLst/>
              <a:ahLst/>
              <a:cxnLst/>
              <a:rect l="l" t="t" r="r" b="b"/>
              <a:pathLst>
                <a:path w="7380" h="7348" extrusionOk="0">
                  <a:moveTo>
                    <a:pt x="3706" y="2154"/>
                  </a:moveTo>
                  <a:cubicBezTo>
                    <a:pt x="4529" y="2154"/>
                    <a:pt x="5195" y="2850"/>
                    <a:pt x="5195" y="3674"/>
                  </a:cubicBezTo>
                  <a:cubicBezTo>
                    <a:pt x="5195" y="4497"/>
                    <a:pt x="4529" y="5194"/>
                    <a:pt x="3706" y="5194"/>
                  </a:cubicBezTo>
                  <a:cubicBezTo>
                    <a:pt x="2851" y="5194"/>
                    <a:pt x="2186" y="4497"/>
                    <a:pt x="2186" y="3674"/>
                  </a:cubicBezTo>
                  <a:cubicBezTo>
                    <a:pt x="2186" y="2850"/>
                    <a:pt x="2851" y="2154"/>
                    <a:pt x="3706" y="2154"/>
                  </a:cubicBezTo>
                  <a:close/>
                  <a:moveTo>
                    <a:pt x="3706" y="0"/>
                  </a:moveTo>
                  <a:cubicBezTo>
                    <a:pt x="1648" y="0"/>
                    <a:pt x="1" y="1647"/>
                    <a:pt x="1" y="3674"/>
                  </a:cubicBezTo>
                  <a:cubicBezTo>
                    <a:pt x="1" y="5701"/>
                    <a:pt x="1648" y="7347"/>
                    <a:pt x="3706" y="7347"/>
                  </a:cubicBezTo>
                  <a:cubicBezTo>
                    <a:pt x="5733" y="7347"/>
                    <a:pt x="7380" y="5701"/>
                    <a:pt x="7380" y="3674"/>
                  </a:cubicBezTo>
                  <a:cubicBezTo>
                    <a:pt x="7380" y="1647"/>
                    <a:pt x="5733" y="0"/>
                    <a:pt x="37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88;p26">
              <a:extLst>
                <a:ext uri="{FF2B5EF4-FFF2-40B4-BE49-F238E27FC236}">
                  <a16:creationId xmlns:a16="http://schemas.microsoft.com/office/drawing/2014/main" id="{71FE26CE-8800-11BA-935E-CAD116A29164}"/>
                </a:ext>
              </a:extLst>
            </p:cNvPr>
            <p:cNvSpPr/>
            <p:nvPr/>
          </p:nvSpPr>
          <p:spPr>
            <a:xfrm>
              <a:off x="3987725" y="3503925"/>
              <a:ext cx="121175" cy="178950"/>
            </a:xfrm>
            <a:custGeom>
              <a:avLst/>
              <a:gdLst/>
              <a:ahLst/>
              <a:cxnLst/>
              <a:rect l="l" t="t" r="r" b="b"/>
              <a:pathLst>
                <a:path w="4847" h="7158" extrusionOk="0">
                  <a:moveTo>
                    <a:pt x="1964" y="0"/>
                  </a:moveTo>
                  <a:lnTo>
                    <a:pt x="1" y="919"/>
                  </a:lnTo>
                  <a:lnTo>
                    <a:pt x="2883" y="7157"/>
                  </a:lnTo>
                  <a:lnTo>
                    <a:pt x="4846" y="6239"/>
                  </a:lnTo>
                  <a:lnTo>
                    <a:pt x="196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89;p26">
              <a:extLst>
                <a:ext uri="{FF2B5EF4-FFF2-40B4-BE49-F238E27FC236}">
                  <a16:creationId xmlns:a16="http://schemas.microsoft.com/office/drawing/2014/main" id="{689EA1CB-61C7-F7A3-A80D-F1D66324727C}"/>
                </a:ext>
              </a:extLst>
            </p:cNvPr>
            <p:cNvSpPr/>
            <p:nvPr/>
          </p:nvSpPr>
          <p:spPr>
            <a:xfrm>
              <a:off x="3312375" y="2224300"/>
              <a:ext cx="191625" cy="184175"/>
            </a:xfrm>
            <a:custGeom>
              <a:avLst/>
              <a:gdLst/>
              <a:ahLst/>
              <a:cxnLst/>
              <a:rect l="l" t="t" r="r" b="b"/>
              <a:pathLst>
                <a:path w="7665" h="7367" extrusionOk="0">
                  <a:moveTo>
                    <a:pt x="3825" y="2189"/>
                  </a:moveTo>
                  <a:cubicBezTo>
                    <a:pt x="4599" y="2189"/>
                    <a:pt x="5261" y="2773"/>
                    <a:pt x="5321" y="3587"/>
                  </a:cubicBezTo>
                  <a:cubicBezTo>
                    <a:pt x="5385" y="4410"/>
                    <a:pt x="4783" y="5139"/>
                    <a:pt x="3928" y="5202"/>
                  </a:cubicBezTo>
                  <a:cubicBezTo>
                    <a:pt x="3890" y="5205"/>
                    <a:pt x="3852" y="5206"/>
                    <a:pt x="3814" y="5206"/>
                  </a:cubicBezTo>
                  <a:cubicBezTo>
                    <a:pt x="3039" y="5206"/>
                    <a:pt x="2373" y="4594"/>
                    <a:pt x="2313" y="3808"/>
                  </a:cubicBezTo>
                  <a:cubicBezTo>
                    <a:pt x="2250" y="2985"/>
                    <a:pt x="2883" y="2257"/>
                    <a:pt x="3706" y="2193"/>
                  </a:cubicBezTo>
                  <a:cubicBezTo>
                    <a:pt x="3746" y="2190"/>
                    <a:pt x="3786" y="2189"/>
                    <a:pt x="3825" y="2189"/>
                  </a:cubicBezTo>
                  <a:close/>
                  <a:moveTo>
                    <a:pt x="3784" y="1"/>
                  </a:moveTo>
                  <a:cubicBezTo>
                    <a:pt x="3706" y="1"/>
                    <a:pt x="3627" y="3"/>
                    <a:pt x="3548" y="8"/>
                  </a:cubicBezTo>
                  <a:cubicBezTo>
                    <a:pt x="1521" y="167"/>
                    <a:pt x="1" y="1940"/>
                    <a:pt x="159" y="3967"/>
                  </a:cubicBezTo>
                  <a:cubicBezTo>
                    <a:pt x="310" y="5896"/>
                    <a:pt x="1896" y="7367"/>
                    <a:pt x="3797" y="7367"/>
                  </a:cubicBezTo>
                  <a:cubicBezTo>
                    <a:pt x="3892" y="7367"/>
                    <a:pt x="3989" y="7363"/>
                    <a:pt x="4086" y="7355"/>
                  </a:cubicBezTo>
                  <a:cubicBezTo>
                    <a:pt x="6113" y="7229"/>
                    <a:pt x="7665" y="5455"/>
                    <a:pt x="7507" y="3428"/>
                  </a:cubicBezTo>
                  <a:cubicBezTo>
                    <a:pt x="7354" y="1481"/>
                    <a:pt x="5711" y="1"/>
                    <a:pt x="378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90;p26">
              <a:extLst>
                <a:ext uri="{FF2B5EF4-FFF2-40B4-BE49-F238E27FC236}">
                  <a16:creationId xmlns:a16="http://schemas.microsoft.com/office/drawing/2014/main" id="{F83C62F3-CE14-7847-30F2-1B53C0FF37E2}"/>
                </a:ext>
              </a:extLst>
            </p:cNvPr>
            <p:cNvSpPr/>
            <p:nvPr/>
          </p:nvSpPr>
          <p:spPr>
            <a:xfrm>
              <a:off x="3412925" y="2366200"/>
              <a:ext cx="131475" cy="177375"/>
            </a:xfrm>
            <a:custGeom>
              <a:avLst/>
              <a:gdLst/>
              <a:ahLst/>
              <a:cxnLst/>
              <a:rect l="l" t="t" r="r" b="b"/>
              <a:pathLst>
                <a:path w="5259" h="7095" extrusionOk="0">
                  <a:moveTo>
                    <a:pt x="1901" y="1"/>
                  </a:moveTo>
                  <a:lnTo>
                    <a:pt x="1" y="1078"/>
                  </a:lnTo>
                  <a:lnTo>
                    <a:pt x="3358" y="7095"/>
                  </a:lnTo>
                  <a:lnTo>
                    <a:pt x="5258" y="6018"/>
                  </a:lnTo>
                  <a:lnTo>
                    <a:pt x="190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91;p26">
              <a:extLst>
                <a:ext uri="{FF2B5EF4-FFF2-40B4-BE49-F238E27FC236}">
                  <a16:creationId xmlns:a16="http://schemas.microsoft.com/office/drawing/2014/main" id="{742FD613-E642-A18C-3AD0-F85BAD9A9D34}"/>
                </a:ext>
              </a:extLst>
            </p:cNvPr>
            <p:cNvSpPr/>
            <p:nvPr/>
          </p:nvSpPr>
          <p:spPr>
            <a:xfrm>
              <a:off x="4122325" y="2059275"/>
              <a:ext cx="209825" cy="184225"/>
            </a:xfrm>
            <a:custGeom>
              <a:avLst/>
              <a:gdLst/>
              <a:ahLst/>
              <a:cxnLst/>
              <a:rect l="l" t="t" r="r" b="b"/>
              <a:pathLst>
                <a:path w="8393" h="7369" extrusionOk="0">
                  <a:moveTo>
                    <a:pt x="4183" y="2167"/>
                  </a:moveTo>
                  <a:cubicBezTo>
                    <a:pt x="4666" y="2167"/>
                    <a:pt x="5150" y="2404"/>
                    <a:pt x="5448" y="2841"/>
                  </a:cubicBezTo>
                  <a:cubicBezTo>
                    <a:pt x="5923" y="3537"/>
                    <a:pt x="5733" y="4487"/>
                    <a:pt x="5036" y="4962"/>
                  </a:cubicBezTo>
                  <a:cubicBezTo>
                    <a:pt x="4780" y="5125"/>
                    <a:pt x="4491" y="5202"/>
                    <a:pt x="4204" y="5202"/>
                  </a:cubicBezTo>
                  <a:cubicBezTo>
                    <a:pt x="3710" y="5202"/>
                    <a:pt x="3226" y="4972"/>
                    <a:pt x="2946" y="4551"/>
                  </a:cubicBezTo>
                  <a:cubicBezTo>
                    <a:pt x="2471" y="3854"/>
                    <a:pt x="2661" y="2904"/>
                    <a:pt x="3357" y="2429"/>
                  </a:cubicBezTo>
                  <a:cubicBezTo>
                    <a:pt x="3606" y="2251"/>
                    <a:pt x="3894" y="2167"/>
                    <a:pt x="4183" y="2167"/>
                  </a:cubicBezTo>
                  <a:close/>
                  <a:moveTo>
                    <a:pt x="4170" y="1"/>
                  </a:moveTo>
                  <a:cubicBezTo>
                    <a:pt x="3467" y="1"/>
                    <a:pt x="2756" y="201"/>
                    <a:pt x="2122" y="624"/>
                  </a:cubicBezTo>
                  <a:cubicBezTo>
                    <a:pt x="444" y="1764"/>
                    <a:pt x="0" y="4076"/>
                    <a:pt x="1141" y="5754"/>
                  </a:cubicBezTo>
                  <a:cubicBezTo>
                    <a:pt x="1853" y="6802"/>
                    <a:pt x="3009" y="7369"/>
                    <a:pt x="4186" y="7369"/>
                  </a:cubicBezTo>
                  <a:cubicBezTo>
                    <a:pt x="4894" y="7369"/>
                    <a:pt x="5609" y="7164"/>
                    <a:pt x="6239" y="6736"/>
                  </a:cubicBezTo>
                  <a:cubicBezTo>
                    <a:pt x="7949" y="5627"/>
                    <a:pt x="8393" y="3316"/>
                    <a:pt x="7253" y="1637"/>
                  </a:cubicBezTo>
                  <a:cubicBezTo>
                    <a:pt x="6535" y="581"/>
                    <a:pt x="5365" y="1"/>
                    <a:pt x="41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2;p26">
              <a:extLst>
                <a:ext uri="{FF2B5EF4-FFF2-40B4-BE49-F238E27FC236}">
                  <a16:creationId xmlns:a16="http://schemas.microsoft.com/office/drawing/2014/main" id="{00AE508F-09CC-E1F6-C7BD-41091DAC2CC1}"/>
                </a:ext>
              </a:extLst>
            </p:cNvPr>
            <p:cNvSpPr/>
            <p:nvPr/>
          </p:nvSpPr>
          <p:spPr>
            <a:xfrm>
              <a:off x="3978225" y="2193625"/>
              <a:ext cx="231225" cy="346000"/>
            </a:xfrm>
            <a:custGeom>
              <a:avLst/>
              <a:gdLst/>
              <a:ahLst/>
              <a:cxnLst/>
              <a:rect l="l" t="t" r="r" b="b"/>
              <a:pathLst>
                <a:path w="9249" h="13840" extrusionOk="0">
                  <a:moveTo>
                    <a:pt x="7411" y="0"/>
                  </a:moveTo>
                  <a:lnTo>
                    <a:pt x="1" y="12731"/>
                  </a:lnTo>
                  <a:lnTo>
                    <a:pt x="1869" y="13839"/>
                  </a:lnTo>
                  <a:lnTo>
                    <a:pt x="9248" y="1140"/>
                  </a:lnTo>
                  <a:lnTo>
                    <a:pt x="741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3;p26">
              <a:extLst>
                <a:ext uri="{FF2B5EF4-FFF2-40B4-BE49-F238E27FC236}">
                  <a16:creationId xmlns:a16="http://schemas.microsoft.com/office/drawing/2014/main" id="{F7DE60CF-608B-9EA9-A6A5-375657C80A3B}"/>
                </a:ext>
              </a:extLst>
            </p:cNvPr>
            <p:cNvSpPr/>
            <p:nvPr/>
          </p:nvSpPr>
          <p:spPr>
            <a:xfrm>
              <a:off x="3189675" y="2450925"/>
              <a:ext cx="1152775" cy="1152775"/>
            </a:xfrm>
            <a:custGeom>
              <a:avLst/>
              <a:gdLst/>
              <a:ahLst/>
              <a:cxnLst/>
              <a:rect l="l" t="t" r="r" b="b"/>
              <a:pathLst>
                <a:path w="46111" h="46111" extrusionOk="0">
                  <a:moveTo>
                    <a:pt x="23055" y="2439"/>
                  </a:moveTo>
                  <a:cubicBezTo>
                    <a:pt x="27616" y="2439"/>
                    <a:pt x="31828" y="3927"/>
                    <a:pt x="35248" y="6461"/>
                  </a:cubicBezTo>
                  <a:cubicBezTo>
                    <a:pt x="39428" y="9501"/>
                    <a:pt x="42405" y="14093"/>
                    <a:pt x="43355" y="19382"/>
                  </a:cubicBezTo>
                  <a:cubicBezTo>
                    <a:pt x="43577" y="20585"/>
                    <a:pt x="43672" y="21820"/>
                    <a:pt x="43672" y="23055"/>
                  </a:cubicBezTo>
                  <a:cubicBezTo>
                    <a:pt x="43672" y="34425"/>
                    <a:pt x="34425" y="43672"/>
                    <a:pt x="23055" y="43672"/>
                  </a:cubicBezTo>
                  <a:cubicBezTo>
                    <a:pt x="11686" y="43672"/>
                    <a:pt x="2439" y="34425"/>
                    <a:pt x="2439" y="23055"/>
                  </a:cubicBezTo>
                  <a:cubicBezTo>
                    <a:pt x="2439" y="18970"/>
                    <a:pt x="3642" y="15170"/>
                    <a:pt x="5701" y="11971"/>
                  </a:cubicBezTo>
                  <a:cubicBezTo>
                    <a:pt x="7158" y="9660"/>
                    <a:pt x="9089" y="7696"/>
                    <a:pt x="11338" y="6113"/>
                  </a:cubicBezTo>
                  <a:cubicBezTo>
                    <a:pt x="14663" y="3801"/>
                    <a:pt x="18717" y="2439"/>
                    <a:pt x="23055" y="2439"/>
                  </a:cubicBezTo>
                  <a:close/>
                  <a:moveTo>
                    <a:pt x="23055" y="1"/>
                  </a:moveTo>
                  <a:cubicBezTo>
                    <a:pt x="18115" y="1"/>
                    <a:pt x="13523" y="1584"/>
                    <a:pt x="9754" y="4244"/>
                  </a:cubicBezTo>
                  <a:cubicBezTo>
                    <a:pt x="7316" y="5986"/>
                    <a:pt x="5194" y="8203"/>
                    <a:pt x="3579" y="10736"/>
                  </a:cubicBezTo>
                  <a:cubicBezTo>
                    <a:pt x="1330" y="14315"/>
                    <a:pt x="0" y="18527"/>
                    <a:pt x="0" y="23055"/>
                  </a:cubicBezTo>
                  <a:cubicBezTo>
                    <a:pt x="0" y="35786"/>
                    <a:pt x="10356" y="46110"/>
                    <a:pt x="23055" y="46110"/>
                  </a:cubicBezTo>
                  <a:cubicBezTo>
                    <a:pt x="35786" y="46110"/>
                    <a:pt x="46110" y="35786"/>
                    <a:pt x="46110" y="23055"/>
                  </a:cubicBezTo>
                  <a:cubicBezTo>
                    <a:pt x="46110" y="21757"/>
                    <a:pt x="46015" y="20459"/>
                    <a:pt x="45794" y="19192"/>
                  </a:cubicBezTo>
                  <a:cubicBezTo>
                    <a:pt x="44780" y="13111"/>
                    <a:pt x="41360" y="7854"/>
                    <a:pt x="36546" y="4371"/>
                  </a:cubicBezTo>
                  <a:cubicBezTo>
                    <a:pt x="32746" y="1616"/>
                    <a:pt x="28091" y="1"/>
                    <a:pt x="2305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294;p26">
              <a:extLst>
                <a:ext uri="{FF2B5EF4-FFF2-40B4-BE49-F238E27FC236}">
                  <a16:creationId xmlns:a16="http://schemas.microsoft.com/office/drawing/2014/main" id="{9DCFBD51-A65F-E154-4A70-A08E8938428B}"/>
                </a:ext>
              </a:extLst>
            </p:cNvPr>
            <p:cNvSpPr/>
            <p:nvPr/>
          </p:nvSpPr>
          <p:spPr>
            <a:xfrm>
              <a:off x="2696425" y="3599725"/>
              <a:ext cx="187675" cy="187650"/>
            </a:xfrm>
            <a:custGeom>
              <a:avLst/>
              <a:gdLst/>
              <a:ahLst/>
              <a:cxnLst/>
              <a:rect l="l" t="t" r="r" b="b"/>
              <a:pathLst>
                <a:path w="7507" h="7506" extrusionOk="0">
                  <a:moveTo>
                    <a:pt x="3769" y="2280"/>
                  </a:moveTo>
                  <a:cubicBezTo>
                    <a:pt x="4624" y="2280"/>
                    <a:pt x="5321" y="3009"/>
                    <a:pt x="5321" y="3864"/>
                  </a:cubicBezTo>
                  <a:cubicBezTo>
                    <a:pt x="5321" y="4719"/>
                    <a:pt x="4624" y="5415"/>
                    <a:pt x="3769" y="5415"/>
                  </a:cubicBezTo>
                  <a:lnTo>
                    <a:pt x="3737" y="5415"/>
                  </a:lnTo>
                  <a:cubicBezTo>
                    <a:pt x="2882" y="5415"/>
                    <a:pt x="2186" y="4687"/>
                    <a:pt x="2186" y="3864"/>
                  </a:cubicBezTo>
                  <a:cubicBezTo>
                    <a:pt x="2186" y="3009"/>
                    <a:pt x="2882" y="2312"/>
                    <a:pt x="3737" y="2280"/>
                  </a:cubicBezTo>
                  <a:close/>
                  <a:moveTo>
                    <a:pt x="3009" y="0"/>
                  </a:moveTo>
                  <a:cubicBezTo>
                    <a:pt x="2914" y="0"/>
                    <a:pt x="2819" y="63"/>
                    <a:pt x="2787" y="158"/>
                  </a:cubicBezTo>
                  <a:lnTo>
                    <a:pt x="2597" y="982"/>
                  </a:lnTo>
                  <a:lnTo>
                    <a:pt x="1901" y="538"/>
                  </a:lnTo>
                  <a:cubicBezTo>
                    <a:pt x="1864" y="514"/>
                    <a:pt x="1828" y="504"/>
                    <a:pt x="1792" y="504"/>
                  </a:cubicBezTo>
                  <a:cubicBezTo>
                    <a:pt x="1733" y="504"/>
                    <a:pt x="1674" y="531"/>
                    <a:pt x="1616" y="570"/>
                  </a:cubicBezTo>
                  <a:lnTo>
                    <a:pt x="571" y="1615"/>
                  </a:lnTo>
                  <a:cubicBezTo>
                    <a:pt x="507" y="1710"/>
                    <a:pt x="475" y="1805"/>
                    <a:pt x="539" y="1900"/>
                  </a:cubicBezTo>
                  <a:lnTo>
                    <a:pt x="982" y="2597"/>
                  </a:lnTo>
                  <a:lnTo>
                    <a:pt x="159" y="2787"/>
                  </a:lnTo>
                  <a:cubicBezTo>
                    <a:pt x="64" y="2819"/>
                    <a:pt x="0" y="2914"/>
                    <a:pt x="0" y="3009"/>
                  </a:cubicBezTo>
                  <a:lnTo>
                    <a:pt x="0" y="4497"/>
                  </a:lnTo>
                  <a:cubicBezTo>
                    <a:pt x="0" y="4592"/>
                    <a:pt x="64" y="4687"/>
                    <a:pt x="159" y="4719"/>
                  </a:cubicBezTo>
                  <a:lnTo>
                    <a:pt x="982" y="4909"/>
                  </a:lnTo>
                  <a:lnTo>
                    <a:pt x="539" y="5605"/>
                  </a:lnTo>
                  <a:cubicBezTo>
                    <a:pt x="475" y="5700"/>
                    <a:pt x="507" y="5795"/>
                    <a:pt x="571" y="5891"/>
                  </a:cubicBezTo>
                  <a:lnTo>
                    <a:pt x="1616" y="6936"/>
                  </a:lnTo>
                  <a:cubicBezTo>
                    <a:pt x="1674" y="6975"/>
                    <a:pt x="1733" y="7002"/>
                    <a:pt x="1792" y="7002"/>
                  </a:cubicBezTo>
                  <a:cubicBezTo>
                    <a:pt x="1828" y="7002"/>
                    <a:pt x="1864" y="6991"/>
                    <a:pt x="1901" y="6967"/>
                  </a:cubicBezTo>
                  <a:lnTo>
                    <a:pt x="2597" y="6524"/>
                  </a:lnTo>
                  <a:lnTo>
                    <a:pt x="2787" y="7316"/>
                  </a:lnTo>
                  <a:cubicBezTo>
                    <a:pt x="2819" y="7442"/>
                    <a:pt x="2914" y="7506"/>
                    <a:pt x="3009" y="7506"/>
                  </a:cubicBezTo>
                  <a:lnTo>
                    <a:pt x="4497" y="7506"/>
                  </a:lnTo>
                  <a:cubicBezTo>
                    <a:pt x="4592" y="7506"/>
                    <a:pt x="4687" y="7442"/>
                    <a:pt x="4719" y="7316"/>
                  </a:cubicBezTo>
                  <a:lnTo>
                    <a:pt x="4909" y="6524"/>
                  </a:lnTo>
                  <a:lnTo>
                    <a:pt x="5606" y="6967"/>
                  </a:lnTo>
                  <a:cubicBezTo>
                    <a:pt x="5642" y="6991"/>
                    <a:pt x="5683" y="7002"/>
                    <a:pt x="5723" y="7002"/>
                  </a:cubicBezTo>
                  <a:cubicBezTo>
                    <a:pt x="5788" y="7002"/>
                    <a:pt x="5852" y="6975"/>
                    <a:pt x="5891" y="6936"/>
                  </a:cubicBezTo>
                  <a:lnTo>
                    <a:pt x="6936" y="5891"/>
                  </a:lnTo>
                  <a:cubicBezTo>
                    <a:pt x="6999" y="5795"/>
                    <a:pt x="7031" y="5669"/>
                    <a:pt x="6968" y="5605"/>
                  </a:cubicBezTo>
                  <a:lnTo>
                    <a:pt x="6524" y="4909"/>
                  </a:lnTo>
                  <a:lnTo>
                    <a:pt x="7316" y="4719"/>
                  </a:lnTo>
                  <a:cubicBezTo>
                    <a:pt x="7443" y="4687"/>
                    <a:pt x="7506" y="4592"/>
                    <a:pt x="7506" y="4497"/>
                  </a:cubicBezTo>
                  <a:lnTo>
                    <a:pt x="7506" y="3009"/>
                  </a:lnTo>
                  <a:cubicBezTo>
                    <a:pt x="7506" y="2914"/>
                    <a:pt x="7443" y="2819"/>
                    <a:pt x="7348" y="2787"/>
                  </a:cubicBezTo>
                  <a:lnTo>
                    <a:pt x="6524" y="2597"/>
                  </a:lnTo>
                  <a:lnTo>
                    <a:pt x="6968" y="1900"/>
                  </a:lnTo>
                  <a:cubicBezTo>
                    <a:pt x="7031" y="1805"/>
                    <a:pt x="6999" y="1710"/>
                    <a:pt x="6936" y="1615"/>
                  </a:cubicBezTo>
                  <a:lnTo>
                    <a:pt x="5891" y="570"/>
                  </a:lnTo>
                  <a:cubicBezTo>
                    <a:pt x="5832" y="531"/>
                    <a:pt x="5773" y="504"/>
                    <a:pt x="5715" y="504"/>
                  </a:cubicBezTo>
                  <a:cubicBezTo>
                    <a:pt x="5678" y="504"/>
                    <a:pt x="5642" y="514"/>
                    <a:pt x="5606" y="538"/>
                  </a:cubicBezTo>
                  <a:lnTo>
                    <a:pt x="4909" y="982"/>
                  </a:lnTo>
                  <a:lnTo>
                    <a:pt x="4719" y="158"/>
                  </a:lnTo>
                  <a:cubicBezTo>
                    <a:pt x="4687" y="63"/>
                    <a:pt x="4592" y="0"/>
                    <a:pt x="449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95;p26">
              <a:extLst>
                <a:ext uri="{FF2B5EF4-FFF2-40B4-BE49-F238E27FC236}">
                  <a16:creationId xmlns:a16="http://schemas.microsoft.com/office/drawing/2014/main" id="{2F788CA0-4014-BE8C-B4F8-535A84AA40C1}"/>
                </a:ext>
              </a:extLst>
            </p:cNvPr>
            <p:cNvSpPr/>
            <p:nvPr/>
          </p:nvSpPr>
          <p:spPr>
            <a:xfrm>
              <a:off x="5064475" y="2405000"/>
              <a:ext cx="264475" cy="236750"/>
            </a:xfrm>
            <a:custGeom>
              <a:avLst/>
              <a:gdLst/>
              <a:ahLst/>
              <a:cxnLst/>
              <a:rect l="l" t="t" r="r" b="b"/>
              <a:pathLst>
                <a:path w="10579" h="9470" extrusionOk="0">
                  <a:moveTo>
                    <a:pt x="3294" y="3959"/>
                  </a:moveTo>
                  <a:cubicBezTo>
                    <a:pt x="3643" y="3959"/>
                    <a:pt x="3928" y="4244"/>
                    <a:pt x="3928" y="4593"/>
                  </a:cubicBezTo>
                  <a:cubicBezTo>
                    <a:pt x="3928" y="4941"/>
                    <a:pt x="3643" y="5226"/>
                    <a:pt x="3294" y="5226"/>
                  </a:cubicBezTo>
                  <a:cubicBezTo>
                    <a:pt x="2946" y="5226"/>
                    <a:pt x="2661" y="4941"/>
                    <a:pt x="2661" y="4593"/>
                  </a:cubicBezTo>
                  <a:cubicBezTo>
                    <a:pt x="2661" y="4244"/>
                    <a:pt x="2946" y="3959"/>
                    <a:pt x="3294" y="3959"/>
                  </a:cubicBezTo>
                  <a:close/>
                  <a:moveTo>
                    <a:pt x="5289" y="3959"/>
                  </a:moveTo>
                  <a:cubicBezTo>
                    <a:pt x="5638" y="3959"/>
                    <a:pt x="5923" y="4244"/>
                    <a:pt x="5923" y="4593"/>
                  </a:cubicBezTo>
                  <a:cubicBezTo>
                    <a:pt x="5923" y="4941"/>
                    <a:pt x="5638" y="5226"/>
                    <a:pt x="5289" y="5226"/>
                  </a:cubicBezTo>
                  <a:cubicBezTo>
                    <a:pt x="4941" y="5226"/>
                    <a:pt x="4656" y="4941"/>
                    <a:pt x="4656" y="4593"/>
                  </a:cubicBezTo>
                  <a:cubicBezTo>
                    <a:pt x="4656" y="4244"/>
                    <a:pt x="4941" y="3959"/>
                    <a:pt x="5289" y="3959"/>
                  </a:cubicBezTo>
                  <a:close/>
                  <a:moveTo>
                    <a:pt x="7221" y="3959"/>
                  </a:moveTo>
                  <a:cubicBezTo>
                    <a:pt x="7570" y="3959"/>
                    <a:pt x="7855" y="4244"/>
                    <a:pt x="7855" y="4593"/>
                  </a:cubicBezTo>
                  <a:cubicBezTo>
                    <a:pt x="7855" y="4941"/>
                    <a:pt x="7570" y="5226"/>
                    <a:pt x="7221" y="5226"/>
                  </a:cubicBezTo>
                  <a:cubicBezTo>
                    <a:pt x="6873" y="5226"/>
                    <a:pt x="6588" y="4941"/>
                    <a:pt x="6588" y="4593"/>
                  </a:cubicBezTo>
                  <a:cubicBezTo>
                    <a:pt x="6588" y="4244"/>
                    <a:pt x="6873" y="3959"/>
                    <a:pt x="7221" y="3959"/>
                  </a:cubicBezTo>
                  <a:close/>
                  <a:moveTo>
                    <a:pt x="5289" y="1"/>
                  </a:moveTo>
                  <a:cubicBezTo>
                    <a:pt x="2376" y="1"/>
                    <a:pt x="1" y="1869"/>
                    <a:pt x="1" y="4181"/>
                  </a:cubicBezTo>
                  <a:cubicBezTo>
                    <a:pt x="1" y="6461"/>
                    <a:pt x="2376" y="8330"/>
                    <a:pt x="5289" y="8330"/>
                  </a:cubicBezTo>
                  <a:cubicBezTo>
                    <a:pt x="5448" y="8330"/>
                    <a:pt x="5606" y="8330"/>
                    <a:pt x="5764" y="8298"/>
                  </a:cubicBezTo>
                  <a:lnTo>
                    <a:pt x="6176" y="9311"/>
                  </a:lnTo>
                  <a:cubicBezTo>
                    <a:pt x="6208" y="9406"/>
                    <a:pt x="6271" y="9438"/>
                    <a:pt x="6366" y="9470"/>
                  </a:cubicBezTo>
                  <a:lnTo>
                    <a:pt x="6398" y="9470"/>
                  </a:lnTo>
                  <a:cubicBezTo>
                    <a:pt x="6461" y="9470"/>
                    <a:pt x="6524" y="9438"/>
                    <a:pt x="6588" y="9375"/>
                  </a:cubicBezTo>
                  <a:lnTo>
                    <a:pt x="8076" y="7696"/>
                  </a:lnTo>
                  <a:cubicBezTo>
                    <a:pt x="9660" y="6936"/>
                    <a:pt x="10578" y="5606"/>
                    <a:pt x="10578" y="4181"/>
                  </a:cubicBezTo>
                  <a:cubicBezTo>
                    <a:pt x="10578" y="1869"/>
                    <a:pt x="8203" y="1"/>
                    <a:pt x="528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96;p26">
              <a:extLst>
                <a:ext uri="{FF2B5EF4-FFF2-40B4-BE49-F238E27FC236}">
                  <a16:creationId xmlns:a16="http://schemas.microsoft.com/office/drawing/2014/main" id="{7758C81F-A302-4732-BB23-E45A0103E1B9}"/>
                </a:ext>
              </a:extLst>
            </p:cNvPr>
            <p:cNvSpPr/>
            <p:nvPr/>
          </p:nvSpPr>
          <p:spPr>
            <a:xfrm>
              <a:off x="3534075" y="2825575"/>
              <a:ext cx="495650" cy="505100"/>
            </a:xfrm>
            <a:custGeom>
              <a:avLst/>
              <a:gdLst/>
              <a:ahLst/>
              <a:cxnLst/>
              <a:rect l="l" t="t" r="r" b="b"/>
              <a:pathLst>
                <a:path w="19826" h="20204" extrusionOk="0">
                  <a:moveTo>
                    <a:pt x="3734" y="1"/>
                  </a:moveTo>
                  <a:cubicBezTo>
                    <a:pt x="3586" y="1"/>
                    <a:pt x="3429" y="28"/>
                    <a:pt x="3262" y="89"/>
                  </a:cubicBezTo>
                  <a:cubicBezTo>
                    <a:pt x="1710" y="691"/>
                    <a:pt x="2566" y="2717"/>
                    <a:pt x="2566" y="2717"/>
                  </a:cubicBezTo>
                  <a:lnTo>
                    <a:pt x="6112" y="12123"/>
                  </a:lnTo>
                  <a:cubicBezTo>
                    <a:pt x="6162" y="12248"/>
                    <a:pt x="6075" y="12333"/>
                    <a:pt x="5989" y="12333"/>
                  </a:cubicBezTo>
                  <a:cubicBezTo>
                    <a:pt x="5966" y="12333"/>
                    <a:pt x="5943" y="12327"/>
                    <a:pt x="5922" y="12313"/>
                  </a:cubicBezTo>
                  <a:lnTo>
                    <a:pt x="4212" y="11300"/>
                  </a:lnTo>
                  <a:cubicBezTo>
                    <a:pt x="4212" y="11300"/>
                    <a:pt x="4212" y="11268"/>
                    <a:pt x="4181" y="11268"/>
                  </a:cubicBezTo>
                  <a:cubicBezTo>
                    <a:pt x="4089" y="11199"/>
                    <a:pt x="3134" y="10383"/>
                    <a:pt x="2181" y="10383"/>
                  </a:cubicBezTo>
                  <a:cubicBezTo>
                    <a:pt x="1818" y="10383"/>
                    <a:pt x="1455" y="10501"/>
                    <a:pt x="1140" y="10825"/>
                  </a:cubicBezTo>
                  <a:cubicBezTo>
                    <a:pt x="0" y="12028"/>
                    <a:pt x="1235" y="13327"/>
                    <a:pt x="1330" y="13422"/>
                  </a:cubicBezTo>
                  <a:cubicBezTo>
                    <a:pt x="1362" y="13422"/>
                    <a:pt x="1362" y="13422"/>
                    <a:pt x="1362" y="13453"/>
                  </a:cubicBezTo>
                  <a:lnTo>
                    <a:pt x="9786" y="19565"/>
                  </a:lnTo>
                  <a:cubicBezTo>
                    <a:pt x="9818" y="19597"/>
                    <a:pt x="9818" y="19597"/>
                    <a:pt x="9849" y="19629"/>
                  </a:cubicBezTo>
                  <a:lnTo>
                    <a:pt x="9976" y="19914"/>
                  </a:lnTo>
                  <a:cubicBezTo>
                    <a:pt x="10070" y="20102"/>
                    <a:pt x="10253" y="20203"/>
                    <a:pt x="10431" y="20203"/>
                  </a:cubicBezTo>
                  <a:cubicBezTo>
                    <a:pt x="10492" y="20203"/>
                    <a:pt x="10553" y="20191"/>
                    <a:pt x="10609" y="20167"/>
                  </a:cubicBezTo>
                  <a:lnTo>
                    <a:pt x="18115" y="17158"/>
                  </a:lnTo>
                  <a:cubicBezTo>
                    <a:pt x="18368" y="17032"/>
                    <a:pt x="18495" y="16778"/>
                    <a:pt x="18400" y="16525"/>
                  </a:cubicBezTo>
                  <a:lnTo>
                    <a:pt x="18305" y="16240"/>
                  </a:lnTo>
                  <a:cubicBezTo>
                    <a:pt x="18273" y="16177"/>
                    <a:pt x="18273" y="16113"/>
                    <a:pt x="18305" y="16082"/>
                  </a:cubicBezTo>
                  <a:cubicBezTo>
                    <a:pt x="19825" y="14118"/>
                    <a:pt x="18812" y="11490"/>
                    <a:pt x="18812" y="11490"/>
                  </a:cubicBezTo>
                  <a:lnTo>
                    <a:pt x="17292" y="7626"/>
                  </a:lnTo>
                  <a:cubicBezTo>
                    <a:pt x="17292" y="7626"/>
                    <a:pt x="17292" y="7626"/>
                    <a:pt x="17292" y="7594"/>
                  </a:cubicBezTo>
                  <a:cubicBezTo>
                    <a:pt x="17260" y="7468"/>
                    <a:pt x="16817" y="5631"/>
                    <a:pt x="15455" y="5631"/>
                  </a:cubicBezTo>
                  <a:cubicBezTo>
                    <a:pt x="14663" y="5631"/>
                    <a:pt x="14220" y="5979"/>
                    <a:pt x="13998" y="6296"/>
                  </a:cubicBezTo>
                  <a:cubicBezTo>
                    <a:pt x="13973" y="6333"/>
                    <a:pt x="13933" y="6351"/>
                    <a:pt x="13892" y="6351"/>
                  </a:cubicBezTo>
                  <a:cubicBezTo>
                    <a:pt x="13830" y="6351"/>
                    <a:pt x="13764" y="6309"/>
                    <a:pt x="13745" y="6233"/>
                  </a:cubicBezTo>
                  <a:cubicBezTo>
                    <a:pt x="13650" y="5853"/>
                    <a:pt x="13333" y="5346"/>
                    <a:pt x="12383" y="5251"/>
                  </a:cubicBezTo>
                  <a:cubicBezTo>
                    <a:pt x="12284" y="5239"/>
                    <a:pt x="12190" y="5234"/>
                    <a:pt x="12101" y="5234"/>
                  </a:cubicBezTo>
                  <a:cubicBezTo>
                    <a:pt x="11227" y="5234"/>
                    <a:pt x="10848" y="5764"/>
                    <a:pt x="10704" y="6138"/>
                  </a:cubicBezTo>
                  <a:cubicBezTo>
                    <a:pt x="10688" y="6206"/>
                    <a:pt x="10634" y="6237"/>
                    <a:pt x="10579" y="6237"/>
                  </a:cubicBezTo>
                  <a:cubicBezTo>
                    <a:pt x="10530" y="6237"/>
                    <a:pt x="10481" y="6213"/>
                    <a:pt x="10451" y="6169"/>
                  </a:cubicBezTo>
                  <a:cubicBezTo>
                    <a:pt x="10155" y="5551"/>
                    <a:pt x="9586" y="4865"/>
                    <a:pt x="8840" y="4865"/>
                  </a:cubicBezTo>
                  <a:cubicBezTo>
                    <a:pt x="8707" y="4865"/>
                    <a:pt x="8568" y="4886"/>
                    <a:pt x="8424" y="4934"/>
                  </a:cubicBezTo>
                  <a:cubicBezTo>
                    <a:pt x="7791" y="5124"/>
                    <a:pt x="7506" y="5536"/>
                    <a:pt x="7379" y="5853"/>
                  </a:cubicBezTo>
                  <a:cubicBezTo>
                    <a:pt x="7348" y="5916"/>
                    <a:pt x="7292" y="5948"/>
                    <a:pt x="7237" y="5948"/>
                  </a:cubicBezTo>
                  <a:cubicBezTo>
                    <a:pt x="7181" y="5948"/>
                    <a:pt x="7126" y="5916"/>
                    <a:pt x="7094" y="5853"/>
                  </a:cubicBezTo>
                  <a:lnTo>
                    <a:pt x="5574" y="1894"/>
                  </a:lnTo>
                  <a:cubicBezTo>
                    <a:pt x="5574" y="1894"/>
                    <a:pt x="4968" y="1"/>
                    <a:pt x="373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97;p26">
              <a:extLst>
                <a:ext uri="{FF2B5EF4-FFF2-40B4-BE49-F238E27FC236}">
                  <a16:creationId xmlns:a16="http://schemas.microsoft.com/office/drawing/2014/main" id="{4F735E2D-8F58-5974-784D-CC3CE01C12BF}"/>
                </a:ext>
              </a:extLst>
            </p:cNvPr>
            <p:cNvSpPr/>
            <p:nvPr/>
          </p:nvSpPr>
          <p:spPr>
            <a:xfrm>
              <a:off x="3784250" y="3264025"/>
              <a:ext cx="281100" cy="204375"/>
            </a:xfrm>
            <a:custGeom>
              <a:avLst/>
              <a:gdLst/>
              <a:ahLst/>
              <a:cxnLst/>
              <a:rect l="l" t="t" r="r" b="b"/>
              <a:pathLst>
                <a:path w="11244" h="8175" extrusionOk="0">
                  <a:moveTo>
                    <a:pt x="8904" y="1"/>
                  </a:moveTo>
                  <a:cubicBezTo>
                    <a:pt x="8840" y="1"/>
                    <a:pt x="8774" y="11"/>
                    <a:pt x="8710" y="32"/>
                  </a:cubicBezTo>
                  <a:lnTo>
                    <a:pt x="412" y="3389"/>
                  </a:lnTo>
                  <a:cubicBezTo>
                    <a:pt x="127" y="3484"/>
                    <a:pt x="1" y="3832"/>
                    <a:pt x="127" y="4117"/>
                  </a:cubicBezTo>
                  <a:lnTo>
                    <a:pt x="1838" y="7854"/>
                  </a:lnTo>
                  <a:cubicBezTo>
                    <a:pt x="1933" y="8068"/>
                    <a:pt x="2134" y="8175"/>
                    <a:pt x="2350" y="8175"/>
                  </a:cubicBezTo>
                  <a:cubicBezTo>
                    <a:pt x="2421" y="8175"/>
                    <a:pt x="2495" y="8163"/>
                    <a:pt x="2566" y="8139"/>
                  </a:cubicBezTo>
                  <a:lnTo>
                    <a:pt x="10800" y="4877"/>
                  </a:lnTo>
                  <a:cubicBezTo>
                    <a:pt x="11117" y="4782"/>
                    <a:pt x="11243" y="4434"/>
                    <a:pt x="11117" y="4149"/>
                  </a:cubicBezTo>
                  <a:lnTo>
                    <a:pt x="9406" y="317"/>
                  </a:lnTo>
                  <a:cubicBezTo>
                    <a:pt x="9333" y="121"/>
                    <a:pt x="9126" y="1"/>
                    <a:pt x="890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98;p26">
              <a:extLst>
                <a:ext uri="{FF2B5EF4-FFF2-40B4-BE49-F238E27FC236}">
                  <a16:creationId xmlns:a16="http://schemas.microsoft.com/office/drawing/2014/main" id="{B3B41CA8-1E6C-1DD3-BD45-32C7120B3169}"/>
                </a:ext>
              </a:extLst>
            </p:cNvPr>
            <p:cNvSpPr/>
            <p:nvPr/>
          </p:nvSpPr>
          <p:spPr>
            <a:xfrm>
              <a:off x="3522200" y="2642100"/>
              <a:ext cx="81575" cy="116825"/>
            </a:xfrm>
            <a:custGeom>
              <a:avLst/>
              <a:gdLst/>
              <a:ahLst/>
              <a:cxnLst/>
              <a:rect l="l" t="t" r="r" b="b"/>
              <a:pathLst>
                <a:path w="3263" h="4673" extrusionOk="0">
                  <a:moveTo>
                    <a:pt x="1142" y="0"/>
                  </a:moveTo>
                  <a:cubicBezTo>
                    <a:pt x="1015" y="0"/>
                    <a:pt x="886" y="26"/>
                    <a:pt x="760" y="81"/>
                  </a:cubicBezTo>
                  <a:cubicBezTo>
                    <a:pt x="254" y="271"/>
                    <a:pt x="0" y="841"/>
                    <a:pt x="190" y="1347"/>
                  </a:cubicBezTo>
                  <a:lnTo>
                    <a:pt x="1235" y="4039"/>
                  </a:lnTo>
                  <a:cubicBezTo>
                    <a:pt x="1394" y="4419"/>
                    <a:pt x="1742" y="4673"/>
                    <a:pt x="2154" y="4673"/>
                  </a:cubicBezTo>
                  <a:cubicBezTo>
                    <a:pt x="2280" y="4673"/>
                    <a:pt x="2375" y="4641"/>
                    <a:pt x="2502" y="4609"/>
                  </a:cubicBezTo>
                  <a:cubicBezTo>
                    <a:pt x="3009" y="4388"/>
                    <a:pt x="3262" y="3818"/>
                    <a:pt x="3072" y="3311"/>
                  </a:cubicBezTo>
                  <a:lnTo>
                    <a:pt x="2027" y="619"/>
                  </a:lnTo>
                  <a:cubicBezTo>
                    <a:pt x="1884" y="238"/>
                    <a:pt x="1526" y="0"/>
                    <a:pt x="114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99;p26">
              <a:extLst>
                <a:ext uri="{FF2B5EF4-FFF2-40B4-BE49-F238E27FC236}">
                  <a16:creationId xmlns:a16="http://schemas.microsoft.com/office/drawing/2014/main" id="{22536297-0BC8-9FB4-2EEC-2249DC90D6ED}"/>
                </a:ext>
              </a:extLst>
            </p:cNvPr>
            <p:cNvSpPr/>
            <p:nvPr/>
          </p:nvSpPr>
          <p:spPr>
            <a:xfrm>
              <a:off x="3422425" y="2736975"/>
              <a:ext cx="122750" cy="78175"/>
            </a:xfrm>
            <a:custGeom>
              <a:avLst/>
              <a:gdLst/>
              <a:ahLst/>
              <a:cxnLst/>
              <a:rect l="l" t="t" r="r" b="b"/>
              <a:pathLst>
                <a:path w="4910" h="3127" extrusionOk="0">
                  <a:moveTo>
                    <a:pt x="1143" y="0"/>
                  </a:moveTo>
                  <a:cubicBezTo>
                    <a:pt x="757" y="0"/>
                    <a:pt x="386" y="219"/>
                    <a:pt x="223" y="593"/>
                  </a:cubicBezTo>
                  <a:cubicBezTo>
                    <a:pt x="1" y="1068"/>
                    <a:pt x="254" y="1669"/>
                    <a:pt x="729" y="1891"/>
                  </a:cubicBezTo>
                  <a:lnTo>
                    <a:pt x="3358" y="3063"/>
                  </a:lnTo>
                  <a:cubicBezTo>
                    <a:pt x="3485" y="3126"/>
                    <a:pt x="3643" y="3126"/>
                    <a:pt x="3770" y="3126"/>
                  </a:cubicBezTo>
                  <a:cubicBezTo>
                    <a:pt x="4150" y="3126"/>
                    <a:pt x="4498" y="2905"/>
                    <a:pt x="4688" y="2556"/>
                  </a:cubicBezTo>
                  <a:cubicBezTo>
                    <a:pt x="4910" y="2049"/>
                    <a:pt x="4656" y="1448"/>
                    <a:pt x="4181" y="1226"/>
                  </a:cubicBezTo>
                  <a:lnTo>
                    <a:pt x="1553" y="86"/>
                  </a:lnTo>
                  <a:cubicBezTo>
                    <a:pt x="1420" y="28"/>
                    <a:pt x="1280" y="0"/>
                    <a:pt x="11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00;p26">
              <a:extLst>
                <a:ext uri="{FF2B5EF4-FFF2-40B4-BE49-F238E27FC236}">
                  <a16:creationId xmlns:a16="http://schemas.microsoft.com/office/drawing/2014/main" id="{B5B3FA9E-05E5-6F3B-D0E7-7CDA27B5C29E}"/>
                </a:ext>
              </a:extLst>
            </p:cNvPr>
            <p:cNvSpPr/>
            <p:nvPr/>
          </p:nvSpPr>
          <p:spPr>
            <a:xfrm>
              <a:off x="3684500" y="2852550"/>
              <a:ext cx="122750" cy="78975"/>
            </a:xfrm>
            <a:custGeom>
              <a:avLst/>
              <a:gdLst/>
              <a:ahLst/>
              <a:cxnLst/>
              <a:rect l="l" t="t" r="r" b="b"/>
              <a:pathLst>
                <a:path w="4910" h="3159" extrusionOk="0">
                  <a:moveTo>
                    <a:pt x="1143" y="1"/>
                  </a:moveTo>
                  <a:cubicBezTo>
                    <a:pt x="756" y="1"/>
                    <a:pt x="386" y="220"/>
                    <a:pt x="222" y="593"/>
                  </a:cubicBezTo>
                  <a:cubicBezTo>
                    <a:pt x="0" y="1068"/>
                    <a:pt x="254" y="1670"/>
                    <a:pt x="729" y="1892"/>
                  </a:cubicBezTo>
                  <a:lnTo>
                    <a:pt x="3357" y="3064"/>
                  </a:lnTo>
                  <a:cubicBezTo>
                    <a:pt x="3484" y="3127"/>
                    <a:pt x="3642" y="3159"/>
                    <a:pt x="3769" y="3159"/>
                  </a:cubicBezTo>
                  <a:cubicBezTo>
                    <a:pt x="4149" y="3159"/>
                    <a:pt x="4497" y="2937"/>
                    <a:pt x="4687" y="2557"/>
                  </a:cubicBezTo>
                  <a:cubicBezTo>
                    <a:pt x="4909" y="2050"/>
                    <a:pt x="4656" y="1480"/>
                    <a:pt x="4181" y="1258"/>
                  </a:cubicBezTo>
                  <a:lnTo>
                    <a:pt x="1552" y="87"/>
                  </a:lnTo>
                  <a:cubicBezTo>
                    <a:pt x="1419" y="29"/>
                    <a:pt x="1280" y="1"/>
                    <a:pt x="11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01;p26">
              <a:extLst>
                <a:ext uri="{FF2B5EF4-FFF2-40B4-BE49-F238E27FC236}">
                  <a16:creationId xmlns:a16="http://schemas.microsoft.com/office/drawing/2014/main" id="{BEEC5452-0531-6B64-0799-8085F0019378}"/>
                </a:ext>
              </a:extLst>
            </p:cNvPr>
            <p:cNvSpPr/>
            <p:nvPr/>
          </p:nvSpPr>
          <p:spPr>
            <a:xfrm>
              <a:off x="3420050" y="2847950"/>
              <a:ext cx="122750" cy="75650"/>
            </a:xfrm>
            <a:custGeom>
              <a:avLst/>
              <a:gdLst/>
              <a:ahLst/>
              <a:cxnLst/>
              <a:rect l="l" t="t" r="r" b="b"/>
              <a:pathLst>
                <a:path w="4910" h="3026" extrusionOk="0">
                  <a:moveTo>
                    <a:pt x="3817" y="0"/>
                  </a:moveTo>
                  <a:cubicBezTo>
                    <a:pt x="3687" y="0"/>
                    <a:pt x="3553" y="26"/>
                    <a:pt x="3421" y="81"/>
                  </a:cubicBezTo>
                  <a:lnTo>
                    <a:pt x="761" y="1094"/>
                  </a:lnTo>
                  <a:cubicBezTo>
                    <a:pt x="254" y="1316"/>
                    <a:pt x="1" y="1886"/>
                    <a:pt x="191" y="2392"/>
                  </a:cubicBezTo>
                  <a:cubicBezTo>
                    <a:pt x="349" y="2773"/>
                    <a:pt x="698" y="3026"/>
                    <a:pt x="1109" y="3026"/>
                  </a:cubicBezTo>
                  <a:cubicBezTo>
                    <a:pt x="1236" y="3026"/>
                    <a:pt x="1331" y="2994"/>
                    <a:pt x="1458" y="2963"/>
                  </a:cubicBezTo>
                  <a:lnTo>
                    <a:pt x="4150" y="1917"/>
                  </a:lnTo>
                  <a:cubicBezTo>
                    <a:pt x="4656" y="1727"/>
                    <a:pt x="4910" y="1157"/>
                    <a:pt x="4720" y="651"/>
                  </a:cubicBezTo>
                  <a:cubicBezTo>
                    <a:pt x="4576" y="244"/>
                    <a:pt x="4216" y="0"/>
                    <a:pt x="381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02;p26">
              <a:extLst>
                <a:ext uri="{FF2B5EF4-FFF2-40B4-BE49-F238E27FC236}">
                  <a16:creationId xmlns:a16="http://schemas.microsoft.com/office/drawing/2014/main" id="{6B291D9E-5C7B-EC3A-E62F-CA9311AB1221}"/>
                </a:ext>
              </a:extLst>
            </p:cNvPr>
            <p:cNvSpPr/>
            <p:nvPr/>
          </p:nvSpPr>
          <p:spPr>
            <a:xfrm>
              <a:off x="3686875" y="2744650"/>
              <a:ext cx="122750" cy="75250"/>
            </a:xfrm>
            <a:custGeom>
              <a:avLst/>
              <a:gdLst/>
              <a:ahLst/>
              <a:cxnLst/>
              <a:rect l="l" t="t" r="r" b="b"/>
              <a:pathLst>
                <a:path w="4910" h="3010" extrusionOk="0">
                  <a:moveTo>
                    <a:pt x="3799" y="1"/>
                  </a:moveTo>
                  <a:cubicBezTo>
                    <a:pt x="3684" y="1"/>
                    <a:pt x="3566" y="21"/>
                    <a:pt x="3452" y="64"/>
                  </a:cubicBezTo>
                  <a:lnTo>
                    <a:pt x="761" y="1109"/>
                  </a:lnTo>
                  <a:cubicBezTo>
                    <a:pt x="254" y="1299"/>
                    <a:pt x="0" y="1869"/>
                    <a:pt x="190" y="2376"/>
                  </a:cubicBezTo>
                  <a:cubicBezTo>
                    <a:pt x="349" y="2756"/>
                    <a:pt x="729" y="3009"/>
                    <a:pt x="1109" y="3009"/>
                  </a:cubicBezTo>
                  <a:cubicBezTo>
                    <a:pt x="1236" y="3009"/>
                    <a:pt x="1362" y="2978"/>
                    <a:pt x="1457" y="2946"/>
                  </a:cubicBezTo>
                  <a:lnTo>
                    <a:pt x="4149" y="1901"/>
                  </a:lnTo>
                  <a:cubicBezTo>
                    <a:pt x="4656" y="1711"/>
                    <a:pt x="4909" y="1141"/>
                    <a:pt x="4719" y="634"/>
                  </a:cubicBezTo>
                  <a:cubicBezTo>
                    <a:pt x="4572" y="241"/>
                    <a:pt x="4197" y="1"/>
                    <a:pt x="37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03;p26">
              <a:extLst>
                <a:ext uri="{FF2B5EF4-FFF2-40B4-BE49-F238E27FC236}">
                  <a16:creationId xmlns:a16="http://schemas.microsoft.com/office/drawing/2014/main" id="{1F126F06-5C70-9617-CE95-0494A6DF6331}"/>
                </a:ext>
              </a:extLst>
            </p:cNvPr>
            <p:cNvSpPr/>
            <p:nvPr/>
          </p:nvSpPr>
          <p:spPr>
            <a:xfrm>
              <a:off x="3514275" y="2907200"/>
              <a:ext cx="85525" cy="115375"/>
            </a:xfrm>
            <a:custGeom>
              <a:avLst/>
              <a:gdLst/>
              <a:ahLst/>
              <a:cxnLst/>
              <a:rect l="l" t="t" r="r" b="b"/>
              <a:pathLst>
                <a:path w="3421" h="4615" extrusionOk="0">
                  <a:moveTo>
                    <a:pt x="2288" y="0"/>
                  </a:moveTo>
                  <a:cubicBezTo>
                    <a:pt x="1911" y="0"/>
                    <a:pt x="1558" y="219"/>
                    <a:pt x="1394" y="593"/>
                  </a:cubicBezTo>
                  <a:lnTo>
                    <a:pt x="222" y="3221"/>
                  </a:lnTo>
                  <a:cubicBezTo>
                    <a:pt x="1" y="3728"/>
                    <a:pt x="222" y="4298"/>
                    <a:pt x="729" y="4519"/>
                  </a:cubicBezTo>
                  <a:cubicBezTo>
                    <a:pt x="856" y="4583"/>
                    <a:pt x="982" y="4614"/>
                    <a:pt x="1109" y="4614"/>
                  </a:cubicBezTo>
                  <a:cubicBezTo>
                    <a:pt x="1489" y="4614"/>
                    <a:pt x="1869" y="4393"/>
                    <a:pt x="2027" y="4013"/>
                  </a:cubicBezTo>
                  <a:lnTo>
                    <a:pt x="3199" y="1384"/>
                  </a:lnTo>
                  <a:cubicBezTo>
                    <a:pt x="3421" y="909"/>
                    <a:pt x="3199" y="307"/>
                    <a:pt x="2692" y="86"/>
                  </a:cubicBezTo>
                  <a:cubicBezTo>
                    <a:pt x="2560" y="28"/>
                    <a:pt x="2422" y="0"/>
                    <a:pt x="22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04;p26">
              <a:extLst>
                <a:ext uri="{FF2B5EF4-FFF2-40B4-BE49-F238E27FC236}">
                  <a16:creationId xmlns:a16="http://schemas.microsoft.com/office/drawing/2014/main" id="{C2A41BC3-F58B-F64F-096F-62AFB4B31345}"/>
                </a:ext>
              </a:extLst>
            </p:cNvPr>
            <p:cNvSpPr/>
            <p:nvPr/>
          </p:nvSpPr>
          <p:spPr>
            <a:xfrm>
              <a:off x="3629875" y="2645125"/>
              <a:ext cx="85525" cy="115400"/>
            </a:xfrm>
            <a:custGeom>
              <a:avLst/>
              <a:gdLst/>
              <a:ahLst/>
              <a:cxnLst/>
              <a:rect l="l" t="t" r="r" b="b"/>
              <a:pathLst>
                <a:path w="3421" h="4616" extrusionOk="0">
                  <a:moveTo>
                    <a:pt x="2288" y="1"/>
                  </a:moveTo>
                  <a:cubicBezTo>
                    <a:pt x="1910" y="1"/>
                    <a:pt x="1557" y="219"/>
                    <a:pt x="1394" y="593"/>
                  </a:cubicBezTo>
                  <a:lnTo>
                    <a:pt x="222" y="3222"/>
                  </a:lnTo>
                  <a:cubicBezTo>
                    <a:pt x="0" y="3728"/>
                    <a:pt x="222" y="4298"/>
                    <a:pt x="729" y="4520"/>
                  </a:cubicBezTo>
                  <a:cubicBezTo>
                    <a:pt x="855" y="4583"/>
                    <a:pt x="982" y="4615"/>
                    <a:pt x="1140" y="4615"/>
                  </a:cubicBezTo>
                  <a:cubicBezTo>
                    <a:pt x="1520" y="4615"/>
                    <a:pt x="1869" y="4393"/>
                    <a:pt x="2027" y="4013"/>
                  </a:cubicBezTo>
                  <a:lnTo>
                    <a:pt x="3199" y="1385"/>
                  </a:lnTo>
                  <a:cubicBezTo>
                    <a:pt x="3421" y="910"/>
                    <a:pt x="3199" y="308"/>
                    <a:pt x="2692" y="86"/>
                  </a:cubicBezTo>
                  <a:cubicBezTo>
                    <a:pt x="2559" y="28"/>
                    <a:pt x="2422" y="1"/>
                    <a:pt x="228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05;p26">
              <a:extLst>
                <a:ext uri="{FF2B5EF4-FFF2-40B4-BE49-F238E27FC236}">
                  <a16:creationId xmlns:a16="http://schemas.microsoft.com/office/drawing/2014/main" id="{9FD569EC-B6B5-BBF6-FE93-9EE312BFF6D8}"/>
                </a:ext>
              </a:extLst>
            </p:cNvPr>
            <p:cNvSpPr/>
            <p:nvPr/>
          </p:nvSpPr>
          <p:spPr>
            <a:xfrm>
              <a:off x="4718500" y="3382775"/>
              <a:ext cx="175775" cy="308800"/>
            </a:xfrm>
            <a:custGeom>
              <a:avLst/>
              <a:gdLst/>
              <a:ahLst/>
              <a:cxnLst/>
              <a:rect l="l" t="t" r="r" b="b"/>
              <a:pathLst>
                <a:path w="7031" h="12352" extrusionOk="0">
                  <a:moveTo>
                    <a:pt x="5574" y="1173"/>
                  </a:moveTo>
                  <a:cubicBezTo>
                    <a:pt x="5827" y="1173"/>
                    <a:pt x="6081" y="1426"/>
                    <a:pt x="6081" y="1679"/>
                  </a:cubicBezTo>
                  <a:lnTo>
                    <a:pt x="6081" y="9596"/>
                  </a:lnTo>
                  <a:cubicBezTo>
                    <a:pt x="6081" y="9882"/>
                    <a:pt x="5827" y="10103"/>
                    <a:pt x="5574" y="10103"/>
                  </a:cubicBezTo>
                  <a:lnTo>
                    <a:pt x="1457" y="10103"/>
                  </a:lnTo>
                  <a:cubicBezTo>
                    <a:pt x="1172" y="10103"/>
                    <a:pt x="950" y="9882"/>
                    <a:pt x="950" y="9596"/>
                  </a:cubicBezTo>
                  <a:lnTo>
                    <a:pt x="950" y="1679"/>
                  </a:lnTo>
                  <a:cubicBezTo>
                    <a:pt x="950" y="1426"/>
                    <a:pt x="1172" y="1173"/>
                    <a:pt x="1457" y="1173"/>
                  </a:cubicBezTo>
                  <a:close/>
                  <a:moveTo>
                    <a:pt x="3896" y="10800"/>
                  </a:moveTo>
                  <a:cubicBezTo>
                    <a:pt x="4054" y="10800"/>
                    <a:pt x="4149" y="10927"/>
                    <a:pt x="4149" y="11053"/>
                  </a:cubicBezTo>
                  <a:lnTo>
                    <a:pt x="4149" y="11497"/>
                  </a:lnTo>
                  <a:cubicBezTo>
                    <a:pt x="4149" y="11623"/>
                    <a:pt x="4054" y="11750"/>
                    <a:pt x="3896" y="11750"/>
                  </a:cubicBezTo>
                  <a:lnTo>
                    <a:pt x="3136" y="11750"/>
                  </a:lnTo>
                  <a:cubicBezTo>
                    <a:pt x="2977" y="11750"/>
                    <a:pt x="2882" y="11655"/>
                    <a:pt x="2882" y="11497"/>
                  </a:cubicBezTo>
                  <a:lnTo>
                    <a:pt x="2882" y="11053"/>
                  </a:lnTo>
                  <a:cubicBezTo>
                    <a:pt x="2882" y="10927"/>
                    <a:pt x="2977" y="10800"/>
                    <a:pt x="3136" y="10800"/>
                  </a:cubicBezTo>
                  <a:close/>
                  <a:moveTo>
                    <a:pt x="1045" y="1"/>
                  </a:moveTo>
                  <a:cubicBezTo>
                    <a:pt x="475" y="1"/>
                    <a:pt x="0" y="476"/>
                    <a:pt x="0" y="1046"/>
                  </a:cubicBezTo>
                  <a:lnTo>
                    <a:pt x="0" y="11307"/>
                  </a:lnTo>
                  <a:cubicBezTo>
                    <a:pt x="0" y="11877"/>
                    <a:pt x="475" y="12352"/>
                    <a:pt x="1045" y="12352"/>
                  </a:cubicBezTo>
                  <a:lnTo>
                    <a:pt x="5986" y="12352"/>
                  </a:lnTo>
                  <a:cubicBezTo>
                    <a:pt x="6556" y="12352"/>
                    <a:pt x="7031" y="11877"/>
                    <a:pt x="7031" y="11307"/>
                  </a:cubicBezTo>
                  <a:lnTo>
                    <a:pt x="7031" y="1046"/>
                  </a:lnTo>
                  <a:cubicBezTo>
                    <a:pt x="7031" y="476"/>
                    <a:pt x="6556" y="1"/>
                    <a:pt x="598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06;p26">
              <a:extLst>
                <a:ext uri="{FF2B5EF4-FFF2-40B4-BE49-F238E27FC236}">
                  <a16:creationId xmlns:a16="http://schemas.microsoft.com/office/drawing/2014/main" id="{C0D4F732-A19A-A6DA-F53F-2EBE744DDC71}"/>
                </a:ext>
              </a:extLst>
            </p:cNvPr>
            <p:cNvSpPr/>
            <p:nvPr/>
          </p:nvSpPr>
          <p:spPr>
            <a:xfrm>
              <a:off x="2282350" y="2522175"/>
              <a:ext cx="314350" cy="217750"/>
            </a:xfrm>
            <a:custGeom>
              <a:avLst/>
              <a:gdLst/>
              <a:ahLst/>
              <a:cxnLst/>
              <a:rect l="l" t="t" r="r" b="b"/>
              <a:pathLst>
                <a:path w="12574" h="8710" extrusionOk="0">
                  <a:moveTo>
                    <a:pt x="6493" y="1"/>
                  </a:moveTo>
                  <a:cubicBezTo>
                    <a:pt x="5163" y="1"/>
                    <a:pt x="3959" y="887"/>
                    <a:pt x="3547" y="2154"/>
                  </a:cubicBezTo>
                  <a:lnTo>
                    <a:pt x="3294" y="2154"/>
                  </a:lnTo>
                  <a:cubicBezTo>
                    <a:pt x="1457" y="2154"/>
                    <a:pt x="1" y="3611"/>
                    <a:pt x="1" y="5416"/>
                  </a:cubicBezTo>
                  <a:cubicBezTo>
                    <a:pt x="1" y="7221"/>
                    <a:pt x="1457" y="8710"/>
                    <a:pt x="3294" y="8710"/>
                  </a:cubicBezTo>
                  <a:lnTo>
                    <a:pt x="9913" y="8710"/>
                  </a:lnTo>
                  <a:cubicBezTo>
                    <a:pt x="11370" y="8710"/>
                    <a:pt x="12573" y="7506"/>
                    <a:pt x="12573" y="6049"/>
                  </a:cubicBezTo>
                  <a:cubicBezTo>
                    <a:pt x="12573" y="4561"/>
                    <a:pt x="11370" y="3389"/>
                    <a:pt x="9913" y="3389"/>
                  </a:cubicBezTo>
                  <a:lnTo>
                    <a:pt x="9565" y="3389"/>
                  </a:lnTo>
                  <a:cubicBezTo>
                    <a:pt x="9596" y="3294"/>
                    <a:pt x="9596" y="3199"/>
                    <a:pt x="9596" y="3104"/>
                  </a:cubicBezTo>
                  <a:cubicBezTo>
                    <a:pt x="9596" y="1394"/>
                    <a:pt x="8203" y="1"/>
                    <a:pt x="649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TextBox 32">
            <a:extLst>
              <a:ext uri="{FF2B5EF4-FFF2-40B4-BE49-F238E27FC236}">
                <a16:creationId xmlns:a16="http://schemas.microsoft.com/office/drawing/2014/main" id="{F7F664A5-D627-4C06-0A7E-12F20046A86A}"/>
              </a:ext>
            </a:extLst>
          </p:cNvPr>
          <p:cNvSpPr txBox="1"/>
          <p:nvPr/>
        </p:nvSpPr>
        <p:spPr>
          <a:xfrm>
            <a:off x="395596" y="4788147"/>
            <a:ext cx="7717177" cy="2539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None/>
              <a:defRPr sz="1050">
                <a:latin typeface="Fira Sans"/>
                <a:ea typeface="Fira Sans"/>
                <a:cs typeface="Fira Sans"/>
              </a:defRPr>
            </a:lvl1pPr>
          </a:lstStyle>
          <a:p>
            <a:r>
              <a:rPr lang="en-US" sz="700" dirty="0"/>
              <a:t>https://</a:t>
            </a:r>
            <a:r>
              <a:rPr lang="en-US" sz="700" dirty="0" err="1"/>
              <a:t>www.justice.gov</a:t>
            </a:r>
            <a:r>
              <a:rPr lang="en-US" sz="700" dirty="0"/>
              <a:t>/</a:t>
            </a:r>
            <a:r>
              <a:rPr lang="en-US" sz="700" dirty="0" err="1"/>
              <a:t>usao-nj</a:t>
            </a:r>
            <a:r>
              <a:rPr lang="en-US" sz="700" dirty="0"/>
              <a:t>/pr/physician-admits-billing-medicare-and-medicaid-phantom-physical-therapy-services</a:t>
            </a:r>
          </a:p>
        </p:txBody>
      </p:sp>
      <p:sp>
        <p:nvSpPr>
          <p:cNvPr id="34" name="Slide Number Placeholder 33">
            <a:extLst>
              <a:ext uri="{FF2B5EF4-FFF2-40B4-BE49-F238E27FC236}">
                <a16:creationId xmlns:a16="http://schemas.microsoft.com/office/drawing/2014/main" id="{83099BD7-DF56-48FA-ED26-BCD681B88F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129947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2"/>
        <p:cNvGrpSpPr/>
        <p:nvPr/>
      </p:nvGrpSpPr>
      <p:grpSpPr>
        <a:xfrm>
          <a:off x="0" y="0"/>
          <a:ext cx="0" cy="0"/>
          <a:chOff x="0" y="0"/>
          <a:chExt cx="0" cy="0"/>
        </a:xfrm>
      </p:grpSpPr>
      <p:grpSp>
        <p:nvGrpSpPr>
          <p:cNvPr id="2" name="Google Shape;1473;p17">
            <a:extLst>
              <a:ext uri="{FF2B5EF4-FFF2-40B4-BE49-F238E27FC236}">
                <a16:creationId xmlns:a16="http://schemas.microsoft.com/office/drawing/2014/main" id="{CFF76739-B595-C33C-8DA7-2767CBEF9539}"/>
              </a:ext>
            </a:extLst>
          </p:cNvPr>
          <p:cNvGrpSpPr/>
          <p:nvPr/>
        </p:nvGrpSpPr>
        <p:grpSpPr>
          <a:xfrm>
            <a:off x="2835945" y="1170426"/>
            <a:ext cx="3472122" cy="3420902"/>
            <a:chOff x="2690100" y="1887225"/>
            <a:chExt cx="2255650" cy="2222375"/>
          </a:xfrm>
        </p:grpSpPr>
        <p:sp>
          <p:nvSpPr>
            <p:cNvPr id="3" name="Google Shape;1474;p17">
              <a:extLst>
                <a:ext uri="{FF2B5EF4-FFF2-40B4-BE49-F238E27FC236}">
                  <a16:creationId xmlns:a16="http://schemas.microsoft.com/office/drawing/2014/main" id="{40E01780-6E7D-7323-EA2C-1A634A8030F0}"/>
                </a:ext>
              </a:extLst>
            </p:cNvPr>
            <p:cNvSpPr/>
            <p:nvPr/>
          </p:nvSpPr>
          <p:spPr>
            <a:xfrm>
              <a:off x="2742350" y="3174550"/>
              <a:ext cx="824200" cy="847975"/>
            </a:xfrm>
            <a:custGeom>
              <a:avLst/>
              <a:gdLst/>
              <a:ahLst/>
              <a:cxnLst/>
              <a:rect l="l" t="t" r="r" b="b"/>
              <a:pathLst>
                <a:path w="32968" h="33919" extrusionOk="0">
                  <a:moveTo>
                    <a:pt x="17735" y="1"/>
                  </a:moveTo>
                  <a:lnTo>
                    <a:pt x="0" y="4055"/>
                  </a:lnTo>
                  <a:cubicBezTo>
                    <a:pt x="3452" y="17577"/>
                    <a:pt x="13365" y="28566"/>
                    <a:pt x="26159" y="33918"/>
                  </a:cubicBezTo>
                  <a:lnTo>
                    <a:pt x="32968" y="18052"/>
                  </a:lnTo>
                  <a:cubicBezTo>
                    <a:pt x="25494" y="14727"/>
                    <a:pt x="19793" y="8045"/>
                    <a:pt x="1773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75;p17">
              <a:extLst>
                <a:ext uri="{FF2B5EF4-FFF2-40B4-BE49-F238E27FC236}">
                  <a16:creationId xmlns:a16="http://schemas.microsoft.com/office/drawing/2014/main" id="{42CBA54C-306D-FF1B-47DB-A9AAD3665943}"/>
                </a:ext>
              </a:extLst>
            </p:cNvPr>
            <p:cNvSpPr/>
            <p:nvPr/>
          </p:nvSpPr>
          <p:spPr>
            <a:xfrm>
              <a:off x="2708300" y="2051100"/>
              <a:ext cx="779075" cy="1224825"/>
            </a:xfrm>
            <a:custGeom>
              <a:avLst/>
              <a:gdLst/>
              <a:ahLst/>
              <a:cxnLst/>
              <a:rect l="l" t="t" r="r" b="b"/>
              <a:pathLst>
                <a:path w="31163" h="48993" extrusionOk="0">
                  <a:moveTo>
                    <a:pt x="22169" y="1"/>
                  </a:moveTo>
                  <a:cubicBezTo>
                    <a:pt x="9026" y="8013"/>
                    <a:pt x="0" y="22454"/>
                    <a:pt x="0" y="38542"/>
                  </a:cubicBezTo>
                  <a:cubicBezTo>
                    <a:pt x="0" y="42152"/>
                    <a:pt x="507" y="45636"/>
                    <a:pt x="1362" y="48993"/>
                  </a:cubicBezTo>
                  <a:lnTo>
                    <a:pt x="19097" y="44939"/>
                  </a:lnTo>
                  <a:cubicBezTo>
                    <a:pt x="18590" y="42880"/>
                    <a:pt x="18274" y="40727"/>
                    <a:pt x="18274" y="38542"/>
                  </a:cubicBezTo>
                  <a:cubicBezTo>
                    <a:pt x="18274" y="28978"/>
                    <a:pt x="23467" y="20491"/>
                    <a:pt x="31163" y="15740"/>
                  </a:cubicBezTo>
                  <a:lnTo>
                    <a:pt x="2216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76;p17">
              <a:extLst>
                <a:ext uri="{FF2B5EF4-FFF2-40B4-BE49-F238E27FC236}">
                  <a16:creationId xmlns:a16="http://schemas.microsoft.com/office/drawing/2014/main" id="{852CF900-331A-95E6-DD2B-BB761B580E98}"/>
                </a:ext>
              </a:extLst>
            </p:cNvPr>
            <p:cNvSpPr/>
            <p:nvPr/>
          </p:nvSpPr>
          <p:spPr>
            <a:xfrm>
              <a:off x="3262500" y="1887225"/>
              <a:ext cx="1595375" cy="891500"/>
            </a:xfrm>
            <a:custGeom>
              <a:avLst/>
              <a:gdLst/>
              <a:ahLst/>
              <a:cxnLst/>
              <a:rect l="l" t="t" r="r" b="b"/>
              <a:pathLst>
                <a:path w="63815" h="35660" extrusionOk="0">
                  <a:moveTo>
                    <a:pt x="22898" y="0"/>
                  </a:moveTo>
                  <a:cubicBezTo>
                    <a:pt x="14600" y="0"/>
                    <a:pt x="6778" y="2439"/>
                    <a:pt x="1" y="6556"/>
                  </a:cubicBezTo>
                  <a:lnTo>
                    <a:pt x="8995" y="22295"/>
                  </a:lnTo>
                  <a:cubicBezTo>
                    <a:pt x="13080" y="19762"/>
                    <a:pt x="17831" y="18273"/>
                    <a:pt x="22898" y="18273"/>
                  </a:cubicBezTo>
                  <a:cubicBezTo>
                    <a:pt x="30625" y="18273"/>
                    <a:pt x="37655" y="21693"/>
                    <a:pt x="42564" y="27077"/>
                  </a:cubicBezTo>
                  <a:lnTo>
                    <a:pt x="42532" y="27109"/>
                  </a:lnTo>
                  <a:cubicBezTo>
                    <a:pt x="44781" y="29579"/>
                    <a:pt x="46618" y="32493"/>
                    <a:pt x="47853" y="35659"/>
                  </a:cubicBezTo>
                  <a:lnTo>
                    <a:pt x="63814" y="29357"/>
                  </a:lnTo>
                  <a:cubicBezTo>
                    <a:pt x="61882" y="24132"/>
                    <a:pt x="59064" y="19382"/>
                    <a:pt x="55517" y="15265"/>
                  </a:cubicBezTo>
                  <a:lnTo>
                    <a:pt x="55548" y="15201"/>
                  </a:lnTo>
                  <a:cubicBezTo>
                    <a:pt x="47536" y="5954"/>
                    <a:pt x="35945" y="0"/>
                    <a:pt x="2289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77;p17">
              <a:extLst>
                <a:ext uri="{FF2B5EF4-FFF2-40B4-BE49-F238E27FC236}">
                  <a16:creationId xmlns:a16="http://schemas.microsoft.com/office/drawing/2014/main" id="{2E63BF34-15DE-5274-3F23-F4EF4FBE97BA}"/>
                </a:ext>
              </a:extLst>
            </p:cNvPr>
            <p:cNvSpPr/>
            <p:nvPr/>
          </p:nvSpPr>
          <p:spPr>
            <a:xfrm>
              <a:off x="4592600" y="2243500"/>
              <a:ext cx="353150" cy="321450"/>
            </a:xfrm>
            <a:custGeom>
              <a:avLst/>
              <a:gdLst/>
              <a:ahLst/>
              <a:cxnLst/>
              <a:rect l="l" t="t" r="r" b="b"/>
              <a:pathLst>
                <a:path w="14126" h="12858" extrusionOk="0">
                  <a:moveTo>
                    <a:pt x="1" y="0"/>
                  </a:moveTo>
                  <a:lnTo>
                    <a:pt x="8298" y="12858"/>
                  </a:lnTo>
                  <a:lnTo>
                    <a:pt x="1412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78;p17">
              <a:extLst>
                <a:ext uri="{FF2B5EF4-FFF2-40B4-BE49-F238E27FC236}">
                  <a16:creationId xmlns:a16="http://schemas.microsoft.com/office/drawing/2014/main" id="{A9C1A08E-8595-080E-EE45-EE315E839651}"/>
                </a:ext>
              </a:extLst>
            </p:cNvPr>
            <p:cNvSpPr/>
            <p:nvPr/>
          </p:nvSpPr>
          <p:spPr>
            <a:xfrm>
              <a:off x="2690100" y="2243500"/>
              <a:ext cx="353925" cy="321450"/>
            </a:xfrm>
            <a:custGeom>
              <a:avLst/>
              <a:gdLst/>
              <a:ahLst/>
              <a:cxnLst/>
              <a:rect l="l" t="t" r="r" b="b"/>
              <a:pathLst>
                <a:path w="14157" h="12858" extrusionOk="0">
                  <a:moveTo>
                    <a:pt x="0" y="0"/>
                  </a:moveTo>
                  <a:lnTo>
                    <a:pt x="5827" y="12858"/>
                  </a:lnTo>
                  <a:lnTo>
                    <a:pt x="14156"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79;p17">
              <a:extLst>
                <a:ext uri="{FF2B5EF4-FFF2-40B4-BE49-F238E27FC236}">
                  <a16:creationId xmlns:a16="http://schemas.microsoft.com/office/drawing/2014/main" id="{528ADBF9-08D0-B9AC-DB82-349F6E112184}"/>
                </a:ext>
              </a:extLst>
            </p:cNvPr>
            <p:cNvSpPr/>
            <p:nvPr/>
          </p:nvSpPr>
          <p:spPr>
            <a:xfrm>
              <a:off x="3393925" y="2619575"/>
              <a:ext cx="1535200" cy="1490025"/>
            </a:xfrm>
            <a:custGeom>
              <a:avLst/>
              <a:gdLst/>
              <a:ahLst/>
              <a:cxnLst/>
              <a:rect l="l" t="t" r="r" b="b"/>
              <a:pathLst>
                <a:path w="61408" h="59601" extrusionOk="0">
                  <a:moveTo>
                    <a:pt x="58557" y="0"/>
                  </a:moveTo>
                  <a:lnTo>
                    <a:pt x="42564" y="6302"/>
                  </a:lnTo>
                  <a:cubicBezTo>
                    <a:pt x="43704" y="9247"/>
                    <a:pt x="44369" y="12446"/>
                    <a:pt x="44369" y="15739"/>
                  </a:cubicBezTo>
                  <a:cubicBezTo>
                    <a:pt x="44369" y="30370"/>
                    <a:pt x="32177" y="42563"/>
                    <a:pt x="17546" y="42563"/>
                  </a:cubicBezTo>
                  <a:cubicBezTo>
                    <a:pt x="13745" y="42563"/>
                    <a:pt x="10103" y="41708"/>
                    <a:pt x="6778" y="40219"/>
                  </a:cubicBezTo>
                  <a:lnTo>
                    <a:pt x="1" y="56086"/>
                  </a:lnTo>
                  <a:cubicBezTo>
                    <a:pt x="5416" y="58334"/>
                    <a:pt x="11370" y="59601"/>
                    <a:pt x="17546" y="59601"/>
                  </a:cubicBezTo>
                  <a:cubicBezTo>
                    <a:pt x="41899" y="59601"/>
                    <a:pt x="61407" y="40124"/>
                    <a:pt x="61407" y="15739"/>
                  </a:cubicBezTo>
                  <a:cubicBezTo>
                    <a:pt x="61407" y="10229"/>
                    <a:pt x="60362" y="4940"/>
                    <a:pt x="5855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80;p17">
              <a:extLst>
                <a:ext uri="{FF2B5EF4-FFF2-40B4-BE49-F238E27FC236}">
                  <a16:creationId xmlns:a16="http://schemas.microsoft.com/office/drawing/2014/main" id="{05778124-B7DB-0D6E-E442-B97CAE014F06}"/>
                </a:ext>
              </a:extLst>
            </p:cNvPr>
            <p:cNvSpPr/>
            <p:nvPr/>
          </p:nvSpPr>
          <p:spPr>
            <a:xfrm>
              <a:off x="4516600" y="3503925"/>
              <a:ext cx="350775" cy="336500"/>
            </a:xfrm>
            <a:custGeom>
              <a:avLst/>
              <a:gdLst/>
              <a:ahLst/>
              <a:cxnLst/>
              <a:rect l="l" t="t" r="r" b="b"/>
              <a:pathLst>
                <a:path w="14031" h="13460" extrusionOk="0">
                  <a:moveTo>
                    <a:pt x="9755" y="0"/>
                  </a:moveTo>
                  <a:lnTo>
                    <a:pt x="1" y="11813"/>
                  </a:lnTo>
                  <a:lnTo>
                    <a:pt x="14030" y="13459"/>
                  </a:lnTo>
                  <a:lnTo>
                    <a:pt x="9755"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81;p17">
              <a:extLst>
                <a:ext uri="{FF2B5EF4-FFF2-40B4-BE49-F238E27FC236}">
                  <a16:creationId xmlns:a16="http://schemas.microsoft.com/office/drawing/2014/main" id="{1CC01264-870D-1F93-A505-7533B5D7AEF3}"/>
                </a:ext>
              </a:extLst>
            </p:cNvPr>
            <p:cNvSpPr/>
            <p:nvPr/>
          </p:nvSpPr>
          <p:spPr>
            <a:xfrm>
              <a:off x="2757375" y="3503925"/>
              <a:ext cx="350775" cy="336500"/>
            </a:xfrm>
            <a:custGeom>
              <a:avLst/>
              <a:gdLst/>
              <a:ahLst/>
              <a:cxnLst/>
              <a:rect l="l" t="t" r="r" b="b"/>
              <a:pathLst>
                <a:path w="14031" h="13460" extrusionOk="0">
                  <a:moveTo>
                    <a:pt x="4308" y="0"/>
                  </a:moveTo>
                  <a:lnTo>
                    <a:pt x="1" y="13459"/>
                  </a:lnTo>
                  <a:lnTo>
                    <a:pt x="14030" y="11813"/>
                  </a:lnTo>
                  <a:lnTo>
                    <a:pt x="4308"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482;p17">
            <a:extLst>
              <a:ext uri="{FF2B5EF4-FFF2-40B4-BE49-F238E27FC236}">
                <a16:creationId xmlns:a16="http://schemas.microsoft.com/office/drawing/2014/main" id="{6BD674FD-7A19-B557-3EA7-DA113EE29FAE}"/>
              </a:ext>
            </a:extLst>
          </p:cNvPr>
          <p:cNvSpPr txBox="1"/>
          <p:nvPr/>
        </p:nvSpPr>
        <p:spPr>
          <a:xfrm>
            <a:off x="710250" y="273438"/>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Leakage Statistics</a:t>
            </a:r>
            <a:endParaRPr sz="2800" dirty="0">
              <a:latin typeface="Fira Sans Medium"/>
              <a:ea typeface="Fira Sans Medium"/>
              <a:cs typeface="Fira Sans Medium"/>
              <a:sym typeface="Fira Sans Medium"/>
            </a:endParaRPr>
          </a:p>
        </p:txBody>
      </p:sp>
      <p:sp>
        <p:nvSpPr>
          <p:cNvPr id="13" name="Google Shape;1483;p17">
            <a:extLst>
              <a:ext uri="{FF2B5EF4-FFF2-40B4-BE49-F238E27FC236}">
                <a16:creationId xmlns:a16="http://schemas.microsoft.com/office/drawing/2014/main" id="{70332B06-85AD-E2FA-CB6E-29D5B9CBCE4D}"/>
              </a:ext>
            </a:extLst>
          </p:cNvPr>
          <p:cNvSpPr txBox="1"/>
          <p:nvPr/>
        </p:nvSpPr>
        <p:spPr>
          <a:xfrm>
            <a:off x="457198" y="1413567"/>
            <a:ext cx="2082600"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rgbClr val="222831"/>
                </a:solidFill>
                <a:latin typeface="Fira Sans SemiBold"/>
                <a:ea typeface="Fira Sans SemiBold"/>
                <a:cs typeface="Fira Sans SemiBold"/>
                <a:sym typeface="Fira Sans SemiBold"/>
              </a:rPr>
              <a:t>Tampering &amp; Penetration</a:t>
            </a:r>
            <a:endParaRPr sz="1800" dirty="0">
              <a:solidFill>
                <a:srgbClr val="222831"/>
              </a:solidFill>
              <a:latin typeface="Fira Sans SemiBold"/>
              <a:ea typeface="Fira Sans SemiBold"/>
              <a:cs typeface="Fira Sans SemiBold"/>
              <a:sym typeface="Fira Sans SemiBold"/>
            </a:endParaRPr>
          </a:p>
        </p:txBody>
      </p:sp>
      <p:sp>
        <p:nvSpPr>
          <p:cNvPr id="14" name="Google Shape;1484;p17">
            <a:extLst>
              <a:ext uri="{FF2B5EF4-FFF2-40B4-BE49-F238E27FC236}">
                <a16:creationId xmlns:a16="http://schemas.microsoft.com/office/drawing/2014/main" id="{78627204-84EB-DB0F-7B44-018859F8D25E}"/>
              </a:ext>
            </a:extLst>
          </p:cNvPr>
          <p:cNvSpPr txBox="1"/>
          <p:nvPr/>
        </p:nvSpPr>
        <p:spPr>
          <a:xfrm>
            <a:off x="86378" y="1844326"/>
            <a:ext cx="2467879" cy="53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100" dirty="0">
                <a:latin typeface="Fira Sans"/>
                <a:ea typeface="Fira Sans"/>
                <a:cs typeface="Fira Sans"/>
                <a:sym typeface="Fira Sans"/>
              </a:rPr>
              <a:t>According to a report by Change Healthcare up to 90% of claim denials are preventable, and most of these denials are related to technical issues such as incorrect coding or missing information</a:t>
            </a:r>
          </a:p>
        </p:txBody>
      </p:sp>
      <p:sp>
        <p:nvSpPr>
          <p:cNvPr id="15" name="Google Shape;1485;p17">
            <a:extLst>
              <a:ext uri="{FF2B5EF4-FFF2-40B4-BE49-F238E27FC236}">
                <a16:creationId xmlns:a16="http://schemas.microsoft.com/office/drawing/2014/main" id="{C517C6F2-CD22-2B5C-C53B-3E8FCB9BA910}"/>
              </a:ext>
            </a:extLst>
          </p:cNvPr>
          <p:cNvSpPr txBox="1"/>
          <p:nvPr/>
        </p:nvSpPr>
        <p:spPr>
          <a:xfrm>
            <a:off x="86378" y="3341047"/>
            <a:ext cx="2453429"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rgbClr val="F2A365"/>
                </a:solidFill>
                <a:latin typeface="Fira Sans SemiBold"/>
                <a:ea typeface="Fira Sans SemiBold"/>
                <a:cs typeface="Fira Sans SemiBold"/>
                <a:sym typeface="Fira Sans SemiBold"/>
              </a:rPr>
              <a:t>Unethical Practices </a:t>
            </a:r>
            <a:endParaRPr sz="1800" dirty="0">
              <a:solidFill>
                <a:srgbClr val="F2A365"/>
              </a:solidFill>
              <a:latin typeface="Fira Sans SemiBold"/>
              <a:ea typeface="Fira Sans SemiBold"/>
              <a:cs typeface="Fira Sans SemiBold"/>
              <a:sym typeface="Fira Sans SemiBold"/>
            </a:endParaRPr>
          </a:p>
        </p:txBody>
      </p:sp>
      <p:sp>
        <p:nvSpPr>
          <p:cNvPr id="16" name="Google Shape;1486;p17">
            <a:extLst>
              <a:ext uri="{FF2B5EF4-FFF2-40B4-BE49-F238E27FC236}">
                <a16:creationId xmlns:a16="http://schemas.microsoft.com/office/drawing/2014/main" id="{64BE4D6E-3054-39D4-7D95-7075F69ACE84}"/>
              </a:ext>
            </a:extLst>
          </p:cNvPr>
          <p:cNvSpPr txBox="1"/>
          <p:nvPr/>
        </p:nvSpPr>
        <p:spPr>
          <a:xfrm>
            <a:off x="256855" y="3640147"/>
            <a:ext cx="2294432" cy="532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Font typeface="Arial"/>
              <a:buNone/>
            </a:pPr>
            <a:r>
              <a:rPr lang="en-US" sz="1100" dirty="0">
                <a:latin typeface="Fira Sans"/>
                <a:ea typeface="Fira Sans"/>
                <a:cs typeface="Fira Sans"/>
                <a:sym typeface="Fira Sans"/>
              </a:rPr>
              <a:t>National Bureau of Economic Research stated that around 20% of health insurance claims are unethically denied by insurers</a:t>
            </a:r>
          </a:p>
        </p:txBody>
      </p:sp>
      <p:sp>
        <p:nvSpPr>
          <p:cNvPr id="17" name="Google Shape;1487;p17">
            <a:extLst>
              <a:ext uri="{FF2B5EF4-FFF2-40B4-BE49-F238E27FC236}">
                <a16:creationId xmlns:a16="http://schemas.microsoft.com/office/drawing/2014/main" id="{1C46726F-497C-3337-0E19-86445E47F1B3}"/>
              </a:ext>
            </a:extLst>
          </p:cNvPr>
          <p:cNvSpPr txBox="1"/>
          <p:nvPr/>
        </p:nvSpPr>
        <p:spPr>
          <a:xfrm>
            <a:off x="6604223" y="1413567"/>
            <a:ext cx="20826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CECECE"/>
                </a:solidFill>
                <a:latin typeface="Fira Sans SemiBold"/>
                <a:ea typeface="Fira Sans SemiBold"/>
                <a:cs typeface="Fira Sans SemiBold"/>
                <a:sym typeface="Fira Sans SemiBold"/>
              </a:rPr>
              <a:t>Single Point of Failure</a:t>
            </a:r>
            <a:endParaRPr sz="1800" dirty="0">
              <a:solidFill>
                <a:srgbClr val="CECECE"/>
              </a:solidFill>
              <a:latin typeface="Fira Sans SemiBold"/>
              <a:ea typeface="Fira Sans SemiBold"/>
              <a:cs typeface="Fira Sans SemiBold"/>
              <a:sym typeface="Fira Sans SemiBold"/>
            </a:endParaRPr>
          </a:p>
        </p:txBody>
      </p:sp>
      <p:sp>
        <p:nvSpPr>
          <p:cNvPr id="18" name="Google Shape;1488;p17">
            <a:extLst>
              <a:ext uri="{FF2B5EF4-FFF2-40B4-BE49-F238E27FC236}">
                <a16:creationId xmlns:a16="http://schemas.microsoft.com/office/drawing/2014/main" id="{ED374D5C-38F6-FF45-8631-40809B74E68B}"/>
              </a:ext>
            </a:extLst>
          </p:cNvPr>
          <p:cNvSpPr txBox="1"/>
          <p:nvPr/>
        </p:nvSpPr>
        <p:spPr>
          <a:xfrm>
            <a:off x="6604223" y="1844326"/>
            <a:ext cx="20826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latin typeface="Fira Sans"/>
                <a:ea typeface="Fira Sans"/>
                <a:cs typeface="Fira Sans"/>
                <a:sym typeface="Fira Sans"/>
              </a:rPr>
              <a:t>Ponemon Institute found that 93% of organizations experienced a data center outage in the past two years, with an average downtime of 95 minutes per outage</a:t>
            </a:r>
            <a:endParaRPr sz="1100" dirty="0">
              <a:latin typeface="Fira Sans"/>
              <a:ea typeface="Fira Sans"/>
              <a:cs typeface="Fira Sans"/>
              <a:sym typeface="Fira Sans"/>
            </a:endParaRPr>
          </a:p>
        </p:txBody>
      </p:sp>
      <p:sp>
        <p:nvSpPr>
          <p:cNvPr id="19" name="Google Shape;1489;p17">
            <a:extLst>
              <a:ext uri="{FF2B5EF4-FFF2-40B4-BE49-F238E27FC236}">
                <a16:creationId xmlns:a16="http://schemas.microsoft.com/office/drawing/2014/main" id="{DD314B19-D83A-673B-D3CF-370A3DC0CE68}"/>
              </a:ext>
            </a:extLst>
          </p:cNvPr>
          <p:cNvSpPr txBox="1"/>
          <p:nvPr/>
        </p:nvSpPr>
        <p:spPr>
          <a:xfrm>
            <a:off x="6604223" y="3336747"/>
            <a:ext cx="2467849"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rgbClr val="30475E"/>
                </a:solidFill>
                <a:latin typeface="Fira Sans SemiBold"/>
                <a:ea typeface="Fira Sans SemiBold"/>
                <a:cs typeface="Fira Sans SemiBold"/>
                <a:sym typeface="Fira Sans SemiBold"/>
              </a:rPr>
              <a:t>Fraudulent Activities</a:t>
            </a:r>
          </a:p>
        </p:txBody>
      </p:sp>
      <p:sp>
        <p:nvSpPr>
          <p:cNvPr id="20" name="Google Shape;1490;p17">
            <a:extLst>
              <a:ext uri="{FF2B5EF4-FFF2-40B4-BE49-F238E27FC236}">
                <a16:creationId xmlns:a16="http://schemas.microsoft.com/office/drawing/2014/main" id="{F209C605-A6BC-41B0-D96C-FC94EEA30B6A}"/>
              </a:ext>
            </a:extLst>
          </p:cNvPr>
          <p:cNvSpPr txBox="1"/>
          <p:nvPr/>
        </p:nvSpPr>
        <p:spPr>
          <a:xfrm>
            <a:off x="6604223" y="3643560"/>
            <a:ext cx="20826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latin typeface="Fira Sans"/>
                <a:ea typeface="Fira Sans"/>
                <a:cs typeface="Fira Sans"/>
                <a:sym typeface="Fira Sans"/>
              </a:rPr>
              <a:t>Ponemon Institute study found that 48% of all healthcare data breaches were caused by malicious or criminal attacks</a:t>
            </a:r>
          </a:p>
        </p:txBody>
      </p:sp>
      <p:sp>
        <p:nvSpPr>
          <p:cNvPr id="21" name="Google Shape;1491;p17">
            <a:extLst>
              <a:ext uri="{FF2B5EF4-FFF2-40B4-BE49-F238E27FC236}">
                <a16:creationId xmlns:a16="http://schemas.microsoft.com/office/drawing/2014/main" id="{1261D5B0-BA1F-996B-29C0-F532AD58C7EA}"/>
              </a:ext>
            </a:extLst>
          </p:cNvPr>
          <p:cNvSpPr txBox="1"/>
          <p:nvPr/>
        </p:nvSpPr>
        <p:spPr>
          <a:xfrm>
            <a:off x="5300504" y="3608039"/>
            <a:ext cx="7146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solidFill>
                  <a:srgbClr val="FFFFFF"/>
                </a:solidFill>
                <a:latin typeface="Fira Sans"/>
                <a:ea typeface="Fira Sans"/>
                <a:cs typeface="Fira Sans"/>
                <a:sym typeface="Fira Sans"/>
              </a:rPr>
              <a:t>48%</a:t>
            </a:r>
            <a:endParaRPr sz="2100" dirty="0">
              <a:solidFill>
                <a:srgbClr val="FFFFFF"/>
              </a:solidFill>
              <a:latin typeface="Fira Sans"/>
              <a:ea typeface="Fira Sans"/>
              <a:cs typeface="Fira Sans"/>
              <a:sym typeface="Fira Sans"/>
            </a:endParaRPr>
          </a:p>
        </p:txBody>
      </p:sp>
      <p:sp>
        <p:nvSpPr>
          <p:cNvPr id="22" name="Google Shape;1492;p17">
            <a:extLst>
              <a:ext uri="{FF2B5EF4-FFF2-40B4-BE49-F238E27FC236}">
                <a16:creationId xmlns:a16="http://schemas.microsoft.com/office/drawing/2014/main" id="{C98F43F1-0BA3-3E03-CF81-8F23688E49F4}"/>
              </a:ext>
            </a:extLst>
          </p:cNvPr>
          <p:cNvSpPr txBox="1"/>
          <p:nvPr/>
        </p:nvSpPr>
        <p:spPr>
          <a:xfrm>
            <a:off x="3132795" y="3587491"/>
            <a:ext cx="7146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solidFill>
                  <a:srgbClr val="FFFFFF"/>
                </a:solidFill>
                <a:latin typeface="Fira Sans"/>
                <a:ea typeface="Fira Sans"/>
                <a:cs typeface="Fira Sans"/>
                <a:sym typeface="Fira Sans"/>
              </a:rPr>
              <a:t>20%</a:t>
            </a:r>
            <a:endParaRPr sz="2100" dirty="0">
              <a:solidFill>
                <a:srgbClr val="FFFFFF"/>
              </a:solidFill>
              <a:latin typeface="Fira Sans"/>
              <a:ea typeface="Fira Sans"/>
              <a:cs typeface="Fira Sans"/>
              <a:sym typeface="Fira Sans"/>
            </a:endParaRPr>
          </a:p>
        </p:txBody>
      </p:sp>
      <p:sp>
        <p:nvSpPr>
          <p:cNvPr id="23" name="Google Shape;1493;p17">
            <a:extLst>
              <a:ext uri="{FF2B5EF4-FFF2-40B4-BE49-F238E27FC236}">
                <a16:creationId xmlns:a16="http://schemas.microsoft.com/office/drawing/2014/main" id="{94FDBF24-69E5-18EE-3AD3-FC6155DFB525}"/>
              </a:ext>
            </a:extLst>
          </p:cNvPr>
          <p:cNvSpPr txBox="1"/>
          <p:nvPr/>
        </p:nvSpPr>
        <p:spPr>
          <a:xfrm>
            <a:off x="5351938" y="1773575"/>
            <a:ext cx="7146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solidFill>
                  <a:srgbClr val="FFFFFF"/>
                </a:solidFill>
                <a:latin typeface="Fira Sans"/>
                <a:ea typeface="Fira Sans"/>
                <a:cs typeface="Fira Sans"/>
                <a:sym typeface="Fira Sans"/>
              </a:rPr>
              <a:t>93%</a:t>
            </a:r>
            <a:endParaRPr sz="2100" dirty="0">
              <a:solidFill>
                <a:srgbClr val="FFFFFF"/>
              </a:solidFill>
              <a:latin typeface="Fira Sans"/>
              <a:ea typeface="Fira Sans"/>
              <a:cs typeface="Fira Sans"/>
              <a:sym typeface="Fira Sans"/>
            </a:endParaRPr>
          </a:p>
        </p:txBody>
      </p:sp>
      <p:sp>
        <p:nvSpPr>
          <p:cNvPr id="24" name="Google Shape;1494;p17">
            <a:extLst>
              <a:ext uri="{FF2B5EF4-FFF2-40B4-BE49-F238E27FC236}">
                <a16:creationId xmlns:a16="http://schemas.microsoft.com/office/drawing/2014/main" id="{662FD7D4-B4EE-DC5E-05E7-AD3D1AE066E6}"/>
              </a:ext>
            </a:extLst>
          </p:cNvPr>
          <p:cNvSpPr txBox="1"/>
          <p:nvPr/>
        </p:nvSpPr>
        <p:spPr>
          <a:xfrm>
            <a:off x="2999296" y="1741585"/>
            <a:ext cx="971427"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solidFill>
                  <a:srgbClr val="FFFFFF"/>
                </a:solidFill>
                <a:latin typeface="Fira Sans"/>
                <a:ea typeface="Fira Sans"/>
                <a:cs typeface="Fira Sans"/>
                <a:sym typeface="Fira Sans"/>
              </a:rPr>
              <a:t>90%</a:t>
            </a:r>
            <a:endParaRPr sz="2100" dirty="0">
              <a:solidFill>
                <a:srgbClr val="FFFFFF"/>
              </a:solidFill>
              <a:latin typeface="Fira Sans"/>
              <a:ea typeface="Fira Sans"/>
              <a:cs typeface="Fira Sans"/>
              <a:sym typeface="Fira Sans"/>
            </a:endParaRPr>
          </a:p>
        </p:txBody>
      </p:sp>
      <p:sp>
        <p:nvSpPr>
          <p:cNvPr id="6" name="Slide Number Placeholder 5">
            <a:extLst>
              <a:ext uri="{FF2B5EF4-FFF2-40B4-BE49-F238E27FC236}">
                <a16:creationId xmlns:a16="http://schemas.microsoft.com/office/drawing/2014/main" id="{559D7082-F6CF-2025-FE8E-8CB4B08A63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3922918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grpSp>
        <p:nvGrpSpPr>
          <p:cNvPr id="2133" name="Google Shape;2133;p24"/>
          <p:cNvGrpSpPr/>
          <p:nvPr/>
        </p:nvGrpSpPr>
        <p:grpSpPr>
          <a:xfrm>
            <a:off x="2411670" y="1117872"/>
            <a:ext cx="4300222" cy="3519733"/>
            <a:chOff x="2239600" y="1703550"/>
            <a:chExt cx="3097250" cy="2535100"/>
          </a:xfrm>
        </p:grpSpPr>
        <p:sp>
          <p:nvSpPr>
            <p:cNvPr id="2134" name="Google Shape;2134;p24"/>
            <p:cNvSpPr/>
            <p:nvPr/>
          </p:nvSpPr>
          <p:spPr>
            <a:xfrm>
              <a:off x="4978975" y="2925950"/>
              <a:ext cx="357875" cy="59425"/>
            </a:xfrm>
            <a:custGeom>
              <a:avLst/>
              <a:gdLst/>
              <a:ahLst/>
              <a:cxnLst/>
              <a:rect l="l" t="t" r="r" b="b"/>
              <a:pathLst>
                <a:path w="14315" h="2377" extrusionOk="0">
                  <a:moveTo>
                    <a:pt x="1172" y="1"/>
                  </a:moveTo>
                  <a:cubicBezTo>
                    <a:pt x="507" y="1"/>
                    <a:pt x="0" y="539"/>
                    <a:pt x="0" y="1173"/>
                  </a:cubicBezTo>
                  <a:cubicBezTo>
                    <a:pt x="0" y="1838"/>
                    <a:pt x="507" y="2376"/>
                    <a:pt x="1172" y="2376"/>
                  </a:cubicBezTo>
                  <a:cubicBezTo>
                    <a:pt x="1806" y="2376"/>
                    <a:pt x="2281" y="1901"/>
                    <a:pt x="2344" y="1268"/>
                  </a:cubicBezTo>
                  <a:lnTo>
                    <a:pt x="11971" y="1268"/>
                  </a:lnTo>
                  <a:cubicBezTo>
                    <a:pt x="12003" y="1901"/>
                    <a:pt x="12510" y="2376"/>
                    <a:pt x="13143" y="2376"/>
                  </a:cubicBezTo>
                  <a:cubicBezTo>
                    <a:pt x="13808" y="2376"/>
                    <a:pt x="14315" y="1838"/>
                    <a:pt x="14315" y="1173"/>
                  </a:cubicBezTo>
                  <a:cubicBezTo>
                    <a:pt x="14315" y="539"/>
                    <a:pt x="13808" y="1"/>
                    <a:pt x="13143" y="1"/>
                  </a:cubicBezTo>
                  <a:cubicBezTo>
                    <a:pt x="12541" y="1"/>
                    <a:pt x="12035" y="476"/>
                    <a:pt x="11971" y="1078"/>
                  </a:cubicBezTo>
                  <a:lnTo>
                    <a:pt x="8488" y="1046"/>
                  </a:lnTo>
                  <a:lnTo>
                    <a:pt x="2344" y="1046"/>
                  </a:lnTo>
                  <a:cubicBezTo>
                    <a:pt x="2281" y="444"/>
                    <a:pt x="1774" y="1"/>
                    <a:pt x="1172"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4"/>
            <p:cNvSpPr/>
            <p:nvPr/>
          </p:nvSpPr>
          <p:spPr>
            <a:xfrm>
              <a:off x="4548275" y="3676500"/>
              <a:ext cx="788575" cy="59425"/>
            </a:xfrm>
            <a:custGeom>
              <a:avLst/>
              <a:gdLst/>
              <a:ahLst/>
              <a:cxnLst/>
              <a:rect l="l" t="t" r="r" b="b"/>
              <a:pathLst>
                <a:path w="31543" h="2377" extrusionOk="0">
                  <a:moveTo>
                    <a:pt x="1172" y="1"/>
                  </a:moveTo>
                  <a:cubicBezTo>
                    <a:pt x="539" y="1"/>
                    <a:pt x="0" y="539"/>
                    <a:pt x="0" y="1204"/>
                  </a:cubicBezTo>
                  <a:cubicBezTo>
                    <a:pt x="0" y="1838"/>
                    <a:pt x="539" y="2376"/>
                    <a:pt x="1172" y="2376"/>
                  </a:cubicBezTo>
                  <a:cubicBezTo>
                    <a:pt x="1806" y="2376"/>
                    <a:pt x="2312" y="1901"/>
                    <a:pt x="2344" y="1299"/>
                  </a:cubicBezTo>
                  <a:lnTo>
                    <a:pt x="8614" y="1268"/>
                  </a:lnTo>
                  <a:lnTo>
                    <a:pt x="29199" y="1299"/>
                  </a:lnTo>
                  <a:cubicBezTo>
                    <a:pt x="29231" y="1901"/>
                    <a:pt x="29738" y="2376"/>
                    <a:pt x="30371" y="2376"/>
                  </a:cubicBezTo>
                  <a:cubicBezTo>
                    <a:pt x="31036" y="2376"/>
                    <a:pt x="31543" y="1838"/>
                    <a:pt x="31543" y="1204"/>
                  </a:cubicBezTo>
                  <a:cubicBezTo>
                    <a:pt x="31543" y="539"/>
                    <a:pt x="31036" y="1"/>
                    <a:pt x="30371" y="1"/>
                  </a:cubicBezTo>
                  <a:cubicBezTo>
                    <a:pt x="29769" y="1"/>
                    <a:pt x="29263" y="476"/>
                    <a:pt x="29199" y="1078"/>
                  </a:cubicBezTo>
                  <a:lnTo>
                    <a:pt x="8519" y="1046"/>
                  </a:lnTo>
                  <a:lnTo>
                    <a:pt x="2344" y="1046"/>
                  </a:lnTo>
                  <a:cubicBezTo>
                    <a:pt x="2281" y="476"/>
                    <a:pt x="1806" y="1"/>
                    <a:pt x="1172"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4"/>
            <p:cNvSpPr/>
            <p:nvPr/>
          </p:nvSpPr>
          <p:spPr>
            <a:xfrm>
              <a:off x="4548275" y="2203125"/>
              <a:ext cx="788575" cy="58600"/>
            </a:xfrm>
            <a:custGeom>
              <a:avLst/>
              <a:gdLst/>
              <a:ahLst/>
              <a:cxnLst/>
              <a:rect l="l" t="t" r="r" b="b"/>
              <a:pathLst>
                <a:path w="31543" h="2344" extrusionOk="0">
                  <a:moveTo>
                    <a:pt x="1172" y="0"/>
                  </a:moveTo>
                  <a:cubicBezTo>
                    <a:pt x="539" y="0"/>
                    <a:pt x="0" y="507"/>
                    <a:pt x="0" y="1172"/>
                  </a:cubicBezTo>
                  <a:cubicBezTo>
                    <a:pt x="0" y="1837"/>
                    <a:pt x="539" y="2344"/>
                    <a:pt x="1172" y="2344"/>
                  </a:cubicBezTo>
                  <a:cubicBezTo>
                    <a:pt x="1806" y="2344"/>
                    <a:pt x="2312" y="1869"/>
                    <a:pt x="2344" y="1267"/>
                  </a:cubicBezTo>
                  <a:lnTo>
                    <a:pt x="29199" y="1267"/>
                  </a:lnTo>
                  <a:cubicBezTo>
                    <a:pt x="29231" y="1869"/>
                    <a:pt x="29738" y="2344"/>
                    <a:pt x="30371" y="2344"/>
                  </a:cubicBezTo>
                  <a:cubicBezTo>
                    <a:pt x="31036" y="2344"/>
                    <a:pt x="31543" y="1837"/>
                    <a:pt x="31543" y="1172"/>
                  </a:cubicBezTo>
                  <a:cubicBezTo>
                    <a:pt x="31543" y="507"/>
                    <a:pt x="31036" y="0"/>
                    <a:pt x="30371" y="0"/>
                  </a:cubicBezTo>
                  <a:cubicBezTo>
                    <a:pt x="29769" y="0"/>
                    <a:pt x="29263" y="475"/>
                    <a:pt x="29199" y="1045"/>
                  </a:cubicBezTo>
                  <a:lnTo>
                    <a:pt x="2344" y="1045"/>
                  </a:lnTo>
                  <a:cubicBezTo>
                    <a:pt x="2281" y="444"/>
                    <a:pt x="1806" y="0"/>
                    <a:pt x="1172"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4"/>
            <p:cNvSpPr/>
            <p:nvPr/>
          </p:nvSpPr>
          <p:spPr>
            <a:xfrm>
              <a:off x="4548275" y="2925950"/>
              <a:ext cx="358675" cy="59425"/>
            </a:xfrm>
            <a:custGeom>
              <a:avLst/>
              <a:gdLst/>
              <a:ahLst/>
              <a:cxnLst/>
              <a:rect l="l" t="t" r="r" b="b"/>
              <a:pathLst>
                <a:path w="14347" h="2377" extrusionOk="0">
                  <a:moveTo>
                    <a:pt x="1172" y="1"/>
                  </a:moveTo>
                  <a:cubicBezTo>
                    <a:pt x="539" y="1"/>
                    <a:pt x="0" y="539"/>
                    <a:pt x="0" y="1173"/>
                  </a:cubicBezTo>
                  <a:cubicBezTo>
                    <a:pt x="0" y="1838"/>
                    <a:pt x="539" y="2376"/>
                    <a:pt x="1172" y="2376"/>
                  </a:cubicBezTo>
                  <a:cubicBezTo>
                    <a:pt x="1806" y="2376"/>
                    <a:pt x="2312" y="1901"/>
                    <a:pt x="2344" y="1268"/>
                  </a:cubicBezTo>
                  <a:lnTo>
                    <a:pt x="11971" y="1268"/>
                  </a:lnTo>
                  <a:cubicBezTo>
                    <a:pt x="12035" y="1901"/>
                    <a:pt x="12541" y="2376"/>
                    <a:pt x="13143" y="2376"/>
                  </a:cubicBezTo>
                  <a:cubicBezTo>
                    <a:pt x="13808" y="2376"/>
                    <a:pt x="14347" y="1838"/>
                    <a:pt x="14347" y="1173"/>
                  </a:cubicBezTo>
                  <a:cubicBezTo>
                    <a:pt x="14347" y="539"/>
                    <a:pt x="13808" y="1"/>
                    <a:pt x="13143" y="1"/>
                  </a:cubicBezTo>
                  <a:cubicBezTo>
                    <a:pt x="12541" y="1"/>
                    <a:pt x="12066" y="444"/>
                    <a:pt x="11971" y="1046"/>
                  </a:cubicBezTo>
                  <a:lnTo>
                    <a:pt x="5828" y="1046"/>
                  </a:lnTo>
                  <a:lnTo>
                    <a:pt x="2344" y="1078"/>
                  </a:lnTo>
                  <a:cubicBezTo>
                    <a:pt x="2312" y="476"/>
                    <a:pt x="1806" y="1"/>
                    <a:pt x="1172"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4"/>
            <p:cNvSpPr/>
            <p:nvPr/>
          </p:nvSpPr>
          <p:spPr>
            <a:xfrm>
              <a:off x="4548275" y="3676500"/>
              <a:ext cx="788575" cy="59425"/>
            </a:xfrm>
            <a:custGeom>
              <a:avLst/>
              <a:gdLst/>
              <a:ahLst/>
              <a:cxnLst/>
              <a:rect l="l" t="t" r="r" b="b"/>
              <a:pathLst>
                <a:path w="31543" h="2377" extrusionOk="0">
                  <a:moveTo>
                    <a:pt x="1172" y="1"/>
                  </a:moveTo>
                  <a:cubicBezTo>
                    <a:pt x="539" y="1"/>
                    <a:pt x="0" y="539"/>
                    <a:pt x="0" y="1204"/>
                  </a:cubicBezTo>
                  <a:cubicBezTo>
                    <a:pt x="0" y="1838"/>
                    <a:pt x="539" y="2376"/>
                    <a:pt x="1172" y="2376"/>
                  </a:cubicBezTo>
                  <a:cubicBezTo>
                    <a:pt x="1806" y="2376"/>
                    <a:pt x="2312" y="1901"/>
                    <a:pt x="2344" y="1299"/>
                  </a:cubicBezTo>
                  <a:lnTo>
                    <a:pt x="22929" y="1268"/>
                  </a:lnTo>
                  <a:lnTo>
                    <a:pt x="29199" y="1299"/>
                  </a:lnTo>
                  <a:cubicBezTo>
                    <a:pt x="29231" y="1901"/>
                    <a:pt x="29738" y="2376"/>
                    <a:pt x="30371" y="2376"/>
                  </a:cubicBezTo>
                  <a:cubicBezTo>
                    <a:pt x="31004" y="2376"/>
                    <a:pt x="31543" y="1838"/>
                    <a:pt x="31543" y="1204"/>
                  </a:cubicBezTo>
                  <a:cubicBezTo>
                    <a:pt x="31543" y="539"/>
                    <a:pt x="31004" y="1"/>
                    <a:pt x="30371" y="1"/>
                  </a:cubicBezTo>
                  <a:cubicBezTo>
                    <a:pt x="29769" y="1"/>
                    <a:pt x="29263" y="476"/>
                    <a:pt x="29199" y="1046"/>
                  </a:cubicBezTo>
                  <a:lnTo>
                    <a:pt x="23024" y="1046"/>
                  </a:lnTo>
                  <a:lnTo>
                    <a:pt x="2344" y="1078"/>
                  </a:lnTo>
                  <a:cubicBezTo>
                    <a:pt x="2312" y="476"/>
                    <a:pt x="1806" y="1"/>
                    <a:pt x="1172"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4"/>
            <p:cNvSpPr/>
            <p:nvPr/>
          </p:nvSpPr>
          <p:spPr>
            <a:xfrm>
              <a:off x="4548275" y="2203125"/>
              <a:ext cx="788575" cy="58600"/>
            </a:xfrm>
            <a:custGeom>
              <a:avLst/>
              <a:gdLst/>
              <a:ahLst/>
              <a:cxnLst/>
              <a:rect l="l" t="t" r="r" b="b"/>
              <a:pathLst>
                <a:path w="31543" h="2344" extrusionOk="0">
                  <a:moveTo>
                    <a:pt x="1172" y="0"/>
                  </a:moveTo>
                  <a:cubicBezTo>
                    <a:pt x="539" y="0"/>
                    <a:pt x="0" y="507"/>
                    <a:pt x="0" y="1172"/>
                  </a:cubicBezTo>
                  <a:cubicBezTo>
                    <a:pt x="0" y="1837"/>
                    <a:pt x="539" y="2344"/>
                    <a:pt x="1172" y="2344"/>
                  </a:cubicBezTo>
                  <a:cubicBezTo>
                    <a:pt x="1806" y="2344"/>
                    <a:pt x="2312" y="1869"/>
                    <a:pt x="2344" y="1267"/>
                  </a:cubicBezTo>
                  <a:lnTo>
                    <a:pt x="29199" y="1267"/>
                  </a:lnTo>
                  <a:cubicBezTo>
                    <a:pt x="29231" y="1869"/>
                    <a:pt x="29738" y="2344"/>
                    <a:pt x="30371" y="2344"/>
                  </a:cubicBezTo>
                  <a:cubicBezTo>
                    <a:pt x="31004" y="2344"/>
                    <a:pt x="31543" y="1837"/>
                    <a:pt x="31543" y="1172"/>
                  </a:cubicBezTo>
                  <a:cubicBezTo>
                    <a:pt x="31543" y="507"/>
                    <a:pt x="31004" y="0"/>
                    <a:pt x="30371" y="0"/>
                  </a:cubicBezTo>
                  <a:cubicBezTo>
                    <a:pt x="29769" y="0"/>
                    <a:pt x="29263" y="444"/>
                    <a:pt x="29199" y="1045"/>
                  </a:cubicBezTo>
                  <a:lnTo>
                    <a:pt x="2344" y="1045"/>
                  </a:lnTo>
                  <a:cubicBezTo>
                    <a:pt x="2312" y="475"/>
                    <a:pt x="1806" y="0"/>
                    <a:pt x="1172"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4"/>
            <p:cNvSpPr/>
            <p:nvPr/>
          </p:nvSpPr>
          <p:spPr>
            <a:xfrm>
              <a:off x="2239600" y="2925950"/>
              <a:ext cx="358675" cy="59425"/>
            </a:xfrm>
            <a:custGeom>
              <a:avLst/>
              <a:gdLst/>
              <a:ahLst/>
              <a:cxnLst/>
              <a:rect l="l" t="t" r="r" b="b"/>
              <a:pathLst>
                <a:path w="14347" h="2377" extrusionOk="0">
                  <a:moveTo>
                    <a:pt x="1172" y="1"/>
                  </a:moveTo>
                  <a:cubicBezTo>
                    <a:pt x="539" y="1"/>
                    <a:pt x="0" y="539"/>
                    <a:pt x="0" y="1173"/>
                  </a:cubicBezTo>
                  <a:cubicBezTo>
                    <a:pt x="0" y="1838"/>
                    <a:pt x="539" y="2376"/>
                    <a:pt x="1172" y="2376"/>
                  </a:cubicBezTo>
                  <a:cubicBezTo>
                    <a:pt x="1806" y="2376"/>
                    <a:pt x="2312" y="1901"/>
                    <a:pt x="2344" y="1268"/>
                  </a:cubicBezTo>
                  <a:lnTo>
                    <a:pt x="11971" y="1268"/>
                  </a:lnTo>
                  <a:cubicBezTo>
                    <a:pt x="12035" y="1901"/>
                    <a:pt x="12541" y="2376"/>
                    <a:pt x="13143" y="2376"/>
                  </a:cubicBezTo>
                  <a:cubicBezTo>
                    <a:pt x="13808" y="2376"/>
                    <a:pt x="14346" y="1838"/>
                    <a:pt x="14346" y="1173"/>
                  </a:cubicBezTo>
                  <a:cubicBezTo>
                    <a:pt x="14346" y="539"/>
                    <a:pt x="13808" y="1"/>
                    <a:pt x="13143" y="1"/>
                  </a:cubicBezTo>
                  <a:cubicBezTo>
                    <a:pt x="12541" y="1"/>
                    <a:pt x="12035" y="444"/>
                    <a:pt x="11971" y="1046"/>
                  </a:cubicBezTo>
                  <a:lnTo>
                    <a:pt x="5828" y="1046"/>
                  </a:lnTo>
                  <a:lnTo>
                    <a:pt x="2344" y="1078"/>
                  </a:lnTo>
                  <a:cubicBezTo>
                    <a:pt x="2312" y="476"/>
                    <a:pt x="1806" y="1"/>
                    <a:pt x="1172"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4"/>
            <p:cNvSpPr/>
            <p:nvPr/>
          </p:nvSpPr>
          <p:spPr>
            <a:xfrm>
              <a:off x="2239600" y="3676500"/>
              <a:ext cx="788575" cy="59425"/>
            </a:xfrm>
            <a:custGeom>
              <a:avLst/>
              <a:gdLst/>
              <a:ahLst/>
              <a:cxnLst/>
              <a:rect l="l" t="t" r="r" b="b"/>
              <a:pathLst>
                <a:path w="31543" h="2377" extrusionOk="0">
                  <a:moveTo>
                    <a:pt x="1172" y="1"/>
                  </a:moveTo>
                  <a:cubicBezTo>
                    <a:pt x="539" y="1"/>
                    <a:pt x="0" y="539"/>
                    <a:pt x="0" y="1204"/>
                  </a:cubicBezTo>
                  <a:cubicBezTo>
                    <a:pt x="0" y="1838"/>
                    <a:pt x="539" y="2376"/>
                    <a:pt x="1172" y="2376"/>
                  </a:cubicBezTo>
                  <a:cubicBezTo>
                    <a:pt x="1806" y="2376"/>
                    <a:pt x="2312" y="1901"/>
                    <a:pt x="2344" y="1299"/>
                  </a:cubicBezTo>
                  <a:lnTo>
                    <a:pt x="22929" y="1268"/>
                  </a:lnTo>
                  <a:lnTo>
                    <a:pt x="29199" y="1299"/>
                  </a:lnTo>
                  <a:cubicBezTo>
                    <a:pt x="29231" y="1901"/>
                    <a:pt x="29738" y="2376"/>
                    <a:pt x="30371" y="2376"/>
                  </a:cubicBezTo>
                  <a:cubicBezTo>
                    <a:pt x="31036" y="2376"/>
                    <a:pt x="31543" y="1838"/>
                    <a:pt x="31543" y="1204"/>
                  </a:cubicBezTo>
                  <a:cubicBezTo>
                    <a:pt x="31543" y="539"/>
                    <a:pt x="31004" y="1"/>
                    <a:pt x="30371" y="1"/>
                  </a:cubicBezTo>
                  <a:cubicBezTo>
                    <a:pt x="29769" y="1"/>
                    <a:pt x="29263" y="476"/>
                    <a:pt x="29199" y="1046"/>
                  </a:cubicBezTo>
                  <a:lnTo>
                    <a:pt x="23024" y="1046"/>
                  </a:lnTo>
                  <a:lnTo>
                    <a:pt x="2344" y="1078"/>
                  </a:lnTo>
                  <a:cubicBezTo>
                    <a:pt x="2312" y="476"/>
                    <a:pt x="1806" y="1"/>
                    <a:pt x="1172"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4"/>
            <p:cNvSpPr/>
            <p:nvPr/>
          </p:nvSpPr>
          <p:spPr>
            <a:xfrm>
              <a:off x="2239600" y="2203125"/>
              <a:ext cx="788575" cy="58600"/>
            </a:xfrm>
            <a:custGeom>
              <a:avLst/>
              <a:gdLst/>
              <a:ahLst/>
              <a:cxnLst/>
              <a:rect l="l" t="t" r="r" b="b"/>
              <a:pathLst>
                <a:path w="31543" h="2344" extrusionOk="0">
                  <a:moveTo>
                    <a:pt x="1172" y="0"/>
                  </a:moveTo>
                  <a:cubicBezTo>
                    <a:pt x="539" y="0"/>
                    <a:pt x="0" y="507"/>
                    <a:pt x="0" y="1172"/>
                  </a:cubicBezTo>
                  <a:cubicBezTo>
                    <a:pt x="0" y="1837"/>
                    <a:pt x="539" y="2344"/>
                    <a:pt x="1172" y="2344"/>
                  </a:cubicBezTo>
                  <a:cubicBezTo>
                    <a:pt x="1806" y="2344"/>
                    <a:pt x="2312" y="1869"/>
                    <a:pt x="2344" y="1267"/>
                  </a:cubicBezTo>
                  <a:lnTo>
                    <a:pt x="29199" y="1267"/>
                  </a:lnTo>
                  <a:cubicBezTo>
                    <a:pt x="29231" y="1869"/>
                    <a:pt x="29738" y="2344"/>
                    <a:pt x="30371" y="2344"/>
                  </a:cubicBezTo>
                  <a:cubicBezTo>
                    <a:pt x="31036" y="2344"/>
                    <a:pt x="31543" y="1837"/>
                    <a:pt x="31543" y="1172"/>
                  </a:cubicBezTo>
                  <a:cubicBezTo>
                    <a:pt x="31543" y="507"/>
                    <a:pt x="31004" y="0"/>
                    <a:pt x="30371" y="0"/>
                  </a:cubicBezTo>
                  <a:cubicBezTo>
                    <a:pt x="29769" y="0"/>
                    <a:pt x="29263" y="444"/>
                    <a:pt x="29199" y="1045"/>
                  </a:cubicBezTo>
                  <a:lnTo>
                    <a:pt x="2344" y="1045"/>
                  </a:lnTo>
                  <a:cubicBezTo>
                    <a:pt x="2312" y="475"/>
                    <a:pt x="1806" y="0"/>
                    <a:pt x="1172"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4"/>
            <p:cNvSpPr/>
            <p:nvPr/>
          </p:nvSpPr>
          <p:spPr>
            <a:xfrm>
              <a:off x="3771600" y="1703550"/>
              <a:ext cx="931875" cy="1075975"/>
            </a:xfrm>
            <a:custGeom>
              <a:avLst/>
              <a:gdLst/>
              <a:ahLst/>
              <a:cxnLst/>
              <a:rect l="l" t="t" r="r" b="b"/>
              <a:pathLst>
                <a:path w="37275" h="43039" extrusionOk="0">
                  <a:moveTo>
                    <a:pt x="18621" y="507"/>
                  </a:moveTo>
                  <a:lnTo>
                    <a:pt x="36831" y="11021"/>
                  </a:lnTo>
                  <a:lnTo>
                    <a:pt x="36831" y="32017"/>
                  </a:lnTo>
                  <a:lnTo>
                    <a:pt x="18621" y="42531"/>
                  </a:lnTo>
                  <a:lnTo>
                    <a:pt x="412" y="32017"/>
                  </a:lnTo>
                  <a:lnTo>
                    <a:pt x="412" y="11021"/>
                  </a:lnTo>
                  <a:lnTo>
                    <a:pt x="18621" y="507"/>
                  </a:lnTo>
                  <a:close/>
                  <a:moveTo>
                    <a:pt x="18621" y="0"/>
                  </a:moveTo>
                  <a:lnTo>
                    <a:pt x="0" y="10768"/>
                  </a:lnTo>
                  <a:lnTo>
                    <a:pt x="0" y="32271"/>
                  </a:lnTo>
                  <a:lnTo>
                    <a:pt x="18621" y="43038"/>
                  </a:lnTo>
                  <a:lnTo>
                    <a:pt x="37275" y="32271"/>
                  </a:lnTo>
                  <a:lnTo>
                    <a:pt x="37275" y="10768"/>
                  </a:lnTo>
                  <a:lnTo>
                    <a:pt x="1862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4"/>
            <p:cNvSpPr/>
            <p:nvPr/>
          </p:nvSpPr>
          <p:spPr>
            <a:xfrm>
              <a:off x="4192000" y="2434300"/>
              <a:ext cx="931875" cy="1075975"/>
            </a:xfrm>
            <a:custGeom>
              <a:avLst/>
              <a:gdLst/>
              <a:ahLst/>
              <a:cxnLst/>
              <a:rect l="l" t="t" r="r" b="b"/>
              <a:pathLst>
                <a:path w="37275" h="43039" extrusionOk="0">
                  <a:moveTo>
                    <a:pt x="18622" y="476"/>
                  </a:moveTo>
                  <a:lnTo>
                    <a:pt x="36831" y="10990"/>
                  </a:lnTo>
                  <a:lnTo>
                    <a:pt x="36831" y="32018"/>
                  </a:lnTo>
                  <a:lnTo>
                    <a:pt x="18622" y="42532"/>
                  </a:lnTo>
                  <a:lnTo>
                    <a:pt x="412" y="32018"/>
                  </a:lnTo>
                  <a:lnTo>
                    <a:pt x="412" y="10990"/>
                  </a:lnTo>
                  <a:lnTo>
                    <a:pt x="18622" y="476"/>
                  </a:lnTo>
                  <a:close/>
                  <a:moveTo>
                    <a:pt x="18622" y="0"/>
                  </a:moveTo>
                  <a:lnTo>
                    <a:pt x="0" y="10736"/>
                  </a:lnTo>
                  <a:lnTo>
                    <a:pt x="0" y="32271"/>
                  </a:lnTo>
                  <a:lnTo>
                    <a:pt x="18622" y="43039"/>
                  </a:lnTo>
                  <a:lnTo>
                    <a:pt x="37180" y="32334"/>
                  </a:lnTo>
                  <a:lnTo>
                    <a:pt x="37275" y="32271"/>
                  </a:lnTo>
                  <a:lnTo>
                    <a:pt x="37275" y="10736"/>
                  </a:lnTo>
                  <a:lnTo>
                    <a:pt x="1862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4"/>
            <p:cNvSpPr/>
            <p:nvPr/>
          </p:nvSpPr>
          <p:spPr>
            <a:xfrm>
              <a:off x="3771600" y="3162675"/>
              <a:ext cx="931875" cy="1075975"/>
            </a:xfrm>
            <a:custGeom>
              <a:avLst/>
              <a:gdLst/>
              <a:ahLst/>
              <a:cxnLst/>
              <a:rect l="l" t="t" r="r" b="b"/>
              <a:pathLst>
                <a:path w="37275" h="43039" extrusionOk="0">
                  <a:moveTo>
                    <a:pt x="18621" y="476"/>
                  </a:moveTo>
                  <a:lnTo>
                    <a:pt x="36831" y="10990"/>
                  </a:lnTo>
                  <a:lnTo>
                    <a:pt x="36831" y="32018"/>
                  </a:lnTo>
                  <a:lnTo>
                    <a:pt x="18621" y="42532"/>
                  </a:lnTo>
                  <a:lnTo>
                    <a:pt x="412" y="32018"/>
                  </a:lnTo>
                  <a:lnTo>
                    <a:pt x="412" y="10990"/>
                  </a:lnTo>
                  <a:lnTo>
                    <a:pt x="18621" y="476"/>
                  </a:lnTo>
                  <a:close/>
                  <a:moveTo>
                    <a:pt x="18621" y="1"/>
                  </a:moveTo>
                  <a:lnTo>
                    <a:pt x="95" y="10705"/>
                  </a:lnTo>
                  <a:lnTo>
                    <a:pt x="0" y="10768"/>
                  </a:lnTo>
                  <a:lnTo>
                    <a:pt x="0" y="32271"/>
                  </a:lnTo>
                  <a:lnTo>
                    <a:pt x="18621" y="43039"/>
                  </a:lnTo>
                  <a:lnTo>
                    <a:pt x="37148" y="32335"/>
                  </a:lnTo>
                  <a:lnTo>
                    <a:pt x="37275" y="32271"/>
                  </a:lnTo>
                  <a:lnTo>
                    <a:pt x="37275" y="10768"/>
                  </a:lnTo>
                  <a:lnTo>
                    <a:pt x="1862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4"/>
            <p:cNvSpPr/>
            <p:nvPr/>
          </p:nvSpPr>
          <p:spPr>
            <a:xfrm>
              <a:off x="3829375" y="1770825"/>
              <a:ext cx="815525" cy="941400"/>
            </a:xfrm>
            <a:custGeom>
              <a:avLst/>
              <a:gdLst/>
              <a:ahLst/>
              <a:cxnLst/>
              <a:rect l="l" t="t" r="r" b="b"/>
              <a:pathLst>
                <a:path w="32621" h="37656" extrusionOk="0">
                  <a:moveTo>
                    <a:pt x="16310" y="1"/>
                  </a:moveTo>
                  <a:lnTo>
                    <a:pt x="1" y="9407"/>
                  </a:lnTo>
                  <a:lnTo>
                    <a:pt x="1" y="28250"/>
                  </a:lnTo>
                  <a:lnTo>
                    <a:pt x="16310" y="37655"/>
                  </a:lnTo>
                  <a:lnTo>
                    <a:pt x="32620" y="28250"/>
                  </a:lnTo>
                  <a:lnTo>
                    <a:pt x="32620" y="9407"/>
                  </a:lnTo>
                  <a:lnTo>
                    <a:pt x="1631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4"/>
            <p:cNvSpPr/>
            <p:nvPr/>
          </p:nvSpPr>
          <p:spPr>
            <a:xfrm>
              <a:off x="3854725" y="1800125"/>
              <a:ext cx="764825" cy="882800"/>
            </a:xfrm>
            <a:custGeom>
              <a:avLst/>
              <a:gdLst/>
              <a:ahLst/>
              <a:cxnLst/>
              <a:rect l="l" t="t" r="r" b="b"/>
              <a:pathLst>
                <a:path w="30593" h="35312" extrusionOk="0">
                  <a:moveTo>
                    <a:pt x="15296" y="1"/>
                  </a:moveTo>
                  <a:lnTo>
                    <a:pt x="0" y="8836"/>
                  </a:lnTo>
                  <a:lnTo>
                    <a:pt x="0" y="26508"/>
                  </a:lnTo>
                  <a:lnTo>
                    <a:pt x="15296" y="35312"/>
                  </a:lnTo>
                  <a:lnTo>
                    <a:pt x="30593" y="26508"/>
                  </a:lnTo>
                  <a:lnTo>
                    <a:pt x="30593" y="8836"/>
                  </a:lnTo>
                  <a:lnTo>
                    <a:pt x="15296" y="1"/>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4"/>
            <p:cNvSpPr/>
            <p:nvPr/>
          </p:nvSpPr>
          <p:spPr>
            <a:xfrm>
              <a:off x="4241875" y="2054275"/>
              <a:ext cx="182925" cy="182900"/>
            </a:xfrm>
            <a:custGeom>
              <a:avLst/>
              <a:gdLst/>
              <a:ahLst/>
              <a:cxnLst/>
              <a:rect l="l" t="t" r="r" b="b"/>
              <a:pathLst>
                <a:path w="7317" h="7316" extrusionOk="0">
                  <a:moveTo>
                    <a:pt x="0" y="0"/>
                  </a:moveTo>
                  <a:lnTo>
                    <a:pt x="0" y="7316"/>
                  </a:lnTo>
                  <a:lnTo>
                    <a:pt x="7316" y="7316"/>
                  </a:lnTo>
                  <a:lnTo>
                    <a:pt x="7316" y="6588"/>
                  </a:lnTo>
                  <a:cubicBezTo>
                    <a:pt x="7316" y="2946"/>
                    <a:pt x="4371" y="0"/>
                    <a:pt x="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4"/>
            <p:cNvSpPr/>
            <p:nvPr/>
          </p:nvSpPr>
          <p:spPr>
            <a:xfrm>
              <a:off x="4260075" y="2071700"/>
              <a:ext cx="146500" cy="147275"/>
            </a:xfrm>
            <a:custGeom>
              <a:avLst/>
              <a:gdLst/>
              <a:ahLst/>
              <a:cxnLst/>
              <a:rect l="l" t="t" r="r" b="b"/>
              <a:pathLst>
                <a:path w="5860" h="5891" extrusionOk="0">
                  <a:moveTo>
                    <a:pt x="1" y="0"/>
                  </a:moveTo>
                  <a:lnTo>
                    <a:pt x="1" y="5891"/>
                  </a:lnTo>
                  <a:lnTo>
                    <a:pt x="5860" y="5891"/>
                  </a:lnTo>
                  <a:cubicBezTo>
                    <a:pt x="5860" y="2629"/>
                    <a:pt x="3231" y="0"/>
                    <a:pt x="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4"/>
            <p:cNvSpPr/>
            <p:nvPr/>
          </p:nvSpPr>
          <p:spPr>
            <a:xfrm>
              <a:off x="4049475" y="2053475"/>
              <a:ext cx="375325" cy="376100"/>
            </a:xfrm>
            <a:custGeom>
              <a:avLst/>
              <a:gdLst/>
              <a:ahLst/>
              <a:cxnLst/>
              <a:rect l="l" t="t" r="r" b="b"/>
              <a:pathLst>
                <a:path w="15013" h="15044" extrusionOk="0">
                  <a:moveTo>
                    <a:pt x="7506" y="1"/>
                  </a:moveTo>
                  <a:cubicBezTo>
                    <a:pt x="3358" y="1"/>
                    <a:pt x="1" y="3389"/>
                    <a:pt x="1" y="7506"/>
                  </a:cubicBezTo>
                  <a:cubicBezTo>
                    <a:pt x="1" y="11655"/>
                    <a:pt x="3358" y="15043"/>
                    <a:pt x="7506" y="15043"/>
                  </a:cubicBezTo>
                  <a:cubicBezTo>
                    <a:pt x="11655" y="15043"/>
                    <a:pt x="15012" y="11655"/>
                    <a:pt x="15012" y="7506"/>
                  </a:cubicBezTo>
                  <a:lnTo>
                    <a:pt x="15012" y="6810"/>
                  </a:lnTo>
                  <a:lnTo>
                    <a:pt x="8235" y="6810"/>
                  </a:lnTo>
                  <a:lnTo>
                    <a:pt x="8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4"/>
            <p:cNvSpPr/>
            <p:nvPr/>
          </p:nvSpPr>
          <p:spPr>
            <a:xfrm>
              <a:off x="4067700" y="2071700"/>
              <a:ext cx="338875" cy="339675"/>
            </a:xfrm>
            <a:custGeom>
              <a:avLst/>
              <a:gdLst/>
              <a:ahLst/>
              <a:cxnLst/>
              <a:rect l="l" t="t" r="r" b="b"/>
              <a:pathLst>
                <a:path w="13555" h="13587" extrusionOk="0">
                  <a:moveTo>
                    <a:pt x="6777" y="0"/>
                  </a:moveTo>
                  <a:cubicBezTo>
                    <a:pt x="3041" y="0"/>
                    <a:pt x="0" y="3040"/>
                    <a:pt x="0" y="6809"/>
                  </a:cubicBezTo>
                  <a:cubicBezTo>
                    <a:pt x="0" y="10546"/>
                    <a:pt x="3041" y="13586"/>
                    <a:pt x="6777" y="13586"/>
                  </a:cubicBezTo>
                  <a:cubicBezTo>
                    <a:pt x="10514" y="13586"/>
                    <a:pt x="13555" y="10546"/>
                    <a:pt x="13555" y="6809"/>
                  </a:cubicBezTo>
                  <a:lnTo>
                    <a:pt x="6777" y="6809"/>
                  </a:lnTo>
                  <a:lnTo>
                    <a:pt x="6777"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4"/>
            <p:cNvSpPr/>
            <p:nvPr/>
          </p:nvSpPr>
          <p:spPr>
            <a:xfrm>
              <a:off x="4249800" y="2500800"/>
              <a:ext cx="816275" cy="942175"/>
            </a:xfrm>
            <a:custGeom>
              <a:avLst/>
              <a:gdLst/>
              <a:ahLst/>
              <a:cxnLst/>
              <a:rect l="l" t="t" r="r" b="b"/>
              <a:pathLst>
                <a:path w="32651" h="37687" extrusionOk="0">
                  <a:moveTo>
                    <a:pt x="16310" y="1"/>
                  </a:moveTo>
                  <a:lnTo>
                    <a:pt x="0" y="9438"/>
                  </a:lnTo>
                  <a:lnTo>
                    <a:pt x="0" y="28281"/>
                  </a:lnTo>
                  <a:lnTo>
                    <a:pt x="16310" y="37687"/>
                  </a:lnTo>
                  <a:lnTo>
                    <a:pt x="32651" y="28281"/>
                  </a:lnTo>
                  <a:lnTo>
                    <a:pt x="32651" y="9438"/>
                  </a:lnTo>
                  <a:lnTo>
                    <a:pt x="1631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4"/>
            <p:cNvSpPr/>
            <p:nvPr/>
          </p:nvSpPr>
          <p:spPr>
            <a:xfrm>
              <a:off x="4275125" y="2530100"/>
              <a:ext cx="765625" cy="883575"/>
            </a:xfrm>
            <a:custGeom>
              <a:avLst/>
              <a:gdLst/>
              <a:ahLst/>
              <a:cxnLst/>
              <a:rect l="l" t="t" r="r" b="b"/>
              <a:pathLst>
                <a:path w="30625" h="35343" extrusionOk="0">
                  <a:moveTo>
                    <a:pt x="15297" y="0"/>
                  </a:moveTo>
                  <a:lnTo>
                    <a:pt x="1" y="8836"/>
                  </a:lnTo>
                  <a:lnTo>
                    <a:pt x="1" y="26507"/>
                  </a:lnTo>
                  <a:lnTo>
                    <a:pt x="15297" y="35343"/>
                  </a:lnTo>
                  <a:lnTo>
                    <a:pt x="30625" y="26507"/>
                  </a:lnTo>
                  <a:lnTo>
                    <a:pt x="30625" y="8836"/>
                  </a:lnTo>
                  <a:lnTo>
                    <a:pt x="15297" y="0"/>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4"/>
            <p:cNvSpPr/>
            <p:nvPr/>
          </p:nvSpPr>
          <p:spPr>
            <a:xfrm>
              <a:off x="4632200" y="2746250"/>
              <a:ext cx="45950" cy="83150"/>
            </a:xfrm>
            <a:custGeom>
              <a:avLst/>
              <a:gdLst/>
              <a:ahLst/>
              <a:cxnLst/>
              <a:rect l="l" t="t" r="r" b="b"/>
              <a:pathLst>
                <a:path w="1838" h="3326" extrusionOk="0">
                  <a:moveTo>
                    <a:pt x="855" y="0"/>
                  </a:moveTo>
                  <a:cubicBezTo>
                    <a:pt x="602" y="0"/>
                    <a:pt x="380" y="95"/>
                    <a:pt x="222" y="285"/>
                  </a:cubicBezTo>
                  <a:cubicBezTo>
                    <a:pt x="64" y="475"/>
                    <a:pt x="0" y="697"/>
                    <a:pt x="32" y="950"/>
                  </a:cubicBezTo>
                  <a:lnTo>
                    <a:pt x="349" y="3325"/>
                  </a:lnTo>
                  <a:lnTo>
                    <a:pt x="1489" y="3325"/>
                  </a:lnTo>
                  <a:lnTo>
                    <a:pt x="1805" y="950"/>
                  </a:lnTo>
                  <a:cubicBezTo>
                    <a:pt x="1837" y="697"/>
                    <a:pt x="1774" y="475"/>
                    <a:pt x="1615" y="285"/>
                  </a:cubicBezTo>
                  <a:cubicBezTo>
                    <a:pt x="1457" y="95"/>
                    <a:pt x="1235" y="0"/>
                    <a:pt x="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4"/>
            <p:cNvSpPr/>
            <p:nvPr/>
          </p:nvSpPr>
          <p:spPr>
            <a:xfrm>
              <a:off x="4482550" y="2809575"/>
              <a:ext cx="76825" cy="76025"/>
            </a:xfrm>
            <a:custGeom>
              <a:avLst/>
              <a:gdLst/>
              <a:ahLst/>
              <a:cxnLst/>
              <a:rect l="l" t="t" r="r" b="b"/>
              <a:pathLst>
                <a:path w="3073" h="3041" extrusionOk="0">
                  <a:moveTo>
                    <a:pt x="919" y="1"/>
                  </a:moveTo>
                  <a:cubicBezTo>
                    <a:pt x="698" y="1"/>
                    <a:pt x="508" y="96"/>
                    <a:pt x="349" y="222"/>
                  </a:cubicBezTo>
                  <a:lnTo>
                    <a:pt x="254" y="317"/>
                  </a:lnTo>
                  <a:cubicBezTo>
                    <a:pt x="96" y="507"/>
                    <a:pt x="1" y="729"/>
                    <a:pt x="1" y="982"/>
                  </a:cubicBezTo>
                  <a:cubicBezTo>
                    <a:pt x="33" y="1204"/>
                    <a:pt x="159" y="1426"/>
                    <a:pt x="349" y="1584"/>
                  </a:cubicBezTo>
                  <a:lnTo>
                    <a:pt x="2249" y="3041"/>
                  </a:lnTo>
                  <a:lnTo>
                    <a:pt x="3073" y="2249"/>
                  </a:lnTo>
                  <a:lnTo>
                    <a:pt x="1584" y="349"/>
                  </a:lnTo>
                  <a:cubicBezTo>
                    <a:pt x="1426" y="127"/>
                    <a:pt x="1204" y="1"/>
                    <a:pt x="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4"/>
            <p:cNvSpPr/>
            <p:nvPr/>
          </p:nvSpPr>
          <p:spPr>
            <a:xfrm>
              <a:off x="4423175" y="2960800"/>
              <a:ext cx="83150" cy="44350"/>
            </a:xfrm>
            <a:custGeom>
              <a:avLst/>
              <a:gdLst/>
              <a:ahLst/>
              <a:cxnLst/>
              <a:rect l="l" t="t" r="r" b="b"/>
              <a:pathLst>
                <a:path w="3326" h="1774" extrusionOk="0">
                  <a:moveTo>
                    <a:pt x="824" y="0"/>
                  </a:moveTo>
                  <a:cubicBezTo>
                    <a:pt x="381" y="0"/>
                    <a:pt x="1" y="380"/>
                    <a:pt x="1" y="824"/>
                  </a:cubicBezTo>
                  <a:lnTo>
                    <a:pt x="1" y="950"/>
                  </a:lnTo>
                  <a:cubicBezTo>
                    <a:pt x="1" y="1425"/>
                    <a:pt x="381" y="1774"/>
                    <a:pt x="824" y="1774"/>
                  </a:cubicBezTo>
                  <a:lnTo>
                    <a:pt x="951" y="1774"/>
                  </a:lnTo>
                  <a:lnTo>
                    <a:pt x="3326" y="1489"/>
                  </a:lnTo>
                  <a:lnTo>
                    <a:pt x="3326" y="317"/>
                  </a:lnTo>
                  <a:lnTo>
                    <a:pt x="951" y="32"/>
                  </a:lnTo>
                  <a:cubicBezTo>
                    <a:pt x="919" y="0"/>
                    <a:pt x="856" y="0"/>
                    <a:pt x="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4"/>
            <p:cNvSpPr/>
            <p:nvPr/>
          </p:nvSpPr>
          <p:spPr>
            <a:xfrm>
              <a:off x="4808750" y="2956050"/>
              <a:ext cx="83950" cy="44350"/>
            </a:xfrm>
            <a:custGeom>
              <a:avLst/>
              <a:gdLst/>
              <a:ahLst/>
              <a:cxnLst/>
              <a:rect l="l" t="t" r="r" b="b"/>
              <a:pathLst>
                <a:path w="3358" h="1774" extrusionOk="0">
                  <a:moveTo>
                    <a:pt x="2407" y="0"/>
                  </a:moveTo>
                  <a:lnTo>
                    <a:pt x="1" y="317"/>
                  </a:lnTo>
                  <a:lnTo>
                    <a:pt x="1" y="1457"/>
                  </a:lnTo>
                  <a:lnTo>
                    <a:pt x="2407" y="1774"/>
                  </a:lnTo>
                  <a:lnTo>
                    <a:pt x="2534" y="1774"/>
                  </a:lnTo>
                  <a:cubicBezTo>
                    <a:pt x="2756" y="1774"/>
                    <a:pt x="2946" y="1679"/>
                    <a:pt x="3104" y="1552"/>
                  </a:cubicBezTo>
                  <a:cubicBezTo>
                    <a:pt x="3262" y="1394"/>
                    <a:pt x="3357" y="1172"/>
                    <a:pt x="3357" y="950"/>
                  </a:cubicBezTo>
                  <a:lnTo>
                    <a:pt x="3357" y="824"/>
                  </a:lnTo>
                  <a:cubicBezTo>
                    <a:pt x="3357" y="380"/>
                    <a:pt x="2977" y="0"/>
                    <a:pt x="2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4"/>
            <p:cNvSpPr/>
            <p:nvPr/>
          </p:nvSpPr>
          <p:spPr>
            <a:xfrm>
              <a:off x="4752550" y="2805625"/>
              <a:ext cx="76800" cy="76825"/>
            </a:xfrm>
            <a:custGeom>
              <a:avLst/>
              <a:gdLst/>
              <a:ahLst/>
              <a:cxnLst/>
              <a:rect l="l" t="t" r="r" b="b"/>
              <a:pathLst>
                <a:path w="3072" h="3073" extrusionOk="0">
                  <a:moveTo>
                    <a:pt x="2154" y="0"/>
                  </a:moveTo>
                  <a:cubicBezTo>
                    <a:pt x="1900" y="0"/>
                    <a:pt x="1647" y="127"/>
                    <a:pt x="1488" y="349"/>
                  </a:cubicBezTo>
                  <a:lnTo>
                    <a:pt x="0" y="2249"/>
                  </a:lnTo>
                  <a:lnTo>
                    <a:pt x="823" y="3072"/>
                  </a:lnTo>
                  <a:lnTo>
                    <a:pt x="2724" y="1584"/>
                  </a:lnTo>
                  <a:cubicBezTo>
                    <a:pt x="2914" y="1457"/>
                    <a:pt x="3040" y="1235"/>
                    <a:pt x="3072" y="982"/>
                  </a:cubicBezTo>
                  <a:cubicBezTo>
                    <a:pt x="3072" y="760"/>
                    <a:pt x="3009" y="507"/>
                    <a:pt x="2819" y="317"/>
                  </a:cubicBezTo>
                  <a:lnTo>
                    <a:pt x="2724" y="254"/>
                  </a:lnTo>
                  <a:cubicBezTo>
                    <a:pt x="2565" y="95"/>
                    <a:pt x="2375" y="0"/>
                    <a:pt x="2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4"/>
            <p:cNvSpPr/>
            <p:nvPr/>
          </p:nvSpPr>
          <p:spPr>
            <a:xfrm>
              <a:off x="4535600" y="2849150"/>
              <a:ext cx="238350" cy="349175"/>
            </a:xfrm>
            <a:custGeom>
              <a:avLst/>
              <a:gdLst/>
              <a:ahLst/>
              <a:cxnLst/>
              <a:rect l="l" t="t" r="r" b="b"/>
              <a:pathLst>
                <a:path w="9534" h="13967" extrusionOk="0">
                  <a:moveTo>
                    <a:pt x="4751" y="1"/>
                  </a:moveTo>
                  <a:cubicBezTo>
                    <a:pt x="3453" y="1"/>
                    <a:pt x="2281" y="508"/>
                    <a:pt x="1362" y="1458"/>
                  </a:cubicBezTo>
                  <a:cubicBezTo>
                    <a:pt x="476" y="2408"/>
                    <a:pt x="1" y="3611"/>
                    <a:pt x="32" y="4910"/>
                  </a:cubicBezTo>
                  <a:cubicBezTo>
                    <a:pt x="64" y="5606"/>
                    <a:pt x="222" y="6240"/>
                    <a:pt x="507" y="6841"/>
                  </a:cubicBezTo>
                  <a:cubicBezTo>
                    <a:pt x="571" y="6936"/>
                    <a:pt x="634" y="7031"/>
                    <a:pt x="729" y="7158"/>
                  </a:cubicBezTo>
                  <a:cubicBezTo>
                    <a:pt x="1014" y="7602"/>
                    <a:pt x="1679" y="8583"/>
                    <a:pt x="1774" y="9597"/>
                  </a:cubicBezTo>
                  <a:cubicBezTo>
                    <a:pt x="1806" y="9913"/>
                    <a:pt x="1964" y="10198"/>
                    <a:pt x="2186" y="10420"/>
                  </a:cubicBezTo>
                  <a:cubicBezTo>
                    <a:pt x="2123" y="10515"/>
                    <a:pt x="2091" y="10642"/>
                    <a:pt x="2091" y="10768"/>
                  </a:cubicBezTo>
                  <a:lnTo>
                    <a:pt x="2091" y="10863"/>
                  </a:lnTo>
                  <a:cubicBezTo>
                    <a:pt x="2091" y="11117"/>
                    <a:pt x="2218" y="11338"/>
                    <a:pt x="2376" y="11497"/>
                  </a:cubicBezTo>
                  <a:cubicBezTo>
                    <a:pt x="2344" y="11592"/>
                    <a:pt x="2313" y="11687"/>
                    <a:pt x="2313" y="11782"/>
                  </a:cubicBezTo>
                  <a:lnTo>
                    <a:pt x="2313" y="11908"/>
                  </a:lnTo>
                  <a:cubicBezTo>
                    <a:pt x="2313" y="12130"/>
                    <a:pt x="2408" y="12352"/>
                    <a:pt x="2566" y="12510"/>
                  </a:cubicBezTo>
                  <a:cubicBezTo>
                    <a:pt x="2534" y="12637"/>
                    <a:pt x="2534" y="12795"/>
                    <a:pt x="2566" y="12954"/>
                  </a:cubicBezTo>
                  <a:cubicBezTo>
                    <a:pt x="2819" y="13555"/>
                    <a:pt x="3706" y="13967"/>
                    <a:pt x="4783" y="13967"/>
                  </a:cubicBezTo>
                  <a:cubicBezTo>
                    <a:pt x="5891" y="13967"/>
                    <a:pt x="6746" y="13555"/>
                    <a:pt x="7000" y="12954"/>
                  </a:cubicBezTo>
                  <a:cubicBezTo>
                    <a:pt x="7063" y="12795"/>
                    <a:pt x="7063" y="12637"/>
                    <a:pt x="7000" y="12510"/>
                  </a:cubicBezTo>
                  <a:cubicBezTo>
                    <a:pt x="7158" y="12352"/>
                    <a:pt x="7253" y="12130"/>
                    <a:pt x="7253" y="11908"/>
                  </a:cubicBezTo>
                  <a:lnTo>
                    <a:pt x="7253" y="11782"/>
                  </a:lnTo>
                  <a:cubicBezTo>
                    <a:pt x="7253" y="11687"/>
                    <a:pt x="7253" y="11623"/>
                    <a:pt x="7221" y="11560"/>
                  </a:cubicBezTo>
                  <a:cubicBezTo>
                    <a:pt x="7443" y="11402"/>
                    <a:pt x="7570" y="11148"/>
                    <a:pt x="7570" y="10863"/>
                  </a:cubicBezTo>
                  <a:lnTo>
                    <a:pt x="7570" y="10768"/>
                  </a:lnTo>
                  <a:cubicBezTo>
                    <a:pt x="7570" y="10610"/>
                    <a:pt x="7538" y="10483"/>
                    <a:pt x="7475" y="10357"/>
                  </a:cubicBezTo>
                  <a:cubicBezTo>
                    <a:pt x="7665" y="10167"/>
                    <a:pt x="7791" y="9913"/>
                    <a:pt x="7823" y="9628"/>
                  </a:cubicBezTo>
                  <a:cubicBezTo>
                    <a:pt x="7855" y="8868"/>
                    <a:pt x="8235" y="8013"/>
                    <a:pt x="8931" y="7063"/>
                  </a:cubicBezTo>
                  <a:cubicBezTo>
                    <a:pt x="8963" y="6968"/>
                    <a:pt x="8995" y="6936"/>
                    <a:pt x="9026" y="6905"/>
                  </a:cubicBezTo>
                  <a:cubicBezTo>
                    <a:pt x="9375" y="6303"/>
                    <a:pt x="9533" y="5606"/>
                    <a:pt x="9533" y="4751"/>
                  </a:cubicBezTo>
                  <a:cubicBezTo>
                    <a:pt x="9533" y="3453"/>
                    <a:pt x="9058" y="2281"/>
                    <a:pt x="8140" y="1363"/>
                  </a:cubicBezTo>
                  <a:cubicBezTo>
                    <a:pt x="7253" y="476"/>
                    <a:pt x="6050" y="1"/>
                    <a:pt x="4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4"/>
            <p:cNvSpPr/>
            <p:nvPr/>
          </p:nvSpPr>
          <p:spPr>
            <a:xfrm>
              <a:off x="4568075" y="2878450"/>
              <a:ext cx="178950" cy="208250"/>
            </a:xfrm>
            <a:custGeom>
              <a:avLst/>
              <a:gdLst/>
              <a:ahLst/>
              <a:cxnLst/>
              <a:rect l="l" t="t" r="r" b="b"/>
              <a:pathLst>
                <a:path w="7158" h="8330" extrusionOk="0">
                  <a:moveTo>
                    <a:pt x="3547" y="1"/>
                  </a:moveTo>
                  <a:cubicBezTo>
                    <a:pt x="2597" y="32"/>
                    <a:pt x="1710" y="412"/>
                    <a:pt x="1045" y="1109"/>
                  </a:cubicBezTo>
                  <a:cubicBezTo>
                    <a:pt x="349" y="1806"/>
                    <a:pt x="0" y="2724"/>
                    <a:pt x="32" y="3706"/>
                  </a:cubicBezTo>
                  <a:cubicBezTo>
                    <a:pt x="32" y="4213"/>
                    <a:pt x="158" y="4688"/>
                    <a:pt x="380" y="5131"/>
                  </a:cubicBezTo>
                  <a:cubicBezTo>
                    <a:pt x="412" y="5163"/>
                    <a:pt x="475" y="5258"/>
                    <a:pt x="507" y="5321"/>
                  </a:cubicBezTo>
                  <a:cubicBezTo>
                    <a:pt x="855" y="5828"/>
                    <a:pt x="1647" y="7000"/>
                    <a:pt x="1742" y="8330"/>
                  </a:cubicBezTo>
                  <a:lnTo>
                    <a:pt x="5416" y="8330"/>
                  </a:lnTo>
                  <a:cubicBezTo>
                    <a:pt x="5511" y="7380"/>
                    <a:pt x="5954" y="6335"/>
                    <a:pt x="6746" y="5194"/>
                  </a:cubicBezTo>
                  <a:cubicBezTo>
                    <a:pt x="6777" y="5163"/>
                    <a:pt x="6809" y="5131"/>
                    <a:pt x="6809" y="5099"/>
                  </a:cubicBezTo>
                  <a:cubicBezTo>
                    <a:pt x="7031" y="4719"/>
                    <a:pt x="7157" y="4213"/>
                    <a:pt x="7157" y="3579"/>
                  </a:cubicBezTo>
                  <a:cubicBezTo>
                    <a:pt x="7157" y="2629"/>
                    <a:pt x="6777" y="1711"/>
                    <a:pt x="6112" y="1046"/>
                  </a:cubicBezTo>
                  <a:cubicBezTo>
                    <a:pt x="5416" y="381"/>
                    <a:pt x="4529" y="1"/>
                    <a:pt x="35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4"/>
            <p:cNvSpPr/>
            <p:nvPr/>
          </p:nvSpPr>
          <p:spPr>
            <a:xfrm>
              <a:off x="4551450" y="2863425"/>
              <a:ext cx="209025" cy="238325"/>
            </a:xfrm>
            <a:custGeom>
              <a:avLst/>
              <a:gdLst/>
              <a:ahLst/>
              <a:cxnLst/>
              <a:rect l="l" t="t" r="r" b="b"/>
              <a:pathLst>
                <a:path w="8361" h="9533" extrusionOk="0">
                  <a:moveTo>
                    <a:pt x="4212" y="602"/>
                  </a:moveTo>
                  <a:cubicBezTo>
                    <a:pt x="5130" y="602"/>
                    <a:pt x="6049" y="982"/>
                    <a:pt x="6714" y="1647"/>
                  </a:cubicBezTo>
                  <a:cubicBezTo>
                    <a:pt x="7379" y="2312"/>
                    <a:pt x="7759" y="3199"/>
                    <a:pt x="7759" y="4180"/>
                  </a:cubicBezTo>
                  <a:cubicBezTo>
                    <a:pt x="7759" y="4814"/>
                    <a:pt x="7664" y="5320"/>
                    <a:pt x="7411" y="5700"/>
                  </a:cubicBezTo>
                  <a:cubicBezTo>
                    <a:pt x="7411" y="5732"/>
                    <a:pt x="7379" y="5764"/>
                    <a:pt x="7347" y="5795"/>
                  </a:cubicBezTo>
                  <a:cubicBezTo>
                    <a:pt x="6556" y="6904"/>
                    <a:pt x="6112" y="7981"/>
                    <a:pt x="6049" y="8931"/>
                  </a:cubicBezTo>
                  <a:lnTo>
                    <a:pt x="2375" y="8931"/>
                  </a:lnTo>
                  <a:cubicBezTo>
                    <a:pt x="2249" y="7601"/>
                    <a:pt x="1457" y="6429"/>
                    <a:pt x="1140" y="5922"/>
                  </a:cubicBezTo>
                  <a:cubicBezTo>
                    <a:pt x="1077" y="5859"/>
                    <a:pt x="1014" y="5764"/>
                    <a:pt x="982" y="5732"/>
                  </a:cubicBezTo>
                  <a:cubicBezTo>
                    <a:pt x="760" y="5289"/>
                    <a:pt x="665" y="4814"/>
                    <a:pt x="633" y="4307"/>
                  </a:cubicBezTo>
                  <a:cubicBezTo>
                    <a:pt x="602" y="3325"/>
                    <a:pt x="950" y="2407"/>
                    <a:pt x="1647" y="1710"/>
                  </a:cubicBezTo>
                  <a:cubicBezTo>
                    <a:pt x="2312" y="1013"/>
                    <a:pt x="3199" y="602"/>
                    <a:pt x="4180" y="602"/>
                  </a:cubicBezTo>
                  <a:close/>
                  <a:moveTo>
                    <a:pt x="4180" y="0"/>
                  </a:moveTo>
                  <a:cubicBezTo>
                    <a:pt x="3040" y="0"/>
                    <a:pt x="1995" y="475"/>
                    <a:pt x="1204" y="1298"/>
                  </a:cubicBezTo>
                  <a:cubicBezTo>
                    <a:pt x="412" y="2122"/>
                    <a:pt x="0" y="3199"/>
                    <a:pt x="32" y="4307"/>
                  </a:cubicBezTo>
                  <a:cubicBezTo>
                    <a:pt x="63" y="4909"/>
                    <a:pt x="190" y="5479"/>
                    <a:pt x="443" y="6017"/>
                  </a:cubicBezTo>
                  <a:cubicBezTo>
                    <a:pt x="475" y="6080"/>
                    <a:pt x="538" y="6144"/>
                    <a:pt x="633" y="6270"/>
                  </a:cubicBezTo>
                  <a:cubicBezTo>
                    <a:pt x="950" y="6745"/>
                    <a:pt x="1679" y="7822"/>
                    <a:pt x="1774" y="8994"/>
                  </a:cubicBezTo>
                  <a:cubicBezTo>
                    <a:pt x="1805" y="9311"/>
                    <a:pt x="2059" y="9532"/>
                    <a:pt x="2375" y="9532"/>
                  </a:cubicBezTo>
                  <a:lnTo>
                    <a:pt x="6049" y="9532"/>
                  </a:lnTo>
                  <a:cubicBezTo>
                    <a:pt x="6366" y="9532"/>
                    <a:pt x="6619" y="9311"/>
                    <a:pt x="6651" y="8994"/>
                  </a:cubicBezTo>
                  <a:cubicBezTo>
                    <a:pt x="6714" y="8139"/>
                    <a:pt x="7126" y="7189"/>
                    <a:pt x="7854" y="6144"/>
                  </a:cubicBezTo>
                  <a:cubicBezTo>
                    <a:pt x="7886" y="6080"/>
                    <a:pt x="7917" y="6049"/>
                    <a:pt x="7949" y="6017"/>
                  </a:cubicBezTo>
                  <a:cubicBezTo>
                    <a:pt x="8234" y="5542"/>
                    <a:pt x="8361" y="4940"/>
                    <a:pt x="8361" y="4180"/>
                  </a:cubicBezTo>
                  <a:cubicBezTo>
                    <a:pt x="8361" y="3040"/>
                    <a:pt x="7949" y="1995"/>
                    <a:pt x="7157" y="1203"/>
                  </a:cubicBezTo>
                  <a:cubicBezTo>
                    <a:pt x="6334" y="412"/>
                    <a:pt x="5289" y="0"/>
                    <a:pt x="41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4"/>
            <p:cNvSpPr/>
            <p:nvPr/>
          </p:nvSpPr>
          <p:spPr>
            <a:xfrm>
              <a:off x="4604475" y="3111225"/>
              <a:ext cx="106925" cy="16650"/>
            </a:xfrm>
            <a:custGeom>
              <a:avLst/>
              <a:gdLst/>
              <a:ahLst/>
              <a:cxnLst/>
              <a:rect l="l" t="t" r="r" b="b"/>
              <a:pathLst>
                <a:path w="4277" h="666" extrusionOk="0">
                  <a:moveTo>
                    <a:pt x="286" y="0"/>
                  </a:moveTo>
                  <a:cubicBezTo>
                    <a:pt x="128" y="0"/>
                    <a:pt x="1" y="127"/>
                    <a:pt x="1" y="285"/>
                  </a:cubicBezTo>
                  <a:lnTo>
                    <a:pt x="1" y="380"/>
                  </a:lnTo>
                  <a:cubicBezTo>
                    <a:pt x="1" y="539"/>
                    <a:pt x="96" y="665"/>
                    <a:pt x="286" y="665"/>
                  </a:cubicBezTo>
                  <a:lnTo>
                    <a:pt x="3991" y="665"/>
                  </a:lnTo>
                  <a:cubicBezTo>
                    <a:pt x="4150" y="665"/>
                    <a:pt x="4276" y="539"/>
                    <a:pt x="4276" y="380"/>
                  </a:cubicBezTo>
                  <a:lnTo>
                    <a:pt x="4276" y="285"/>
                  </a:lnTo>
                  <a:cubicBezTo>
                    <a:pt x="4276" y="127"/>
                    <a:pt x="4150" y="0"/>
                    <a:pt x="39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4"/>
            <p:cNvSpPr/>
            <p:nvPr/>
          </p:nvSpPr>
          <p:spPr>
            <a:xfrm>
              <a:off x="4609225" y="3136550"/>
              <a:ext cx="94250" cy="16650"/>
            </a:xfrm>
            <a:custGeom>
              <a:avLst/>
              <a:gdLst/>
              <a:ahLst/>
              <a:cxnLst/>
              <a:rect l="l" t="t" r="r" b="b"/>
              <a:pathLst>
                <a:path w="3770" h="666" extrusionOk="0">
                  <a:moveTo>
                    <a:pt x="286" y="1"/>
                  </a:moveTo>
                  <a:cubicBezTo>
                    <a:pt x="128" y="1"/>
                    <a:pt x="1" y="127"/>
                    <a:pt x="1" y="286"/>
                  </a:cubicBezTo>
                  <a:lnTo>
                    <a:pt x="1" y="412"/>
                  </a:lnTo>
                  <a:cubicBezTo>
                    <a:pt x="1" y="539"/>
                    <a:pt x="128" y="666"/>
                    <a:pt x="286" y="666"/>
                  </a:cubicBezTo>
                  <a:lnTo>
                    <a:pt x="3516" y="666"/>
                  </a:lnTo>
                  <a:cubicBezTo>
                    <a:pt x="3643" y="666"/>
                    <a:pt x="3770" y="571"/>
                    <a:pt x="3770" y="412"/>
                  </a:cubicBezTo>
                  <a:lnTo>
                    <a:pt x="3770" y="286"/>
                  </a:lnTo>
                  <a:cubicBezTo>
                    <a:pt x="3770" y="127"/>
                    <a:pt x="3643" y="1"/>
                    <a:pt x="351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4"/>
            <p:cNvSpPr/>
            <p:nvPr/>
          </p:nvSpPr>
          <p:spPr>
            <a:xfrm>
              <a:off x="4613975" y="3163475"/>
              <a:ext cx="84750" cy="19825"/>
            </a:xfrm>
            <a:custGeom>
              <a:avLst/>
              <a:gdLst/>
              <a:ahLst/>
              <a:cxnLst/>
              <a:rect l="l" t="t" r="r" b="b"/>
              <a:pathLst>
                <a:path w="3390" h="793" extrusionOk="0">
                  <a:moveTo>
                    <a:pt x="223" y="1"/>
                  </a:moveTo>
                  <a:cubicBezTo>
                    <a:pt x="96" y="1"/>
                    <a:pt x="1" y="64"/>
                    <a:pt x="33" y="159"/>
                  </a:cubicBezTo>
                  <a:cubicBezTo>
                    <a:pt x="191" y="507"/>
                    <a:pt x="888" y="792"/>
                    <a:pt x="1711" y="792"/>
                  </a:cubicBezTo>
                  <a:cubicBezTo>
                    <a:pt x="2534" y="792"/>
                    <a:pt x="3231" y="507"/>
                    <a:pt x="3358" y="159"/>
                  </a:cubicBezTo>
                  <a:cubicBezTo>
                    <a:pt x="3390" y="64"/>
                    <a:pt x="3295" y="1"/>
                    <a:pt x="320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4"/>
            <p:cNvSpPr/>
            <p:nvPr/>
          </p:nvSpPr>
          <p:spPr>
            <a:xfrm>
              <a:off x="4648025" y="2760500"/>
              <a:ext cx="16650" cy="67300"/>
            </a:xfrm>
            <a:custGeom>
              <a:avLst/>
              <a:gdLst/>
              <a:ahLst/>
              <a:cxnLst/>
              <a:rect l="l" t="t" r="r" b="b"/>
              <a:pathLst>
                <a:path w="666" h="2692" extrusionOk="0">
                  <a:moveTo>
                    <a:pt x="286" y="0"/>
                  </a:moveTo>
                  <a:cubicBezTo>
                    <a:pt x="127" y="0"/>
                    <a:pt x="1" y="127"/>
                    <a:pt x="32" y="285"/>
                  </a:cubicBezTo>
                  <a:lnTo>
                    <a:pt x="349" y="2692"/>
                  </a:lnTo>
                  <a:lnTo>
                    <a:pt x="634" y="285"/>
                  </a:lnTo>
                  <a:cubicBezTo>
                    <a:pt x="666" y="127"/>
                    <a:pt x="539" y="0"/>
                    <a:pt x="41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4"/>
            <p:cNvSpPr/>
            <p:nvPr/>
          </p:nvSpPr>
          <p:spPr>
            <a:xfrm>
              <a:off x="4497600" y="2823975"/>
              <a:ext cx="51500" cy="50550"/>
            </a:xfrm>
            <a:custGeom>
              <a:avLst/>
              <a:gdLst/>
              <a:ahLst/>
              <a:cxnLst/>
              <a:rect l="l" t="t" r="r" b="b"/>
              <a:pathLst>
                <a:path w="2060" h="2022" extrusionOk="0">
                  <a:moveTo>
                    <a:pt x="375" y="1"/>
                  </a:moveTo>
                  <a:cubicBezTo>
                    <a:pt x="319" y="1"/>
                    <a:pt x="262" y="18"/>
                    <a:pt x="222" y="58"/>
                  </a:cubicBezTo>
                  <a:lnTo>
                    <a:pt x="127" y="153"/>
                  </a:lnTo>
                  <a:cubicBezTo>
                    <a:pt x="1" y="280"/>
                    <a:pt x="32" y="438"/>
                    <a:pt x="159" y="533"/>
                  </a:cubicBezTo>
                  <a:lnTo>
                    <a:pt x="2059" y="2021"/>
                  </a:lnTo>
                  <a:lnTo>
                    <a:pt x="571" y="90"/>
                  </a:lnTo>
                  <a:cubicBezTo>
                    <a:pt x="534" y="34"/>
                    <a:pt x="454" y="1"/>
                    <a:pt x="37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4"/>
            <p:cNvSpPr/>
            <p:nvPr/>
          </p:nvSpPr>
          <p:spPr>
            <a:xfrm>
              <a:off x="4439025" y="2975725"/>
              <a:ext cx="67300" cy="15300"/>
            </a:xfrm>
            <a:custGeom>
              <a:avLst/>
              <a:gdLst/>
              <a:ahLst/>
              <a:cxnLst/>
              <a:rect l="l" t="t" r="r" b="b"/>
              <a:pathLst>
                <a:path w="2692" h="612" extrusionOk="0">
                  <a:moveTo>
                    <a:pt x="236" y="0"/>
                  </a:moveTo>
                  <a:cubicBezTo>
                    <a:pt x="101" y="0"/>
                    <a:pt x="0" y="113"/>
                    <a:pt x="0" y="227"/>
                  </a:cubicBezTo>
                  <a:lnTo>
                    <a:pt x="0" y="353"/>
                  </a:lnTo>
                  <a:cubicBezTo>
                    <a:pt x="0" y="495"/>
                    <a:pt x="102" y="612"/>
                    <a:pt x="237" y="612"/>
                  </a:cubicBezTo>
                  <a:cubicBezTo>
                    <a:pt x="252" y="612"/>
                    <a:pt x="269" y="610"/>
                    <a:pt x="285" y="607"/>
                  </a:cubicBezTo>
                  <a:lnTo>
                    <a:pt x="2692" y="290"/>
                  </a:lnTo>
                  <a:lnTo>
                    <a:pt x="285" y="5"/>
                  </a:lnTo>
                  <a:cubicBezTo>
                    <a:pt x="268" y="2"/>
                    <a:pt x="252" y="0"/>
                    <a:pt x="23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4"/>
            <p:cNvSpPr/>
            <p:nvPr/>
          </p:nvSpPr>
          <p:spPr>
            <a:xfrm>
              <a:off x="4811925" y="2970300"/>
              <a:ext cx="67325" cy="15225"/>
            </a:xfrm>
            <a:custGeom>
              <a:avLst/>
              <a:gdLst/>
              <a:ahLst/>
              <a:cxnLst/>
              <a:rect l="l" t="t" r="r" b="b"/>
              <a:pathLst>
                <a:path w="2693" h="609" extrusionOk="0">
                  <a:moveTo>
                    <a:pt x="2407" y="0"/>
                  </a:moveTo>
                  <a:lnTo>
                    <a:pt x="0" y="317"/>
                  </a:lnTo>
                  <a:lnTo>
                    <a:pt x="2407" y="602"/>
                  </a:lnTo>
                  <a:cubicBezTo>
                    <a:pt x="2428" y="606"/>
                    <a:pt x="2447" y="608"/>
                    <a:pt x="2467" y="608"/>
                  </a:cubicBezTo>
                  <a:cubicBezTo>
                    <a:pt x="2596" y="608"/>
                    <a:pt x="2692" y="518"/>
                    <a:pt x="2692" y="380"/>
                  </a:cubicBezTo>
                  <a:lnTo>
                    <a:pt x="2692" y="254"/>
                  </a:lnTo>
                  <a:cubicBezTo>
                    <a:pt x="2692" y="95"/>
                    <a:pt x="2565" y="0"/>
                    <a:pt x="240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4"/>
            <p:cNvSpPr/>
            <p:nvPr/>
          </p:nvSpPr>
          <p:spPr>
            <a:xfrm>
              <a:off x="4765200" y="2820550"/>
              <a:ext cx="51500" cy="50025"/>
            </a:xfrm>
            <a:custGeom>
              <a:avLst/>
              <a:gdLst/>
              <a:ahLst/>
              <a:cxnLst/>
              <a:rect l="l" t="t" r="r" b="b"/>
              <a:pathLst>
                <a:path w="2060" h="2001" extrusionOk="0">
                  <a:moveTo>
                    <a:pt x="1695" y="1"/>
                  </a:moveTo>
                  <a:cubicBezTo>
                    <a:pt x="1618" y="1"/>
                    <a:pt x="1540" y="32"/>
                    <a:pt x="1489" y="100"/>
                  </a:cubicBezTo>
                  <a:lnTo>
                    <a:pt x="1" y="2000"/>
                  </a:lnTo>
                  <a:lnTo>
                    <a:pt x="1933" y="512"/>
                  </a:lnTo>
                  <a:cubicBezTo>
                    <a:pt x="2059" y="448"/>
                    <a:pt x="2059" y="258"/>
                    <a:pt x="1964" y="163"/>
                  </a:cubicBezTo>
                  <a:lnTo>
                    <a:pt x="1869" y="68"/>
                  </a:lnTo>
                  <a:cubicBezTo>
                    <a:pt x="1825" y="24"/>
                    <a:pt x="1761" y="1"/>
                    <a:pt x="169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4"/>
            <p:cNvSpPr/>
            <p:nvPr/>
          </p:nvSpPr>
          <p:spPr>
            <a:xfrm>
              <a:off x="4616350" y="2914075"/>
              <a:ext cx="80800" cy="143325"/>
            </a:xfrm>
            <a:custGeom>
              <a:avLst/>
              <a:gdLst/>
              <a:ahLst/>
              <a:cxnLst/>
              <a:rect l="l" t="t" r="r" b="b"/>
              <a:pathLst>
                <a:path w="3232" h="5733" extrusionOk="0">
                  <a:moveTo>
                    <a:pt x="3136" y="1"/>
                  </a:moveTo>
                  <a:lnTo>
                    <a:pt x="603" y="2946"/>
                  </a:lnTo>
                  <a:lnTo>
                    <a:pt x="1521" y="3168"/>
                  </a:lnTo>
                  <a:lnTo>
                    <a:pt x="1" y="5733"/>
                  </a:lnTo>
                  <a:lnTo>
                    <a:pt x="3231" y="2851"/>
                  </a:lnTo>
                  <a:lnTo>
                    <a:pt x="1996" y="2471"/>
                  </a:lnTo>
                  <a:lnTo>
                    <a:pt x="313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4"/>
            <p:cNvSpPr/>
            <p:nvPr/>
          </p:nvSpPr>
          <p:spPr>
            <a:xfrm>
              <a:off x="3829375" y="3229200"/>
              <a:ext cx="815525" cy="942175"/>
            </a:xfrm>
            <a:custGeom>
              <a:avLst/>
              <a:gdLst/>
              <a:ahLst/>
              <a:cxnLst/>
              <a:rect l="l" t="t" r="r" b="b"/>
              <a:pathLst>
                <a:path w="32621" h="37687" extrusionOk="0">
                  <a:moveTo>
                    <a:pt x="16310" y="0"/>
                  </a:moveTo>
                  <a:lnTo>
                    <a:pt x="1" y="9437"/>
                  </a:lnTo>
                  <a:lnTo>
                    <a:pt x="1" y="28280"/>
                  </a:lnTo>
                  <a:lnTo>
                    <a:pt x="16310" y="37686"/>
                  </a:lnTo>
                  <a:lnTo>
                    <a:pt x="32620" y="28280"/>
                  </a:lnTo>
                  <a:lnTo>
                    <a:pt x="32620" y="9437"/>
                  </a:lnTo>
                  <a:lnTo>
                    <a:pt x="1631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4"/>
            <p:cNvSpPr/>
            <p:nvPr/>
          </p:nvSpPr>
          <p:spPr>
            <a:xfrm>
              <a:off x="3854725" y="3258475"/>
              <a:ext cx="764825" cy="883600"/>
            </a:xfrm>
            <a:custGeom>
              <a:avLst/>
              <a:gdLst/>
              <a:ahLst/>
              <a:cxnLst/>
              <a:rect l="l" t="t" r="r" b="b"/>
              <a:pathLst>
                <a:path w="30593" h="35344" extrusionOk="0">
                  <a:moveTo>
                    <a:pt x="15296" y="1"/>
                  </a:moveTo>
                  <a:lnTo>
                    <a:pt x="0" y="8836"/>
                  </a:lnTo>
                  <a:lnTo>
                    <a:pt x="0" y="26508"/>
                  </a:lnTo>
                  <a:lnTo>
                    <a:pt x="15296" y="35343"/>
                  </a:lnTo>
                  <a:lnTo>
                    <a:pt x="30593" y="26508"/>
                  </a:lnTo>
                  <a:lnTo>
                    <a:pt x="30593" y="8836"/>
                  </a:lnTo>
                  <a:lnTo>
                    <a:pt x="15296" y="1"/>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4"/>
            <p:cNvSpPr/>
            <p:nvPr/>
          </p:nvSpPr>
          <p:spPr>
            <a:xfrm>
              <a:off x="4007525" y="3548250"/>
              <a:ext cx="307225" cy="269225"/>
            </a:xfrm>
            <a:custGeom>
              <a:avLst/>
              <a:gdLst/>
              <a:ahLst/>
              <a:cxnLst/>
              <a:rect l="l" t="t" r="r" b="b"/>
              <a:pathLst>
                <a:path w="12289" h="10769" extrusionOk="0">
                  <a:moveTo>
                    <a:pt x="4212" y="1"/>
                  </a:moveTo>
                  <a:cubicBezTo>
                    <a:pt x="2312" y="1"/>
                    <a:pt x="760" y="1552"/>
                    <a:pt x="760" y="3484"/>
                  </a:cubicBezTo>
                  <a:lnTo>
                    <a:pt x="760" y="5448"/>
                  </a:lnTo>
                  <a:cubicBezTo>
                    <a:pt x="760" y="6018"/>
                    <a:pt x="887" y="6588"/>
                    <a:pt x="1172" y="7126"/>
                  </a:cubicBezTo>
                  <a:lnTo>
                    <a:pt x="0" y="10768"/>
                  </a:lnTo>
                  <a:lnTo>
                    <a:pt x="3674" y="8868"/>
                  </a:lnTo>
                  <a:cubicBezTo>
                    <a:pt x="3864" y="8900"/>
                    <a:pt x="4054" y="8931"/>
                    <a:pt x="4212" y="8931"/>
                  </a:cubicBezTo>
                  <a:lnTo>
                    <a:pt x="6556" y="8931"/>
                  </a:lnTo>
                  <a:lnTo>
                    <a:pt x="6176" y="7950"/>
                  </a:lnTo>
                  <a:cubicBezTo>
                    <a:pt x="6081" y="7728"/>
                    <a:pt x="6018" y="7443"/>
                    <a:pt x="6018" y="7189"/>
                  </a:cubicBezTo>
                  <a:lnTo>
                    <a:pt x="6018" y="5226"/>
                  </a:lnTo>
                  <a:cubicBezTo>
                    <a:pt x="6018" y="4054"/>
                    <a:pt x="6936" y="3136"/>
                    <a:pt x="8108" y="3136"/>
                  </a:cubicBezTo>
                  <a:lnTo>
                    <a:pt x="12288" y="3136"/>
                  </a:lnTo>
                  <a:lnTo>
                    <a:pt x="11908" y="2186"/>
                  </a:lnTo>
                  <a:cubicBezTo>
                    <a:pt x="11370" y="856"/>
                    <a:pt x="10103" y="1"/>
                    <a:pt x="86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4"/>
            <p:cNvSpPr/>
            <p:nvPr/>
          </p:nvSpPr>
          <p:spPr>
            <a:xfrm>
              <a:off x="4036825" y="3565675"/>
              <a:ext cx="251775" cy="217750"/>
            </a:xfrm>
            <a:custGeom>
              <a:avLst/>
              <a:gdLst/>
              <a:ahLst/>
              <a:cxnLst/>
              <a:rect l="l" t="t" r="r" b="b"/>
              <a:pathLst>
                <a:path w="10071" h="8710" extrusionOk="0">
                  <a:moveTo>
                    <a:pt x="3072" y="0"/>
                  </a:moveTo>
                  <a:cubicBezTo>
                    <a:pt x="1520" y="0"/>
                    <a:pt x="285" y="1235"/>
                    <a:pt x="285" y="2787"/>
                  </a:cubicBezTo>
                  <a:lnTo>
                    <a:pt x="285" y="4751"/>
                  </a:lnTo>
                  <a:cubicBezTo>
                    <a:pt x="285" y="5321"/>
                    <a:pt x="444" y="5859"/>
                    <a:pt x="760" y="6334"/>
                  </a:cubicBezTo>
                  <a:lnTo>
                    <a:pt x="0" y="8709"/>
                  </a:lnTo>
                  <a:lnTo>
                    <a:pt x="2407" y="7443"/>
                  </a:lnTo>
                  <a:cubicBezTo>
                    <a:pt x="2629" y="7506"/>
                    <a:pt x="2850" y="7538"/>
                    <a:pt x="3072" y="7538"/>
                  </a:cubicBezTo>
                  <a:lnTo>
                    <a:pt x="4339" y="7538"/>
                  </a:lnTo>
                  <a:cubicBezTo>
                    <a:pt x="4212" y="7221"/>
                    <a:pt x="4149" y="6841"/>
                    <a:pt x="4149" y="6492"/>
                  </a:cubicBezTo>
                  <a:lnTo>
                    <a:pt x="4149" y="4529"/>
                  </a:lnTo>
                  <a:cubicBezTo>
                    <a:pt x="4149" y="2977"/>
                    <a:pt x="5384" y="1742"/>
                    <a:pt x="6936" y="1742"/>
                  </a:cubicBezTo>
                  <a:lnTo>
                    <a:pt x="10071" y="1742"/>
                  </a:lnTo>
                  <a:cubicBezTo>
                    <a:pt x="9659" y="697"/>
                    <a:pt x="8678" y="0"/>
                    <a:pt x="750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4"/>
            <p:cNvSpPr/>
            <p:nvPr/>
          </p:nvSpPr>
          <p:spPr>
            <a:xfrm>
              <a:off x="4143700" y="3603675"/>
              <a:ext cx="323050" cy="249425"/>
            </a:xfrm>
            <a:custGeom>
              <a:avLst/>
              <a:gdLst/>
              <a:ahLst/>
              <a:cxnLst/>
              <a:rect l="l" t="t" r="r" b="b"/>
              <a:pathLst>
                <a:path w="12922" h="9977" extrusionOk="0">
                  <a:moveTo>
                    <a:pt x="3484" y="0"/>
                  </a:moveTo>
                  <a:cubicBezTo>
                    <a:pt x="1552" y="0"/>
                    <a:pt x="1" y="1552"/>
                    <a:pt x="1" y="3484"/>
                  </a:cubicBezTo>
                  <a:lnTo>
                    <a:pt x="1" y="5447"/>
                  </a:lnTo>
                  <a:cubicBezTo>
                    <a:pt x="1" y="7348"/>
                    <a:pt x="1552" y="8931"/>
                    <a:pt x="3484" y="8931"/>
                  </a:cubicBezTo>
                  <a:lnTo>
                    <a:pt x="7918" y="8931"/>
                  </a:lnTo>
                  <a:cubicBezTo>
                    <a:pt x="8139" y="8931"/>
                    <a:pt x="8329" y="8899"/>
                    <a:pt x="8551" y="8868"/>
                  </a:cubicBezTo>
                  <a:lnTo>
                    <a:pt x="12921" y="9976"/>
                  </a:lnTo>
                  <a:lnTo>
                    <a:pt x="11021" y="6999"/>
                  </a:lnTo>
                  <a:cubicBezTo>
                    <a:pt x="11275" y="6524"/>
                    <a:pt x="11401" y="5986"/>
                    <a:pt x="11401" y="5447"/>
                  </a:cubicBezTo>
                  <a:lnTo>
                    <a:pt x="11401" y="3484"/>
                  </a:lnTo>
                  <a:cubicBezTo>
                    <a:pt x="11401" y="1552"/>
                    <a:pt x="9850" y="0"/>
                    <a:pt x="7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4"/>
            <p:cNvSpPr/>
            <p:nvPr/>
          </p:nvSpPr>
          <p:spPr>
            <a:xfrm>
              <a:off x="4161125" y="3621100"/>
              <a:ext cx="266825" cy="204275"/>
            </a:xfrm>
            <a:custGeom>
              <a:avLst/>
              <a:gdLst/>
              <a:ahLst/>
              <a:cxnLst/>
              <a:rect l="l" t="t" r="r" b="b"/>
              <a:pathLst>
                <a:path w="10673" h="8171" extrusionOk="0">
                  <a:moveTo>
                    <a:pt x="2787" y="0"/>
                  </a:moveTo>
                  <a:cubicBezTo>
                    <a:pt x="1235" y="0"/>
                    <a:pt x="0" y="1235"/>
                    <a:pt x="0" y="2787"/>
                  </a:cubicBezTo>
                  <a:lnTo>
                    <a:pt x="0" y="4750"/>
                  </a:lnTo>
                  <a:cubicBezTo>
                    <a:pt x="0" y="6271"/>
                    <a:pt x="1235" y="7537"/>
                    <a:pt x="2787" y="7537"/>
                  </a:cubicBezTo>
                  <a:lnTo>
                    <a:pt x="7221" y="7537"/>
                  </a:lnTo>
                  <a:cubicBezTo>
                    <a:pt x="7442" y="7537"/>
                    <a:pt x="7664" y="7506"/>
                    <a:pt x="7854" y="7442"/>
                  </a:cubicBezTo>
                  <a:lnTo>
                    <a:pt x="10673" y="8171"/>
                  </a:lnTo>
                  <a:lnTo>
                    <a:pt x="9501" y="6334"/>
                  </a:lnTo>
                  <a:cubicBezTo>
                    <a:pt x="9818" y="5859"/>
                    <a:pt x="10008" y="5321"/>
                    <a:pt x="10008" y="4750"/>
                  </a:cubicBezTo>
                  <a:lnTo>
                    <a:pt x="10008" y="2787"/>
                  </a:lnTo>
                  <a:cubicBezTo>
                    <a:pt x="10008" y="1235"/>
                    <a:pt x="8773" y="0"/>
                    <a:pt x="722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4"/>
            <p:cNvSpPr/>
            <p:nvPr/>
          </p:nvSpPr>
          <p:spPr>
            <a:xfrm>
              <a:off x="2871400" y="1703550"/>
              <a:ext cx="931875" cy="1075975"/>
            </a:xfrm>
            <a:custGeom>
              <a:avLst/>
              <a:gdLst/>
              <a:ahLst/>
              <a:cxnLst/>
              <a:rect l="l" t="t" r="r" b="b"/>
              <a:pathLst>
                <a:path w="37275" h="43039" extrusionOk="0">
                  <a:moveTo>
                    <a:pt x="18653" y="507"/>
                  </a:moveTo>
                  <a:lnTo>
                    <a:pt x="36863" y="11021"/>
                  </a:lnTo>
                  <a:lnTo>
                    <a:pt x="36863" y="32017"/>
                  </a:lnTo>
                  <a:lnTo>
                    <a:pt x="18653" y="42531"/>
                  </a:lnTo>
                  <a:lnTo>
                    <a:pt x="444" y="32017"/>
                  </a:lnTo>
                  <a:lnTo>
                    <a:pt x="444" y="11021"/>
                  </a:lnTo>
                  <a:lnTo>
                    <a:pt x="18653" y="507"/>
                  </a:lnTo>
                  <a:close/>
                  <a:moveTo>
                    <a:pt x="18653" y="0"/>
                  </a:moveTo>
                  <a:lnTo>
                    <a:pt x="0" y="10768"/>
                  </a:lnTo>
                  <a:lnTo>
                    <a:pt x="0" y="32271"/>
                  </a:lnTo>
                  <a:lnTo>
                    <a:pt x="18653" y="43038"/>
                  </a:lnTo>
                  <a:lnTo>
                    <a:pt x="37275" y="32271"/>
                  </a:lnTo>
                  <a:lnTo>
                    <a:pt x="37275" y="10768"/>
                  </a:lnTo>
                  <a:lnTo>
                    <a:pt x="1865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4"/>
            <p:cNvSpPr/>
            <p:nvPr/>
          </p:nvSpPr>
          <p:spPr>
            <a:xfrm>
              <a:off x="2451000" y="2434300"/>
              <a:ext cx="931875" cy="1075975"/>
            </a:xfrm>
            <a:custGeom>
              <a:avLst/>
              <a:gdLst/>
              <a:ahLst/>
              <a:cxnLst/>
              <a:rect l="l" t="t" r="r" b="b"/>
              <a:pathLst>
                <a:path w="37275" h="43039" extrusionOk="0">
                  <a:moveTo>
                    <a:pt x="18653" y="476"/>
                  </a:moveTo>
                  <a:lnTo>
                    <a:pt x="36831" y="10990"/>
                  </a:lnTo>
                  <a:lnTo>
                    <a:pt x="36831" y="32018"/>
                  </a:lnTo>
                  <a:lnTo>
                    <a:pt x="18653" y="42532"/>
                  </a:lnTo>
                  <a:lnTo>
                    <a:pt x="443" y="32018"/>
                  </a:lnTo>
                  <a:lnTo>
                    <a:pt x="443" y="10990"/>
                  </a:lnTo>
                  <a:lnTo>
                    <a:pt x="18653" y="476"/>
                  </a:lnTo>
                  <a:close/>
                  <a:moveTo>
                    <a:pt x="18653" y="0"/>
                  </a:moveTo>
                  <a:lnTo>
                    <a:pt x="0" y="10736"/>
                  </a:lnTo>
                  <a:lnTo>
                    <a:pt x="0" y="32271"/>
                  </a:lnTo>
                  <a:lnTo>
                    <a:pt x="18653" y="43039"/>
                  </a:lnTo>
                  <a:lnTo>
                    <a:pt x="37180" y="32334"/>
                  </a:lnTo>
                  <a:lnTo>
                    <a:pt x="37275" y="32271"/>
                  </a:lnTo>
                  <a:lnTo>
                    <a:pt x="37275" y="10736"/>
                  </a:lnTo>
                  <a:lnTo>
                    <a:pt x="1865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4"/>
            <p:cNvSpPr/>
            <p:nvPr/>
          </p:nvSpPr>
          <p:spPr>
            <a:xfrm>
              <a:off x="2871400" y="3162675"/>
              <a:ext cx="931875" cy="1075975"/>
            </a:xfrm>
            <a:custGeom>
              <a:avLst/>
              <a:gdLst/>
              <a:ahLst/>
              <a:cxnLst/>
              <a:rect l="l" t="t" r="r" b="b"/>
              <a:pathLst>
                <a:path w="37275" h="43039" extrusionOk="0">
                  <a:moveTo>
                    <a:pt x="18653" y="476"/>
                  </a:moveTo>
                  <a:lnTo>
                    <a:pt x="36863" y="10990"/>
                  </a:lnTo>
                  <a:lnTo>
                    <a:pt x="36863" y="32018"/>
                  </a:lnTo>
                  <a:lnTo>
                    <a:pt x="18653" y="42532"/>
                  </a:lnTo>
                  <a:lnTo>
                    <a:pt x="444" y="32018"/>
                  </a:lnTo>
                  <a:lnTo>
                    <a:pt x="444" y="10990"/>
                  </a:lnTo>
                  <a:lnTo>
                    <a:pt x="18653" y="476"/>
                  </a:lnTo>
                  <a:close/>
                  <a:moveTo>
                    <a:pt x="18653" y="1"/>
                  </a:moveTo>
                  <a:lnTo>
                    <a:pt x="127" y="10673"/>
                  </a:lnTo>
                  <a:lnTo>
                    <a:pt x="0" y="10737"/>
                  </a:lnTo>
                  <a:lnTo>
                    <a:pt x="0" y="32271"/>
                  </a:lnTo>
                  <a:lnTo>
                    <a:pt x="18653" y="43039"/>
                  </a:lnTo>
                  <a:lnTo>
                    <a:pt x="37180" y="32335"/>
                  </a:lnTo>
                  <a:lnTo>
                    <a:pt x="37275" y="32271"/>
                  </a:lnTo>
                  <a:lnTo>
                    <a:pt x="37275" y="10737"/>
                  </a:lnTo>
                  <a:lnTo>
                    <a:pt x="1865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4"/>
            <p:cNvSpPr/>
            <p:nvPr/>
          </p:nvSpPr>
          <p:spPr>
            <a:xfrm>
              <a:off x="2508775" y="2500800"/>
              <a:ext cx="816300" cy="942175"/>
            </a:xfrm>
            <a:custGeom>
              <a:avLst/>
              <a:gdLst/>
              <a:ahLst/>
              <a:cxnLst/>
              <a:rect l="l" t="t" r="r" b="b"/>
              <a:pathLst>
                <a:path w="32652" h="37687" extrusionOk="0">
                  <a:moveTo>
                    <a:pt x="1" y="9438"/>
                  </a:moveTo>
                  <a:lnTo>
                    <a:pt x="1" y="28281"/>
                  </a:lnTo>
                  <a:lnTo>
                    <a:pt x="16342" y="37687"/>
                  </a:lnTo>
                  <a:lnTo>
                    <a:pt x="32652" y="28281"/>
                  </a:lnTo>
                  <a:lnTo>
                    <a:pt x="32652" y="9438"/>
                  </a:lnTo>
                  <a:lnTo>
                    <a:pt x="1634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4"/>
            <p:cNvSpPr/>
            <p:nvPr/>
          </p:nvSpPr>
          <p:spPr>
            <a:xfrm>
              <a:off x="2534125" y="2530100"/>
              <a:ext cx="765625" cy="883575"/>
            </a:xfrm>
            <a:custGeom>
              <a:avLst/>
              <a:gdLst/>
              <a:ahLst/>
              <a:cxnLst/>
              <a:rect l="l" t="t" r="r" b="b"/>
              <a:pathLst>
                <a:path w="30625" h="35343" extrusionOk="0">
                  <a:moveTo>
                    <a:pt x="15328" y="0"/>
                  </a:moveTo>
                  <a:lnTo>
                    <a:pt x="0" y="8836"/>
                  </a:lnTo>
                  <a:lnTo>
                    <a:pt x="0" y="26507"/>
                  </a:lnTo>
                  <a:lnTo>
                    <a:pt x="15328" y="35343"/>
                  </a:lnTo>
                  <a:lnTo>
                    <a:pt x="30624" y="26507"/>
                  </a:lnTo>
                  <a:lnTo>
                    <a:pt x="30624" y="8836"/>
                  </a:lnTo>
                  <a:lnTo>
                    <a:pt x="15328" y="0"/>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4"/>
            <p:cNvSpPr/>
            <p:nvPr/>
          </p:nvSpPr>
          <p:spPr>
            <a:xfrm>
              <a:off x="2722550" y="2777125"/>
              <a:ext cx="388775" cy="389550"/>
            </a:xfrm>
            <a:custGeom>
              <a:avLst/>
              <a:gdLst/>
              <a:ahLst/>
              <a:cxnLst/>
              <a:rect l="l" t="t" r="r" b="b"/>
              <a:pathLst>
                <a:path w="15551" h="15582" extrusionOk="0">
                  <a:moveTo>
                    <a:pt x="6556" y="0"/>
                  </a:moveTo>
                  <a:cubicBezTo>
                    <a:pt x="5954" y="0"/>
                    <a:pt x="5479" y="507"/>
                    <a:pt x="5479" y="1077"/>
                  </a:cubicBezTo>
                  <a:lnTo>
                    <a:pt x="5479" y="2249"/>
                  </a:lnTo>
                  <a:lnTo>
                    <a:pt x="4656" y="1425"/>
                  </a:lnTo>
                  <a:cubicBezTo>
                    <a:pt x="4434" y="1204"/>
                    <a:pt x="4181" y="1109"/>
                    <a:pt x="3896" y="1109"/>
                  </a:cubicBezTo>
                  <a:cubicBezTo>
                    <a:pt x="3611" y="1109"/>
                    <a:pt x="3326" y="1204"/>
                    <a:pt x="3136" y="1425"/>
                  </a:cubicBezTo>
                  <a:lnTo>
                    <a:pt x="1394" y="3167"/>
                  </a:lnTo>
                  <a:cubicBezTo>
                    <a:pt x="982" y="3579"/>
                    <a:pt x="982" y="4244"/>
                    <a:pt x="1394" y="4655"/>
                  </a:cubicBezTo>
                  <a:lnTo>
                    <a:pt x="2217" y="5479"/>
                  </a:lnTo>
                  <a:lnTo>
                    <a:pt x="1046" y="5479"/>
                  </a:lnTo>
                  <a:cubicBezTo>
                    <a:pt x="476" y="5479"/>
                    <a:pt x="1" y="5986"/>
                    <a:pt x="1" y="6556"/>
                  </a:cubicBezTo>
                  <a:lnTo>
                    <a:pt x="1" y="9026"/>
                  </a:lnTo>
                  <a:cubicBezTo>
                    <a:pt x="1" y="9596"/>
                    <a:pt x="476" y="10071"/>
                    <a:pt x="1046" y="10071"/>
                  </a:cubicBezTo>
                  <a:lnTo>
                    <a:pt x="2217" y="10071"/>
                  </a:lnTo>
                  <a:lnTo>
                    <a:pt x="1394" y="10926"/>
                  </a:lnTo>
                  <a:cubicBezTo>
                    <a:pt x="982" y="11338"/>
                    <a:pt x="982" y="12003"/>
                    <a:pt x="1394" y="12414"/>
                  </a:cubicBezTo>
                  <a:lnTo>
                    <a:pt x="3136" y="14156"/>
                  </a:lnTo>
                  <a:cubicBezTo>
                    <a:pt x="3326" y="14378"/>
                    <a:pt x="3611" y="14473"/>
                    <a:pt x="3896" y="14473"/>
                  </a:cubicBezTo>
                  <a:cubicBezTo>
                    <a:pt x="4181" y="14473"/>
                    <a:pt x="4434" y="14378"/>
                    <a:pt x="4656" y="14156"/>
                  </a:cubicBezTo>
                  <a:lnTo>
                    <a:pt x="5479" y="13333"/>
                  </a:lnTo>
                  <a:lnTo>
                    <a:pt x="5479" y="14504"/>
                  </a:lnTo>
                  <a:cubicBezTo>
                    <a:pt x="5479" y="15075"/>
                    <a:pt x="5954" y="15581"/>
                    <a:pt x="6556" y="15581"/>
                  </a:cubicBezTo>
                  <a:lnTo>
                    <a:pt x="8995" y="15581"/>
                  </a:lnTo>
                  <a:cubicBezTo>
                    <a:pt x="9596" y="15581"/>
                    <a:pt x="10071" y="15075"/>
                    <a:pt x="10071" y="14504"/>
                  </a:cubicBezTo>
                  <a:lnTo>
                    <a:pt x="10071" y="13333"/>
                  </a:lnTo>
                  <a:lnTo>
                    <a:pt x="10895" y="14156"/>
                  </a:lnTo>
                  <a:cubicBezTo>
                    <a:pt x="11116" y="14378"/>
                    <a:pt x="11370" y="14473"/>
                    <a:pt x="11655" y="14473"/>
                  </a:cubicBezTo>
                  <a:cubicBezTo>
                    <a:pt x="11940" y="14473"/>
                    <a:pt x="12225" y="14378"/>
                    <a:pt x="12415" y="14156"/>
                  </a:cubicBezTo>
                  <a:lnTo>
                    <a:pt x="14157" y="12414"/>
                  </a:lnTo>
                  <a:cubicBezTo>
                    <a:pt x="14568" y="12003"/>
                    <a:pt x="14568" y="11338"/>
                    <a:pt x="14157" y="10926"/>
                  </a:cubicBezTo>
                  <a:lnTo>
                    <a:pt x="13333" y="10102"/>
                  </a:lnTo>
                  <a:lnTo>
                    <a:pt x="14505" y="10102"/>
                  </a:lnTo>
                  <a:cubicBezTo>
                    <a:pt x="15075" y="10102"/>
                    <a:pt x="15550" y="9596"/>
                    <a:pt x="15550" y="9026"/>
                  </a:cubicBezTo>
                  <a:lnTo>
                    <a:pt x="15550" y="6556"/>
                  </a:lnTo>
                  <a:cubicBezTo>
                    <a:pt x="15550" y="5986"/>
                    <a:pt x="15075" y="5510"/>
                    <a:pt x="14505" y="5510"/>
                  </a:cubicBezTo>
                  <a:lnTo>
                    <a:pt x="13333" y="5510"/>
                  </a:lnTo>
                  <a:lnTo>
                    <a:pt x="14157" y="4655"/>
                  </a:lnTo>
                  <a:cubicBezTo>
                    <a:pt x="14568" y="4275"/>
                    <a:pt x="14568" y="3579"/>
                    <a:pt x="14157" y="3167"/>
                  </a:cubicBezTo>
                  <a:lnTo>
                    <a:pt x="12415" y="1425"/>
                  </a:lnTo>
                  <a:cubicBezTo>
                    <a:pt x="12225" y="1235"/>
                    <a:pt x="11940" y="1109"/>
                    <a:pt x="11655" y="1109"/>
                  </a:cubicBezTo>
                  <a:cubicBezTo>
                    <a:pt x="11370" y="1109"/>
                    <a:pt x="11116" y="1235"/>
                    <a:pt x="10895" y="1425"/>
                  </a:cubicBezTo>
                  <a:lnTo>
                    <a:pt x="10071" y="2249"/>
                  </a:lnTo>
                  <a:lnTo>
                    <a:pt x="10071" y="1077"/>
                  </a:lnTo>
                  <a:cubicBezTo>
                    <a:pt x="10071" y="507"/>
                    <a:pt x="9596" y="0"/>
                    <a:pt x="89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4"/>
            <p:cNvSpPr/>
            <p:nvPr/>
          </p:nvSpPr>
          <p:spPr>
            <a:xfrm>
              <a:off x="2740750" y="2795325"/>
              <a:ext cx="352350" cy="353125"/>
            </a:xfrm>
            <a:custGeom>
              <a:avLst/>
              <a:gdLst/>
              <a:ahLst/>
              <a:cxnLst/>
              <a:rect l="l" t="t" r="r" b="b"/>
              <a:pathLst>
                <a:path w="14094" h="14125" extrusionOk="0">
                  <a:moveTo>
                    <a:pt x="7982" y="634"/>
                  </a:moveTo>
                  <a:lnTo>
                    <a:pt x="7982" y="1774"/>
                  </a:lnTo>
                  <a:cubicBezTo>
                    <a:pt x="7982" y="2186"/>
                    <a:pt x="8235" y="2566"/>
                    <a:pt x="8647" y="2692"/>
                  </a:cubicBezTo>
                  <a:cubicBezTo>
                    <a:pt x="8773" y="2724"/>
                    <a:pt x="8900" y="2787"/>
                    <a:pt x="9027" y="2851"/>
                  </a:cubicBezTo>
                  <a:cubicBezTo>
                    <a:pt x="9153" y="2914"/>
                    <a:pt x="9280" y="2946"/>
                    <a:pt x="9438" y="2946"/>
                  </a:cubicBezTo>
                  <a:cubicBezTo>
                    <a:pt x="9692" y="2946"/>
                    <a:pt x="9945" y="2851"/>
                    <a:pt x="10103" y="2661"/>
                  </a:cubicBezTo>
                  <a:lnTo>
                    <a:pt x="10927" y="1837"/>
                  </a:lnTo>
                  <a:lnTo>
                    <a:pt x="12257" y="3199"/>
                  </a:lnTo>
                  <a:lnTo>
                    <a:pt x="11433" y="3991"/>
                  </a:lnTo>
                  <a:cubicBezTo>
                    <a:pt x="11148" y="4276"/>
                    <a:pt x="11085" y="4719"/>
                    <a:pt x="11275" y="5099"/>
                  </a:cubicBezTo>
                  <a:cubicBezTo>
                    <a:pt x="11307" y="5226"/>
                    <a:pt x="11370" y="5353"/>
                    <a:pt x="11433" y="5479"/>
                  </a:cubicBezTo>
                  <a:cubicBezTo>
                    <a:pt x="11560" y="5859"/>
                    <a:pt x="11940" y="6113"/>
                    <a:pt x="12320" y="6113"/>
                  </a:cubicBezTo>
                  <a:lnTo>
                    <a:pt x="13492" y="6113"/>
                  </a:lnTo>
                  <a:lnTo>
                    <a:pt x="13460" y="8013"/>
                  </a:lnTo>
                  <a:lnTo>
                    <a:pt x="12320" y="8013"/>
                  </a:lnTo>
                  <a:cubicBezTo>
                    <a:pt x="11940" y="8013"/>
                    <a:pt x="11560" y="8266"/>
                    <a:pt x="11433" y="8646"/>
                  </a:cubicBezTo>
                  <a:cubicBezTo>
                    <a:pt x="11370" y="8773"/>
                    <a:pt x="11307" y="8931"/>
                    <a:pt x="11275" y="9026"/>
                  </a:cubicBezTo>
                  <a:cubicBezTo>
                    <a:pt x="11085" y="9406"/>
                    <a:pt x="11148" y="9850"/>
                    <a:pt x="11433" y="10135"/>
                  </a:cubicBezTo>
                  <a:lnTo>
                    <a:pt x="12257" y="10958"/>
                  </a:lnTo>
                  <a:lnTo>
                    <a:pt x="10927" y="12288"/>
                  </a:lnTo>
                  <a:lnTo>
                    <a:pt x="10103" y="11465"/>
                  </a:lnTo>
                  <a:cubicBezTo>
                    <a:pt x="9945" y="11275"/>
                    <a:pt x="9692" y="11180"/>
                    <a:pt x="9438" y="11180"/>
                  </a:cubicBezTo>
                  <a:cubicBezTo>
                    <a:pt x="9280" y="11180"/>
                    <a:pt x="9153" y="11211"/>
                    <a:pt x="9027" y="11275"/>
                  </a:cubicBezTo>
                  <a:cubicBezTo>
                    <a:pt x="8900" y="11338"/>
                    <a:pt x="8773" y="11401"/>
                    <a:pt x="8647" y="11433"/>
                  </a:cubicBezTo>
                  <a:cubicBezTo>
                    <a:pt x="8235" y="11591"/>
                    <a:pt x="7982" y="11940"/>
                    <a:pt x="7982" y="12351"/>
                  </a:cubicBezTo>
                  <a:lnTo>
                    <a:pt x="7982" y="13491"/>
                  </a:lnTo>
                  <a:lnTo>
                    <a:pt x="6113" y="13491"/>
                  </a:lnTo>
                  <a:lnTo>
                    <a:pt x="6113" y="12351"/>
                  </a:lnTo>
                  <a:cubicBezTo>
                    <a:pt x="6113" y="11940"/>
                    <a:pt x="5860" y="11591"/>
                    <a:pt x="5480" y="11433"/>
                  </a:cubicBezTo>
                  <a:cubicBezTo>
                    <a:pt x="5321" y="11401"/>
                    <a:pt x="5195" y="11338"/>
                    <a:pt x="5068" y="11275"/>
                  </a:cubicBezTo>
                  <a:cubicBezTo>
                    <a:pt x="4941" y="11211"/>
                    <a:pt x="4815" y="11180"/>
                    <a:pt x="4656" y="11180"/>
                  </a:cubicBezTo>
                  <a:cubicBezTo>
                    <a:pt x="4403" y="11180"/>
                    <a:pt x="4181" y="11275"/>
                    <a:pt x="3991" y="11465"/>
                  </a:cubicBezTo>
                  <a:lnTo>
                    <a:pt x="3168" y="12288"/>
                  </a:lnTo>
                  <a:lnTo>
                    <a:pt x="1838" y="10958"/>
                  </a:lnTo>
                  <a:lnTo>
                    <a:pt x="2661" y="10135"/>
                  </a:lnTo>
                  <a:cubicBezTo>
                    <a:pt x="2946" y="9850"/>
                    <a:pt x="3009" y="9406"/>
                    <a:pt x="2851" y="9026"/>
                  </a:cubicBezTo>
                  <a:cubicBezTo>
                    <a:pt x="2788" y="8899"/>
                    <a:pt x="2724" y="8773"/>
                    <a:pt x="2693" y="8646"/>
                  </a:cubicBezTo>
                  <a:cubicBezTo>
                    <a:pt x="2534" y="8266"/>
                    <a:pt x="2186" y="8013"/>
                    <a:pt x="1774" y="8013"/>
                  </a:cubicBezTo>
                  <a:lnTo>
                    <a:pt x="634" y="8013"/>
                  </a:lnTo>
                  <a:lnTo>
                    <a:pt x="634" y="6113"/>
                  </a:lnTo>
                  <a:lnTo>
                    <a:pt x="1774" y="6113"/>
                  </a:lnTo>
                  <a:cubicBezTo>
                    <a:pt x="2186" y="6113"/>
                    <a:pt x="2534" y="5859"/>
                    <a:pt x="2693" y="5479"/>
                  </a:cubicBezTo>
                  <a:cubicBezTo>
                    <a:pt x="2724" y="5353"/>
                    <a:pt x="2788" y="5226"/>
                    <a:pt x="2851" y="5099"/>
                  </a:cubicBezTo>
                  <a:cubicBezTo>
                    <a:pt x="3009" y="4719"/>
                    <a:pt x="2946" y="4276"/>
                    <a:pt x="2661" y="3991"/>
                  </a:cubicBezTo>
                  <a:lnTo>
                    <a:pt x="1838" y="3199"/>
                  </a:lnTo>
                  <a:lnTo>
                    <a:pt x="3168" y="1837"/>
                  </a:lnTo>
                  <a:lnTo>
                    <a:pt x="3991" y="2661"/>
                  </a:lnTo>
                  <a:cubicBezTo>
                    <a:pt x="4181" y="2851"/>
                    <a:pt x="4403" y="2946"/>
                    <a:pt x="4656" y="2946"/>
                  </a:cubicBezTo>
                  <a:cubicBezTo>
                    <a:pt x="4815" y="2946"/>
                    <a:pt x="4941" y="2914"/>
                    <a:pt x="5068" y="2851"/>
                  </a:cubicBezTo>
                  <a:cubicBezTo>
                    <a:pt x="5195" y="2787"/>
                    <a:pt x="5321" y="2724"/>
                    <a:pt x="5480" y="2692"/>
                  </a:cubicBezTo>
                  <a:cubicBezTo>
                    <a:pt x="5860" y="2566"/>
                    <a:pt x="6113" y="2186"/>
                    <a:pt x="6113" y="1774"/>
                  </a:cubicBezTo>
                  <a:lnTo>
                    <a:pt x="6113" y="634"/>
                  </a:lnTo>
                  <a:close/>
                  <a:moveTo>
                    <a:pt x="5828" y="0"/>
                  </a:moveTo>
                  <a:cubicBezTo>
                    <a:pt x="5638" y="0"/>
                    <a:pt x="5480" y="159"/>
                    <a:pt x="5480" y="349"/>
                  </a:cubicBezTo>
                  <a:lnTo>
                    <a:pt x="5480" y="1774"/>
                  </a:lnTo>
                  <a:cubicBezTo>
                    <a:pt x="5480" y="1932"/>
                    <a:pt x="5385" y="2059"/>
                    <a:pt x="5258" y="2091"/>
                  </a:cubicBezTo>
                  <a:cubicBezTo>
                    <a:pt x="5100" y="2154"/>
                    <a:pt x="4941" y="2217"/>
                    <a:pt x="4815" y="2281"/>
                  </a:cubicBezTo>
                  <a:cubicBezTo>
                    <a:pt x="4770" y="2303"/>
                    <a:pt x="4721" y="2314"/>
                    <a:pt x="4672" y="2314"/>
                  </a:cubicBezTo>
                  <a:cubicBezTo>
                    <a:pt x="4584" y="2314"/>
                    <a:pt x="4496" y="2279"/>
                    <a:pt x="4435" y="2217"/>
                  </a:cubicBezTo>
                  <a:lnTo>
                    <a:pt x="3390" y="1204"/>
                  </a:lnTo>
                  <a:cubicBezTo>
                    <a:pt x="3326" y="1141"/>
                    <a:pt x="3247" y="1109"/>
                    <a:pt x="3164" y="1109"/>
                  </a:cubicBezTo>
                  <a:cubicBezTo>
                    <a:pt x="3081" y="1109"/>
                    <a:pt x="2994" y="1141"/>
                    <a:pt x="2914" y="1204"/>
                  </a:cubicBezTo>
                  <a:lnTo>
                    <a:pt x="1173" y="2946"/>
                  </a:lnTo>
                  <a:cubicBezTo>
                    <a:pt x="1046" y="3072"/>
                    <a:pt x="1046" y="3294"/>
                    <a:pt x="1173" y="3421"/>
                  </a:cubicBezTo>
                  <a:lnTo>
                    <a:pt x="2218" y="4434"/>
                  </a:lnTo>
                  <a:cubicBezTo>
                    <a:pt x="2313" y="4529"/>
                    <a:pt x="2344" y="4687"/>
                    <a:pt x="2281" y="4814"/>
                  </a:cubicBezTo>
                  <a:cubicBezTo>
                    <a:pt x="2186" y="4973"/>
                    <a:pt x="2154" y="5131"/>
                    <a:pt x="2091" y="5258"/>
                  </a:cubicBezTo>
                  <a:cubicBezTo>
                    <a:pt x="2028" y="5416"/>
                    <a:pt x="1901" y="5511"/>
                    <a:pt x="1774" y="5511"/>
                  </a:cubicBezTo>
                  <a:lnTo>
                    <a:pt x="318" y="5511"/>
                  </a:lnTo>
                  <a:cubicBezTo>
                    <a:pt x="159" y="5511"/>
                    <a:pt x="1" y="5638"/>
                    <a:pt x="1" y="5828"/>
                  </a:cubicBezTo>
                  <a:lnTo>
                    <a:pt x="1" y="8298"/>
                  </a:lnTo>
                  <a:cubicBezTo>
                    <a:pt x="1" y="8488"/>
                    <a:pt x="128" y="8646"/>
                    <a:pt x="318" y="8646"/>
                  </a:cubicBezTo>
                  <a:lnTo>
                    <a:pt x="1774" y="8646"/>
                  </a:lnTo>
                  <a:cubicBezTo>
                    <a:pt x="1901" y="8646"/>
                    <a:pt x="2028" y="8709"/>
                    <a:pt x="2091" y="8868"/>
                  </a:cubicBezTo>
                  <a:cubicBezTo>
                    <a:pt x="2123" y="9026"/>
                    <a:pt x="2186" y="9153"/>
                    <a:pt x="2281" y="9311"/>
                  </a:cubicBezTo>
                  <a:cubicBezTo>
                    <a:pt x="2344" y="9438"/>
                    <a:pt x="2313" y="9596"/>
                    <a:pt x="2218" y="9691"/>
                  </a:cubicBezTo>
                  <a:lnTo>
                    <a:pt x="1173" y="10705"/>
                  </a:lnTo>
                  <a:cubicBezTo>
                    <a:pt x="1046" y="10831"/>
                    <a:pt x="1046" y="11053"/>
                    <a:pt x="1173" y="11180"/>
                  </a:cubicBezTo>
                  <a:lnTo>
                    <a:pt x="2914" y="12921"/>
                  </a:lnTo>
                  <a:cubicBezTo>
                    <a:pt x="2994" y="12985"/>
                    <a:pt x="3081" y="13016"/>
                    <a:pt x="3164" y="13016"/>
                  </a:cubicBezTo>
                  <a:cubicBezTo>
                    <a:pt x="3247" y="13016"/>
                    <a:pt x="3326" y="12985"/>
                    <a:pt x="3390" y="12921"/>
                  </a:cubicBezTo>
                  <a:lnTo>
                    <a:pt x="4435" y="11908"/>
                  </a:lnTo>
                  <a:cubicBezTo>
                    <a:pt x="4496" y="11847"/>
                    <a:pt x="4584" y="11812"/>
                    <a:pt x="4672" y="11812"/>
                  </a:cubicBezTo>
                  <a:cubicBezTo>
                    <a:pt x="4721" y="11812"/>
                    <a:pt x="4770" y="11822"/>
                    <a:pt x="4815" y="11845"/>
                  </a:cubicBezTo>
                  <a:cubicBezTo>
                    <a:pt x="4941" y="11908"/>
                    <a:pt x="5100" y="11971"/>
                    <a:pt x="5258" y="12035"/>
                  </a:cubicBezTo>
                  <a:cubicBezTo>
                    <a:pt x="5385" y="12066"/>
                    <a:pt x="5480" y="12193"/>
                    <a:pt x="5480" y="12351"/>
                  </a:cubicBezTo>
                  <a:lnTo>
                    <a:pt x="5480" y="13776"/>
                  </a:lnTo>
                  <a:cubicBezTo>
                    <a:pt x="5480" y="13966"/>
                    <a:pt x="5638" y="14125"/>
                    <a:pt x="5828" y="14125"/>
                  </a:cubicBezTo>
                  <a:lnTo>
                    <a:pt x="8267" y="14125"/>
                  </a:lnTo>
                  <a:cubicBezTo>
                    <a:pt x="8457" y="14125"/>
                    <a:pt x="8615" y="13966"/>
                    <a:pt x="8615" y="13776"/>
                  </a:cubicBezTo>
                  <a:lnTo>
                    <a:pt x="8615" y="12351"/>
                  </a:lnTo>
                  <a:cubicBezTo>
                    <a:pt x="8615" y="12193"/>
                    <a:pt x="8710" y="12066"/>
                    <a:pt x="8837" y="12035"/>
                  </a:cubicBezTo>
                  <a:cubicBezTo>
                    <a:pt x="8995" y="11971"/>
                    <a:pt x="9153" y="11908"/>
                    <a:pt x="9280" y="11845"/>
                  </a:cubicBezTo>
                  <a:cubicBezTo>
                    <a:pt x="9325" y="11822"/>
                    <a:pt x="9374" y="11812"/>
                    <a:pt x="9422" y="11812"/>
                  </a:cubicBezTo>
                  <a:cubicBezTo>
                    <a:pt x="9511" y="11812"/>
                    <a:pt x="9599" y="11847"/>
                    <a:pt x="9660" y="11908"/>
                  </a:cubicBezTo>
                  <a:lnTo>
                    <a:pt x="10705" y="12921"/>
                  </a:lnTo>
                  <a:cubicBezTo>
                    <a:pt x="10768" y="12985"/>
                    <a:pt x="10848" y="13016"/>
                    <a:pt x="10931" y="13016"/>
                  </a:cubicBezTo>
                  <a:cubicBezTo>
                    <a:pt x="11014" y="13016"/>
                    <a:pt x="11101" y="12985"/>
                    <a:pt x="11180" y="12921"/>
                  </a:cubicBezTo>
                  <a:lnTo>
                    <a:pt x="12890" y="11180"/>
                  </a:lnTo>
                  <a:cubicBezTo>
                    <a:pt x="13017" y="11053"/>
                    <a:pt x="13017" y="10831"/>
                    <a:pt x="12890" y="10705"/>
                  </a:cubicBezTo>
                  <a:lnTo>
                    <a:pt x="11877" y="9691"/>
                  </a:lnTo>
                  <a:cubicBezTo>
                    <a:pt x="11782" y="9596"/>
                    <a:pt x="11750" y="9438"/>
                    <a:pt x="11813" y="9311"/>
                  </a:cubicBezTo>
                  <a:cubicBezTo>
                    <a:pt x="11877" y="9153"/>
                    <a:pt x="11940" y="9026"/>
                    <a:pt x="12004" y="8868"/>
                  </a:cubicBezTo>
                  <a:cubicBezTo>
                    <a:pt x="12067" y="8741"/>
                    <a:pt x="12194" y="8646"/>
                    <a:pt x="12320" y="8646"/>
                  </a:cubicBezTo>
                  <a:lnTo>
                    <a:pt x="13777" y="8646"/>
                  </a:lnTo>
                  <a:cubicBezTo>
                    <a:pt x="13935" y="8646"/>
                    <a:pt x="14094" y="8488"/>
                    <a:pt x="14094" y="8298"/>
                  </a:cubicBezTo>
                  <a:lnTo>
                    <a:pt x="14094" y="5828"/>
                  </a:lnTo>
                  <a:cubicBezTo>
                    <a:pt x="14094" y="5638"/>
                    <a:pt x="13967" y="5511"/>
                    <a:pt x="13777" y="5511"/>
                  </a:cubicBezTo>
                  <a:lnTo>
                    <a:pt x="12320" y="5511"/>
                  </a:lnTo>
                  <a:cubicBezTo>
                    <a:pt x="12194" y="5511"/>
                    <a:pt x="12067" y="5416"/>
                    <a:pt x="12004" y="5258"/>
                  </a:cubicBezTo>
                  <a:cubicBezTo>
                    <a:pt x="11972" y="5131"/>
                    <a:pt x="11908" y="4973"/>
                    <a:pt x="11813" y="4814"/>
                  </a:cubicBezTo>
                  <a:cubicBezTo>
                    <a:pt x="11750" y="4687"/>
                    <a:pt x="11782" y="4529"/>
                    <a:pt x="11877" y="4434"/>
                  </a:cubicBezTo>
                  <a:lnTo>
                    <a:pt x="12890" y="3421"/>
                  </a:lnTo>
                  <a:cubicBezTo>
                    <a:pt x="13017" y="3294"/>
                    <a:pt x="13017" y="3072"/>
                    <a:pt x="12890" y="2946"/>
                  </a:cubicBezTo>
                  <a:lnTo>
                    <a:pt x="11180" y="1204"/>
                  </a:lnTo>
                  <a:cubicBezTo>
                    <a:pt x="11101" y="1141"/>
                    <a:pt x="11014" y="1109"/>
                    <a:pt x="10931" y="1109"/>
                  </a:cubicBezTo>
                  <a:cubicBezTo>
                    <a:pt x="10848" y="1109"/>
                    <a:pt x="10768" y="1141"/>
                    <a:pt x="10705" y="1204"/>
                  </a:cubicBezTo>
                  <a:lnTo>
                    <a:pt x="9660" y="2217"/>
                  </a:lnTo>
                  <a:cubicBezTo>
                    <a:pt x="9599" y="2279"/>
                    <a:pt x="9511" y="2314"/>
                    <a:pt x="9422" y="2314"/>
                  </a:cubicBezTo>
                  <a:cubicBezTo>
                    <a:pt x="9374" y="2314"/>
                    <a:pt x="9325" y="2303"/>
                    <a:pt x="9280" y="2281"/>
                  </a:cubicBezTo>
                  <a:cubicBezTo>
                    <a:pt x="9153" y="2217"/>
                    <a:pt x="8995" y="2154"/>
                    <a:pt x="8837" y="2091"/>
                  </a:cubicBezTo>
                  <a:cubicBezTo>
                    <a:pt x="8710" y="2059"/>
                    <a:pt x="8615" y="1932"/>
                    <a:pt x="8615" y="1774"/>
                  </a:cubicBezTo>
                  <a:lnTo>
                    <a:pt x="8615" y="349"/>
                  </a:lnTo>
                  <a:cubicBezTo>
                    <a:pt x="8615" y="159"/>
                    <a:pt x="8457" y="0"/>
                    <a:pt x="826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4"/>
            <p:cNvSpPr/>
            <p:nvPr/>
          </p:nvSpPr>
          <p:spPr>
            <a:xfrm>
              <a:off x="2861900" y="2917250"/>
              <a:ext cx="110075" cy="109275"/>
            </a:xfrm>
            <a:custGeom>
              <a:avLst/>
              <a:gdLst/>
              <a:ahLst/>
              <a:cxnLst/>
              <a:rect l="l" t="t" r="r" b="b"/>
              <a:pathLst>
                <a:path w="4403" h="4371" extrusionOk="0">
                  <a:moveTo>
                    <a:pt x="2217" y="634"/>
                  </a:moveTo>
                  <a:cubicBezTo>
                    <a:pt x="3072" y="634"/>
                    <a:pt x="3769" y="1331"/>
                    <a:pt x="3769" y="2186"/>
                  </a:cubicBezTo>
                  <a:cubicBezTo>
                    <a:pt x="3769" y="3041"/>
                    <a:pt x="3072" y="3769"/>
                    <a:pt x="2217" y="3769"/>
                  </a:cubicBezTo>
                  <a:cubicBezTo>
                    <a:pt x="1330" y="3769"/>
                    <a:pt x="634" y="3041"/>
                    <a:pt x="634" y="2186"/>
                  </a:cubicBezTo>
                  <a:cubicBezTo>
                    <a:pt x="634" y="1331"/>
                    <a:pt x="1330" y="634"/>
                    <a:pt x="2217" y="634"/>
                  </a:cubicBezTo>
                  <a:close/>
                  <a:moveTo>
                    <a:pt x="2217" y="1"/>
                  </a:moveTo>
                  <a:cubicBezTo>
                    <a:pt x="982" y="1"/>
                    <a:pt x="0" y="982"/>
                    <a:pt x="0" y="2186"/>
                  </a:cubicBezTo>
                  <a:cubicBezTo>
                    <a:pt x="0" y="3389"/>
                    <a:pt x="982" y="4371"/>
                    <a:pt x="2217" y="4371"/>
                  </a:cubicBezTo>
                  <a:cubicBezTo>
                    <a:pt x="3421" y="4371"/>
                    <a:pt x="4402" y="3389"/>
                    <a:pt x="4402" y="2186"/>
                  </a:cubicBezTo>
                  <a:cubicBezTo>
                    <a:pt x="4402" y="982"/>
                    <a:pt x="3421"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4"/>
            <p:cNvSpPr/>
            <p:nvPr/>
          </p:nvSpPr>
          <p:spPr>
            <a:xfrm>
              <a:off x="2897525" y="2952875"/>
              <a:ext cx="38825" cy="38825"/>
            </a:xfrm>
            <a:custGeom>
              <a:avLst/>
              <a:gdLst/>
              <a:ahLst/>
              <a:cxnLst/>
              <a:rect l="l" t="t" r="r" b="b"/>
              <a:pathLst>
                <a:path w="1553" h="1553" extrusionOk="0">
                  <a:moveTo>
                    <a:pt x="792" y="222"/>
                  </a:moveTo>
                  <a:cubicBezTo>
                    <a:pt x="1077" y="222"/>
                    <a:pt x="1331" y="476"/>
                    <a:pt x="1331" y="761"/>
                  </a:cubicBezTo>
                  <a:cubicBezTo>
                    <a:pt x="1331" y="1077"/>
                    <a:pt x="1077" y="1331"/>
                    <a:pt x="792" y="1331"/>
                  </a:cubicBezTo>
                  <a:cubicBezTo>
                    <a:pt x="475" y="1331"/>
                    <a:pt x="222" y="1077"/>
                    <a:pt x="222" y="761"/>
                  </a:cubicBezTo>
                  <a:cubicBezTo>
                    <a:pt x="222" y="476"/>
                    <a:pt x="475" y="222"/>
                    <a:pt x="792" y="222"/>
                  </a:cubicBezTo>
                  <a:close/>
                  <a:moveTo>
                    <a:pt x="792" y="1"/>
                  </a:moveTo>
                  <a:cubicBezTo>
                    <a:pt x="349" y="1"/>
                    <a:pt x="0" y="349"/>
                    <a:pt x="0" y="761"/>
                  </a:cubicBezTo>
                  <a:cubicBezTo>
                    <a:pt x="0" y="1204"/>
                    <a:pt x="349" y="1552"/>
                    <a:pt x="792" y="1552"/>
                  </a:cubicBezTo>
                  <a:cubicBezTo>
                    <a:pt x="1204" y="1552"/>
                    <a:pt x="1552" y="1204"/>
                    <a:pt x="1552" y="761"/>
                  </a:cubicBezTo>
                  <a:cubicBezTo>
                    <a:pt x="1552" y="349"/>
                    <a:pt x="1204" y="1"/>
                    <a:pt x="79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4"/>
            <p:cNvSpPr/>
            <p:nvPr/>
          </p:nvSpPr>
          <p:spPr>
            <a:xfrm>
              <a:off x="2929975" y="1770825"/>
              <a:ext cx="815500" cy="941400"/>
            </a:xfrm>
            <a:custGeom>
              <a:avLst/>
              <a:gdLst/>
              <a:ahLst/>
              <a:cxnLst/>
              <a:rect l="l" t="t" r="r" b="b"/>
              <a:pathLst>
                <a:path w="32620" h="37656" extrusionOk="0">
                  <a:moveTo>
                    <a:pt x="1" y="9407"/>
                  </a:moveTo>
                  <a:lnTo>
                    <a:pt x="1" y="28250"/>
                  </a:lnTo>
                  <a:lnTo>
                    <a:pt x="16310" y="37655"/>
                  </a:lnTo>
                  <a:lnTo>
                    <a:pt x="32620" y="28250"/>
                  </a:lnTo>
                  <a:lnTo>
                    <a:pt x="32620" y="9407"/>
                  </a:lnTo>
                  <a:lnTo>
                    <a:pt x="1631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4"/>
            <p:cNvSpPr/>
            <p:nvPr/>
          </p:nvSpPr>
          <p:spPr>
            <a:xfrm>
              <a:off x="2955325" y="1800125"/>
              <a:ext cx="764825" cy="882800"/>
            </a:xfrm>
            <a:custGeom>
              <a:avLst/>
              <a:gdLst/>
              <a:ahLst/>
              <a:cxnLst/>
              <a:rect l="l" t="t" r="r" b="b"/>
              <a:pathLst>
                <a:path w="30593" h="35312" extrusionOk="0">
                  <a:moveTo>
                    <a:pt x="15296" y="1"/>
                  </a:moveTo>
                  <a:lnTo>
                    <a:pt x="0" y="8836"/>
                  </a:lnTo>
                  <a:lnTo>
                    <a:pt x="0" y="26508"/>
                  </a:lnTo>
                  <a:lnTo>
                    <a:pt x="15296" y="35312"/>
                  </a:lnTo>
                  <a:lnTo>
                    <a:pt x="30593" y="26508"/>
                  </a:lnTo>
                  <a:lnTo>
                    <a:pt x="30593" y="8836"/>
                  </a:lnTo>
                  <a:lnTo>
                    <a:pt x="15296" y="1"/>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4"/>
            <p:cNvSpPr/>
            <p:nvPr/>
          </p:nvSpPr>
          <p:spPr>
            <a:xfrm>
              <a:off x="3140575" y="2078825"/>
              <a:ext cx="394300" cy="325425"/>
            </a:xfrm>
            <a:custGeom>
              <a:avLst/>
              <a:gdLst/>
              <a:ahLst/>
              <a:cxnLst/>
              <a:rect l="l" t="t" r="r" b="b"/>
              <a:pathLst>
                <a:path w="15772" h="13017" extrusionOk="0">
                  <a:moveTo>
                    <a:pt x="1046" y="0"/>
                  </a:moveTo>
                  <a:cubicBezTo>
                    <a:pt x="888" y="0"/>
                    <a:pt x="761" y="32"/>
                    <a:pt x="634" y="63"/>
                  </a:cubicBezTo>
                  <a:cubicBezTo>
                    <a:pt x="571" y="95"/>
                    <a:pt x="508" y="127"/>
                    <a:pt x="444" y="190"/>
                  </a:cubicBezTo>
                  <a:cubicBezTo>
                    <a:pt x="349" y="254"/>
                    <a:pt x="254" y="349"/>
                    <a:pt x="191" y="444"/>
                  </a:cubicBezTo>
                  <a:cubicBezTo>
                    <a:pt x="64" y="634"/>
                    <a:pt x="1" y="824"/>
                    <a:pt x="1" y="1045"/>
                  </a:cubicBezTo>
                  <a:lnTo>
                    <a:pt x="1" y="10894"/>
                  </a:lnTo>
                  <a:cubicBezTo>
                    <a:pt x="1" y="11116"/>
                    <a:pt x="64" y="11306"/>
                    <a:pt x="191" y="11496"/>
                  </a:cubicBezTo>
                  <a:cubicBezTo>
                    <a:pt x="254" y="11591"/>
                    <a:pt x="349" y="11686"/>
                    <a:pt x="444" y="11781"/>
                  </a:cubicBezTo>
                  <a:cubicBezTo>
                    <a:pt x="508" y="11813"/>
                    <a:pt x="571" y="11844"/>
                    <a:pt x="634" y="11876"/>
                  </a:cubicBezTo>
                  <a:cubicBezTo>
                    <a:pt x="761" y="11939"/>
                    <a:pt x="888" y="11971"/>
                    <a:pt x="1046" y="11971"/>
                  </a:cubicBezTo>
                  <a:lnTo>
                    <a:pt x="1394" y="11971"/>
                  </a:lnTo>
                  <a:cubicBezTo>
                    <a:pt x="2059" y="11971"/>
                    <a:pt x="2598" y="11559"/>
                    <a:pt x="2819" y="10958"/>
                  </a:cubicBezTo>
                  <a:lnTo>
                    <a:pt x="9882" y="9406"/>
                  </a:lnTo>
                  <a:lnTo>
                    <a:pt x="9882" y="9406"/>
                  </a:lnTo>
                  <a:lnTo>
                    <a:pt x="9312" y="11306"/>
                  </a:lnTo>
                  <a:cubicBezTo>
                    <a:pt x="9185" y="11781"/>
                    <a:pt x="9343" y="12288"/>
                    <a:pt x="9787" y="12541"/>
                  </a:cubicBezTo>
                  <a:lnTo>
                    <a:pt x="10230" y="12826"/>
                  </a:lnTo>
                  <a:cubicBezTo>
                    <a:pt x="10388" y="12953"/>
                    <a:pt x="10547" y="12984"/>
                    <a:pt x="10737" y="13016"/>
                  </a:cubicBezTo>
                  <a:lnTo>
                    <a:pt x="10863" y="13016"/>
                  </a:lnTo>
                  <a:cubicBezTo>
                    <a:pt x="11338" y="13016"/>
                    <a:pt x="11782" y="12731"/>
                    <a:pt x="11972" y="12256"/>
                  </a:cubicBezTo>
                  <a:lnTo>
                    <a:pt x="13397" y="8646"/>
                  </a:lnTo>
                  <a:lnTo>
                    <a:pt x="14347" y="8424"/>
                  </a:lnTo>
                  <a:cubicBezTo>
                    <a:pt x="15170" y="8234"/>
                    <a:pt x="15772" y="7474"/>
                    <a:pt x="15772" y="6651"/>
                  </a:cubicBezTo>
                  <a:lnTo>
                    <a:pt x="15772" y="5162"/>
                  </a:lnTo>
                  <a:cubicBezTo>
                    <a:pt x="15772" y="4307"/>
                    <a:pt x="15170" y="3547"/>
                    <a:pt x="14347" y="3389"/>
                  </a:cubicBezTo>
                  <a:lnTo>
                    <a:pt x="2756" y="824"/>
                  </a:lnTo>
                  <a:cubicBezTo>
                    <a:pt x="2503" y="317"/>
                    <a:pt x="1996" y="0"/>
                    <a:pt x="13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4"/>
            <p:cNvSpPr/>
            <p:nvPr/>
          </p:nvSpPr>
          <p:spPr>
            <a:xfrm>
              <a:off x="3158000" y="2096225"/>
              <a:ext cx="359475" cy="290475"/>
            </a:xfrm>
            <a:custGeom>
              <a:avLst/>
              <a:gdLst/>
              <a:ahLst/>
              <a:cxnLst/>
              <a:rect l="l" t="t" r="r" b="b"/>
              <a:pathLst>
                <a:path w="14379" h="11619" extrusionOk="0">
                  <a:moveTo>
                    <a:pt x="349" y="1"/>
                  </a:moveTo>
                  <a:cubicBezTo>
                    <a:pt x="159" y="1"/>
                    <a:pt x="1" y="159"/>
                    <a:pt x="1" y="349"/>
                  </a:cubicBezTo>
                  <a:lnTo>
                    <a:pt x="1" y="1774"/>
                  </a:lnTo>
                  <a:lnTo>
                    <a:pt x="1" y="8615"/>
                  </a:lnTo>
                  <a:lnTo>
                    <a:pt x="1" y="10198"/>
                  </a:lnTo>
                  <a:cubicBezTo>
                    <a:pt x="1" y="10388"/>
                    <a:pt x="159" y="10547"/>
                    <a:pt x="349" y="10547"/>
                  </a:cubicBezTo>
                  <a:lnTo>
                    <a:pt x="697" y="10547"/>
                  </a:lnTo>
                  <a:cubicBezTo>
                    <a:pt x="1141" y="10547"/>
                    <a:pt x="1521" y="10167"/>
                    <a:pt x="1521" y="9723"/>
                  </a:cubicBezTo>
                  <a:lnTo>
                    <a:pt x="1521" y="9660"/>
                  </a:lnTo>
                  <a:lnTo>
                    <a:pt x="10198" y="7760"/>
                  </a:lnTo>
                  <a:lnTo>
                    <a:pt x="10198" y="7760"/>
                  </a:lnTo>
                  <a:lnTo>
                    <a:pt x="9280" y="10832"/>
                  </a:lnTo>
                  <a:cubicBezTo>
                    <a:pt x="9248" y="10990"/>
                    <a:pt x="9311" y="11180"/>
                    <a:pt x="9438" y="11243"/>
                  </a:cubicBezTo>
                  <a:lnTo>
                    <a:pt x="9913" y="11528"/>
                  </a:lnTo>
                  <a:cubicBezTo>
                    <a:pt x="9996" y="11590"/>
                    <a:pt x="10089" y="11619"/>
                    <a:pt x="10180" y="11619"/>
                  </a:cubicBezTo>
                  <a:cubicBezTo>
                    <a:pt x="10367" y="11619"/>
                    <a:pt x="10546" y="11499"/>
                    <a:pt x="10610" y="11307"/>
                  </a:cubicBezTo>
                  <a:lnTo>
                    <a:pt x="12193" y="7316"/>
                  </a:lnTo>
                  <a:lnTo>
                    <a:pt x="13492" y="7031"/>
                  </a:lnTo>
                  <a:cubicBezTo>
                    <a:pt x="13998" y="6936"/>
                    <a:pt x="14378" y="6461"/>
                    <a:pt x="14378" y="5955"/>
                  </a:cubicBezTo>
                  <a:lnTo>
                    <a:pt x="14378" y="4466"/>
                  </a:lnTo>
                  <a:cubicBezTo>
                    <a:pt x="14378" y="3928"/>
                    <a:pt x="13998" y="3484"/>
                    <a:pt x="13492" y="3358"/>
                  </a:cubicBezTo>
                  <a:lnTo>
                    <a:pt x="1521" y="729"/>
                  </a:lnTo>
                  <a:cubicBezTo>
                    <a:pt x="1457" y="318"/>
                    <a:pt x="1141" y="1"/>
                    <a:pt x="69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4"/>
            <p:cNvSpPr/>
            <p:nvPr/>
          </p:nvSpPr>
          <p:spPr>
            <a:xfrm>
              <a:off x="3158000" y="2096225"/>
              <a:ext cx="39600" cy="263675"/>
            </a:xfrm>
            <a:custGeom>
              <a:avLst/>
              <a:gdLst/>
              <a:ahLst/>
              <a:cxnLst/>
              <a:rect l="l" t="t" r="r" b="b"/>
              <a:pathLst>
                <a:path w="1584" h="10547" extrusionOk="0">
                  <a:moveTo>
                    <a:pt x="349" y="1"/>
                  </a:moveTo>
                  <a:cubicBezTo>
                    <a:pt x="159" y="1"/>
                    <a:pt x="1" y="159"/>
                    <a:pt x="1" y="349"/>
                  </a:cubicBezTo>
                  <a:lnTo>
                    <a:pt x="1" y="10198"/>
                  </a:lnTo>
                  <a:cubicBezTo>
                    <a:pt x="1" y="10388"/>
                    <a:pt x="159" y="10547"/>
                    <a:pt x="349" y="10547"/>
                  </a:cubicBezTo>
                  <a:lnTo>
                    <a:pt x="697" y="10547"/>
                  </a:lnTo>
                  <a:cubicBezTo>
                    <a:pt x="1172" y="10547"/>
                    <a:pt x="1521" y="10167"/>
                    <a:pt x="1521" y="9723"/>
                  </a:cubicBezTo>
                  <a:lnTo>
                    <a:pt x="1521" y="9692"/>
                  </a:lnTo>
                  <a:lnTo>
                    <a:pt x="1584" y="9660"/>
                  </a:lnTo>
                  <a:lnTo>
                    <a:pt x="1584" y="761"/>
                  </a:lnTo>
                  <a:lnTo>
                    <a:pt x="1521" y="729"/>
                  </a:lnTo>
                  <a:cubicBezTo>
                    <a:pt x="1457" y="318"/>
                    <a:pt x="1141" y="1"/>
                    <a:pt x="69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4"/>
            <p:cNvSpPr/>
            <p:nvPr/>
          </p:nvSpPr>
          <p:spPr>
            <a:xfrm>
              <a:off x="3207875" y="2132500"/>
              <a:ext cx="245475" cy="63675"/>
            </a:xfrm>
            <a:custGeom>
              <a:avLst/>
              <a:gdLst/>
              <a:ahLst/>
              <a:cxnLst/>
              <a:rect l="l" t="t" r="r" b="b"/>
              <a:pathLst>
                <a:path w="9819" h="2547" extrusionOk="0">
                  <a:moveTo>
                    <a:pt x="205" y="1"/>
                  </a:moveTo>
                  <a:cubicBezTo>
                    <a:pt x="97" y="1"/>
                    <a:pt x="1" y="90"/>
                    <a:pt x="1" y="228"/>
                  </a:cubicBezTo>
                  <a:cubicBezTo>
                    <a:pt x="1" y="292"/>
                    <a:pt x="64" y="387"/>
                    <a:pt x="159" y="418"/>
                  </a:cubicBezTo>
                  <a:lnTo>
                    <a:pt x="9565" y="2540"/>
                  </a:lnTo>
                  <a:cubicBezTo>
                    <a:pt x="9581" y="2544"/>
                    <a:pt x="9597" y="2546"/>
                    <a:pt x="9614" y="2546"/>
                  </a:cubicBezTo>
                  <a:cubicBezTo>
                    <a:pt x="9722" y="2546"/>
                    <a:pt x="9818" y="2456"/>
                    <a:pt x="9818" y="2318"/>
                  </a:cubicBezTo>
                  <a:lnTo>
                    <a:pt x="9818" y="2287"/>
                  </a:lnTo>
                  <a:cubicBezTo>
                    <a:pt x="9818" y="2192"/>
                    <a:pt x="9755" y="2097"/>
                    <a:pt x="9660" y="2097"/>
                  </a:cubicBezTo>
                  <a:lnTo>
                    <a:pt x="254" y="7"/>
                  </a:lnTo>
                  <a:cubicBezTo>
                    <a:pt x="238" y="3"/>
                    <a:pt x="221" y="1"/>
                    <a:pt x="2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4"/>
            <p:cNvSpPr/>
            <p:nvPr/>
          </p:nvSpPr>
          <p:spPr>
            <a:xfrm>
              <a:off x="3389175" y="2279125"/>
              <a:ext cx="73675" cy="107575"/>
            </a:xfrm>
            <a:custGeom>
              <a:avLst/>
              <a:gdLst/>
              <a:ahLst/>
              <a:cxnLst/>
              <a:rect l="l" t="t" r="r" b="b"/>
              <a:pathLst>
                <a:path w="2947" h="4303" extrusionOk="0">
                  <a:moveTo>
                    <a:pt x="2946" y="0"/>
                  </a:moveTo>
                  <a:lnTo>
                    <a:pt x="951" y="444"/>
                  </a:lnTo>
                  <a:lnTo>
                    <a:pt x="64" y="3516"/>
                  </a:lnTo>
                  <a:cubicBezTo>
                    <a:pt x="1" y="3674"/>
                    <a:pt x="64" y="3864"/>
                    <a:pt x="223" y="3927"/>
                  </a:cubicBezTo>
                  <a:lnTo>
                    <a:pt x="666" y="4212"/>
                  </a:lnTo>
                  <a:cubicBezTo>
                    <a:pt x="749" y="4274"/>
                    <a:pt x="842" y="4303"/>
                    <a:pt x="933" y="4303"/>
                  </a:cubicBezTo>
                  <a:cubicBezTo>
                    <a:pt x="1120" y="4303"/>
                    <a:pt x="1299" y="4183"/>
                    <a:pt x="1363" y="3991"/>
                  </a:cubicBezTo>
                  <a:lnTo>
                    <a:pt x="294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4"/>
            <p:cNvSpPr/>
            <p:nvPr/>
          </p:nvSpPr>
          <p:spPr>
            <a:xfrm>
              <a:off x="2929975" y="3229200"/>
              <a:ext cx="815500" cy="942175"/>
            </a:xfrm>
            <a:custGeom>
              <a:avLst/>
              <a:gdLst/>
              <a:ahLst/>
              <a:cxnLst/>
              <a:rect l="l" t="t" r="r" b="b"/>
              <a:pathLst>
                <a:path w="32620" h="37687" extrusionOk="0">
                  <a:moveTo>
                    <a:pt x="1" y="9437"/>
                  </a:moveTo>
                  <a:lnTo>
                    <a:pt x="1" y="28280"/>
                  </a:lnTo>
                  <a:lnTo>
                    <a:pt x="16310" y="37686"/>
                  </a:lnTo>
                  <a:lnTo>
                    <a:pt x="32620" y="28280"/>
                  </a:lnTo>
                  <a:lnTo>
                    <a:pt x="32620" y="9437"/>
                  </a:lnTo>
                  <a:lnTo>
                    <a:pt x="1631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4"/>
            <p:cNvSpPr/>
            <p:nvPr/>
          </p:nvSpPr>
          <p:spPr>
            <a:xfrm>
              <a:off x="2955325" y="3258475"/>
              <a:ext cx="764825" cy="883600"/>
            </a:xfrm>
            <a:custGeom>
              <a:avLst/>
              <a:gdLst/>
              <a:ahLst/>
              <a:cxnLst/>
              <a:rect l="l" t="t" r="r" b="b"/>
              <a:pathLst>
                <a:path w="30593" h="35344" extrusionOk="0">
                  <a:moveTo>
                    <a:pt x="15296" y="1"/>
                  </a:moveTo>
                  <a:lnTo>
                    <a:pt x="0" y="8836"/>
                  </a:lnTo>
                  <a:lnTo>
                    <a:pt x="0" y="26508"/>
                  </a:lnTo>
                  <a:lnTo>
                    <a:pt x="15296" y="35343"/>
                  </a:lnTo>
                  <a:lnTo>
                    <a:pt x="30593" y="26508"/>
                  </a:lnTo>
                  <a:lnTo>
                    <a:pt x="30593" y="8836"/>
                  </a:lnTo>
                  <a:lnTo>
                    <a:pt x="15296" y="1"/>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4"/>
            <p:cNvSpPr/>
            <p:nvPr/>
          </p:nvSpPr>
          <p:spPr>
            <a:xfrm>
              <a:off x="3112875" y="3551425"/>
              <a:ext cx="449725" cy="297700"/>
            </a:xfrm>
            <a:custGeom>
              <a:avLst/>
              <a:gdLst/>
              <a:ahLst/>
              <a:cxnLst/>
              <a:rect l="l" t="t" r="r" b="b"/>
              <a:pathLst>
                <a:path w="17989" h="11908" extrusionOk="0">
                  <a:moveTo>
                    <a:pt x="3421" y="4276"/>
                  </a:moveTo>
                  <a:lnTo>
                    <a:pt x="4402" y="5986"/>
                  </a:lnTo>
                  <a:lnTo>
                    <a:pt x="2439" y="5986"/>
                  </a:lnTo>
                  <a:lnTo>
                    <a:pt x="3421" y="4276"/>
                  </a:lnTo>
                  <a:close/>
                  <a:moveTo>
                    <a:pt x="14568" y="4276"/>
                  </a:moveTo>
                  <a:lnTo>
                    <a:pt x="15550" y="5986"/>
                  </a:lnTo>
                  <a:lnTo>
                    <a:pt x="13586" y="5986"/>
                  </a:lnTo>
                  <a:lnTo>
                    <a:pt x="14568" y="4276"/>
                  </a:lnTo>
                  <a:close/>
                  <a:moveTo>
                    <a:pt x="13365" y="3041"/>
                  </a:moveTo>
                  <a:lnTo>
                    <a:pt x="11148" y="6872"/>
                  </a:lnTo>
                  <a:lnTo>
                    <a:pt x="11148" y="7062"/>
                  </a:lnTo>
                  <a:cubicBezTo>
                    <a:pt x="11211" y="8044"/>
                    <a:pt x="11718" y="8931"/>
                    <a:pt x="12446" y="9501"/>
                  </a:cubicBezTo>
                  <a:cubicBezTo>
                    <a:pt x="11940" y="9216"/>
                    <a:pt x="11275" y="9026"/>
                    <a:pt x="10515" y="8899"/>
                  </a:cubicBezTo>
                  <a:lnTo>
                    <a:pt x="10515" y="3864"/>
                  </a:lnTo>
                  <a:cubicBezTo>
                    <a:pt x="10926" y="3801"/>
                    <a:pt x="11243" y="3452"/>
                    <a:pt x="11306" y="3041"/>
                  </a:cubicBezTo>
                  <a:close/>
                  <a:moveTo>
                    <a:pt x="7791" y="0"/>
                  </a:moveTo>
                  <a:cubicBezTo>
                    <a:pt x="7316" y="0"/>
                    <a:pt x="6904" y="380"/>
                    <a:pt x="6841" y="855"/>
                  </a:cubicBezTo>
                  <a:lnTo>
                    <a:pt x="3452" y="855"/>
                  </a:lnTo>
                  <a:cubicBezTo>
                    <a:pt x="2851" y="855"/>
                    <a:pt x="2376" y="1330"/>
                    <a:pt x="2376" y="1932"/>
                  </a:cubicBezTo>
                  <a:cubicBezTo>
                    <a:pt x="2376" y="2122"/>
                    <a:pt x="2439" y="2312"/>
                    <a:pt x="2502" y="2470"/>
                  </a:cubicBezTo>
                  <a:lnTo>
                    <a:pt x="0" y="6841"/>
                  </a:lnTo>
                  <a:lnTo>
                    <a:pt x="0" y="7062"/>
                  </a:lnTo>
                  <a:cubicBezTo>
                    <a:pt x="127" y="8836"/>
                    <a:pt x="1616" y="10261"/>
                    <a:pt x="3421" y="10261"/>
                  </a:cubicBezTo>
                  <a:cubicBezTo>
                    <a:pt x="5226" y="10261"/>
                    <a:pt x="6714" y="8836"/>
                    <a:pt x="6841" y="7062"/>
                  </a:cubicBezTo>
                  <a:lnTo>
                    <a:pt x="6841" y="6841"/>
                  </a:lnTo>
                  <a:lnTo>
                    <a:pt x="4624" y="3009"/>
                  </a:lnTo>
                  <a:lnTo>
                    <a:pt x="6841" y="3009"/>
                  </a:lnTo>
                  <a:cubicBezTo>
                    <a:pt x="6904" y="3452"/>
                    <a:pt x="7221" y="3769"/>
                    <a:pt x="7633" y="3864"/>
                  </a:cubicBezTo>
                  <a:lnTo>
                    <a:pt x="7633" y="8899"/>
                  </a:lnTo>
                  <a:cubicBezTo>
                    <a:pt x="5701" y="9216"/>
                    <a:pt x="4434" y="10134"/>
                    <a:pt x="4434" y="11243"/>
                  </a:cubicBezTo>
                  <a:lnTo>
                    <a:pt x="4434" y="11908"/>
                  </a:lnTo>
                  <a:lnTo>
                    <a:pt x="13713" y="11908"/>
                  </a:lnTo>
                  <a:lnTo>
                    <a:pt x="13713" y="11243"/>
                  </a:lnTo>
                  <a:cubicBezTo>
                    <a:pt x="13713" y="10704"/>
                    <a:pt x="13428" y="10229"/>
                    <a:pt x="12953" y="9849"/>
                  </a:cubicBezTo>
                  <a:lnTo>
                    <a:pt x="12953" y="9849"/>
                  </a:lnTo>
                  <a:cubicBezTo>
                    <a:pt x="13428" y="10103"/>
                    <a:pt x="13998" y="10261"/>
                    <a:pt x="14568" y="10261"/>
                  </a:cubicBezTo>
                  <a:cubicBezTo>
                    <a:pt x="16373" y="10261"/>
                    <a:pt x="17862" y="8836"/>
                    <a:pt x="17988" y="7062"/>
                  </a:cubicBezTo>
                  <a:lnTo>
                    <a:pt x="17988" y="6841"/>
                  </a:lnTo>
                  <a:lnTo>
                    <a:pt x="15550" y="2597"/>
                  </a:lnTo>
                  <a:cubicBezTo>
                    <a:pt x="15677" y="2407"/>
                    <a:pt x="15772" y="2185"/>
                    <a:pt x="15772" y="1932"/>
                  </a:cubicBezTo>
                  <a:cubicBezTo>
                    <a:pt x="15772" y="1330"/>
                    <a:pt x="15297" y="855"/>
                    <a:pt x="14695" y="855"/>
                  </a:cubicBezTo>
                  <a:lnTo>
                    <a:pt x="11306" y="855"/>
                  </a:lnTo>
                  <a:cubicBezTo>
                    <a:pt x="11243" y="380"/>
                    <a:pt x="10831" y="0"/>
                    <a:pt x="103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4"/>
            <p:cNvSpPr/>
            <p:nvPr/>
          </p:nvSpPr>
          <p:spPr>
            <a:xfrm>
              <a:off x="3240350" y="3788925"/>
              <a:ext cx="198750" cy="45175"/>
            </a:xfrm>
            <a:custGeom>
              <a:avLst/>
              <a:gdLst/>
              <a:ahLst/>
              <a:cxnLst/>
              <a:rect l="l" t="t" r="r" b="b"/>
              <a:pathLst>
                <a:path w="7950" h="1807" extrusionOk="0">
                  <a:moveTo>
                    <a:pt x="3959" y="1"/>
                  </a:moveTo>
                  <a:cubicBezTo>
                    <a:pt x="1774" y="1"/>
                    <a:pt x="0" y="793"/>
                    <a:pt x="0" y="1806"/>
                  </a:cubicBezTo>
                  <a:lnTo>
                    <a:pt x="7949" y="1806"/>
                  </a:lnTo>
                  <a:cubicBezTo>
                    <a:pt x="7949" y="793"/>
                    <a:pt x="6176" y="1"/>
                    <a:pt x="395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4"/>
            <p:cNvSpPr/>
            <p:nvPr/>
          </p:nvSpPr>
          <p:spPr>
            <a:xfrm>
              <a:off x="3319525" y="3620300"/>
              <a:ext cx="39600" cy="190825"/>
            </a:xfrm>
            <a:custGeom>
              <a:avLst/>
              <a:gdLst/>
              <a:ahLst/>
              <a:cxnLst/>
              <a:rect l="l" t="t" r="r" b="b"/>
              <a:pathLst>
                <a:path w="1584" h="7633" extrusionOk="0">
                  <a:moveTo>
                    <a:pt x="0" y="0"/>
                  </a:moveTo>
                  <a:lnTo>
                    <a:pt x="0" y="7633"/>
                  </a:lnTo>
                  <a:lnTo>
                    <a:pt x="1583" y="7633"/>
                  </a:lnTo>
                  <a:lnTo>
                    <a:pt x="158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4"/>
            <p:cNvSpPr/>
            <p:nvPr/>
          </p:nvSpPr>
          <p:spPr>
            <a:xfrm>
              <a:off x="3188875" y="3591000"/>
              <a:ext cx="301675" cy="20625"/>
            </a:xfrm>
            <a:custGeom>
              <a:avLst/>
              <a:gdLst/>
              <a:ahLst/>
              <a:cxnLst/>
              <a:rect l="l" t="t" r="r" b="b"/>
              <a:pathLst>
                <a:path w="12067" h="825" extrusionOk="0">
                  <a:moveTo>
                    <a:pt x="412" y="1"/>
                  </a:moveTo>
                  <a:cubicBezTo>
                    <a:pt x="191" y="1"/>
                    <a:pt x="1" y="191"/>
                    <a:pt x="1" y="412"/>
                  </a:cubicBezTo>
                  <a:cubicBezTo>
                    <a:pt x="1" y="634"/>
                    <a:pt x="191" y="824"/>
                    <a:pt x="412" y="824"/>
                  </a:cubicBezTo>
                  <a:lnTo>
                    <a:pt x="11655" y="824"/>
                  </a:lnTo>
                  <a:cubicBezTo>
                    <a:pt x="11877" y="824"/>
                    <a:pt x="12067" y="634"/>
                    <a:pt x="12067" y="412"/>
                  </a:cubicBezTo>
                  <a:cubicBezTo>
                    <a:pt x="12067" y="191"/>
                    <a:pt x="11877" y="1"/>
                    <a:pt x="1165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4"/>
            <p:cNvSpPr/>
            <p:nvPr/>
          </p:nvSpPr>
          <p:spPr>
            <a:xfrm>
              <a:off x="3300500" y="3569625"/>
              <a:ext cx="78425" cy="63375"/>
            </a:xfrm>
            <a:custGeom>
              <a:avLst/>
              <a:gdLst/>
              <a:ahLst/>
              <a:cxnLst/>
              <a:rect l="l" t="t" r="r" b="b"/>
              <a:pathLst>
                <a:path w="3137" h="2535" extrusionOk="0">
                  <a:moveTo>
                    <a:pt x="286" y="1"/>
                  </a:moveTo>
                  <a:cubicBezTo>
                    <a:pt x="128" y="1"/>
                    <a:pt x="1" y="127"/>
                    <a:pt x="1" y="286"/>
                  </a:cubicBezTo>
                  <a:lnTo>
                    <a:pt x="1" y="2249"/>
                  </a:lnTo>
                  <a:cubicBezTo>
                    <a:pt x="1" y="2408"/>
                    <a:pt x="128" y="2534"/>
                    <a:pt x="286" y="2534"/>
                  </a:cubicBezTo>
                  <a:lnTo>
                    <a:pt x="2851" y="2534"/>
                  </a:lnTo>
                  <a:cubicBezTo>
                    <a:pt x="3010" y="2534"/>
                    <a:pt x="3136" y="2408"/>
                    <a:pt x="3136" y="2249"/>
                  </a:cubicBezTo>
                  <a:lnTo>
                    <a:pt x="3136" y="286"/>
                  </a:lnTo>
                  <a:cubicBezTo>
                    <a:pt x="3136" y="127"/>
                    <a:pt x="3010" y="1"/>
                    <a:pt x="285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4"/>
            <p:cNvSpPr/>
            <p:nvPr/>
          </p:nvSpPr>
          <p:spPr>
            <a:xfrm>
              <a:off x="3408175" y="3608425"/>
              <a:ext cx="137800" cy="184500"/>
            </a:xfrm>
            <a:custGeom>
              <a:avLst/>
              <a:gdLst/>
              <a:ahLst/>
              <a:cxnLst/>
              <a:rect l="l" t="t" r="r" b="b"/>
              <a:pathLst>
                <a:path w="5512" h="7380" extrusionOk="0">
                  <a:moveTo>
                    <a:pt x="2756" y="729"/>
                  </a:moveTo>
                  <a:lnTo>
                    <a:pt x="4878" y="4434"/>
                  </a:lnTo>
                  <a:lnTo>
                    <a:pt x="634" y="4434"/>
                  </a:lnTo>
                  <a:lnTo>
                    <a:pt x="2756" y="729"/>
                  </a:lnTo>
                  <a:close/>
                  <a:moveTo>
                    <a:pt x="2756" y="0"/>
                  </a:moveTo>
                  <a:lnTo>
                    <a:pt x="1363" y="2376"/>
                  </a:lnTo>
                  <a:lnTo>
                    <a:pt x="1" y="4782"/>
                  </a:lnTo>
                  <a:cubicBezTo>
                    <a:pt x="96" y="6239"/>
                    <a:pt x="1299" y="7379"/>
                    <a:pt x="2756" y="7379"/>
                  </a:cubicBezTo>
                  <a:cubicBezTo>
                    <a:pt x="4213" y="7379"/>
                    <a:pt x="5416" y="6239"/>
                    <a:pt x="5511" y="4782"/>
                  </a:cubicBezTo>
                  <a:lnTo>
                    <a:pt x="4150" y="2376"/>
                  </a:lnTo>
                  <a:lnTo>
                    <a:pt x="2756"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4"/>
            <p:cNvSpPr/>
            <p:nvPr/>
          </p:nvSpPr>
          <p:spPr>
            <a:xfrm>
              <a:off x="3129500" y="3608425"/>
              <a:ext cx="137775" cy="184500"/>
            </a:xfrm>
            <a:custGeom>
              <a:avLst/>
              <a:gdLst/>
              <a:ahLst/>
              <a:cxnLst/>
              <a:rect l="l" t="t" r="r" b="b"/>
              <a:pathLst>
                <a:path w="5511" h="7380" extrusionOk="0">
                  <a:moveTo>
                    <a:pt x="2756" y="729"/>
                  </a:moveTo>
                  <a:lnTo>
                    <a:pt x="4877" y="4434"/>
                  </a:lnTo>
                  <a:lnTo>
                    <a:pt x="634" y="4434"/>
                  </a:lnTo>
                  <a:lnTo>
                    <a:pt x="2756" y="729"/>
                  </a:lnTo>
                  <a:close/>
                  <a:moveTo>
                    <a:pt x="2756" y="0"/>
                  </a:moveTo>
                  <a:lnTo>
                    <a:pt x="1362" y="2376"/>
                  </a:lnTo>
                  <a:lnTo>
                    <a:pt x="0" y="4782"/>
                  </a:lnTo>
                  <a:cubicBezTo>
                    <a:pt x="95" y="6239"/>
                    <a:pt x="1299" y="7379"/>
                    <a:pt x="2756" y="7379"/>
                  </a:cubicBezTo>
                  <a:cubicBezTo>
                    <a:pt x="4212" y="7379"/>
                    <a:pt x="5416" y="6239"/>
                    <a:pt x="5511" y="4782"/>
                  </a:cubicBezTo>
                  <a:lnTo>
                    <a:pt x="4117" y="2376"/>
                  </a:lnTo>
                  <a:lnTo>
                    <a:pt x="2756"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2" name="Google Shape;2202;p24"/>
          <p:cNvSpPr txBox="1"/>
          <p:nvPr/>
        </p:nvSpPr>
        <p:spPr>
          <a:xfrm>
            <a:off x="717400" y="3717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Objectives</a:t>
            </a:r>
            <a:endParaRPr sz="2800" dirty="0">
              <a:latin typeface="Fira Sans Medium"/>
              <a:ea typeface="Fira Sans Medium"/>
              <a:cs typeface="Fira Sans Medium"/>
              <a:sym typeface="Fira Sans Medium"/>
            </a:endParaRPr>
          </a:p>
        </p:txBody>
      </p:sp>
      <p:sp>
        <p:nvSpPr>
          <p:cNvPr id="2203" name="Google Shape;2203;p24"/>
          <p:cNvSpPr txBox="1"/>
          <p:nvPr/>
        </p:nvSpPr>
        <p:spPr>
          <a:xfrm>
            <a:off x="467376" y="1522775"/>
            <a:ext cx="1765200"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Fira Sans Medium"/>
                <a:ea typeface="Fira Sans Medium"/>
                <a:cs typeface="Fira Sans Medium"/>
                <a:sym typeface="Fira Sans Medium"/>
              </a:rPr>
              <a:t>Digitization</a:t>
            </a:r>
          </a:p>
        </p:txBody>
      </p:sp>
      <p:sp>
        <p:nvSpPr>
          <p:cNvPr id="2204" name="Google Shape;2204;p24"/>
          <p:cNvSpPr txBox="1"/>
          <p:nvPr/>
        </p:nvSpPr>
        <p:spPr>
          <a:xfrm>
            <a:off x="467376" y="1807824"/>
            <a:ext cx="1765200" cy="355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dirty="0">
                <a:latin typeface="Fira Sans"/>
                <a:ea typeface="Fira Sans"/>
                <a:cs typeface="Fira Sans"/>
                <a:sym typeface="Fira Sans"/>
              </a:rPr>
              <a:t>Comprehensive digitized system</a:t>
            </a:r>
          </a:p>
        </p:txBody>
      </p:sp>
      <p:sp>
        <p:nvSpPr>
          <p:cNvPr id="2205" name="Google Shape;2205;p24"/>
          <p:cNvSpPr txBox="1"/>
          <p:nvPr/>
        </p:nvSpPr>
        <p:spPr>
          <a:xfrm>
            <a:off x="467375" y="2573009"/>
            <a:ext cx="1765200"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Fira Sans Medium"/>
                <a:ea typeface="Fira Sans Medium"/>
                <a:cs typeface="Fira Sans Medium"/>
                <a:sym typeface="Fira Sans Medium"/>
              </a:rPr>
              <a:t>Monitoring</a:t>
            </a:r>
            <a:endParaRPr dirty="0">
              <a:latin typeface="Fira Sans Medium"/>
              <a:ea typeface="Fira Sans Medium"/>
              <a:cs typeface="Fira Sans Medium"/>
              <a:sym typeface="Fira Sans Medium"/>
            </a:endParaRPr>
          </a:p>
        </p:txBody>
      </p:sp>
      <p:sp>
        <p:nvSpPr>
          <p:cNvPr id="2206" name="Google Shape;2206;p24"/>
          <p:cNvSpPr txBox="1"/>
          <p:nvPr/>
        </p:nvSpPr>
        <p:spPr>
          <a:xfrm>
            <a:off x="467375" y="2873036"/>
            <a:ext cx="17652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Strict transaction monitoring</a:t>
            </a:r>
            <a:endParaRPr sz="1200" dirty="0">
              <a:latin typeface="Fira Sans"/>
              <a:ea typeface="Fira Sans"/>
              <a:cs typeface="Fira Sans"/>
              <a:sym typeface="Fira Sans"/>
            </a:endParaRPr>
          </a:p>
        </p:txBody>
      </p:sp>
      <p:sp>
        <p:nvSpPr>
          <p:cNvPr id="2207" name="Google Shape;2207;p24"/>
          <p:cNvSpPr txBox="1"/>
          <p:nvPr/>
        </p:nvSpPr>
        <p:spPr>
          <a:xfrm>
            <a:off x="467375" y="3598876"/>
            <a:ext cx="1765200"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Fira Sans Medium"/>
                <a:ea typeface="Fira Sans Medium"/>
                <a:cs typeface="Fira Sans Medium"/>
                <a:sym typeface="Fira Sans Medium"/>
              </a:rPr>
              <a:t>Authorization</a:t>
            </a:r>
            <a:endParaRPr dirty="0">
              <a:latin typeface="Fira Sans Medium"/>
              <a:ea typeface="Fira Sans Medium"/>
              <a:cs typeface="Fira Sans Medium"/>
              <a:sym typeface="Fira Sans Medium"/>
            </a:endParaRPr>
          </a:p>
        </p:txBody>
      </p:sp>
      <p:sp>
        <p:nvSpPr>
          <p:cNvPr id="2208" name="Google Shape;2208;p24"/>
          <p:cNvSpPr txBox="1"/>
          <p:nvPr/>
        </p:nvSpPr>
        <p:spPr>
          <a:xfrm>
            <a:off x="459952" y="3992476"/>
            <a:ext cx="17652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Restricting behavioral authorities of personnel</a:t>
            </a:r>
            <a:endParaRPr sz="1200" dirty="0">
              <a:latin typeface="Fira Sans"/>
              <a:ea typeface="Fira Sans"/>
              <a:cs typeface="Fira Sans"/>
              <a:sym typeface="Fira Sans"/>
            </a:endParaRPr>
          </a:p>
        </p:txBody>
      </p:sp>
      <p:sp>
        <p:nvSpPr>
          <p:cNvPr id="2209" name="Google Shape;2209;p24"/>
          <p:cNvSpPr txBox="1"/>
          <p:nvPr/>
        </p:nvSpPr>
        <p:spPr>
          <a:xfrm>
            <a:off x="6911424" y="1522775"/>
            <a:ext cx="1765200" cy="260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Fira Sans Medium"/>
                <a:ea typeface="Fira Sans Medium"/>
                <a:cs typeface="Fira Sans Medium"/>
                <a:sym typeface="Fira Sans Medium"/>
              </a:rPr>
              <a:t>Complying with HL7</a:t>
            </a:r>
            <a:endParaRPr dirty="0">
              <a:latin typeface="Fira Sans Medium"/>
              <a:ea typeface="Fira Sans Medium"/>
              <a:cs typeface="Fira Sans Medium"/>
              <a:sym typeface="Fira Sans Medium"/>
            </a:endParaRPr>
          </a:p>
        </p:txBody>
      </p:sp>
      <p:sp>
        <p:nvSpPr>
          <p:cNvPr id="2210" name="Google Shape;2210;p24"/>
          <p:cNvSpPr txBox="1"/>
          <p:nvPr/>
        </p:nvSpPr>
        <p:spPr>
          <a:xfrm>
            <a:off x="6911424" y="1917000"/>
            <a:ext cx="1765200" cy="355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Fira Sans"/>
                <a:ea typeface="Fira Sans"/>
                <a:cs typeface="Fira Sans"/>
                <a:sym typeface="Fira Sans"/>
              </a:rPr>
              <a:t>Optimal HL7 version to the system</a:t>
            </a:r>
            <a:endParaRPr sz="1200" dirty="0">
              <a:latin typeface="Fira Sans"/>
              <a:ea typeface="Fira Sans"/>
              <a:cs typeface="Fira Sans"/>
              <a:sym typeface="Fira Sans"/>
            </a:endParaRPr>
          </a:p>
        </p:txBody>
      </p:sp>
      <p:sp>
        <p:nvSpPr>
          <p:cNvPr id="2211" name="Google Shape;2211;p24"/>
          <p:cNvSpPr txBox="1"/>
          <p:nvPr/>
        </p:nvSpPr>
        <p:spPr>
          <a:xfrm>
            <a:off x="6911424" y="2632060"/>
            <a:ext cx="1765200" cy="260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Fira Sans Medium"/>
                <a:ea typeface="Fira Sans Medium"/>
                <a:cs typeface="Fira Sans Medium"/>
                <a:sym typeface="Fira Sans Medium"/>
              </a:rPr>
              <a:t>Blockchain Utilization</a:t>
            </a:r>
            <a:endParaRPr dirty="0">
              <a:latin typeface="Fira Sans Medium"/>
              <a:ea typeface="Fira Sans Medium"/>
              <a:cs typeface="Fira Sans Medium"/>
              <a:sym typeface="Fira Sans Medium"/>
            </a:endParaRPr>
          </a:p>
        </p:txBody>
      </p:sp>
      <p:sp>
        <p:nvSpPr>
          <p:cNvPr id="2212" name="Google Shape;2212;p24"/>
          <p:cNvSpPr txBox="1"/>
          <p:nvPr/>
        </p:nvSpPr>
        <p:spPr>
          <a:xfrm>
            <a:off x="6911424" y="3075020"/>
            <a:ext cx="1765200" cy="355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Fira Sans"/>
                <a:ea typeface="Fira Sans"/>
                <a:cs typeface="Fira Sans"/>
                <a:sym typeface="Fira Sans"/>
              </a:rPr>
              <a:t>Enhanced ecosystem utilizing blockchains</a:t>
            </a:r>
            <a:endParaRPr sz="1200" dirty="0">
              <a:latin typeface="Fira Sans"/>
              <a:ea typeface="Fira Sans"/>
              <a:cs typeface="Fira Sans"/>
              <a:sym typeface="Fira Sans"/>
            </a:endParaRPr>
          </a:p>
        </p:txBody>
      </p:sp>
      <p:sp>
        <p:nvSpPr>
          <p:cNvPr id="2213" name="Google Shape;2213;p24"/>
          <p:cNvSpPr txBox="1"/>
          <p:nvPr/>
        </p:nvSpPr>
        <p:spPr>
          <a:xfrm>
            <a:off x="6911424" y="3724058"/>
            <a:ext cx="1765200" cy="260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Fira Sans Medium"/>
                <a:ea typeface="Fira Sans Medium"/>
                <a:cs typeface="Fira Sans Medium"/>
                <a:sym typeface="Fira Sans Medium"/>
              </a:rPr>
              <a:t>Standardization</a:t>
            </a:r>
            <a:endParaRPr dirty="0">
              <a:latin typeface="Fira Sans Medium"/>
              <a:ea typeface="Fira Sans Medium"/>
              <a:cs typeface="Fira Sans Medium"/>
              <a:sym typeface="Fira Sans Medium"/>
            </a:endParaRPr>
          </a:p>
        </p:txBody>
      </p:sp>
      <p:sp>
        <p:nvSpPr>
          <p:cNvPr id="2214" name="Google Shape;2214;p24"/>
          <p:cNvSpPr txBox="1"/>
          <p:nvPr/>
        </p:nvSpPr>
        <p:spPr>
          <a:xfrm>
            <a:off x="6911424" y="4044029"/>
            <a:ext cx="1765200" cy="355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latin typeface="Fira Sans"/>
                <a:ea typeface="Fira Sans"/>
                <a:cs typeface="Fira Sans"/>
                <a:sym typeface="Fira Sans"/>
              </a:rPr>
              <a:t>Standardizing code sets</a:t>
            </a:r>
            <a:endParaRPr sz="1200" dirty="0">
              <a:latin typeface="Fira Sans"/>
              <a:ea typeface="Fira Sans"/>
              <a:cs typeface="Fira Sans"/>
              <a:sym typeface="Fira Sans"/>
            </a:endParaRPr>
          </a:p>
        </p:txBody>
      </p:sp>
      <p:sp>
        <p:nvSpPr>
          <p:cNvPr id="2" name="Slide Number Placeholder 1">
            <a:extLst>
              <a:ext uri="{FF2B5EF4-FFF2-40B4-BE49-F238E27FC236}">
                <a16:creationId xmlns:a16="http://schemas.microsoft.com/office/drawing/2014/main" id="{1CFD0671-4966-1FB9-1013-154FD48B38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grpSp>
        <p:nvGrpSpPr>
          <p:cNvPr id="3" name="Google Shape;4568;p40">
            <a:extLst>
              <a:ext uri="{FF2B5EF4-FFF2-40B4-BE49-F238E27FC236}">
                <a16:creationId xmlns:a16="http://schemas.microsoft.com/office/drawing/2014/main" id="{69A4B0E9-2378-CFF8-B4DD-53957A304C48}"/>
              </a:ext>
            </a:extLst>
          </p:cNvPr>
          <p:cNvGrpSpPr/>
          <p:nvPr/>
        </p:nvGrpSpPr>
        <p:grpSpPr>
          <a:xfrm>
            <a:off x="6252125" y="1163825"/>
            <a:ext cx="71700" cy="1176650"/>
            <a:chOff x="1159825" y="2932050"/>
            <a:chExt cx="71700" cy="1176650"/>
          </a:xfrm>
        </p:grpSpPr>
        <p:cxnSp>
          <p:nvCxnSpPr>
            <p:cNvPr id="2720" name="Google Shape;4569;p40">
              <a:extLst>
                <a:ext uri="{FF2B5EF4-FFF2-40B4-BE49-F238E27FC236}">
                  <a16:creationId xmlns:a16="http://schemas.microsoft.com/office/drawing/2014/main" id="{B867F01F-F94E-4EFC-86E8-BAC10ABAF34E}"/>
                </a:ext>
              </a:extLst>
            </p:cNvPr>
            <p:cNvCxnSpPr/>
            <p:nvPr/>
          </p:nvCxnSpPr>
          <p:spPr>
            <a:xfrm rot="10800000">
              <a:off x="1195675" y="2932050"/>
              <a:ext cx="0" cy="1164300"/>
            </a:xfrm>
            <a:prstGeom prst="straightConnector1">
              <a:avLst/>
            </a:prstGeom>
            <a:noFill/>
            <a:ln w="9525" cap="flat" cmpd="sng">
              <a:solidFill>
                <a:srgbClr val="222831"/>
              </a:solidFill>
              <a:prstDash val="solid"/>
              <a:round/>
              <a:headEnd type="none" w="med" len="med"/>
              <a:tailEnd type="none" w="med" len="med"/>
            </a:ln>
          </p:spPr>
        </p:cxnSp>
        <p:sp>
          <p:nvSpPr>
            <p:cNvPr id="2768" name="Google Shape;4570;p40">
              <a:extLst>
                <a:ext uri="{FF2B5EF4-FFF2-40B4-BE49-F238E27FC236}">
                  <a16:creationId xmlns:a16="http://schemas.microsoft.com/office/drawing/2014/main" id="{0D898CDA-0986-8B57-7981-3665CCEB3CC7}"/>
                </a:ext>
              </a:extLst>
            </p:cNvPr>
            <p:cNvSpPr/>
            <p:nvPr/>
          </p:nvSpPr>
          <p:spPr>
            <a:xfrm rot="10800000">
              <a:off x="1159825" y="4046900"/>
              <a:ext cx="71700" cy="61800"/>
            </a:xfrm>
            <a:prstGeom prst="triangle">
              <a:avLst>
                <a:gd name="adj" fmla="val 50000"/>
              </a:avLst>
            </a:pr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9" name="Google Shape;4571;p40">
            <a:extLst>
              <a:ext uri="{FF2B5EF4-FFF2-40B4-BE49-F238E27FC236}">
                <a16:creationId xmlns:a16="http://schemas.microsoft.com/office/drawing/2014/main" id="{598FE272-66E8-4CF1-5A89-187802ED6806}"/>
              </a:ext>
            </a:extLst>
          </p:cNvPr>
          <p:cNvGrpSpPr/>
          <p:nvPr/>
        </p:nvGrpSpPr>
        <p:grpSpPr>
          <a:xfrm>
            <a:off x="4287550" y="1163825"/>
            <a:ext cx="71700" cy="1176650"/>
            <a:chOff x="1159825" y="2932050"/>
            <a:chExt cx="71700" cy="1176650"/>
          </a:xfrm>
        </p:grpSpPr>
        <p:cxnSp>
          <p:nvCxnSpPr>
            <p:cNvPr id="2770" name="Google Shape;4572;p40">
              <a:extLst>
                <a:ext uri="{FF2B5EF4-FFF2-40B4-BE49-F238E27FC236}">
                  <a16:creationId xmlns:a16="http://schemas.microsoft.com/office/drawing/2014/main" id="{DEBCBD4B-A58A-C648-B156-06A57C62A25D}"/>
                </a:ext>
              </a:extLst>
            </p:cNvPr>
            <p:cNvCxnSpPr/>
            <p:nvPr/>
          </p:nvCxnSpPr>
          <p:spPr>
            <a:xfrm rot="10800000">
              <a:off x="1195675" y="2932050"/>
              <a:ext cx="0" cy="1164300"/>
            </a:xfrm>
            <a:prstGeom prst="straightConnector1">
              <a:avLst/>
            </a:prstGeom>
            <a:noFill/>
            <a:ln w="9525" cap="flat" cmpd="sng">
              <a:solidFill>
                <a:srgbClr val="F2A365"/>
              </a:solidFill>
              <a:prstDash val="solid"/>
              <a:round/>
              <a:headEnd type="none" w="med" len="med"/>
              <a:tailEnd type="none" w="med" len="med"/>
            </a:ln>
          </p:spPr>
        </p:cxnSp>
        <p:sp>
          <p:nvSpPr>
            <p:cNvPr id="2771" name="Google Shape;4573;p40">
              <a:extLst>
                <a:ext uri="{FF2B5EF4-FFF2-40B4-BE49-F238E27FC236}">
                  <a16:creationId xmlns:a16="http://schemas.microsoft.com/office/drawing/2014/main" id="{BC189159-E96F-851D-F230-22AECED3D82C}"/>
                </a:ext>
              </a:extLst>
            </p:cNvPr>
            <p:cNvSpPr/>
            <p:nvPr/>
          </p:nvSpPr>
          <p:spPr>
            <a:xfrm rot="10800000">
              <a:off x="1159825" y="4046900"/>
              <a:ext cx="71700" cy="61800"/>
            </a:xfrm>
            <a:prstGeom prst="triangle">
              <a:avLst>
                <a:gd name="adj" fmla="val 50000"/>
              </a:avLst>
            </a:pr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2" name="Google Shape;4574;p40">
            <a:extLst>
              <a:ext uri="{FF2B5EF4-FFF2-40B4-BE49-F238E27FC236}">
                <a16:creationId xmlns:a16="http://schemas.microsoft.com/office/drawing/2014/main" id="{31D8C9AC-2DE1-52B9-7CD6-ADA2DAD06E7A}"/>
              </a:ext>
            </a:extLst>
          </p:cNvPr>
          <p:cNvGrpSpPr/>
          <p:nvPr/>
        </p:nvGrpSpPr>
        <p:grpSpPr>
          <a:xfrm>
            <a:off x="3088050" y="2801550"/>
            <a:ext cx="71700" cy="1307150"/>
            <a:chOff x="1159825" y="2801550"/>
            <a:chExt cx="71700" cy="1307150"/>
          </a:xfrm>
        </p:grpSpPr>
        <p:cxnSp>
          <p:nvCxnSpPr>
            <p:cNvPr id="2773" name="Google Shape;4575;p40">
              <a:extLst>
                <a:ext uri="{FF2B5EF4-FFF2-40B4-BE49-F238E27FC236}">
                  <a16:creationId xmlns:a16="http://schemas.microsoft.com/office/drawing/2014/main" id="{4247CD56-3FAB-DD0E-3B5D-103F1ED29835}"/>
                </a:ext>
              </a:extLst>
            </p:cNvPr>
            <p:cNvCxnSpPr/>
            <p:nvPr/>
          </p:nvCxnSpPr>
          <p:spPr>
            <a:xfrm rot="10800000">
              <a:off x="1195675" y="2801550"/>
              <a:ext cx="0" cy="1294800"/>
            </a:xfrm>
            <a:prstGeom prst="straightConnector1">
              <a:avLst/>
            </a:prstGeom>
            <a:noFill/>
            <a:ln w="9525" cap="flat" cmpd="sng">
              <a:solidFill>
                <a:srgbClr val="30475E"/>
              </a:solidFill>
              <a:prstDash val="solid"/>
              <a:round/>
              <a:headEnd type="none" w="med" len="med"/>
              <a:tailEnd type="none" w="med" len="med"/>
            </a:ln>
          </p:spPr>
        </p:cxnSp>
        <p:sp>
          <p:nvSpPr>
            <p:cNvPr id="2774" name="Google Shape;4576;p40">
              <a:extLst>
                <a:ext uri="{FF2B5EF4-FFF2-40B4-BE49-F238E27FC236}">
                  <a16:creationId xmlns:a16="http://schemas.microsoft.com/office/drawing/2014/main" id="{43500EDB-5C2A-0409-9192-E308F31DFCFE}"/>
                </a:ext>
              </a:extLst>
            </p:cNvPr>
            <p:cNvSpPr/>
            <p:nvPr/>
          </p:nvSpPr>
          <p:spPr>
            <a:xfrm rot="10800000">
              <a:off x="1159825" y="4046900"/>
              <a:ext cx="71700" cy="61800"/>
            </a:xfrm>
            <a:prstGeom prst="triangle">
              <a:avLst>
                <a:gd name="adj" fmla="val 50000"/>
              </a:avLst>
            </a:pr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5" name="Google Shape;4577;p40">
            <a:extLst>
              <a:ext uri="{FF2B5EF4-FFF2-40B4-BE49-F238E27FC236}">
                <a16:creationId xmlns:a16="http://schemas.microsoft.com/office/drawing/2014/main" id="{D0A17757-DEA3-5403-F22B-2A4ECD050E25}"/>
              </a:ext>
            </a:extLst>
          </p:cNvPr>
          <p:cNvGrpSpPr/>
          <p:nvPr/>
        </p:nvGrpSpPr>
        <p:grpSpPr>
          <a:xfrm>
            <a:off x="1159825" y="2801550"/>
            <a:ext cx="71700" cy="1307150"/>
            <a:chOff x="1159825" y="2801550"/>
            <a:chExt cx="71700" cy="1307150"/>
          </a:xfrm>
        </p:grpSpPr>
        <p:cxnSp>
          <p:nvCxnSpPr>
            <p:cNvPr id="2776" name="Google Shape;4578;p40">
              <a:extLst>
                <a:ext uri="{FF2B5EF4-FFF2-40B4-BE49-F238E27FC236}">
                  <a16:creationId xmlns:a16="http://schemas.microsoft.com/office/drawing/2014/main" id="{1DE3AF73-7F20-0263-9D51-625745333789}"/>
                </a:ext>
              </a:extLst>
            </p:cNvPr>
            <p:cNvCxnSpPr/>
            <p:nvPr/>
          </p:nvCxnSpPr>
          <p:spPr>
            <a:xfrm rot="10800000">
              <a:off x="1195675" y="2801550"/>
              <a:ext cx="0" cy="1294800"/>
            </a:xfrm>
            <a:prstGeom prst="straightConnector1">
              <a:avLst/>
            </a:prstGeom>
            <a:noFill/>
            <a:ln w="9525" cap="flat" cmpd="sng">
              <a:solidFill>
                <a:srgbClr val="AFAFAF"/>
              </a:solidFill>
              <a:prstDash val="solid"/>
              <a:round/>
              <a:headEnd type="none" w="med" len="med"/>
              <a:tailEnd type="none" w="med" len="med"/>
            </a:ln>
          </p:spPr>
        </p:cxnSp>
        <p:sp>
          <p:nvSpPr>
            <p:cNvPr id="2777" name="Google Shape;4579;p40">
              <a:extLst>
                <a:ext uri="{FF2B5EF4-FFF2-40B4-BE49-F238E27FC236}">
                  <a16:creationId xmlns:a16="http://schemas.microsoft.com/office/drawing/2014/main" id="{371F4EDD-486F-211C-9CB2-F9A365DEEE52}"/>
                </a:ext>
              </a:extLst>
            </p:cNvPr>
            <p:cNvSpPr/>
            <p:nvPr/>
          </p:nvSpPr>
          <p:spPr>
            <a:xfrm rot="10800000">
              <a:off x="1159825" y="4046900"/>
              <a:ext cx="71700" cy="61800"/>
            </a:xfrm>
            <a:prstGeom prst="triangle">
              <a:avLst>
                <a:gd name="adj" fmla="val 50000"/>
              </a:avLst>
            </a:pr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8" name="Google Shape;4580;p40">
            <a:extLst>
              <a:ext uri="{FF2B5EF4-FFF2-40B4-BE49-F238E27FC236}">
                <a16:creationId xmlns:a16="http://schemas.microsoft.com/office/drawing/2014/main" id="{7FCBB470-B95A-169C-B37D-B33B03FA2938}"/>
              </a:ext>
            </a:extLst>
          </p:cNvPr>
          <p:cNvGrpSpPr/>
          <p:nvPr/>
        </p:nvGrpSpPr>
        <p:grpSpPr>
          <a:xfrm>
            <a:off x="1044427" y="1047045"/>
            <a:ext cx="7055146" cy="2876780"/>
            <a:chOff x="1044427" y="1047045"/>
            <a:chExt cx="7055146" cy="2876780"/>
          </a:xfrm>
        </p:grpSpPr>
        <p:sp>
          <p:nvSpPr>
            <p:cNvPr id="2779" name="Google Shape;4581;p40">
              <a:extLst>
                <a:ext uri="{FF2B5EF4-FFF2-40B4-BE49-F238E27FC236}">
                  <a16:creationId xmlns:a16="http://schemas.microsoft.com/office/drawing/2014/main" id="{0E53C15D-929F-236B-1874-8CE3E51E0EC1}"/>
                </a:ext>
              </a:extLst>
            </p:cNvPr>
            <p:cNvSpPr/>
            <p:nvPr/>
          </p:nvSpPr>
          <p:spPr>
            <a:xfrm>
              <a:off x="2448100" y="2520153"/>
              <a:ext cx="1403705" cy="1403673"/>
            </a:xfrm>
            <a:custGeom>
              <a:avLst/>
              <a:gdLst/>
              <a:ahLst/>
              <a:cxnLst/>
              <a:rect l="l" t="t" r="r" b="b"/>
              <a:pathLst>
                <a:path w="43546" h="43545" extrusionOk="0">
                  <a:moveTo>
                    <a:pt x="19730" y="0"/>
                  </a:moveTo>
                  <a:cubicBezTo>
                    <a:pt x="19730" y="5447"/>
                    <a:pt x="17513" y="10387"/>
                    <a:pt x="13935" y="13934"/>
                  </a:cubicBezTo>
                  <a:cubicBezTo>
                    <a:pt x="10388" y="17513"/>
                    <a:pt x="5447" y="19730"/>
                    <a:pt x="0" y="19730"/>
                  </a:cubicBezTo>
                  <a:lnTo>
                    <a:pt x="0" y="43545"/>
                  </a:lnTo>
                  <a:cubicBezTo>
                    <a:pt x="12034" y="43545"/>
                    <a:pt x="22897" y="38668"/>
                    <a:pt x="30782" y="30782"/>
                  </a:cubicBezTo>
                  <a:cubicBezTo>
                    <a:pt x="38668" y="22928"/>
                    <a:pt x="43545" y="12034"/>
                    <a:pt x="4354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4582;p40">
              <a:extLst>
                <a:ext uri="{FF2B5EF4-FFF2-40B4-BE49-F238E27FC236}">
                  <a16:creationId xmlns:a16="http://schemas.microsoft.com/office/drawing/2014/main" id="{C60FF39B-50E6-B425-A497-EF1340588902}"/>
                </a:ext>
              </a:extLst>
            </p:cNvPr>
            <p:cNvSpPr/>
            <p:nvPr/>
          </p:nvSpPr>
          <p:spPr>
            <a:xfrm>
              <a:off x="1044427" y="2520153"/>
              <a:ext cx="1403705" cy="1403673"/>
            </a:xfrm>
            <a:custGeom>
              <a:avLst/>
              <a:gdLst/>
              <a:ahLst/>
              <a:cxnLst/>
              <a:rect l="l" t="t" r="r" b="b"/>
              <a:pathLst>
                <a:path w="43546" h="43545" extrusionOk="0">
                  <a:moveTo>
                    <a:pt x="0" y="0"/>
                  </a:moveTo>
                  <a:cubicBezTo>
                    <a:pt x="0" y="12034"/>
                    <a:pt x="4877" y="22897"/>
                    <a:pt x="12731" y="30782"/>
                  </a:cubicBezTo>
                  <a:cubicBezTo>
                    <a:pt x="20617" y="38668"/>
                    <a:pt x="31511" y="43545"/>
                    <a:pt x="43545" y="43545"/>
                  </a:cubicBezTo>
                  <a:lnTo>
                    <a:pt x="43545" y="19730"/>
                  </a:lnTo>
                  <a:cubicBezTo>
                    <a:pt x="38098" y="19730"/>
                    <a:pt x="33158" y="17513"/>
                    <a:pt x="29579" y="13934"/>
                  </a:cubicBezTo>
                  <a:cubicBezTo>
                    <a:pt x="26032" y="10387"/>
                    <a:pt x="23815" y="5447"/>
                    <a:pt x="238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4583;p40">
              <a:extLst>
                <a:ext uri="{FF2B5EF4-FFF2-40B4-BE49-F238E27FC236}">
                  <a16:creationId xmlns:a16="http://schemas.microsoft.com/office/drawing/2014/main" id="{BA5C78F2-5D28-4AA6-73CD-91D554D2781B}"/>
                </a:ext>
              </a:extLst>
            </p:cNvPr>
            <p:cNvSpPr/>
            <p:nvPr/>
          </p:nvSpPr>
          <p:spPr>
            <a:xfrm>
              <a:off x="4487738" y="1047045"/>
              <a:ext cx="3611835" cy="908608"/>
            </a:xfrm>
            <a:custGeom>
              <a:avLst/>
              <a:gdLst/>
              <a:ahLst/>
              <a:cxnLst/>
              <a:rect l="l" t="t" r="r" b="b"/>
              <a:pathLst>
                <a:path w="112047" h="28187" extrusionOk="0">
                  <a:moveTo>
                    <a:pt x="101469" y="1"/>
                  </a:moveTo>
                  <a:lnTo>
                    <a:pt x="101469" y="2123"/>
                  </a:lnTo>
                  <a:lnTo>
                    <a:pt x="1" y="2123"/>
                  </a:lnTo>
                  <a:lnTo>
                    <a:pt x="1" y="25969"/>
                  </a:lnTo>
                  <a:lnTo>
                    <a:pt x="101469" y="25969"/>
                  </a:lnTo>
                  <a:lnTo>
                    <a:pt x="101469" y="28186"/>
                  </a:lnTo>
                  <a:lnTo>
                    <a:pt x="112046" y="14062"/>
                  </a:lnTo>
                  <a:lnTo>
                    <a:pt x="10146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4584;p40">
              <a:extLst>
                <a:ext uri="{FF2B5EF4-FFF2-40B4-BE49-F238E27FC236}">
                  <a16:creationId xmlns:a16="http://schemas.microsoft.com/office/drawing/2014/main" id="{292F8C5E-C6BC-4AC0-E877-305632218FDD}"/>
                </a:ext>
              </a:extLst>
            </p:cNvPr>
            <p:cNvSpPr/>
            <p:nvPr/>
          </p:nvSpPr>
          <p:spPr>
            <a:xfrm>
              <a:off x="3084064" y="1115448"/>
              <a:ext cx="1403705" cy="1404737"/>
            </a:xfrm>
            <a:custGeom>
              <a:avLst/>
              <a:gdLst/>
              <a:ahLst/>
              <a:cxnLst/>
              <a:rect l="l" t="t" r="r" b="b"/>
              <a:pathLst>
                <a:path w="43546" h="43578" extrusionOk="0">
                  <a:moveTo>
                    <a:pt x="43546" y="1"/>
                  </a:moveTo>
                  <a:cubicBezTo>
                    <a:pt x="31512" y="1"/>
                    <a:pt x="20649" y="4878"/>
                    <a:pt x="12764" y="12763"/>
                  </a:cubicBezTo>
                  <a:cubicBezTo>
                    <a:pt x="4878" y="20649"/>
                    <a:pt x="1" y="31543"/>
                    <a:pt x="1" y="43577"/>
                  </a:cubicBezTo>
                  <a:lnTo>
                    <a:pt x="23816" y="43577"/>
                  </a:lnTo>
                  <a:cubicBezTo>
                    <a:pt x="23816" y="38130"/>
                    <a:pt x="26033" y="33190"/>
                    <a:pt x="29612" y="29611"/>
                  </a:cubicBezTo>
                  <a:cubicBezTo>
                    <a:pt x="33158" y="26033"/>
                    <a:pt x="38099" y="23847"/>
                    <a:pt x="43546" y="23847"/>
                  </a:cubicBezTo>
                  <a:lnTo>
                    <a:pt x="43546"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4585;p40">
              <a:extLst>
                <a:ext uri="{FF2B5EF4-FFF2-40B4-BE49-F238E27FC236}">
                  <a16:creationId xmlns:a16="http://schemas.microsoft.com/office/drawing/2014/main" id="{115D9188-7FD9-863B-CD34-211F3BD3E912}"/>
                </a:ext>
              </a:extLst>
            </p:cNvPr>
            <p:cNvSpPr/>
            <p:nvPr/>
          </p:nvSpPr>
          <p:spPr>
            <a:xfrm>
              <a:off x="3608786" y="1697322"/>
              <a:ext cx="439008" cy="290985"/>
            </a:xfrm>
            <a:custGeom>
              <a:avLst/>
              <a:gdLst/>
              <a:ahLst/>
              <a:cxnLst/>
              <a:rect l="l" t="t" r="r" b="b"/>
              <a:pathLst>
                <a:path w="13619" h="9027" extrusionOk="0">
                  <a:moveTo>
                    <a:pt x="12162" y="1"/>
                  </a:moveTo>
                  <a:lnTo>
                    <a:pt x="10705" y="3453"/>
                  </a:lnTo>
                  <a:lnTo>
                    <a:pt x="11560" y="3073"/>
                  </a:lnTo>
                  <a:lnTo>
                    <a:pt x="11560" y="3073"/>
                  </a:lnTo>
                  <a:cubicBezTo>
                    <a:pt x="11180" y="5796"/>
                    <a:pt x="8837" y="7918"/>
                    <a:pt x="6050" y="7918"/>
                  </a:cubicBezTo>
                  <a:cubicBezTo>
                    <a:pt x="3421" y="7918"/>
                    <a:pt x="1236" y="6081"/>
                    <a:pt x="634" y="3675"/>
                  </a:cubicBezTo>
                  <a:lnTo>
                    <a:pt x="1" y="5195"/>
                  </a:lnTo>
                  <a:cubicBezTo>
                    <a:pt x="1046" y="7443"/>
                    <a:pt x="3358" y="9027"/>
                    <a:pt x="6050" y="9027"/>
                  </a:cubicBezTo>
                  <a:cubicBezTo>
                    <a:pt x="9470" y="9027"/>
                    <a:pt x="12320" y="6398"/>
                    <a:pt x="12700" y="3041"/>
                  </a:cubicBezTo>
                  <a:lnTo>
                    <a:pt x="13619" y="3453"/>
                  </a:lnTo>
                  <a:lnTo>
                    <a:pt x="12162"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4586;p40">
              <a:extLst>
                <a:ext uri="{FF2B5EF4-FFF2-40B4-BE49-F238E27FC236}">
                  <a16:creationId xmlns:a16="http://schemas.microsoft.com/office/drawing/2014/main" id="{1E6DB621-9856-D34A-2D80-8DCD5C459D33}"/>
                </a:ext>
              </a:extLst>
            </p:cNvPr>
            <p:cNvSpPr/>
            <p:nvPr/>
          </p:nvSpPr>
          <p:spPr>
            <a:xfrm>
              <a:off x="3558789" y="1557487"/>
              <a:ext cx="440008" cy="290953"/>
            </a:xfrm>
            <a:custGeom>
              <a:avLst/>
              <a:gdLst/>
              <a:ahLst/>
              <a:cxnLst/>
              <a:rect l="l" t="t" r="r" b="b"/>
              <a:pathLst>
                <a:path w="13650" h="9026" extrusionOk="0">
                  <a:moveTo>
                    <a:pt x="7601" y="0"/>
                  </a:moveTo>
                  <a:cubicBezTo>
                    <a:pt x="4149" y="0"/>
                    <a:pt x="1299" y="2629"/>
                    <a:pt x="950" y="5954"/>
                  </a:cubicBezTo>
                  <a:lnTo>
                    <a:pt x="0" y="5574"/>
                  </a:lnTo>
                  <a:lnTo>
                    <a:pt x="1457" y="9026"/>
                  </a:lnTo>
                  <a:lnTo>
                    <a:pt x="2914" y="5574"/>
                  </a:lnTo>
                  <a:lnTo>
                    <a:pt x="2914" y="5574"/>
                  </a:lnTo>
                  <a:lnTo>
                    <a:pt x="2090" y="5922"/>
                  </a:lnTo>
                  <a:cubicBezTo>
                    <a:pt x="2439" y="3199"/>
                    <a:pt x="4782" y="1109"/>
                    <a:pt x="7601" y="1109"/>
                  </a:cubicBezTo>
                  <a:cubicBezTo>
                    <a:pt x="10198" y="1109"/>
                    <a:pt x="12383" y="2914"/>
                    <a:pt x="12984" y="5352"/>
                  </a:cubicBezTo>
                  <a:lnTo>
                    <a:pt x="13649" y="3832"/>
                  </a:lnTo>
                  <a:cubicBezTo>
                    <a:pt x="12573" y="1552"/>
                    <a:pt x="10261" y="0"/>
                    <a:pt x="760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4587;p40">
              <a:extLst>
                <a:ext uri="{FF2B5EF4-FFF2-40B4-BE49-F238E27FC236}">
                  <a16:creationId xmlns:a16="http://schemas.microsoft.com/office/drawing/2014/main" id="{88D673CA-8149-FD96-C232-C182E98C964C}"/>
                </a:ext>
              </a:extLst>
            </p:cNvPr>
            <p:cNvSpPr/>
            <p:nvPr/>
          </p:nvSpPr>
          <p:spPr>
            <a:xfrm>
              <a:off x="3859929" y="1642200"/>
              <a:ext cx="57185" cy="44968"/>
            </a:xfrm>
            <a:custGeom>
              <a:avLst/>
              <a:gdLst/>
              <a:ahLst/>
              <a:cxnLst/>
              <a:rect l="l" t="t" r="r" b="b"/>
              <a:pathLst>
                <a:path w="1774" h="1395" extrusionOk="0">
                  <a:moveTo>
                    <a:pt x="0" y="1"/>
                  </a:moveTo>
                  <a:lnTo>
                    <a:pt x="0" y="1"/>
                  </a:lnTo>
                  <a:cubicBezTo>
                    <a:pt x="444" y="349"/>
                    <a:pt x="792" y="824"/>
                    <a:pt x="1077" y="1394"/>
                  </a:cubicBezTo>
                  <a:lnTo>
                    <a:pt x="1774" y="1394"/>
                  </a:lnTo>
                  <a:cubicBezTo>
                    <a:pt x="1299" y="793"/>
                    <a:pt x="697" y="318"/>
                    <a:pt x="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4588;p40">
              <a:extLst>
                <a:ext uri="{FF2B5EF4-FFF2-40B4-BE49-F238E27FC236}">
                  <a16:creationId xmlns:a16="http://schemas.microsoft.com/office/drawing/2014/main" id="{2CF8B21B-11AF-A0E7-1E87-D018A52FA11C}"/>
                </a:ext>
              </a:extLst>
            </p:cNvPr>
            <p:cNvSpPr/>
            <p:nvPr/>
          </p:nvSpPr>
          <p:spPr>
            <a:xfrm>
              <a:off x="3844617" y="1697322"/>
              <a:ext cx="59248" cy="70498"/>
            </a:xfrm>
            <a:custGeom>
              <a:avLst/>
              <a:gdLst/>
              <a:ahLst/>
              <a:cxnLst/>
              <a:rect l="l" t="t" r="r" b="b"/>
              <a:pathLst>
                <a:path w="1838" h="2187" extrusionOk="0">
                  <a:moveTo>
                    <a:pt x="0" y="1"/>
                  </a:moveTo>
                  <a:cubicBezTo>
                    <a:pt x="127" y="666"/>
                    <a:pt x="190" y="1426"/>
                    <a:pt x="190" y="2186"/>
                  </a:cubicBezTo>
                  <a:lnTo>
                    <a:pt x="1837" y="2186"/>
                  </a:lnTo>
                  <a:cubicBezTo>
                    <a:pt x="1837" y="1394"/>
                    <a:pt x="1647" y="634"/>
                    <a:pt x="136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4589;p40">
              <a:extLst>
                <a:ext uri="{FF2B5EF4-FFF2-40B4-BE49-F238E27FC236}">
                  <a16:creationId xmlns:a16="http://schemas.microsoft.com/office/drawing/2014/main" id="{2050EC4A-6A35-EE7C-5966-CF4CFB93083C}"/>
                </a:ext>
              </a:extLst>
            </p:cNvPr>
            <p:cNvSpPr/>
            <p:nvPr/>
          </p:nvSpPr>
          <p:spPr>
            <a:xfrm>
              <a:off x="3702719" y="1697322"/>
              <a:ext cx="59248" cy="70498"/>
            </a:xfrm>
            <a:custGeom>
              <a:avLst/>
              <a:gdLst/>
              <a:ahLst/>
              <a:cxnLst/>
              <a:rect l="l" t="t" r="r" b="b"/>
              <a:pathLst>
                <a:path w="1838" h="2187" extrusionOk="0">
                  <a:moveTo>
                    <a:pt x="475" y="1"/>
                  </a:moveTo>
                  <a:cubicBezTo>
                    <a:pt x="190" y="634"/>
                    <a:pt x="0" y="1363"/>
                    <a:pt x="0" y="2186"/>
                  </a:cubicBezTo>
                  <a:lnTo>
                    <a:pt x="1647" y="2186"/>
                  </a:lnTo>
                  <a:cubicBezTo>
                    <a:pt x="1647" y="1426"/>
                    <a:pt x="1711" y="666"/>
                    <a:pt x="183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4590;p40">
              <a:extLst>
                <a:ext uri="{FF2B5EF4-FFF2-40B4-BE49-F238E27FC236}">
                  <a16:creationId xmlns:a16="http://schemas.microsoft.com/office/drawing/2014/main" id="{C2401E33-3F29-CCF0-B231-EA9F47567F27}"/>
                </a:ext>
              </a:extLst>
            </p:cNvPr>
            <p:cNvSpPr/>
            <p:nvPr/>
          </p:nvSpPr>
          <p:spPr>
            <a:xfrm>
              <a:off x="3774184" y="1630982"/>
              <a:ext cx="59248" cy="56186"/>
            </a:xfrm>
            <a:custGeom>
              <a:avLst/>
              <a:gdLst/>
              <a:ahLst/>
              <a:cxnLst/>
              <a:rect l="l" t="t" r="r" b="b"/>
              <a:pathLst>
                <a:path w="1838" h="1743" extrusionOk="0">
                  <a:moveTo>
                    <a:pt x="919" y="0"/>
                  </a:moveTo>
                  <a:cubicBezTo>
                    <a:pt x="570" y="0"/>
                    <a:pt x="222" y="634"/>
                    <a:pt x="0" y="1742"/>
                  </a:cubicBezTo>
                  <a:lnTo>
                    <a:pt x="1837" y="1742"/>
                  </a:lnTo>
                  <a:cubicBezTo>
                    <a:pt x="1584" y="634"/>
                    <a:pt x="1235" y="0"/>
                    <a:pt x="91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4591;p40">
              <a:extLst>
                <a:ext uri="{FF2B5EF4-FFF2-40B4-BE49-F238E27FC236}">
                  <a16:creationId xmlns:a16="http://schemas.microsoft.com/office/drawing/2014/main" id="{3BCB1C08-A824-6CF4-ECCC-0944ABDBBECD}"/>
                </a:ext>
              </a:extLst>
            </p:cNvPr>
            <p:cNvSpPr/>
            <p:nvPr/>
          </p:nvSpPr>
          <p:spPr>
            <a:xfrm>
              <a:off x="3723123" y="1633013"/>
              <a:ext cx="60279" cy="54155"/>
            </a:xfrm>
            <a:custGeom>
              <a:avLst/>
              <a:gdLst/>
              <a:ahLst/>
              <a:cxnLst/>
              <a:rect l="l" t="t" r="r" b="b"/>
              <a:pathLst>
                <a:path w="1870" h="1680" extrusionOk="0">
                  <a:moveTo>
                    <a:pt x="1869" y="1"/>
                  </a:moveTo>
                  <a:lnTo>
                    <a:pt x="1869" y="1"/>
                  </a:lnTo>
                  <a:cubicBezTo>
                    <a:pt x="1109" y="223"/>
                    <a:pt x="444" y="824"/>
                    <a:pt x="1" y="1679"/>
                  </a:cubicBezTo>
                  <a:lnTo>
                    <a:pt x="1268" y="1679"/>
                  </a:lnTo>
                  <a:cubicBezTo>
                    <a:pt x="1394" y="983"/>
                    <a:pt x="1616" y="381"/>
                    <a:pt x="186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4592;p40">
              <a:extLst>
                <a:ext uri="{FF2B5EF4-FFF2-40B4-BE49-F238E27FC236}">
                  <a16:creationId xmlns:a16="http://schemas.microsoft.com/office/drawing/2014/main" id="{25037CE0-0849-EE1B-E125-661059320293}"/>
                </a:ext>
              </a:extLst>
            </p:cNvPr>
            <p:cNvSpPr/>
            <p:nvPr/>
          </p:nvSpPr>
          <p:spPr>
            <a:xfrm>
              <a:off x="3823181" y="1633013"/>
              <a:ext cx="60247" cy="54155"/>
            </a:xfrm>
            <a:custGeom>
              <a:avLst/>
              <a:gdLst/>
              <a:ahLst/>
              <a:cxnLst/>
              <a:rect l="l" t="t" r="r" b="b"/>
              <a:pathLst>
                <a:path w="1869" h="1680" extrusionOk="0">
                  <a:moveTo>
                    <a:pt x="0" y="1"/>
                  </a:moveTo>
                  <a:lnTo>
                    <a:pt x="0" y="1"/>
                  </a:lnTo>
                  <a:cubicBezTo>
                    <a:pt x="254" y="381"/>
                    <a:pt x="475" y="983"/>
                    <a:pt x="602" y="1679"/>
                  </a:cubicBezTo>
                  <a:lnTo>
                    <a:pt x="1869" y="1679"/>
                  </a:lnTo>
                  <a:cubicBezTo>
                    <a:pt x="1425" y="824"/>
                    <a:pt x="760" y="223"/>
                    <a:pt x="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4593;p40">
              <a:extLst>
                <a:ext uri="{FF2B5EF4-FFF2-40B4-BE49-F238E27FC236}">
                  <a16:creationId xmlns:a16="http://schemas.microsoft.com/office/drawing/2014/main" id="{0A17BA0E-0749-E7F5-5C67-DD763607B13C}"/>
                </a:ext>
              </a:extLst>
            </p:cNvPr>
            <p:cNvSpPr/>
            <p:nvPr/>
          </p:nvSpPr>
          <p:spPr>
            <a:xfrm>
              <a:off x="3765996" y="1697322"/>
              <a:ext cx="74560" cy="70498"/>
            </a:xfrm>
            <a:custGeom>
              <a:avLst/>
              <a:gdLst/>
              <a:ahLst/>
              <a:cxnLst/>
              <a:rect l="l" t="t" r="r" b="b"/>
              <a:pathLst>
                <a:path w="2313" h="2187" extrusionOk="0">
                  <a:moveTo>
                    <a:pt x="191" y="1"/>
                  </a:moveTo>
                  <a:cubicBezTo>
                    <a:pt x="64" y="603"/>
                    <a:pt x="1" y="1363"/>
                    <a:pt x="1" y="2186"/>
                  </a:cubicBezTo>
                  <a:lnTo>
                    <a:pt x="2313" y="2186"/>
                  </a:lnTo>
                  <a:cubicBezTo>
                    <a:pt x="2313" y="1363"/>
                    <a:pt x="2249" y="603"/>
                    <a:pt x="212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4594;p40">
              <a:extLst>
                <a:ext uri="{FF2B5EF4-FFF2-40B4-BE49-F238E27FC236}">
                  <a16:creationId xmlns:a16="http://schemas.microsoft.com/office/drawing/2014/main" id="{70B1FA0C-7336-D20D-AE91-A4D0C00BAB83}"/>
                </a:ext>
              </a:extLst>
            </p:cNvPr>
            <p:cNvSpPr/>
            <p:nvPr/>
          </p:nvSpPr>
          <p:spPr>
            <a:xfrm>
              <a:off x="3765996" y="1777974"/>
              <a:ext cx="74560" cy="70466"/>
            </a:xfrm>
            <a:custGeom>
              <a:avLst/>
              <a:gdLst/>
              <a:ahLst/>
              <a:cxnLst/>
              <a:rect l="l" t="t" r="r" b="b"/>
              <a:pathLst>
                <a:path w="2313" h="2186" extrusionOk="0">
                  <a:moveTo>
                    <a:pt x="1" y="1"/>
                  </a:moveTo>
                  <a:cubicBezTo>
                    <a:pt x="1" y="824"/>
                    <a:pt x="64" y="1553"/>
                    <a:pt x="191" y="2186"/>
                  </a:cubicBezTo>
                  <a:lnTo>
                    <a:pt x="2123" y="2186"/>
                  </a:lnTo>
                  <a:cubicBezTo>
                    <a:pt x="2249" y="1553"/>
                    <a:pt x="2313" y="824"/>
                    <a:pt x="231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4595;p40">
              <a:extLst>
                <a:ext uri="{FF2B5EF4-FFF2-40B4-BE49-F238E27FC236}">
                  <a16:creationId xmlns:a16="http://schemas.microsoft.com/office/drawing/2014/main" id="{70872EE0-9645-8EAB-AEF5-09A2427C2B28}"/>
                </a:ext>
              </a:extLst>
            </p:cNvPr>
            <p:cNvSpPr/>
            <p:nvPr/>
          </p:nvSpPr>
          <p:spPr>
            <a:xfrm>
              <a:off x="3823181" y="1857594"/>
              <a:ext cx="60247" cy="54155"/>
            </a:xfrm>
            <a:custGeom>
              <a:avLst/>
              <a:gdLst/>
              <a:ahLst/>
              <a:cxnLst/>
              <a:rect l="l" t="t" r="r" b="b"/>
              <a:pathLst>
                <a:path w="1869" h="1680" extrusionOk="0">
                  <a:moveTo>
                    <a:pt x="602" y="1"/>
                  </a:moveTo>
                  <a:cubicBezTo>
                    <a:pt x="475" y="729"/>
                    <a:pt x="254" y="1331"/>
                    <a:pt x="0" y="1679"/>
                  </a:cubicBezTo>
                  <a:cubicBezTo>
                    <a:pt x="760" y="1489"/>
                    <a:pt x="1425" y="856"/>
                    <a:pt x="186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4596;p40">
              <a:extLst>
                <a:ext uri="{FF2B5EF4-FFF2-40B4-BE49-F238E27FC236}">
                  <a16:creationId xmlns:a16="http://schemas.microsoft.com/office/drawing/2014/main" id="{8E25C81F-191B-4F21-7957-A43CEFCE6FBA}"/>
                </a:ext>
              </a:extLst>
            </p:cNvPr>
            <p:cNvSpPr/>
            <p:nvPr/>
          </p:nvSpPr>
          <p:spPr>
            <a:xfrm>
              <a:off x="3844617" y="1777974"/>
              <a:ext cx="59248" cy="70466"/>
            </a:xfrm>
            <a:custGeom>
              <a:avLst/>
              <a:gdLst/>
              <a:ahLst/>
              <a:cxnLst/>
              <a:rect l="l" t="t" r="r" b="b"/>
              <a:pathLst>
                <a:path w="1838" h="2186" extrusionOk="0">
                  <a:moveTo>
                    <a:pt x="190" y="1"/>
                  </a:moveTo>
                  <a:cubicBezTo>
                    <a:pt x="190" y="729"/>
                    <a:pt x="127" y="1521"/>
                    <a:pt x="0" y="2186"/>
                  </a:cubicBezTo>
                  <a:lnTo>
                    <a:pt x="1362" y="2186"/>
                  </a:lnTo>
                  <a:cubicBezTo>
                    <a:pt x="1647" y="1553"/>
                    <a:pt x="1837" y="793"/>
                    <a:pt x="183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4597;p40">
              <a:extLst>
                <a:ext uri="{FF2B5EF4-FFF2-40B4-BE49-F238E27FC236}">
                  <a16:creationId xmlns:a16="http://schemas.microsoft.com/office/drawing/2014/main" id="{7AF7853F-1E9C-A14D-5294-765E5CA770AE}"/>
                </a:ext>
              </a:extLst>
            </p:cNvPr>
            <p:cNvSpPr/>
            <p:nvPr/>
          </p:nvSpPr>
          <p:spPr>
            <a:xfrm>
              <a:off x="3723123" y="1857594"/>
              <a:ext cx="60279" cy="54155"/>
            </a:xfrm>
            <a:custGeom>
              <a:avLst/>
              <a:gdLst/>
              <a:ahLst/>
              <a:cxnLst/>
              <a:rect l="l" t="t" r="r" b="b"/>
              <a:pathLst>
                <a:path w="1870" h="1680" extrusionOk="0">
                  <a:moveTo>
                    <a:pt x="1" y="1"/>
                  </a:moveTo>
                  <a:cubicBezTo>
                    <a:pt x="444" y="856"/>
                    <a:pt x="1109" y="1489"/>
                    <a:pt x="1869" y="1679"/>
                  </a:cubicBezTo>
                  <a:cubicBezTo>
                    <a:pt x="1616" y="1331"/>
                    <a:pt x="1394" y="729"/>
                    <a:pt x="126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4598;p40">
              <a:extLst>
                <a:ext uri="{FF2B5EF4-FFF2-40B4-BE49-F238E27FC236}">
                  <a16:creationId xmlns:a16="http://schemas.microsoft.com/office/drawing/2014/main" id="{2AD6776A-35E0-91C4-4459-0E0B4044925B}"/>
                </a:ext>
              </a:extLst>
            </p:cNvPr>
            <p:cNvSpPr/>
            <p:nvPr/>
          </p:nvSpPr>
          <p:spPr>
            <a:xfrm>
              <a:off x="3702719" y="1777974"/>
              <a:ext cx="59248" cy="70466"/>
            </a:xfrm>
            <a:custGeom>
              <a:avLst/>
              <a:gdLst/>
              <a:ahLst/>
              <a:cxnLst/>
              <a:rect l="l" t="t" r="r" b="b"/>
              <a:pathLst>
                <a:path w="1838" h="2186" extrusionOk="0">
                  <a:moveTo>
                    <a:pt x="0" y="1"/>
                  </a:moveTo>
                  <a:cubicBezTo>
                    <a:pt x="32" y="793"/>
                    <a:pt x="190" y="1553"/>
                    <a:pt x="475" y="2186"/>
                  </a:cubicBezTo>
                  <a:lnTo>
                    <a:pt x="1837" y="2186"/>
                  </a:lnTo>
                  <a:cubicBezTo>
                    <a:pt x="1711" y="1521"/>
                    <a:pt x="1647" y="761"/>
                    <a:pt x="164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4599;p40">
              <a:extLst>
                <a:ext uri="{FF2B5EF4-FFF2-40B4-BE49-F238E27FC236}">
                  <a16:creationId xmlns:a16="http://schemas.microsoft.com/office/drawing/2014/main" id="{8095BDDA-C8A4-EF9C-7983-E5BC9D4FB908}"/>
                </a:ext>
              </a:extLst>
            </p:cNvPr>
            <p:cNvSpPr/>
            <p:nvPr/>
          </p:nvSpPr>
          <p:spPr>
            <a:xfrm>
              <a:off x="3774184" y="1857594"/>
              <a:ext cx="59248" cy="57217"/>
            </a:xfrm>
            <a:custGeom>
              <a:avLst/>
              <a:gdLst/>
              <a:ahLst/>
              <a:cxnLst/>
              <a:rect l="l" t="t" r="r" b="b"/>
              <a:pathLst>
                <a:path w="1838" h="1775" extrusionOk="0">
                  <a:moveTo>
                    <a:pt x="0" y="1"/>
                  </a:moveTo>
                  <a:cubicBezTo>
                    <a:pt x="222" y="1109"/>
                    <a:pt x="570" y="1774"/>
                    <a:pt x="919" y="1774"/>
                  </a:cubicBezTo>
                  <a:cubicBezTo>
                    <a:pt x="1235" y="1774"/>
                    <a:pt x="1584" y="1109"/>
                    <a:pt x="183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4600;p40">
              <a:extLst>
                <a:ext uri="{FF2B5EF4-FFF2-40B4-BE49-F238E27FC236}">
                  <a16:creationId xmlns:a16="http://schemas.microsoft.com/office/drawing/2014/main" id="{C8CA6046-9F40-DBC7-EDC8-BFAABC4E36E2}"/>
                </a:ext>
              </a:extLst>
            </p:cNvPr>
            <p:cNvSpPr/>
            <p:nvPr/>
          </p:nvSpPr>
          <p:spPr>
            <a:xfrm>
              <a:off x="3898707" y="1697322"/>
              <a:ext cx="46999" cy="70498"/>
            </a:xfrm>
            <a:custGeom>
              <a:avLst/>
              <a:gdLst/>
              <a:ahLst/>
              <a:cxnLst/>
              <a:rect l="l" t="t" r="r" b="b"/>
              <a:pathLst>
                <a:path w="1458" h="2187" extrusionOk="0">
                  <a:moveTo>
                    <a:pt x="1" y="1"/>
                  </a:moveTo>
                  <a:cubicBezTo>
                    <a:pt x="286" y="634"/>
                    <a:pt x="444" y="1394"/>
                    <a:pt x="476" y="2186"/>
                  </a:cubicBezTo>
                  <a:lnTo>
                    <a:pt x="1458" y="2186"/>
                  </a:lnTo>
                  <a:cubicBezTo>
                    <a:pt x="1426" y="1394"/>
                    <a:pt x="1173" y="634"/>
                    <a:pt x="76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4601;p40">
              <a:extLst>
                <a:ext uri="{FF2B5EF4-FFF2-40B4-BE49-F238E27FC236}">
                  <a16:creationId xmlns:a16="http://schemas.microsoft.com/office/drawing/2014/main" id="{02BFDE18-F79A-BADB-AFDE-9EE6D5B948CA}"/>
                </a:ext>
              </a:extLst>
            </p:cNvPr>
            <p:cNvSpPr/>
            <p:nvPr/>
          </p:nvSpPr>
          <p:spPr>
            <a:xfrm>
              <a:off x="3898707" y="1777974"/>
              <a:ext cx="46999" cy="70466"/>
            </a:xfrm>
            <a:custGeom>
              <a:avLst/>
              <a:gdLst/>
              <a:ahLst/>
              <a:cxnLst/>
              <a:rect l="l" t="t" r="r" b="b"/>
              <a:pathLst>
                <a:path w="1458" h="2186" extrusionOk="0">
                  <a:moveTo>
                    <a:pt x="476" y="1"/>
                  </a:moveTo>
                  <a:cubicBezTo>
                    <a:pt x="444" y="793"/>
                    <a:pt x="286" y="1521"/>
                    <a:pt x="1" y="2186"/>
                  </a:cubicBezTo>
                  <a:lnTo>
                    <a:pt x="761" y="2186"/>
                  </a:lnTo>
                  <a:cubicBezTo>
                    <a:pt x="1173" y="1553"/>
                    <a:pt x="1426" y="793"/>
                    <a:pt x="145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4602;p40">
              <a:extLst>
                <a:ext uri="{FF2B5EF4-FFF2-40B4-BE49-F238E27FC236}">
                  <a16:creationId xmlns:a16="http://schemas.microsoft.com/office/drawing/2014/main" id="{DB556C1A-762B-6EC4-E361-9BAE661FA261}"/>
                </a:ext>
              </a:extLst>
            </p:cNvPr>
            <p:cNvSpPr/>
            <p:nvPr/>
          </p:nvSpPr>
          <p:spPr>
            <a:xfrm>
              <a:off x="3859929" y="1858626"/>
              <a:ext cx="57185" cy="43936"/>
            </a:xfrm>
            <a:custGeom>
              <a:avLst/>
              <a:gdLst/>
              <a:ahLst/>
              <a:cxnLst/>
              <a:rect l="l" t="t" r="r" b="b"/>
              <a:pathLst>
                <a:path w="1774" h="1363" extrusionOk="0">
                  <a:moveTo>
                    <a:pt x="1077" y="1"/>
                  </a:moveTo>
                  <a:cubicBezTo>
                    <a:pt x="792" y="539"/>
                    <a:pt x="444" y="1014"/>
                    <a:pt x="0" y="1362"/>
                  </a:cubicBezTo>
                  <a:lnTo>
                    <a:pt x="0" y="1362"/>
                  </a:lnTo>
                  <a:cubicBezTo>
                    <a:pt x="697" y="1077"/>
                    <a:pt x="1299" y="602"/>
                    <a:pt x="177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4603;p40">
              <a:extLst>
                <a:ext uri="{FF2B5EF4-FFF2-40B4-BE49-F238E27FC236}">
                  <a16:creationId xmlns:a16="http://schemas.microsoft.com/office/drawing/2014/main" id="{45102A3E-35F5-3F4D-A2F1-B9BF0EBF6174}"/>
                </a:ext>
              </a:extLst>
            </p:cNvPr>
            <p:cNvSpPr/>
            <p:nvPr/>
          </p:nvSpPr>
          <p:spPr>
            <a:xfrm>
              <a:off x="3689438" y="1857594"/>
              <a:ext cx="57217" cy="44968"/>
            </a:xfrm>
            <a:custGeom>
              <a:avLst/>
              <a:gdLst/>
              <a:ahLst/>
              <a:cxnLst/>
              <a:rect l="l" t="t" r="r" b="b"/>
              <a:pathLst>
                <a:path w="1775" h="1395" extrusionOk="0">
                  <a:moveTo>
                    <a:pt x="1" y="1"/>
                  </a:moveTo>
                  <a:cubicBezTo>
                    <a:pt x="476" y="634"/>
                    <a:pt x="1077" y="1109"/>
                    <a:pt x="1774" y="1394"/>
                  </a:cubicBezTo>
                  <a:cubicBezTo>
                    <a:pt x="1331" y="1046"/>
                    <a:pt x="982" y="571"/>
                    <a:pt x="69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4604;p40">
              <a:extLst>
                <a:ext uri="{FF2B5EF4-FFF2-40B4-BE49-F238E27FC236}">
                  <a16:creationId xmlns:a16="http://schemas.microsoft.com/office/drawing/2014/main" id="{5B5DFD16-2F5D-8440-B392-D9CCD3FF3DBB}"/>
                </a:ext>
              </a:extLst>
            </p:cNvPr>
            <p:cNvSpPr/>
            <p:nvPr/>
          </p:nvSpPr>
          <p:spPr>
            <a:xfrm>
              <a:off x="3689438" y="1642200"/>
              <a:ext cx="57217" cy="44968"/>
            </a:xfrm>
            <a:custGeom>
              <a:avLst/>
              <a:gdLst/>
              <a:ahLst/>
              <a:cxnLst/>
              <a:rect l="l" t="t" r="r" b="b"/>
              <a:pathLst>
                <a:path w="1775" h="1395" extrusionOk="0">
                  <a:moveTo>
                    <a:pt x="1774" y="1"/>
                  </a:moveTo>
                  <a:cubicBezTo>
                    <a:pt x="1077" y="318"/>
                    <a:pt x="476" y="793"/>
                    <a:pt x="1" y="1394"/>
                  </a:cubicBezTo>
                  <a:lnTo>
                    <a:pt x="697" y="1394"/>
                  </a:lnTo>
                  <a:cubicBezTo>
                    <a:pt x="982" y="824"/>
                    <a:pt x="1331" y="349"/>
                    <a:pt x="177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4605;p40">
              <a:extLst>
                <a:ext uri="{FF2B5EF4-FFF2-40B4-BE49-F238E27FC236}">
                  <a16:creationId xmlns:a16="http://schemas.microsoft.com/office/drawing/2014/main" id="{486BCE06-C390-59F2-36BE-63114FAABE61}"/>
                </a:ext>
              </a:extLst>
            </p:cNvPr>
            <p:cNvSpPr/>
            <p:nvPr/>
          </p:nvSpPr>
          <p:spPr>
            <a:xfrm>
              <a:off x="3660878" y="1697322"/>
              <a:ext cx="46966" cy="70498"/>
            </a:xfrm>
            <a:custGeom>
              <a:avLst/>
              <a:gdLst/>
              <a:ahLst/>
              <a:cxnLst/>
              <a:rect l="l" t="t" r="r" b="b"/>
              <a:pathLst>
                <a:path w="1457" h="2187" extrusionOk="0">
                  <a:moveTo>
                    <a:pt x="697" y="1"/>
                  </a:moveTo>
                  <a:cubicBezTo>
                    <a:pt x="285" y="634"/>
                    <a:pt x="32" y="1394"/>
                    <a:pt x="0" y="2186"/>
                  </a:cubicBezTo>
                  <a:lnTo>
                    <a:pt x="982" y="2186"/>
                  </a:lnTo>
                  <a:cubicBezTo>
                    <a:pt x="1013" y="1394"/>
                    <a:pt x="1172" y="634"/>
                    <a:pt x="145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4606;p40">
              <a:extLst>
                <a:ext uri="{FF2B5EF4-FFF2-40B4-BE49-F238E27FC236}">
                  <a16:creationId xmlns:a16="http://schemas.microsoft.com/office/drawing/2014/main" id="{3F90E0A2-CE68-D500-C694-8D706AF9522E}"/>
                </a:ext>
              </a:extLst>
            </p:cNvPr>
            <p:cNvSpPr/>
            <p:nvPr/>
          </p:nvSpPr>
          <p:spPr>
            <a:xfrm>
              <a:off x="3660878" y="1777974"/>
              <a:ext cx="46966" cy="70466"/>
            </a:xfrm>
            <a:custGeom>
              <a:avLst/>
              <a:gdLst/>
              <a:ahLst/>
              <a:cxnLst/>
              <a:rect l="l" t="t" r="r" b="b"/>
              <a:pathLst>
                <a:path w="1457" h="2186" extrusionOk="0">
                  <a:moveTo>
                    <a:pt x="0" y="1"/>
                  </a:moveTo>
                  <a:cubicBezTo>
                    <a:pt x="32" y="793"/>
                    <a:pt x="285" y="1553"/>
                    <a:pt x="697" y="2186"/>
                  </a:cubicBezTo>
                  <a:lnTo>
                    <a:pt x="1457" y="2186"/>
                  </a:lnTo>
                  <a:cubicBezTo>
                    <a:pt x="1172" y="1521"/>
                    <a:pt x="1013" y="793"/>
                    <a:pt x="98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4607;p40">
              <a:extLst>
                <a:ext uri="{FF2B5EF4-FFF2-40B4-BE49-F238E27FC236}">
                  <a16:creationId xmlns:a16="http://schemas.microsoft.com/office/drawing/2014/main" id="{A846F8FD-24BE-748C-85B3-9866E0EA5EAD}"/>
                </a:ext>
              </a:extLst>
            </p:cNvPr>
            <p:cNvSpPr/>
            <p:nvPr/>
          </p:nvSpPr>
          <p:spPr>
            <a:xfrm>
              <a:off x="2911543" y="3017281"/>
              <a:ext cx="513536" cy="316515"/>
            </a:xfrm>
            <a:custGeom>
              <a:avLst/>
              <a:gdLst/>
              <a:ahLst/>
              <a:cxnLst/>
              <a:rect l="l" t="t" r="r" b="b"/>
              <a:pathLst>
                <a:path w="15931" h="9819" extrusionOk="0">
                  <a:moveTo>
                    <a:pt x="10863" y="1"/>
                  </a:moveTo>
                  <a:cubicBezTo>
                    <a:pt x="9913" y="1"/>
                    <a:pt x="9090" y="413"/>
                    <a:pt x="8488" y="1046"/>
                  </a:cubicBezTo>
                  <a:cubicBezTo>
                    <a:pt x="8045" y="666"/>
                    <a:pt x="7443" y="413"/>
                    <a:pt x="6778" y="413"/>
                  </a:cubicBezTo>
                  <a:cubicBezTo>
                    <a:pt x="5480" y="413"/>
                    <a:pt x="4435" y="1363"/>
                    <a:pt x="4245" y="2629"/>
                  </a:cubicBezTo>
                  <a:cubicBezTo>
                    <a:pt x="4086" y="2566"/>
                    <a:pt x="3896" y="2534"/>
                    <a:pt x="3675" y="2534"/>
                  </a:cubicBezTo>
                  <a:cubicBezTo>
                    <a:pt x="2598" y="2534"/>
                    <a:pt x="1679" y="3389"/>
                    <a:pt x="1616" y="4498"/>
                  </a:cubicBezTo>
                  <a:cubicBezTo>
                    <a:pt x="666" y="4910"/>
                    <a:pt x="1" y="5891"/>
                    <a:pt x="1" y="7031"/>
                  </a:cubicBezTo>
                  <a:cubicBezTo>
                    <a:pt x="1" y="8551"/>
                    <a:pt x="1236" y="9818"/>
                    <a:pt x="2788" y="9818"/>
                  </a:cubicBezTo>
                  <a:lnTo>
                    <a:pt x="5100" y="9818"/>
                  </a:lnTo>
                  <a:lnTo>
                    <a:pt x="3231" y="7570"/>
                  </a:lnTo>
                  <a:lnTo>
                    <a:pt x="5670" y="7570"/>
                  </a:lnTo>
                  <a:lnTo>
                    <a:pt x="5670" y="3959"/>
                  </a:lnTo>
                  <a:lnTo>
                    <a:pt x="10388" y="3959"/>
                  </a:lnTo>
                  <a:lnTo>
                    <a:pt x="10388" y="7570"/>
                  </a:lnTo>
                  <a:lnTo>
                    <a:pt x="12827" y="7570"/>
                  </a:lnTo>
                  <a:lnTo>
                    <a:pt x="10958" y="9818"/>
                  </a:lnTo>
                  <a:lnTo>
                    <a:pt x="13144" y="9818"/>
                  </a:lnTo>
                  <a:cubicBezTo>
                    <a:pt x="14664" y="9818"/>
                    <a:pt x="15930" y="8551"/>
                    <a:pt x="15930" y="7031"/>
                  </a:cubicBezTo>
                  <a:cubicBezTo>
                    <a:pt x="15930" y="5733"/>
                    <a:pt x="15044" y="4656"/>
                    <a:pt x="13904" y="4339"/>
                  </a:cubicBezTo>
                  <a:cubicBezTo>
                    <a:pt x="14030" y="3991"/>
                    <a:pt x="14094" y="3611"/>
                    <a:pt x="14094" y="3231"/>
                  </a:cubicBezTo>
                  <a:cubicBezTo>
                    <a:pt x="14094" y="1458"/>
                    <a:pt x="12637" y="1"/>
                    <a:pt x="1086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4608;p40">
              <a:extLst>
                <a:ext uri="{FF2B5EF4-FFF2-40B4-BE49-F238E27FC236}">
                  <a16:creationId xmlns:a16="http://schemas.microsoft.com/office/drawing/2014/main" id="{92EF1156-1D2B-5D63-3DE1-15A4B0559C99}"/>
                </a:ext>
              </a:extLst>
            </p:cNvPr>
            <p:cNvSpPr/>
            <p:nvPr/>
          </p:nvSpPr>
          <p:spPr>
            <a:xfrm>
              <a:off x="3040193" y="3156117"/>
              <a:ext cx="260330" cy="272611"/>
            </a:xfrm>
            <a:custGeom>
              <a:avLst/>
              <a:gdLst/>
              <a:ahLst/>
              <a:cxnLst/>
              <a:rect l="l" t="t" r="r" b="b"/>
              <a:pathLst>
                <a:path w="8076" h="8457" extrusionOk="0">
                  <a:moveTo>
                    <a:pt x="2059" y="1"/>
                  </a:moveTo>
                  <a:lnTo>
                    <a:pt x="2059" y="3611"/>
                  </a:lnTo>
                  <a:lnTo>
                    <a:pt x="0" y="3611"/>
                  </a:lnTo>
                  <a:lnTo>
                    <a:pt x="4054" y="8456"/>
                  </a:lnTo>
                  <a:lnTo>
                    <a:pt x="8076" y="3611"/>
                  </a:lnTo>
                  <a:lnTo>
                    <a:pt x="6049" y="3611"/>
                  </a:lnTo>
                  <a:lnTo>
                    <a:pt x="6049"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4609;p40">
              <a:extLst>
                <a:ext uri="{FF2B5EF4-FFF2-40B4-BE49-F238E27FC236}">
                  <a16:creationId xmlns:a16="http://schemas.microsoft.com/office/drawing/2014/main" id="{1D3E3DEF-902A-5A69-89FB-653AC7A8C8B8}"/>
                </a:ext>
              </a:extLst>
            </p:cNvPr>
            <p:cNvSpPr/>
            <p:nvPr/>
          </p:nvSpPr>
          <p:spPr>
            <a:xfrm>
              <a:off x="3124906" y="3181647"/>
              <a:ext cx="15344" cy="35749"/>
            </a:xfrm>
            <a:custGeom>
              <a:avLst/>
              <a:gdLst/>
              <a:ahLst/>
              <a:cxnLst/>
              <a:rect l="l" t="t" r="r" b="b"/>
              <a:pathLst>
                <a:path w="476" h="1109" extrusionOk="0">
                  <a:moveTo>
                    <a:pt x="1" y="1"/>
                  </a:moveTo>
                  <a:lnTo>
                    <a:pt x="1" y="127"/>
                  </a:lnTo>
                  <a:lnTo>
                    <a:pt x="191" y="127"/>
                  </a:lnTo>
                  <a:lnTo>
                    <a:pt x="191" y="982"/>
                  </a:lnTo>
                  <a:lnTo>
                    <a:pt x="1" y="982"/>
                  </a:lnTo>
                  <a:lnTo>
                    <a:pt x="1" y="1109"/>
                  </a:lnTo>
                  <a:lnTo>
                    <a:pt x="476" y="1109"/>
                  </a:lnTo>
                  <a:lnTo>
                    <a:pt x="476" y="982"/>
                  </a:lnTo>
                  <a:lnTo>
                    <a:pt x="317" y="982"/>
                  </a:lnTo>
                  <a:lnTo>
                    <a:pt x="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4610;p40">
              <a:extLst>
                <a:ext uri="{FF2B5EF4-FFF2-40B4-BE49-F238E27FC236}">
                  <a16:creationId xmlns:a16="http://schemas.microsoft.com/office/drawing/2014/main" id="{0E202AB9-ACE5-F31B-830D-9D8FF2EEB622}"/>
                </a:ext>
              </a:extLst>
            </p:cNvPr>
            <p:cNvSpPr/>
            <p:nvPr/>
          </p:nvSpPr>
          <p:spPr>
            <a:xfrm>
              <a:off x="3146342" y="3181647"/>
              <a:ext cx="22500" cy="35749"/>
            </a:xfrm>
            <a:custGeom>
              <a:avLst/>
              <a:gdLst/>
              <a:ahLst/>
              <a:cxnLst/>
              <a:rect l="l" t="t" r="r" b="b"/>
              <a:pathLst>
                <a:path w="698" h="1109" extrusionOk="0">
                  <a:moveTo>
                    <a:pt x="349" y="96"/>
                  </a:moveTo>
                  <a:cubicBezTo>
                    <a:pt x="381" y="96"/>
                    <a:pt x="412" y="127"/>
                    <a:pt x="444" y="127"/>
                  </a:cubicBezTo>
                  <a:cubicBezTo>
                    <a:pt x="476" y="127"/>
                    <a:pt x="507" y="159"/>
                    <a:pt x="507" y="191"/>
                  </a:cubicBezTo>
                  <a:cubicBezTo>
                    <a:pt x="539" y="191"/>
                    <a:pt x="571" y="222"/>
                    <a:pt x="571" y="254"/>
                  </a:cubicBezTo>
                  <a:cubicBezTo>
                    <a:pt x="571" y="286"/>
                    <a:pt x="603" y="317"/>
                    <a:pt x="603" y="349"/>
                  </a:cubicBezTo>
                  <a:lnTo>
                    <a:pt x="603" y="761"/>
                  </a:lnTo>
                  <a:cubicBezTo>
                    <a:pt x="603" y="792"/>
                    <a:pt x="571" y="824"/>
                    <a:pt x="571" y="856"/>
                  </a:cubicBezTo>
                  <a:cubicBezTo>
                    <a:pt x="571" y="887"/>
                    <a:pt x="539" y="919"/>
                    <a:pt x="507" y="951"/>
                  </a:cubicBezTo>
                  <a:cubicBezTo>
                    <a:pt x="507" y="951"/>
                    <a:pt x="476" y="982"/>
                    <a:pt x="444" y="982"/>
                  </a:cubicBezTo>
                  <a:cubicBezTo>
                    <a:pt x="412" y="1014"/>
                    <a:pt x="381" y="1014"/>
                    <a:pt x="349" y="1014"/>
                  </a:cubicBezTo>
                  <a:cubicBezTo>
                    <a:pt x="317" y="1014"/>
                    <a:pt x="286" y="1014"/>
                    <a:pt x="254" y="982"/>
                  </a:cubicBezTo>
                  <a:cubicBezTo>
                    <a:pt x="222" y="982"/>
                    <a:pt x="222" y="951"/>
                    <a:pt x="191" y="951"/>
                  </a:cubicBezTo>
                  <a:cubicBezTo>
                    <a:pt x="159" y="919"/>
                    <a:pt x="159" y="887"/>
                    <a:pt x="127" y="856"/>
                  </a:cubicBezTo>
                  <a:cubicBezTo>
                    <a:pt x="127" y="824"/>
                    <a:pt x="127" y="792"/>
                    <a:pt x="127" y="761"/>
                  </a:cubicBezTo>
                  <a:lnTo>
                    <a:pt x="127" y="349"/>
                  </a:lnTo>
                  <a:cubicBezTo>
                    <a:pt x="127" y="317"/>
                    <a:pt x="127" y="286"/>
                    <a:pt x="127" y="254"/>
                  </a:cubicBezTo>
                  <a:cubicBezTo>
                    <a:pt x="159" y="222"/>
                    <a:pt x="159" y="191"/>
                    <a:pt x="191" y="191"/>
                  </a:cubicBezTo>
                  <a:cubicBezTo>
                    <a:pt x="222" y="159"/>
                    <a:pt x="222" y="127"/>
                    <a:pt x="254" y="127"/>
                  </a:cubicBezTo>
                  <a:cubicBezTo>
                    <a:pt x="286" y="127"/>
                    <a:pt x="317" y="96"/>
                    <a:pt x="349" y="96"/>
                  </a:cubicBezTo>
                  <a:close/>
                  <a:moveTo>
                    <a:pt x="222" y="1"/>
                  </a:moveTo>
                  <a:cubicBezTo>
                    <a:pt x="191" y="32"/>
                    <a:pt x="127" y="64"/>
                    <a:pt x="96" y="96"/>
                  </a:cubicBezTo>
                  <a:cubicBezTo>
                    <a:pt x="64" y="127"/>
                    <a:pt x="64" y="159"/>
                    <a:pt x="32" y="191"/>
                  </a:cubicBezTo>
                  <a:cubicBezTo>
                    <a:pt x="1" y="254"/>
                    <a:pt x="1" y="286"/>
                    <a:pt x="1" y="349"/>
                  </a:cubicBezTo>
                  <a:lnTo>
                    <a:pt x="1" y="761"/>
                  </a:lnTo>
                  <a:cubicBezTo>
                    <a:pt x="1" y="824"/>
                    <a:pt x="1" y="856"/>
                    <a:pt x="32" y="887"/>
                  </a:cubicBezTo>
                  <a:cubicBezTo>
                    <a:pt x="64" y="951"/>
                    <a:pt x="64" y="982"/>
                    <a:pt x="96" y="1014"/>
                  </a:cubicBezTo>
                  <a:cubicBezTo>
                    <a:pt x="127" y="1046"/>
                    <a:pt x="191" y="1077"/>
                    <a:pt x="222" y="1077"/>
                  </a:cubicBezTo>
                  <a:cubicBezTo>
                    <a:pt x="254" y="1109"/>
                    <a:pt x="317" y="1109"/>
                    <a:pt x="349" y="1109"/>
                  </a:cubicBezTo>
                  <a:cubicBezTo>
                    <a:pt x="412" y="1109"/>
                    <a:pt x="444" y="1109"/>
                    <a:pt x="507" y="1077"/>
                  </a:cubicBezTo>
                  <a:cubicBezTo>
                    <a:pt x="539" y="1077"/>
                    <a:pt x="571" y="1046"/>
                    <a:pt x="603" y="1014"/>
                  </a:cubicBezTo>
                  <a:cubicBezTo>
                    <a:pt x="634" y="982"/>
                    <a:pt x="666" y="951"/>
                    <a:pt x="698" y="887"/>
                  </a:cubicBezTo>
                  <a:cubicBezTo>
                    <a:pt x="698" y="856"/>
                    <a:pt x="698" y="792"/>
                    <a:pt x="698" y="761"/>
                  </a:cubicBezTo>
                  <a:lnTo>
                    <a:pt x="698" y="349"/>
                  </a:lnTo>
                  <a:cubicBezTo>
                    <a:pt x="698" y="286"/>
                    <a:pt x="698" y="254"/>
                    <a:pt x="698" y="191"/>
                  </a:cubicBezTo>
                  <a:cubicBezTo>
                    <a:pt x="666" y="159"/>
                    <a:pt x="634" y="127"/>
                    <a:pt x="603" y="96"/>
                  </a:cubicBezTo>
                  <a:cubicBezTo>
                    <a:pt x="571" y="64"/>
                    <a:pt x="539" y="32"/>
                    <a:pt x="5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4611;p40">
              <a:extLst>
                <a:ext uri="{FF2B5EF4-FFF2-40B4-BE49-F238E27FC236}">
                  <a16:creationId xmlns:a16="http://schemas.microsoft.com/office/drawing/2014/main" id="{A27ED631-035A-6757-96ED-1B60FDC6485E}"/>
                </a:ext>
              </a:extLst>
            </p:cNvPr>
            <p:cNvSpPr/>
            <p:nvPr/>
          </p:nvSpPr>
          <p:spPr>
            <a:xfrm>
              <a:off x="3177997" y="3181647"/>
              <a:ext cx="15344" cy="35749"/>
            </a:xfrm>
            <a:custGeom>
              <a:avLst/>
              <a:gdLst/>
              <a:ahLst/>
              <a:cxnLst/>
              <a:rect l="l" t="t" r="r" b="b"/>
              <a:pathLst>
                <a:path w="476" h="1109" extrusionOk="0">
                  <a:moveTo>
                    <a:pt x="1" y="1"/>
                  </a:moveTo>
                  <a:lnTo>
                    <a:pt x="1" y="127"/>
                  </a:lnTo>
                  <a:lnTo>
                    <a:pt x="159" y="127"/>
                  </a:lnTo>
                  <a:lnTo>
                    <a:pt x="159" y="982"/>
                  </a:lnTo>
                  <a:lnTo>
                    <a:pt x="1" y="982"/>
                  </a:lnTo>
                  <a:lnTo>
                    <a:pt x="1" y="1109"/>
                  </a:lnTo>
                  <a:lnTo>
                    <a:pt x="476" y="1109"/>
                  </a:lnTo>
                  <a:lnTo>
                    <a:pt x="476" y="982"/>
                  </a:lnTo>
                  <a:lnTo>
                    <a:pt x="286" y="982"/>
                  </a:lnTo>
                  <a:lnTo>
                    <a:pt x="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4612;p40">
              <a:extLst>
                <a:ext uri="{FF2B5EF4-FFF2-40B4-BE49-F238E27FC236}">
                  <a16:creationId xmlns:a16="http://schemas.microsoft.com/office/drawing/2014/main" id="{24FFA7B7-1FA2-F041-8B5F-08CAAAE1435B}"/>
                </a:ext>
              </a:extLst>
            </p:cNvPr>
            <p:cNvSpPr/>
            <p:nvPr/>
          </p:nvSpPr>
          <p:spPr>
            <a:xfrm>
              <a:off x="3199434" y="3181647"/>
              <a:ext cx="22500" cy="35749"/>
            </a:xfrm>
            <a:custGeom>
              <a:avLst/>
              <a:gdLst/>
              <a:ahLst/>
              <a:cxnLst/>
              <a:rect l="l" t="t" r="r" b="b"/>
              <a:pathLst>
                <a:path w="698" h="1109" extrusionOk="0">
                  <a:moveTo>
                    <a:pt x="349" y="96"/>
                  </a:moveTo>
                  <a:cubicBezTo>
                    <a:pt x="381" y="96"/>
                    <a:pt x="412" y="127"/>
                    <a:pt x="444" y="127"/>
                  </a:cubicBezTo>
                  <a:cubicBezTo>
                    <a:pt x="476" y="127"/>
                    <a:pt x="476" y="159"/>
                    <a:pt x="507" y="191"/>
                  </a:cubicBezTo>
                  <a:cubicBezTo>
                    <a:pt x="539" y="191"/>
                    <a:pt x="539" y="222"/>
                    <a:pt x="571" y="254"/>
                  </a:cubicBezTo>
                  <a:cubicBezTo>
                    <a:pt x="571" y="286"/>
                    <a:pt x="571" y="317"/>
                    <a:pt x="571" y="349"/>
                  </a:cubicBezTo>
                  <a:lnTo>
                    <a:pt x="571" y="761"/>
                  </a:lnTo>
                  <a:cubicBezTo>
                    <a:pt x="571" y="792"/>
                    <a:pt x="571" y="824"/>
                    <a:pt x="571" y="856"/>
                  </a:cubicBezTo>
                  <a:cubicBezTo>
                    <a:pt x="539" y="887"/>
                    <a:pt x="539" y="919"/>
                    <a:pt x="507" y="951"/>
                  </a:cubicBezTo>
                  <a:cubicBezTo>
                    <a:pt x="476" y="951"/>
                    <a:pt x="476" y="982"/>
                    <a:pt x="444" y="982"/>
                  </a:cubicBezTo>
                  <a:cubicBezTo>
                    <a:pt x="412" y="1014"/>
                    <a:pt x="381" y="1014"/>
                    <a:pt x="349" y="1014"/>
                  </a:cubicBezTo>
                  <a:cubicBezTo>
                    <a:pt x="317" y="1014"/>
                    <a:pt x="286" y="1014"/>
                    <a:pt x="254" y="982"/>
                  </a:cubicBezTo>
                  <a:cubicBezTo>
                    <a:pt x="222" y="982"/>
                    <a:pt x="191" y="951"/>
                    <a:pt x="191" y="951"/>
                  </a:cubicBezTo>
                  <a:cubicBezTo>
                    <a:pt x="159" y="919"/>
                    <a:pt x="127" y="887"/>
                    <a:pt x="127" y="856"/>
                  </a:cubicBezTo>
                  <a:cubicBezTo>
                    <a:pt x="127" y="824"/>
                    <a:pt x="96" y="792"/>
                    <a:pt x="96" y="761"/>
                  </a:cubicBezTo>
                  <a:lnTo>
                    <a:pt x="96" y="349"/>
                  </a:lnTo>
                  <a:cubicBezTo>
                    <a:pt x="96" y="317"/>
                    <a:pt x="127" y="286"/>
                    <a:pt x="127" y="254"/>
                  </a:cubicBezTo>
                  <a:cubicBezTo>
                    <a:pt x="127" y="222"/>
                    <a:pt x="159" y="191"/>
                    <a:pt x="191" y="191"/>
                  </a:cubicBezTo>
                  <a:cubicBezTo>
                    <a:pt x="191" y="159"/>
                    <a:pt x="222" y="127"/>
                    <a:pt x="254" y="127"/>
                  </a:cubicBezTo>
                  <a:cubicBezTo>
                    <a:pt x="286" y="127"/>
                    <a:pt x="317" y="96"/>
                    <a:pt x="349" y="96"/>
                  </a:cubicBezTo>
                  <a:close/>
                  <a:moveTo>
                    <a:pt x="222" y="1"/>
                  </a:moveTo>
                  <a:cubicBezTo>
                    <a:pt x="159" y="32"/>
                    <a:pt x="127" y="64"/>
                    <a:pt x="96" y="96"/>
                  </a:cubicBezTo>
                  <a:cubicBezTo>
                    <a:pt x="64" y="127"/>
                    <a:pt x="32" y="159"/>
                    <a:pt x="32" y="191"/>
                  </a:cubicBezTo>
                  <a:cubicBezTo>
                    <a:pt x="1" y="254"/>
                    <a:pt x="1" y="286"/>
                    <a:pt x="1" y="349"/>
                  </a:cubicBezTo>
                  <a:lnTo>
                    <a:pt x="1" y="761"/>
                  </a:lnTo>
                  <a:cubicBezTo>
                    <a:pt x="1" y="824"/>
                    <a:pt x="1" y="856"/>
                    <a:pt x="32" y="887"/>
                  </a:cubicBezTo>
                  <a:cubicBezTo>
                    <a:pt x="32" y="951"/>
                    <a:pt x="64" y="982"/>
                    <a:pt x="96" y="1014"/>
                  </a:cubicBezTo>
                  <a:cubicBezTo>
                    <a:pt x="127" y="1046"/>
                    <a:pt x="159" y="1077"/>
                    <a:pt x="222" y="1077"/>
                  </a:cubicBezTo>
                  <a:cubicBezTo>
                    <a:pt x="254" y="1109"/>
                    <a:pt x="286" y="1109"/>
                    <a:pt x="349" y="1109"/>
                  </a:cubicBezTo>
                  <a:cubicBezTo>
                    <a:pt x="412" y="1109"/>
                    <a:pt x="444" y="1109"/>
                    <a:pt x="476" y="1077"/>
                  </a:cubicBezTo>
                  <a:cubicBezTo>
                    <a:pt x="539" y="1077"/>
                    <a:pt x="571" y="1046"/>
                    <a:pt x="602" y="1014"/>
                  </a:cubicBezTo>
                  <a:cubicBezTo>
                    <a:pt x="634" y="982"/>
                    <a:pt x="666" y="951"/>
                    <a:pt x="666" y="887"/>
                  </a:cubicBezTo>
                  <a:cubicBezTo>
                    <a:pt x="697" y="856"/>
                    <a:pt x="697" y="792"/>
                    <a:pt x="697" y="761"/>
                  </a:cubicBezTo>
                  <a:lnTo>
                    <a:pt x="697" y="349"/>
                  </a:lnTo>
                  <a:cubicBezTo>
                    <a:pt x="697" y="286"/>
                    <a:pt x="697" y="254"/>
                    <a:pt x="666" y="191"/>
                  </a:cubicBezTo>
                  <a:cubicBezTo>
                    <a:pt x="666" y="159"/>
                    <a:pt x="634" y="127"/>
                    <a:pt x="602" y="96"/>
                  </a:cubicBezTo>
                  <a:cubicBezTo>
                    <a:pt x="571" y="64"/>
                    <a:pt x="539" y="32"/>
                    <a:pt x="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4613;p40">
              <a:extLst>
                <a:ext uri="{FF2B5EF4-FFF2-40B4-BE49-F238E27FC236}">
                  <a16:creationId xmlns:a16="http://schemas.microsoft.com/office/drawing/2014/main" id="{1A777D61-8BDD-EFC5-0936-E6CD371A460A}"/>
                </a:ext>
              </a:extLst>
            </p:cNvPr>
            <p:cNvSpPr/>
            <p:nvPr/>
          </p:nvSpPr>
          <p:spPr>
            <a:xfrm>
              <a:off x="3124906" y="3237800"/>
              <a:ext cx="15344" cy="35749"/>
            </a:xfrm>
            <a:custGeom>
              <a:avLst/>
              <a:gdLst/>
              <a:ahLst/>
              <a:cxnLst/>
              <a:rect l="l" t="t" r="r" b="b"/>
              <a:pathLst>
                <a:path w="476" h="1109" extrusionOk="0">
                  <a:moveTo>
                    <a:pt x="1" y="0"/>
                  </a:moveTo>
                  <a:lnTo>
                    <a:pt x="1" y="127"/>
                  </a:lnTo>
                  <a:lnTo>
                    <a:pt x="191" y="127"/>
                  </a:lnTo>
                  <a:lnTo>
                    <a:pt x="191" y="982"/>
                  </a:lnTo>
                  <a:lnTo>
                    <a:pt x="1" y="982"/>
                  </a:lnTo>
                  <a:lnTo>
                    <a:pt x="1" y="1109"/>
                  </a:lnTo>
                  <a:lnTo>
                    <a:pt x="476" y="1109"/>
                  </a:lnTo>
                  <a:lnTo>
                    <a:pt x="476" y="1014"/>
                  </a:lnTo>
                  <a:lnTo>
                    <a:pt x="317" y="1014"/>
                  </a:lnTo>
                  <a:lnTo>
                    <a:pt x="3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4614;p40">
              <a:extLst>
                <a:ext uri="{FF2B5EF4-FFF2-40B4-BE49-F238E27FC236}">
                  <a16:creationId xmlns:a16="http://schemas.microsoft.com/office/drawing/2014/main" id="{E1EAEE84-EB6D-C312-1011-B48DD2AFA56A}"/>
                </a:ext>
              </a:extLst>
            </p:cNvPr>
            <p:cNvSpPr/>
            <p:nvPr/>
          </p:nvSpPr>
          <p:spPr>
            <a:xfrm>
              <a:off x="3149405" y="3237800"/>
              <a:ext cx="15344" cy="35749"/>
            </a:xfrm>
            <a:custGeom>
              <a:avLst/>
              <a:gdLst/>
              <a:ahLst/>
              <a:cxnLst/>
              <a:rect l="l" t="t" r="r" b="b"/>
              <a:pathLst>
                <a:path w="476" h="1109" extrusionOk="0">
                  <a:moveTo>
                    <a:pt x="1" y="0"/>
                  </a:moveTo>
                  <a:lnTo>
                    <a:pt x="1" y="127"/>
                  </a:lnTo>
                  <a:lnTo>
                    <a:pt x="191" y="127"/>
                  </a:lnTo>
                  <a:lnTo>
                    <a:pt x="191" y="982"/>
                  </a:lnTo>
                  <a:lnTo>
                    <a:pt x="1" y="982"/>
                  </a:lnTo>
                  <a:lnTo>
                    <a:pt x="1" y="1109"/>
                  </a:lnTo>
                  <a:lnTo>
                    <a:pt x="476" y="1109"/>
                  </a:lnTo>
                  <a:lnTo>
                    <a:pt x="476" y="1014"/>
                  </a:lnTo>
                  <a:lnTo>
                    <a:pt x="317" y="1014"/>
                  </a:lnTo>
                  <a:lnTo>
                    <a:pt x="3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4615;p40">
              <a:extLst>
                <a:ext uri="{FF2B5EF4-FFF2-40B4-BE49-F238E27FC236}">
                  <a16:creationId xmlns:a16="http://schemas.microsoft.com/office/drawing/2014/main" id="{EF7F082B-BF70-9AAA-C1DF-E6A767EAB32E}"/>
                </a:ext>
              </a:extLst>
            </p:cNvPr>
            <p:cNvSpPr/>
            <p:nvPr/>
          </p:nvSpPr>
          <p:spPr>
            <a:xfrm>
              <a:off x="3170841" y="3237800"/>
              <a:ext cx="22500" cy="36780"/>
            </a:xfrm>
            <a:custGeom>
              <a:avLst/>
              <a:gdLst/>
              <a:ahLst/>
              <a:cxnLst/>
              <a:rect l="l" t="t" r="r" b="b"/>
              <a:pathLst>
                <a:path w="698" h="1141" extrusionOk="0">
                  <a:moveTo>
                    <a:pt x="444" y="127"/>
                  </a:moveTo>
                  <a:cubicBezTo>
                    <a:pt x="476" y="159"/>
                    <a:pt x="508" y="159"/>
                    <a:pt x="539" y="190"/>
                  </a:cubicBezTo>
                  <a:cubicBezTo>
                    <a:pt x="539" y="222"/>
                    <a:pt x="571" y="222"/>
                    <a:pt x="571" y="254"/>
                  </a:cubicBezTo>
                  <a:cubicBezTo>
                    <a:pt x="603" y="285"/>
                    <a:pt x="603" y="317"/>
                    <a:pt x="603" y="349"/>
                  </a:cubicBezTo>
                  <a:lnTo>
                    <a:pt x="603" y="792"/>
                  </a:lnTo>
                  <a:cubicBezTo>
                    <a:pt x="603" y="824"/>
                    <a:pt x="603" y="855"/>
                    <a:pt x="571" y="887"/>
                  </a:cubicBezTo>
                  <a:cubicBezTo>
                    <a:pt x="571" y="887"/>
                    <a:pt x="539" y="919"/>
                    <a:pt x="539" y="950"/>
                  </a:cubicBezTo>
                  <a:cubicBezTo>
                    <a:pt x="508" y="982"/>
                    <a:pt x="476" y="982"/>
                    <a:pt x="444" y="1014"/>
                  </a:cubicBezTo>
                  <a:lnTo>
                    <a:pt x="254" y="1014"/>
                  </a:lnTo>
                  <a:cubicBezTo>
                    <a:pt x="254" y="982"/>
                    <a:pt x="223" y="982"/>
                    <a:pt x="191" y="950"/>
                  </a:cubicBezTo>
                  <a:cubicBezTo>
                    <a:pt x="159" y="919"/>
                    <a:pt x="159" y="887"/>
                    <a:pt x="128" y="887"/>
                  </a:cubicBezTo>
                  <a:cubicBezTo>
                    <a:pt x="128" y="855"/>
                    <a:pt x="128" y="824"/>
                    <a:pt x="128" y="792"/>
                  </a:cubicBezTo>
                  <a:lnTo>
                    <a:pt x="128" y="349"/>
                  </a:lnTo>
                  <a:cubicBezTo>
                    <a:pt x="128" y="317"/>
                    <a:pt x="128" y="285"/>
                    <a:pt x="128" y="254"/>
                  </a:cubicBezTo>
                  <a:cubicBezTo>
                    <a:pt x="159" y="222"/>
                    <a:pt x="159" y="222"/>
                    <a:pt x="191" y="190"/>
                  </a:cubicBezTo>
                  <a:cubicBezTo>
                    <a:pt x="223" y="159"/>
                    <a:pt x="254" y="159"/>
                    <a:pt x="254" y="127"/>
                  </a:cubicBezTo>
                  <a:close/>
                  <a:moveTo>
                    <a:pt x="349" y="0"/>
                  </a:moveTo>
                  <a:cubicBezTo>
                    <a:pt x="318" y="0"/>
                    <a:pt x="254" y="0"/>
                    <a:pt x="223" y="32"/>
                  </a:cubicBezTo>
                  <a:cubicBezTo>
                    <a:pt x="191" y="64"/>
                    <a:pt x="128" y="64"/>
                    <a:pt x="96" y="95"/>
                  </a:cubicBezTo>
                  <a:cubicBezTo>
                    <a:pt x="64" y="127"/>
                    <a:pt x="64" y="159"/>
                    <a:pt x="33" y="222"/>
                  </a:cubicBezTo>
                  <a:cubicBezTo>
                    <a:pt x="1" y="254"/>
                    <a:pt x="1" y="317"/>
                    <a:pt x="1" y="349"/>
                  </a:cubicBezTo>
                  <a:lnTo>
                    <a:pt x="1" y="792"/>
                  </a:lnTo>
                  <a:cubicBezTo>
                    <a:pt x="1" y="824"/>
                    <a:pt x="1" y="887"/>
                    <a:pt x="33" y="919"/>
                  </a:cubicBezTo>
                  <a:cubicBezTo>
                    <a:pt x="64" y="950"/>
                    <a:pt x="64" y="982"/>
                    <a:pt x="96" y="1014"/>
                  </a:cubicBezTo>
                  <a:cubicBezTo>
                    <a:pt x="128" y="1045"/>
                    <a:pt x="191" y="1077"/>
                    <a:pt x="223" y="1109"/>
                  </a:cubicBezTo>
                  <a:cubicBezTo>
                    <a:pt x="254" y="1109"/>
                    <a:pt x="318" y="1140"/>
                    <a:pt x="349" y="1140"/>
                  </a:cubicBezTo>
                  <a:cubicBezTo>
                    <a:pt x="413" y="1140"/>
                    <a:pt x="444" y="1109"/>
                    <a:pt x="508" y="1109"/>
                  </a:cubicBezTo>
                  <a:cubicBezTo>
                    <a:pt x="539" y="1077"/>
                    <a:pt x="571" y="1045"/>
                    <a:pt x="603" y="1014"/>
                  </a:cubicBezTo>
                  <a:cubicBezTo>
                    <a:pt x="634" y="982"/>
                    <a:pt x="666" y="950"/>
                    <a:pt x="698" y="919"/>
                  </a:cubicBezTo>
                  <a:cubicBezTo>
                    <a:pt x="698" y="887"/>
                    <a:pt x="698" y="824"/>
                    <a:pt x="698" y="792"/>
                  </a:cubicBezTo>
                  <a:lnTo>
                    <a:pt x="698" y="349"/>
                  </a:lnTo>
                  <a:cubicBezTo>
                    <a:pt x="698" y="317"/>
                    <a:pt x="698" y="254"/>
                    <a:pt x="698" y="222"/>
                  </a:cubicBezTo>
                  <a:cubicBezTo>
                    <a:pt x="666" y="190"/>
                    <a:pt x="634" y="127"/>
                    <a:pt x="603" y="95"/>
                  </a:cubicBezTo>
                  <a:cubicBezTo>
                    <a:pt x="571" y="64"/>
                    <a:pt x="539" y="64"/>
                    <a:pt x="508" y="32"/>
                  </a:cubicBezTo>
                  <a:cubicBezTo>
                    <a:pt x="444" y="0"/>
                    <a:pt x="413"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4616;p40">
              <a:extLst>
                <a:ext uri="{FF2B5EF4-FFF2-40B4-BE49-F238E27FC236}">
                  <a16:creationId xmlns:a16="http://schemas.microsoft.com/office/drawing/2014/main" id="{177377BB-213E-6FFE-A287-AA097AC9637C}"/>
                </a:ext>
              </a:extLst>
            </p:cNvPr>
            <p:cNvSpPr/>
            <p:nvPr/>
          </p:nvSpPr>
          <p:spPr>
            <a:xfrm>
              <a:off x="3199434" y="3237800"/>
              <a:ext cx="22500" cy="36780"/>
            </a:xfrm>
            <a:custGeom>
              <a:avLst/>
              <a:gdLst/>
              <a:ahLst/>
              <a:cxnLst/>
              <a:rect l="l" t="t" r="r" b="b"/>
              <a:pathLst>
                <a:path w="698" h="1141" extrusionOk="0">
                  <a:moveTo>
                    <a:pt x="444" y="127"/>
                  </a:moveTo>
                  <a:cubicBezTo>
                    <a:pt x="476" y="159"/>
                    <a:pt x="476" y="159"/>
                    <a:pt x="507" y="190"/>
                  </a:cubicBezTo>
                  <a:cubicBezTo>
                    <a:pt x="539" y="222"/>
                    <a:pt x="539" y="222"/>
                    <a:pt x="571" y="254"/>
                  </a:cubicBezTo>
                  <a:cubicBezTo>
                    <a:pt x="571" y="285"/>
                    <a:pt x="571" y="317"/>
                    <a:pt x="571" y="349"/>
                  </a:cubicBezTo>
                  <a:lnTo>
                    <a:pt x="571" y="792"/>
                  </a:lnTo>
                  <a:cubicBezTo>
                    <a:pt x="571" y="824"/>
                    <a:pt x="571" y="855"/>
                    <a:pt x="571" y="887"/>
                  </a:cubicBezTo>
                  <a:cubicBezTo>
                    <a:pt x="539" y="887"/>
                    <a:pt x="539" y="919"/>
                    <a:pt x="507" y="950"/>
                  </a:cubicBezTo>
                  <a:cubicBezTo>
                    <a:pt x="476" y="982"/>
                    <a:pt x="476" y="982"/>
                    <a:pt x="444" y="1014"/>
                  </a:cubicBezTo>
                  <a:lnTo>
                    <a:pt x="254" y="1014"/>
                  </a:lnTo>
                  <a:cubicBezTo>
                    <a:pt x="222" y="982"/>
                    <a:pt x="191" y="982"/>
                    <a:pt x="191" y="950"/>
                  </a:cubicBezTo>
                  <a:cubicBezTo>
                    <a:pt x="159" y="919"/>
                    <a:pt x="127" y="887"/>
                    <a:pt x="127" y="887"/>
                  </a:cubicBezTo>
                  <a:cubicBezTo>
                    <a:pt x="127" y="855"/>
                    <a:pt x="96" y="824"/>
                    <a:pt x="96" y="792"/>
                  </a:cubicBezTo>
                  <a:lnTo>
                    <a:pt x="96" y="349"/>
                  </a:lnTo>
                  <a:cubicBezTo>
                    <a:pt x="96" y="317"/>
                    <a:pt x="127" y="285"/>
                    <a:pt x="127" y="254"/>
                  </a:cubicBezTo>
                  <a:cubicBezTo>
                    <a:pt x="127" y="222"/>
                    <a:pt x="159" y="222"/>
                    <a:pt x="191" y="190"/>
                  </a:cubicBezTo>
                  <a:cubicBezTo>
                    <a:pt x="191" y="159"/>
                    <a:pt x="222" y="159"/>
                    <a:pt x="254" y="127"/>
                  </a:cubicBezTo>
                  <a:close/>
                  <a:moveTo>
                    <a:pt x="349" y="0"/>
                  </a:moveTo>
                  <a:cubicBezTo>
                    <a:pt x="286" y="0"/>
                    <a:pt x="254" y="0"/>
                    <a:pt x="222" y="32"/>
                  </a:cubicBezTo>
                  <a:cubicBezTo>
                    <a:pt x="159" y="64"/>
                    <a:pt x="127" y="64"/>
                    <a:pt x="96" y="95"/>
                  </a:cubicBezTo>
                  <a:cubicBezTo>
                    <a:pt x="64" y="127"/>
                    <a:pt x="32" y="159"/>
                    <a:pt x="32" y="222"/>
                  </a:cubicBezTo>
                  <a:cubicBezTo>
                    <a:pt x="1" y="254"/>
                    <a:pt x="1" y="317"/>
                    <a:pt x="1" y="349"/>
                  </a:cubicBezTo>
                  <a:lnTo>
                    <a:pt x="1" y="792"/>
                  </a:lnTo>
                  <a:cubicBezTo>
                    <a:pt x="1" y="824"/>
                    <a:pt x="1" y="887"/>
                    <a:pt x="32" y="919"/>
                  </a:cubicBezTo>
                  <a:cubicBezTo>
                    <a:pt x="32" y="950"/>
                    <a:pt x="64" y="982"/>
                    <a:pt x="96" y="1014"/>
                  </a:cubicBezTo>
                  <a:cubicBezTo>
                    <a:pt x="127" y="1045"/>
                    <a:pt x="159" y="1077"/>
                    <a:pt x="222" y="1109"/>
                  </a:cubicBezTo>
                  <a:cubicBezTo>
                    <a:pt x="254" y="1109"/>
                    <a:pt x="286" y="1140"/>
                    <a:pt x="349" y="1140"/>
                  </a:cubicBezTo>
                  <a:cubicBezTo>
                    <a:pt x="412" y="1140"/>
                    <a:pt x="444" y="1109"/>
                    <a:pt x="476" y="1109"/>
                  </a:cubicBezTo>
                  <a:cubicBezTo>
                    <a:pt x="539" y="1077"/>
                    <a:pt x="571" y="1045"/>
                    <a:pt x="602" y="1014"/>
                  </a:cubicBezTo>
                  <a:cubicBezTo>
                    <a:pt x="634" y="982"/>
                    <a:pt x="666" y="950"/>
                    <a:pt x="666" y="919"/>
                  </a:cubicBezTo>
                  <a:cubicBezTo>
                    <a:pt x="697" y="887"/>
                    <a:pt x="697" y="824"/>
                    <a:pt x="697" y="792"/>
                  </a:cubicBezTo>
                  <a:lnTo>
                    <a:pt x="697" y="349"/>
                  </a:lnTo>
                  <a:cubicBezTo>
                    <a:pt x="697" y="317"/>
                    <a:pt x="697" y="254"/>
                    <a:pt x="666" y="222"/>
                  </a:cubicBezTo>
                  <a:cubicBezTo>
                    <a:pt x="666" y="190"/>
                    <a:pt x="634" y="127"/>
                    <a:pt x="602" y="95"/>
                  </a:cubicBezTo>
                  <a:cubicBezTo>
                    <a:pt x="571" y="64"/>
                    <a:pt x="539" y="64"/>
                    <a:pt x="476" y="32"/>
                  </a:cubicBezTo>
                  <a:cubicBezTo>
                    <a:pt x="444" y="0"/>
                    <a:pt x="381"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4617;p40">
              <a:extLst>
                <a:ext uri="{FF2B5EF4-FFF2-40B4-BE49-F238E27FC236}">
                  <a16:creationId xmlns:a16="http://schemas.microsoft.com/office/drawing/2014/main" id="{1924D814-1ED9-6C17-D7BF-A41856D45200}"/>
                </a:ext>
              </a:extLst>
            </p:cNvPr>
            <p:cNvSpPr/>
            <p:nvPr/>
          </p:nvSpPr>
          <p:spPr>
            <a:xfrm>
              <a:off x="3124906" y="3294953"/>
              <a:ext cx="15344" cy="35781"/>
            </a:xfrm>
            <a:custGeom>
              <a:avLst/>
              <a:gdLst/>
              <a:ahLst/>
              <a:cxnLst/>
              <a:rect l="l" t="t" r="r" b="b"/>
              <a:pathLst>
                <a:path w="476" h="1110" extrusionOk="0">
                  <a:moveTo>
                    <a:pt x="1" y="1"/>
                  </a:moveTo>
                  <a:lnTo>
                    <a:pt x="1" y="127"/>
                  </a:lnTo>
                  <a:lnTo>
                    <a:pt x="191" y="127"/>
                  </a:lnTo>
                  <a:lnTo>
                    <a:pt x="191" y="983"/>
                  </a:lnTo>
                  <a:lnTo>
                    <a:pt x="1" y="983"/>
                  </a:lnTo>
                  <a:lnTo>
                    <a:pt x="1" y="1109"/>
                  </a:lnTo>
                  <a:lnTo>
                    <a:pt x="476" y="1109"/>
                  </a:lnTo>
                  <a:lnTo>
                    <a:pt x="476" y="983"/>
                  </a:lnTo>
                  <a:lnTo>
                    <a:pt x="317" y="983"/>
                  </a:lnTo>
                  <a:lnTo>
                    <a:pt x="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4618;p40">
              <a:extLst>
                <a:ext uri="{FF2B5EF4-FFF2-40B4-BE49-F238E27FC236}">
                  <a16:creationId xmlns:a16="http://schemas.microsoft.com/office/drawing/2014/main" id="{C959969A-C557-EF86-6C4B-87ADF757B5A6}"/>
                </a:ext>
              </a:extLst>
            </p:cNvPr>
            <p:cNvSpPr/>
            <p:nvPr/>
          </p:nvSpPr>
          <p:spPr>
            <a:xfrm>
              <a:off x="3146342" y="3294953"/>
              <a:ext cx="22500" cy="35781"/>
            </a:xfrm>
            <a:custGeom>
              <a:avLst/>
              <a:gdLst/>
              <a:ahLst/>
              <a:cxnLst/>
              <a:rect l="l" t="t" r="r" b="b"/>
              <a:pathLst>
                <a:path w="698" h="1110" extrusionOk="0">
                  <a:moveTo>
                    <a:pt x="349" y="96"/>
                  </a:moveTo>
                  <a:cubicBezTo>
                    <a:pt x="381" y="96"/>
                    <a:pt x="412" y="96"/>
                    <a:pt x="444" y="127"/>
                  </a:cubicBezTo>
                  <a:cubicBezTo>
                    <a:pt x="476" y="127"/>
                    <a:pt x="507" y="159"/>
                    <a:pt x="507" y="159"/>
                  </a:cubicBezTo>
                  <a:cubicBezTo>
                    <a:pt x="539" y="191"/>
                    <a:pt x="571" y="222"/>
                    <a:pt x="571" y="254"/>
                  </a:cubicBezTo>
                  <a:cubicBezTo>
                    <a:pt x="571" y="286"/>
                    <a:pt x="603" y="317"/>
                    <a:pt x="603" y="349"/>
                  </a:cubicBezTo>
                  <a:lnTo>
                    <a:pt x="603" y="761"/>
                  </a:lnTo>
                  <a:cubicBezTo>
                    <a:pt x="603" y="793"/>
                    <a:pt x="571" y="824"/>
                    <a:pt x="571" y="856"/>
                  </a:cubicBezTo>
                  <a:cubicBezTo>
                    <a:pt x="571" y="888"/>
                    <a:pt x="539" y="919"/>
                    <a:pt x="507" y="919"/>
                  </a:cubicBezTo>
                  <a:cubicBezTo>
                    <a:pt x="507" y="951"/>
                    <a:pt x="476" y="983"/>
                    <a:pt x="444" y="983"/>
                  </a:cubicBezTo>
                  <a:cubicBezTo>
                    <a:pt x="412" y="983"/>
                    <a:pt x="381" y="1014"/>
                    <a:pt x="349" y="1014"/>
                  </a:cubicBezTo>
                  <a:cubicBezTo>
                    <a:pt x="317" y="1014"/>
                    <a:pt x="286" y="983"/>
                    <a:pt x="254" y="983"/>
                  </a:cubicBezTo>
                  <a:cubicBezTo>
                    <a:pt x="222" y="983"/>
                    <a:pt x="222" y="951"/>
                    <a:pt x="191" y="919"/>
                  </a:cubicBezTo>
                  <a:cubicBezTo>
                    <a:pt x="159" y="919"/>
                    <a:pt x="159" y="888"/>
                    <a:pt x="127" y="856"/>
                  </a:cubicBezTo>
                  <a:cubicBezTo>
                    <a:pt x="127" y="824"/>
                    <a:pt x="127" y="793"/>
                    <a:pt x="127" y="761"/>
                  </a:cubicBezTo>
                  <a:lnTo>
                    <a:pt x="127" y="349"/>
                  </a:lnTo>
                  <a:cubicBezTo>
                    <a:pt x="127" y="317"/>
                    <a:pt x="127" y="286"/>
                    <a:pt x="127" y="254"/>
                  </a:cubicBezTo>
                  <a:cubicBezTo>
                    <a:pt x="159" y="222"/>
                    <a:pt x="159" y="191"/>
                    <a:pt x="191" y="159"/>
                  </a:cubicBezTo>
                  <a:cubicBezTo>
                    <a:pt x="222" y="159"/>
                    <a:pt x="222" y="127"/>
                    <a:pt x="254" y="127"/>
                  </a:cubicBezTo>
                  <a:cubicBezTo>
                    <a:pt x="286" y="96"/>
                    <a:pt x="317" y="96"/>
                    <a:pt x="349" y="96"/>
                  </a:cubicBezTo>
                  <a:close/>
                  <a:moveTo>
                    <a:pt x="222" y="1"/>
                  </a:moveTo>
                  <a:cubicBezTo>
                    <a:pt x="191" y="32"/>
                    <a:pt x="127" y="64"/>
                    <a:pt x="96" y="96"/>
                  </a:cubicBezTo>
                  <a:cubicBezTo>
                    <a:pt x="64" y="127"/>
                    <a:pt x="64" y="159"/>
                    <a:pt x="32" y="191"/>
                  </a:cubicBezTo>
                  <a:cubicBezTo>
                    <a:pt x="1" y="254"/>
                    <a:pt x="1" y="286"/>
                    <a:pt x="1" y="349"/>
                  </a:cubicBezTo>
                  <a:lnTo>
                    <a:pt x="1" y="761"/>
                  </a:lnTo>
                  <a:cubicBezTo>
                    <a:pt x="1" y="824"/>
                    <a:pt x="1" y="856"/>
                    <a:pt x="32" y="888"/>
                  </a:cubicBezTo>
                  <a:cubicBezTo>
                    <a:pt x="64" y="951"/>
                    <a:pt x="64" y="983"/>
                    <a:pt x="96" y="1014"/>
                  </a:cubicBezTo>
                  <a:cubicBezTo>
                    <a:pt x="127" y="1046"/>
                    <a:pt x="191" y="1078"/>
                    <a:pt x="222" y="1078"/>
                  </a:cubicBezTo>
                  <a:cubicBezTo>
                    <a:pt x="254" y="1109"/>
                    <a:pt x="317" y="1109"/>
                    <a:pt x="349" y="1109"/>
                  </a:cubicBezTo>
                  <a:cubicBezTo>
                    <a:pt x="412" y="1109"/>
                    <a:pt x="444" y="1109"/>
                    <a:pt x="507" y="1078"/>
                  </a:cubicBezTo>
                  <a:cubicBezTo>
                    <a:pt x="539" y="1078"/>
                    <a:pt x="571" y="1046"/>
                    <a:pt x="603" y="1014"/>
                  </a:cubicBezTo>
                  <a:cubicBezTo>
                    <a:pt x="634" y="983"/>
                    <a:pt x="666" y="951"/>
                    <a:pt x="698" y="888"/>
                  </a:cubicBezTo>
                  <a:cubicBezTo>
                    <a:pt x="698" y="856"/>
                    <a:pt x="698" y="824"/>
                    <a:pt x="698" y="761"/>
                  </a:cubicBezTo>
                  <a:lnTo>
                    <a:pt x="698" y="349"/>
                  </a:lnTo>
                  <a:cubicBezTo>
                    <a:pt x="698" y="286"/>
                    <a:pt x="698" y="254"/>
                    <a:pt x="698" y="191"/>
                  </a:cubicBezTo>
                  <a:cubicBezTo>
                    <a:pt x="666" y="159"/>
                    <a:pt x="634" y="127"/>
                    <a:pt x="603" y="96"/>
                  </a:cubicBezTo>
                  <a:cubicBezTo>
                    <a:pt x="571" y="64"/>
                    <a:pt x="539" y="32"/>
                    <a:pt x="5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4619;p40">
              <a:extLst>
                <a:ext uri="{FF2B5EF4-FFF2-40B4-BE49-F238E27FC236}">
                  <a16:creationId xmlns:a16="http://schemas.microsoft.com/office/drawing/2014/main" id="{6779E290-7644-0793-6F9B-C9BB5E598E42}"/>
                </a:ext>
              </a:extLst>
            </p:cNvPr>
            <p:cNvSpPr/>
            <p:nvPr/>
          </p:nvSpPr>
          <p:spPr>
            <a:xfrm>
              <a:off x="3174935" y="3294953"/>
              <a:ext cx="22500" cy="35781"/>
            </a:xfrm>
            <a:custGeom>
              <a:avLst/>
              <a:gdLst/>
              <a:ahLst/>
              <a:cxnLst/>
              <a:rect l="l" t="t" r="r" b="b"/>
              <a:pathLst>
                <a:path w="698" h="1110" extrusionOk="0">
                  <a:moveTo>
                    <a:pt x="349" y="96"/>
                  </a:moveTo>
                  <a:cubicBezTo>
                    <a:pt x="381" y="96"/>
                    <a:pt x="412" y="96"/>
                    <a:pt x="444" y="127"/>
                  </a:cubicBezTo>
                  <a:cubicBezTo>
                    <a:pt x="444" y="127"/>
                    <a:pt x="476" y="159"/>
                    <a:pt x="507" y="159"/>
                  </a:cubicBezTo>
                  <a:cubicBezTo>
                    <a:pt x="539" y="191"/>
                    <a:pt x="539" y="222"/>
                    <a:pt x="539" y="254"/>
                  </a:cubicBezTo>
                  <a:cubicBezTo>
                    <a:pt x="571" y="286"/>
                    <a:pt x="571" y="317"/>
                    <a:pt x="571" y="349"/>
                  </a:cubicBezTo>
                  <a:lnTo>
                    <a:pt x="571" y="761"/>
                  </a:lnTo>
                  <a:cubicBezTo>
                    <a:pt x="571" y="793"/>
                    <a:pt x="571" y="824"/>
                    <a:pt x="539" y="856"/>
                  </a:cubicBezTo>
                  <a:cubicBezTo>
                    <a:pt x="539" y="888"/>
                    <a:pt x="539" y="919"/>
                    <a:pt x="507" y="919"/>
                  </a:cubicBezTo>
                  <a:cubicBezTo>
                    <a:pt x="476" y="951"/>
                    <a:pt x="444" y="983"/>
                    <a:pt x="444" y="983"/>
                  </a:cubicBezTo>
                  <a:cubicBezTo>
                    <a:pt x="412" y="983"/>
                    <a:pt x="381" y="1014"/>
                    <a:pt x="349" y="1014"/>
                  </a:cubicBezTo>
                  <a:cubicBezTo>
                    <a:pt x="317" y="1014"/>
                    <a:pt x="286" y="983"/>
                    <a:pt x="254" y="983"/>
                  </a:cubicBezTo>
                  <a:cubicBezTo>
                    <a:pt x="222" y="983"/>
                    <a:pt x="191" y="951"/>
                    <a:pt x="159" y="919"/>
                  </a:cubicBezTo>
                  <a:cubicBezTo>
                    <a:pt x="159" y="919"/>
                    <a:pt x="127" y="888"/>
                    <a:pt x="127" y="856"/>
                  </a:cubicBezTo>
                  <a:cubicBezTo>
                    <a:pt x="96" y="824"/>
                    <a:pt x="96" y="793"/>
                    <a:pt x="96" y="761"/>
                  </a:cubicBezTo>
                  <a:lnTo>
                    <a:pt x="96" y="349"/>
                  </a:lnTo>
                  <a:cubicBezTo>
                    <a:pt x="96" y="317"/>
                    <a:pt x="96" y="286"/>
                    <a:pt x="127" y="254"/>
                  </a:cubicBezTo>
                  <a:cubicBezTo>
                    <a:pt x="127" y="222"/>
                    <a:pt x="159" y="191"/>
                    <a:pt x="159" y="159"/>
                  </a:cubicBezTo>
                  <a:cubicBezTo>
                    <a:pt x="191" y="159"/>
                    <a:pt x="222" y="127"/>
                    <a:pt x="254" y="127"/>
                  </a:cubicBezTo>
                  <a:cubicBezTo>
                    <a:pt x="286" y="96"/>
                    <a:pt x="317" y="96"/>
                    <a:pt x="349" y="96"/>
                  </a:cubicBezTo>
                  <a:close/>
                  <a:moveTo>
                    <a:pt x="191" y="1"/>
                  </a:moveTo>
                  <a:cubicBezTo>
                    <a:pt x="159" y="32"/>
                    <a:pt x="127" y="64"/>
                    <a:pt x="96" y="96"/>
                  </a:cubicBezTo>
                  <a:cubicBezTo>
                    <a:pt x="64" y="127"/>
                    <a:pt x="32" y="159"/>
                    <a:pt x="32" y="191"/>
                  </a:cubicBezTo>
                  <a:cubicBezTo>
                    <a:pt x="1" y="254"/>
                    <a:pt x="1" y="286"/>
                    <a:pt x="1" y="349"/>
                  </a:cubicBezTo>
                  <a:lnTo>
                    <a:pt x="1" y="761"/>
                  </a:lnTo>
                  <a:cubicBezTo>
                    <a:pt x="1" y="824"/>
                    <a:pt x="1" y="856"/>
                    <a:pt x="32" y="888"/>
                  </a:cubicBezTo>
                  <a:cubicBezTo>
                    <a:pt x="32" y="951"/>
                    <a:pt x="64" y="983"/>
                    <a:pt x="96" y="1014"/>
                  </a:cubicBezTo>
                  <a:cubicBezTo>
                    <a:pt x="127" y="1046"/>
                    <a:pt x="159" y="1078"/>
                    <a:pt x="191" y="1078"/>
                  </a:cubicBezTo>
                  <a:cubicBezTo>
                    <a:pt x="254" y="1109"/>
                    <a:pt x="286" y="1109"/>
                    <a:pt x="349" y="1109"/>
                  </a:cubicBezTo>
                  <a:cubicBezTo>
                    <a:pt x="381" y="1109"/>
                    <a:pt x="444" y="1109"/>
                    <a:pt x="476" y="1078"/>
                  </a:cubicBezTo>
                  <a:cubicBezTo>
                    <a:pt x="507" y="1078"/>
                    <a:pt x="571" y="1046"/>
                    <a:pt x="602" y="1014"/>
                  </a:cubicBezTo>
                  <a:cubicBezTo>
                    <a:pt x="634" y="983"/>
                    <a:pt x="634" y="951"/>
                    <a:pt x="666" y="888"/>
                  </a:cubicBezTo>
                  <a:cubicBezTo>
                    <a:pt x="697" y="856"/>
                    <a:pt x="697" y="824"/>
                    <a:pt x="697" y="761"/>
                  </a:cubicBezTo>
                  <a:lnTo>
                    <a:pt x="697" y="349"/>
                  </a:lnTo>
                  <a:cubicBezTo>
                    <a:pt x="697" y="286"/>
                    <a:pt x="697" y="254"/>
                    <a:pt x="666" y="191"/>
                  </a:cubicBezTo>
                  <a:cubicBezTo>
                    <a:pt x="666" y="159"/>
                    <a:pt x="634" y="127"/>
                    <a:pt x="602" y="96"/>
                  </a:cubicBezTo>
                  <a:cubicBezTo>
                    <a:pt x="571" y="64"/>
                    <a:pt x="539" y="32"/>
                    <a:pt x="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4620;p40">
              <a:extLst>
                <a:ext uri="{FF2B5EF4-FFF2-40B4-BE49-F238E27FC236}">
                  <a16:creationId xmlns:a16="http://schemas.microsoft.com/office/drawing/2014/main" id="{5F5CFF78-2D83-1346-45F7-1812F4800742}"/>
                </a:ext>
              </a:extLst>
            </p:cNvPr>
            <p:cNvSpPr/>
            <p:nvPr/>
          </p:nvSpPr>
          <p:spPr>
            <a:xfrm>
              <a:off x="3205558" y="3294953"/>
              <a:ext cx="15344" cy="35781"/>
            </a:xfrm>
            <a:custGeom>
              <a:avLst/>
              <a:gdLst/>
              <a:ahLst/>
              <a:cxnLst/>
              <a:rect l="l" t="t" r="r" b="b"/>
              <a:pathLst>
                <a:path w="476" h="1110" extrusionOk="0">
                  <a:moveTo>
                    <a:pt x="1" y="1"/>
                  </a:moveTo>
                  <a:lnTo>
                    <a:pt x="1" y="127"/>
                  </a:lnTo>
                  <a:lnTo>
                    <a:pt x="191" y="127"/>
                  </a:lnTo>
                  <a:lnTo>
                    <a:pt x="191" y="983"/>
                  </a:lnTo>
                  <a:lnTo>
                    <a:pt x="1" y="983"/>
                  </a:lnTo>
                  <a:lnTo>
                    <a:pt x="1" y="1109"/>
                  </a:lnTo>
                  <a:lnTo>
                    <a:pt x="476" y="1109"/>
                  </a:lnTo>
                  <a:lnTo>
                    <a:pt x="476" y="983"/>
                  </a:lnTo>
                  <a:lnTo>
                    <a:pt x="317" y="983"/>
                  </a:lnTo>
                  <a:lnTo>
                    <a:pt x="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4621;p40">
              <a:extLst>
                <a:ext uri="{FF2B5EF4-FFF2-40B4-BE49-F238E27FC236}">
                  <a16:creationId xmlns:a16="http://schemas.microsoft.com/office/drawing/2014/main" id="{1F2A763A-1069-6A7D-C7F4-643472ABB80C}"/>
                </a:ext>
              </a:extLst>
            </p:cNvPr>
            <p:cNvSpPr/>
            <p:nvPr/>
          </p:nvSpPr>
          <p:spPr>
            <a:xfrm>
              <a:off x="1509933" y="3063216"/>
              <a:ext cx="455319" cy="294048"/>
            </a:xfrm>
            <a:custGeom>
              <a:avLst/>
              <a:gdLst/>
              <a:ahLst/>
              <a:cxnLst/>
              <a:rect l="l" t="t" r="r" b="b"/>
              <a:pathLst>
                <a:path w="14125" h="9122" extrusionOk="0">
                  <a:moveTo>
                    <a:pt x="0" y="1"/>
                  </a:moveTo>
                  <a:lnTo>
                    <a:pt x="0" y="9122"/>
                  </a:lnTo>
                  <a:lnTo>
                    <a:pt x="14125" y="9122"/>
                  </a:lnTo>
                  <a:lnTo>
                    <a:pt x="14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4622;p40">
              <a:extLst>
                <a:ext uri="{FF2B5EF4-FFF2-40B4-BE49-F238E27FC236}">
                  <a16:creationId xmlns:a16="http://schemas.microsoft.com/office/drawing/2014/main" id="{AC6AECC4-96CD-11B6-E13E-E06781034B6F}"/>
                </a:ext>
              </a:extLst>
            </p:cNvPr>
            <p:cNvSpPr/>
            <p:nvPr/>
          </p:nvSpPr>
          <p:spPr>
            <a:xfrm>
              <a:off x="1443561" y="3374574"/>
              <a:ext cx="588063" cy="14345"/>
            </a:xfrm>
            <a:custGeom>
              <a:avLst/>
              <a:gdLst/>
              <a:ahLst/>
              <a:cxnLst/>
              <a:rect l="l" t="t" r="r" b="b"/>
              <a:pathLst>
                <a:path w="18243" h="445" extrusionOk="0">
                  <a:moveTo>
                    <a:pt x="1" y="1"/>
                  </a:moveTo>
                  <a:lnTo>
                    <a:pt x="1" y="444"/>
                  </a:lnTo>
                  <a:lnTo>
                    <a:pt x="18242" y="444"/>
                  </a:lnTo>
                  <a:lnTo>
                    <a:pt x="18242"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4623;p40">
              <a:extLst>
                <a:ext uri="{FF2B5EF4-FFF2-40B4-BE49-F238E27FC236}">
                  <a16:creationId xmlns:a16="http://schemas.microsoft.com/office/drawing/2014/main" id="{F2A378E7-E60B-C21B-26CF-9277D4FB627C}"/>
                </a:ext>
              </a:extLst>
            </p:cNvPr>
            <p:cNvSpPr/>
            <p:nvPr/>
          </p:nvSpPr>
          <p:spPr>
            <a:xfrm>
              <a:off x="1443561" y="3366418"/>
              <a:ext cx="588063" cy="8188"/>
            </a:xfrm>
            <a:custGeom>
              <a:avLst/>
              <a:gdLst/>
              <a:ahLst/>
              <a:cxnLst/>
              <a:rect l="l" t="t" r="r" b="b"/>
              <a:pathLst>
                <a:path w="18243" h="254" extrusionOk="0">
                  <a:moveTo>
                    <a:pt x="507" y="1"/>
                  </a:moveTo>
                  <a:lnTo>
                    <a:pt x="1" y="254"/>
                  </a:lnTo>
                  <a:lnTo>
                    <a:pt x="18242" y="254"/>
                  </a:lnTo>
                  <a:lnTo>
                    <a:pt x="17735"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4624;p40">
              <a:extLst>
                <a:ext uri="{FF2B5EF4-FFF2-40B4-BE49-F238E27FC236}">
                  <a16:creationId xmlns:a16="http://schemas.microsoft.com/office/drawing/2014/main" id="{9B2334D3-5F91-E1ED-2541-74F7A21E797A}"/>
                </a:ext>
              </a:extLst>
            </p:cNvPr>
            <p:cNvSpPr/>
            <p:nvPr/>
          </p:nvSpPr>
          <p:spPr>
            <a:xfrm>
              <a:off x="1443561" y="3388886"/>
              <a:ext cx="588063" cy="4094"/>
            </a:xfrm>
            <a:custGeom>
              <a:avLst/>
              <a:gdLst/>
              <a:ahLst/>
              <a:cxnLst/>
              <a:rect l="l" t="t" r="r" b="b"/>
              <a:pathLst>
                <a:path w="18243" h="127" extrusionOk="0">
                  <a:moveTo>
                    <a:pt x="1" y="0"/>
                  </a:moveTo>
                  <a:lnTo>
                    <a:pt x="507" y="127"/>
                  </a:lnTo>
                  <a:lnTo>
                    <a:pt x="17735" y="127"/>
                  </a:lnTo>
                  <a:lnTo>
                    <a:pt x="18242"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4625;p40">
              <a:extLst>
                <a:ext uri="{FF2B5EF4-FFF2-40B4-BE49-F238E27FC236}">
                  <a16:creationId xmlns:a16="http://schemas.microsoft.com/office/drawing/2014/main" id="{D69D475B-D18C-8275-DA4C-C0541D5773D7}"/>
                </a:ext>
              </a:extLst>
            </p:cNvPr>
            <p:cNvSpPr/>
            <p:nvPr/>
          </p:nvSpPr>
          <p:spPr>
            <a:xfrm>
              <a:off x="1499714" y="3047904"/>
              <a:ext cx="474725" cy="321609"/>
            </a:xfrm>
            <a:custGeom>
              <a:avLst/>
              <a:gdLst/>
              <a:ahLst/>
              <a:cxnLst/>
              <a:rect l="l" t="t" r="r" b="b"/>
              <a:pathLst>
                <a:path w="14727" h="9977" extrusionOk="0">
                  <a:moveTo>
                    <a:pt x="14220" y="603"/>
                  </a:moveTo>
                  <a:lnTo>
                    <a:pt x="14220" y="9407"/>
                  </a:lnTo>
                  <a:lnTo>
                    <a:pt x="507" y="9407"/>
                  </a:lnTo>
                  <a:lnTo>
                    <a:pt x="507" y="603"/>
                  </a:lnTo>
                  <a:close/>
                  <a:moveTo>
                    <a:pt x="412" y="1"/>
                  </a:moveTo>
                  <a:cubicBezTo>
                    <a:pt x="191" y="1"/>
                    <a:pt x="1" y="191"/>
                    <a:pt x="1" y="413"/>
                  </a:cubicBezTo>
                  <a:lnTo>
                    <a:pt x="1" y="9977"/>
                  </a:lnTo>
                  <a:lnTo>
                    <a:pt x="14727" y="9977"/>
                  </a:lnTo>
                  <a:lnTo>
                    <a:pt x="14727" y="413"/>
                  </a:lnTo>
                  <a:cubicBezTo>
                    <a:pt x="14727" y="191"/>
                    <a:pt x="14568" y="1"/>
                    <a:pt x="1434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4626;p40">
              <a:extLst>
                <a:ext uri="{FF2B5EF4-FFF2-40B4-BE49-F238E27FC236}">
                  <a16:creationId xmlns:a16="http://schemas.microsoft.com/office/drawing/2014/main" id="{73CBABAE-2990-2A99-543B-0DE79112CCDA}"/>
                </a:ext>
              </a:extLst>
            </p:cNvPr>
            <p:cNvSpPr/>
            <p:nvPr/>
          </p:nvSpPr>
          <p:spPr>
            <a:xfrm>
              <a:off x="1732483" y="3053029"/>
              <a:ext cx="10218" cy="10218"/>
            </a:xfrm>
            <a:custGeom>
              <a:avLst/>
              <a:gdLst/>
              <a:ahLst/>
              <a:cxnLst/>
              <a:rect l="l" t="t" r="r" b="b"/>
              <a:pathLst>
                <a:path w="317" h="317" extrusionOk="0">
                  <a:moveTo>
                    <a:pt x="158" y="0"/>
                  </a:moveTo>
                  <a:cubicBezTo>
                    <a:pt x="63" y="0"/>
                    <a:pt x="0" y="64"/>
                    <a:pt x="0" y="159"/>
                  </a:cubicBezTo>
                  <a:cubicBezTo>
                    <a:pt x="0" y="254"/>
                    <a:pt x="63" y="317"/>
                    <a:pt x="158" y="317"/>
                  </a:cubicBezTo>
                  <a:cubicBezTo>
                    <a:pt x="253" y="317"/>
                    <a:pt x="317" y="254"/>
                    <a:pt x="317" y="159"/>
                  </a:cubicBezTo>
                  <a:cubicBezTo>
                    <a:pt x="317" y="64"/>
                    <a:pt x="253" y="0"/>
                    <a:pt x="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4627;p40">
              <a:extLst>
                <a:ext uri="{FF2B5EF4-FFF2-40B4-BE49-F238E27FC236}">
                  <a16:creationId xmlns:a16="http://schemas.microsoft.com/office/drawing/2014/main" id="{647AC159-A036-A440-7C60-A393532FEEE5}"/>
                </a:ext>
              </a:extLst>
            </p:cNvPr>
            <p:cNvSpPr/>
            <p:nvPr/>
          </p:nvSpPr>
          <p:spPr>
            <a:xfrm>
              <a:off x="1586491" y="3175522"/>
              <a:ext cx="98027" cy="74560"/>
            </a:xfrm>
            <a:custGeom>
              <a:avLst/>
              <a:gdLst/>
              <a:ahLst/>
              <a:cxnLst/>
              <a:rect l="l" t="t" r="r" b="b"/>
              <a:pathLst>
                <a:path w="3041" h="2313" extrusionOk="0">
                  <a:moveTo>
                    <a:pt x="0" y="1"/>
                  </a:moveTo>
                  <a:lnTo>
                    <a:pt x="570" y="2312"/>
                  </a:lnTo>
                  <a:lnTo>
                    <a:pt x="1077" y="2312"/>
                  </a:lnTo>
                  <a:lnTo>
                    <a:pt x="1521" y="571"/>
                  </a:lnTo>
                  <a:lnTo>
                    <a:pt x="1996" y="2312"/>
                  </a:lnTo>
                  <a:lnTo>
                    <a:pt x="2502" y="2312"/>
                  </a:lnTo>
                  <a:lnTo>
                    <a:pt x="3041" y="1"/>
                  </a:lnTo>
                  <a:lnTo>
                    <a:pt x="2566" y="1"/>
                  </a:lnTo>
                  <a:lnTo>
                    <a:pt x="2217" y="1616"/>
                  </a:lnTo>
                  <a:lnTo>
                    <a:pt x="1806" y="1"/>
                  </a:lnTo>
                  <a:lnTo>
                    <a:pt x="1267" y="1"/>
                  </a:lnTo>
                  <a:lnTo>
                    <a:pt x="824" y="1584"/>
                  </a:lnTo>
                  <a:lnTo>
                    <a:pt x="50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4628;p40">
              <a:extLst>
                <a:ext uri="{FF2B5EF4-FFF2-40B4-BE49-F238E27FC236}">
                  <a16:creationId xmlns:a16="http://schemas.microsoft.com/office/drawing/2014/main" id="{F861AAC2-6CEC-E293-17BB-FC3AFCD23EDB}"/>
                </a:ext>
              </a:extLst>
            </p:cNvPr>
            <p:cNvSpPr/>
            <p:nvPr/>
          </p:nvSpPr>
          <p:spPr>
            <a:xfrm>
              <a:off x="1685517" y="3175522"/>
              <a:ext cx="98027" cy="74560"/>
            </a:xfrm>
            <a:custGeom>
              <a:avLst/>
              <a:gdLst/>
              <a:ahLst/>
              <a:cxnLst/>
              <a:rect l="l" t="t" r="r" b="b"/>
              <a:pathLst>
                <a:path w="3041" h="2313" extrusionOk="0">
                  <a:moveTo>
                    <a:pt x="0" y="1"/>
                  </a:moveTo>
                  <a:lnTo>
                    <a:pt x="539" y="2312"/>
                  </a:lnTo>
                  <a:lnTo>
                    <a:pt x="1045" y="2312"/>
                  </a:lnTo>
                  <a:lnTo>
                    <a:pt x="1520" y="571"/>
                  </a:lnTo>
                  <a:lnTo>
                    <a:pt x="1964" y="2312"/>
                  </a:lnTo>
                  <a:lnTo>
                    <a:pt x="2471" y="2312"/>
                  </a:lnTo>
                  <a:lnTo>
                    <a:pt x="3041" y="1"/>
                  </a:lnTo>
                  <a:lnTo>
                    <a:pt x="2566" y="1"/>
                  </a:lnTo>
                  <a:lnTo>
                    <a:pt x="2186" y="1616"/>
                  </a:lnTo>
                  <a:lnTo>
                    <a:pt x="1805" y="1"/>
                  </a:lnTo>
                  <a:lnTo>
                    <a:pt x="1235" y="1"/>
                  </a:lnTo>
                  <a:lnTo>
                    <a:pt x="824" y="1584"/>
                  </a:lnTo>
                  <a:lnTo>
                    <a:pt x="475"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4629;p40">
              <a:extLst>
                <a:ext uri="{FF2B5EF4-FFF2-40B4-BE49-F238E27FC236}">
                  <a16:creationId xmlns:a16="http://schemas.microsoft.com/office/drawing/2014/main" id="{2299D450-C303-F090-B3D3-BC4F03389DA2}"/>
                </a:ext>
              </a:extLst>
            </p:cNvPr>
            <p:cNvSpPr/>
            <p:nvPr/>
          </p:nvSpPr>
          <p:spPr>
            <a:xfrm>
              <a:off x="1783511" y="3175522"/>
              <a:ext cx="98027" cy="74560"/>
            </a:xfrm>
            <a:custGeom>
              <a:avLst/>
              <a:gdLst/>
              <a:ahLst/>
              <a:cxnLst/>
              <a:rect l="l" t="t" r="r" b="b"/>
              <a:pathLst>
                <a:path w="3041" h="2313" extrusionOk="0">
                  <a:moveTo>
                    <a:pt x="1" y="1"/>
                  </a:moveTo>
                  <a:lnTo>
                    <a:pt x="539" y="2312"/>
                  </a:lnTo>
                  <a:lnTo>
                    <a:pt x="1046" y="2312"/>
                  </a:lnTo>
                  <a:lnTo>
                    <a:pt x="1521" y="571"/>
                  </a:lnTo>
                  <a:lnTo>
                    <a:pt x="1964" y="2312"/>
                  </a:lnTo>
                  <a:lnTo>
                    <a:pt x="2471" y="2312"/>
                  </a:lnTo>
                  <a:lnTo>
                    <a:pt x="3041" y="1"/>
                  </a:lnTo>
                  <a:lnTo>
                    <a:pt x="2566" y="1"/>
                  </a:lnTo>
                  <a:lnTo>
                    <a:pt x="2217" y="1616"/>
                  </a:lnTo>
                  <a:lnTo>
                    <a:pt x="1806" y="1"/>
                  </a:lnTo>
                  <a:lnTo>
                    <a:pt x="1236" y="1"/>
                  </a:lnTo>
                  <a:lnTo>
                    <a:pt x="824" y="1584"/>
                  </a:lnTo>
                  <a:lnTo>
                    <a:pt x="47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4630;p40">
              <a:extLst>
                <a:ext uri="{FF2B5EF4-FFF2-40B4-BE49-F238E27FC236}">
                  <a16:creationId xmlns:a16="http://schemas.microsoft.com/office/drawing/2014/main" id="{329CA227-2D71-31B4-7EFC-95787159E078}"/>
                </a:ext>
              </a:extLst>
            </p:cNvPr>
            <p:cNvSpPr/>
            <p:nvPr/>
          </p:nvSpPr>
          <p:spPr>
            <a:xfrm>
              <a:off x="1882537" y="3235737"/>
              <a:ext cx="14312" cy="14345"/>
            </a:xfrm>
            <a:custGeom>
              <a:avLst/>
              <a:gdLst/>
              <a:ahLst/>
              <a:cxnLst/>
              <a:rect l="l" t="t" r="r" b="b"/>
              <a:pathLst>
                <a:path w="444" h="445" extrusionOk="0">
                  <a:moveTo>
                    <a:pt x="0" y="1"/>
                  </a:moveTo>
                  <a:lnTo>
                    <a:pt x="0" y="444"/>
                  </a:lnTo>
                  <a:lnTo>
                    <a:pt x="444" y="444"/>
                  </a:lnTo>
                  <a:lnTo>
                    <a:pt x="444"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9" name="Google Shape;4631;p40">
              <a:extLst>
                <a:ext uri="{FF2B5EF4-FFF2-40B4-BE49-F238E27FC236}">
                  <a16:creationId xmlns:a16="http://schemas.microsoft.com/office/drawing/2014/main" id="{C7EDB176-F493-E749-480E-82DB2F6D0E1F}"/>
                </a:ext>
              </a:extLst>
            </p:cNvPr>
            <p:cNvGrpSpPr/>
            <p:nvPr/>
          </p:nvGrpSpPr>
          <p:grpSpPr>
            <a:xfrm>
              <a:off x="6007496" y="1259410"/>
              <a:ext cx="267518" cy="470631"/>
              <a:chOff x="6159896" y="1259410"/>
              <a:chExt cx="267518" cy="470631"/>
            </a:xfrm>
          </p:grpSpPr>
          <p:sp>
            <p:nvSpPr>
              <p:cNvPr id="2830" name="Google Shape;4632;p40">
                <a:extLst>
                  <a:ext uri="{FF2B5EF4-FFF2-40B4-BE49-F238E27FC236}">
                    <a16:creationId xmlns:a16="http://schemas.microsoft.com/office/drawing/2014/main" id="{E1D0BB9C-7F6E-62E4-B70C-B47D45604706}"/>
                  </a:ext>
                </a:extLst>
              </p:cNvPr>
              <p:cNvSpPr/>
              <p:nvPr/>
            </p:nvSpPr>
            <p:spPr>
              <a:xfrm>
                <a:off x="6159896" y="1259410"/>
                <a:ext cx="267518" cy="470631"/>
              </a:xfrm>
              <a:custGeom>
                <a:avLst/>
                <a:gdLst/>
                <a:ahLst/>
                <a:cxnLst/>
                <a:rect l="l" t="t" r="r" b="b"/>
                <a:pathLst>
                  <a:path w="8299" h="14600" extrusionOk="0">
                    <a:moveTo>
                      <a:pt x="7316" y="475"/>
                    </a:moveTo>
                    <a:cubicBezTo>
                      <a:pt x="7601" y="475"/>
                      <a:pt x="7823" y="665"/>
                      <a:pt x="7823" y="950"/>
                    </a:cubicBezTo>
                    <a:lnTo>
                      <a:pt x="7823" y="13649"/>
                    </a:lnTo>
                    <a:cubicBezTo>
                      <a:pt x="7823" y="13903"/>
                      <a:pt x="7601" y="14124"/>
                      <a:pt x="7316" y="14124"/>
                    </a:cubicBezTo>
                    <a:lnTo>
                      <a:pt x="951" y="14124"/>
                    </a:lnTo>
                    <a:cubicBezTo>
                      <a:pt x="698" y="14124"/>
                      <a:pt x="476" y="13903"/>
                      <a:pt x="476" y="13649"/>
                    </a:cubicBezTo>
                    <a:lnTo>
                      <a:pt x="476" y="950"/>
                    </a:lnTo>
                    <a:cubicBezTo>
                      <a:pt x="476" y="665"/>
                      <a:pt x="698" y="475"/>
                      <a:pt x="951" y="475"/>
                    </a:cubicBezTo>
                    <a:close/>
                    <a:moveTo>
                      <a:pt x="951" y="0"/>
                    </a:moveTo>
                    <a:cubicBezTo>
                      <a:pt x="444" y="0"/>
                      <a:pt x="1" y="412"/>
                      <a:pt x="1" y="950"/>
                    </a:cubicBezTo>
                    <a:lnTo>
                      <a:pt x="1" y="13649"/>
                    </a:lnTo>
                    <a:cubicBezTo>
                      <a:pt x="1" y="14188"/>
                      <a:pt x="444" y="14599"/>
                      <a:pt x="951" y="14599"/>
                    </a:cubicBezTo>
                    <a:lnTo>
                      <a:pt x="7316" y="14599"/>
                    </a:lnTo>
                    <a:cubicBezTo>
                      <a:pt x="7855" y="14599"/>
                      <a:pt x="8298" y="14188"/>
                      <a:pt x="8298" y="13649"/>
                    </a:cubicBezTo>
                    <a:lnTo>
                      <a:pt x="8298" y="950"/>
                    </a:lnTo>
                    <a:cubicBezTo>
                      <a:pt x="8298" y="412"/>
                      <a:pt x="7855" y="0"/>
                      <a:pt x="731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4633;p40">
                <a:extLst>
                  <a:ext uri="{FF2B5EF4-FFF2-40B4-BE49-F238E27FC236}">
                    <a16:creationId xmlns:a16="http://schemas.microsoft.com/office/drawing/2014/main" id="{8BF880BE-691B-7B10-2720-6226988FC441}"/>
                  </a:ext>
                </a:extLst>
              </p:cNvPr>
              <p:cNvSpPr/>
              <p:nvPr/>
            </p:nvSpPr>
            <p:spPr>
              <a:xfrm>
                <a:off x="6168084" y="1266533"/>
                <a:ext cx="251143" cy="456351"/>
              </a:xfrm>
              <a:custGeom>
                <a:avLst/>
                <a:gdLst/>
                <a:ahLst/>
                <a:cxnLst/>
                <a:rect l="l" t="t" r="r" b="b"/>
                <a:pathLst>
                  <a:path w="7791" h="14157" extrusionOk="0">
                    <a:moveTo>
                      <a:pt x="697" y="1"/>
                    </a:moveTo>
                    <a:cubicBezTo>
                      <a:pt x="317" y="1"/>
                      <a:pt x="0" y="317"/>
                      <a:pt x="0" y="729"/>
                    </a:cubicBezTo>
                    <a:lnTo>
                      <a:pt x="0" y="13428"/>
                    </a:lnTo>
                    <a:cubicBezTo>
                      <a:pt x="0" y="13840"/>
                      <a:pt x="317" y="14157"/>
                      <a:pt x="697" y="14157"/>
                    </a:cubicBezTo>
                    <a:lnTo>
                      <a:pt x="7062" y="14157"/>
                    </a:lnTo>
                    <a:cubicBezTo>
                      <a:pt x="7474" y="14157"/>
                      <a:pt x="7791" y="13840"/>
                      <a:pt x="7791" y="13428"/>
                    </a:cubicBezTo>
                    <a:lnTo>
                      <a:pt x="7791" y="729"/>
                    </a:lnTo>
                    <a:cubicBezTo>
                      <a:pt x="7791" y="349"/>
                      <a:pt x="7474" y="1"/>
                      <a:pt x="70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4634;p40">
                <a:extLst>
                  <a:ext uri="{FF2B5EF4-FFF2-40B4-BE49-F238E27FC236}">
                    <a16:creationId xmlns:a16="http://schemas.microsoft.com/office/drawing/2014/main" id="{039BDB04-AB92-319D-5A7A-BFAA1DEED3FE}"/>
                  </a:ext>
                </a:extLst>
              </p:cNvPr>
              <p:cNvSpPr/>
              <p:nvPr/>
            </p:nvSpPr>
            <p:spPr>
              <a:xfrm>
                <a:off x="6174208" y="1323718"/>
                <a:ext cx="238894" cy="327701"/>
              </a:xfrm>
              <a:custGeom>
                <a:avLst/>
                <a:gdLst/>
                <a:ahLst/>
                <a:cxnLst/>
                <a:rect l="l" t="t" r="r" b="b"/>
                <a:pathLst>
                  <a:path w="7411" h="10166" extrusionOk="0">
                    <a:moveTo>
                      <a:pt x="0" y="0"/>
                    </a:moveTo>
                    <a:lnTo>
                      <a:pt x="0" y="10166"/>
                    </a:lnTo>
                    <a:lnTo>
                      <a:pt x="7411" y="10166"/>
                    </a:lnTo>
                    <a:lnTo>
                      <a:pt x="741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4635;p40">
                <a:extLst>
                  <a:ext uri="{FF2B5EF4-FFF2-40B4-BE49-F238E27FC236}">
                    <a16:creationId xmlns:a16="http://schemas.microsoft.com/office/drawing/2014/main" id="{AABE7587-E0AE-E499-A8CB-2934D92634F6}"/>
                  </a:ext>
                </a:extLst>
              </p:cNvPr>
              <p:cNvSpPr/>
              <p:nvPr/>
            </p:nvSpPr>
            <p:spPr>
              <a:xfrm>
                <a:off x="6283420" y="1296157"/>
                <a:ext cx="37812" cy="10218"/>
              </a:xfrm>
              <a:custGeom>
                <a:avLst/>
                <a:gdLst/>
                <a:ahLst/>
                <a:cxnLst/>
                <a:rect l="l" t="t" r="r" b="b"/>
                <a:pathLst>
                  <a:path w="1173" h="317" extrusionOk="0">
                    <a:moveTo>
                      <a:pt x="159" y="0"/>
                    </a:moveTo>
                    <a:cubicBezTo>
                      <a:pt x="64" y="0"/>
                      <a:pt x="1" y="63"/>
                      <a:pt x="1" y="158"/>
                    </a:cubicBezTo>
                    <a:cubicBezTo>
                      <a:pt x="1" y="253"/>
                      <a:pt x="64" y="317"/>
                      <a:pt x="159" y="317"/>
                    </a:cubicBezTo>
                    <a:lnTo>
                      <a:pt x="1014" y="317"/>
                    </a:lnTo>
                    <a:cubicBezTo>
                      <a:pt x="1078" y="317"/>
                      <a:pt x="1173" y="253"/>
                      <a:pt x="1173" y="158"/>
                    </a:cubicBezTo>
                    <a:cubicBezTo>
                      <a:pt x="1173" y="63"/>
                      <a:pt x="1078" y="0"/>
                      <a:pt x="101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4636;p40">
                <a:extLst>
                  <a:ext uri="{FF2B5EF4-FFF2-40B4-BE49-F238E27FC236}">
                    <a16:creationId xmlns:a16="http://schemas.microsoft.com/office/drawing/2014/main" id="{DC823B3A-162B-2EB6-7782-9101645981A6}"/>
                  </a:ext>
                </a:extLst>
              </p:cNvPr>
              <p:cNvSpPr/>
              <p:nvPr/>
            </p:nvSpPr>
            <p:spPr>
              <a:xfrm>
                <a:off x="6261984" y="1296157"/>
                <a:ext cx="16375" cy="10218"/>
              </a:xfrm>
              <a:custGeom>
                <a:avLst/>
                <a:gdLst/>
                <a:ahLst/>
                <a:cxnLst/>
                <a:rect l="l" t="t" r="r" b="b"/>
                <a:pathLst>
                  <a:path w="508" h="317" extrusionOk="0">
                    <a:moveTo>
                      <a:pt x="159" y="0"/>
                    </a:moveTo>
                    <a:cubicBezTo>
                      <a:pt x="64" y="0"/>
                      <a:pt x="1" y="63"/>
                      <a:pt x="1" y="158"/>
                    </a:cubicBezTo>
                    <a:cubicBezTo>
                      <a:pt x="1" y="253"/>
                      <a:pt x="64" y="317"/>
                      <a:pt x="159" y="317"/>
                    </a:cubicBezTo>
                    <a:lnTo>
                      <a:pt x="349" y="317"/>
                    </a:lnTo>
                    <a:cubicBezTo>
                      <a:pt x="444" y="317"/>
                      <a:pt x="507" y="253"/>
                      <a:pt x="507" y="158"/>
                    </a:cubicBezTo>
                    <a:cubicBezTo>
                      <a:pt x="507" y="63"/>
                      <a:pt x="444" y="0"/>
                      <a:pt x="34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4637;p40">
                <a:extLst>
                  <a:ext uri="{FF2B5EF4-FFF2-40B4-BE49-F238E27FC236}">
                    <a16:creationId xmlns:a16="http://schemas.microsoft.com/office/drawing/2014/main" id="{51594EB5-8E28-9B5A-913E-3F14106AB7DD}"/>
                  </a:ext>
                </a:extLst>
              </p:cNvPr>
              <p:cNvSpPr/>
              <p:nvPr/>
            </p:nvSpPr>
            <p:spPr>
              <a:xfrm>
                <a:off x="6271171" y="1666699"/>
                <a:ext cx="44968" cy="44968"/>
              </a:xfrm>
              <a:custGeom>
                <a:avLst/>
                <a:gdLst/>
                <a:ahLst/>
                <a:cxnLst/>
                <a:rect l="l" t="t" r="r" b="b"/>
                <a:pathLst>
                  <a:path w="1395" h="1395" extrusionOk="0">
                    <a:moveTo>
                      <a:pt x="698" y="1"/>
                    </a:moveTo>
                    <a:cubicBezTo>
                      <a:pt x="318" y="1"/>
                      <a:pt x="1" y="318"/>
                      <a:pt x="1" y="698"/>
                    </a:cubicBezTo>
                    <a:cubicBezTo>
                      <a:pt x="1" y="1078"/>
                      <a:pt x="318" y="1394"/>
                      <a:pt x="698" y="1394"/>
                    </a:cubicBezTo>
                    <a:cubicBezTo>
                      <a:pt x="1078" y="1394"/>
                      <a:pt x="1394" y="1078"/>
                      <a:pt x="1394" y="698"/>
                    </a:cubicBezTo>
                    <a:cubicBezTo>
                      <a:pt x="1394" y="318"/>
                      <a:pt x="1078" y="1"/>
                      <a:pt x="698" y="1"/>
                    </a:cubicBezTo>
                    <a:close/>
                  </a:path>
                </a:pathLst>
              </a:custGeom>
              <a:solidFill>
                <a:srgbClr val="F1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4638;p40">
                <a:extLst>
                  <a:ext uri="{FF2B5EF4-FFF2-40B4-BE49-F238E27FC236}">
                    <a16:creationId xmlns:a16="http://schemas.microsoft.com/office/drawing/2014/main" id="{BD09D6FD-6124-EA94-794F-C54DC31FA6FA}"/>
                  </a:ext>
                </a:extLst>
              </p:cNvPr>
              <p:cNvSpPr/>
              <p:nvPr/>
            </p:nvSpPr>
            <p:spPr>
              <a:xfrm>
                <a:off x="6266078" y="1438411"/>
                <a:ext cx="82715" cy="93836"/>
              </a:xfrm>
              <a:custGeom>
                <a:avLst/>
                <a:gdLst/>
                <a:ahLst/>
                <a:cxnLst/>
                <a:rect l="l" t="t" r="r" b="b"/>
                <a:pathLst>
                  <a:path w="2566" h="2911" extrusionOk="0">
                    <a:moveTo>
                      <a:pt x="127" y="0"/>
                    </a:moveTo>
                    <a:cubicBezTo>
                      <a:pt x="57" y="0"/>
                      <a:pt x="0" y="74"/>
                      <a:pt x="0" y="147"/>
                    </a:cubicBezTo>
                    <a:lnTo>
                      <a:pt x="0" y="2776"/>
                    </a:lnTo>
                    <a:cubicBezTo>
                      <a:pt x="0" y="2854"/>
                      <a:pt x="65" y="2911"/>
                      <a:pt x="141" y="2911"/>
                    </a:cubicBezTo>
                    <a:cubicBezTo>
                      <a:pt x="157" y="2911"/>
                      <a:pt x="174" y="2908"/>
                      <a:pt x="190" y="2903"/>
                    </a:cubicBezTo>
                    <a:lnTo>
                      <a:pt x="2471" y="1573"/>
                    </a:lnTo>
                    <a:cubicBezTo>
                      <a:pt x="2566" y="1541"/>
                      <a:pt x="2566" y="1383"/>
                      <a:pt x="2471" y="1351"/>
                    </a:cubicBezTo>
                    <a:lnTo>
                      <a:pt x="190" y="21"/>
                    </a:lnTo>
                    <a:cubicBezTo>
                      <a:pt x="169" y="6"/>
                      <a:pt x="148" y="0"/>
                      <a:pt x="1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4639;p40">
                <a:extLst>
                  <a:ext uri="{FF2B5EF4-FFF2-40B4-BE49-F238E27FC236}">
                    <a16:creationId xmlns:a16="http://schemas.microsoft.com/office/drawing/2014/main" id="{2649870A-4A11-B89E-4733-8CE49F5EEC5D}"/>
                  </a:ext>
                </a:extLst>
              </p:cNvPr>
              <p:cNvSpPr/>
              <p:nvPr/>
            </p:nvSpPr>
            <p:spPr>
              <a:xfrm>
                <a:off x="6201769" y="1394152"/>
                <a:ext cx="182772" cy="182772"/>
              </a:xfrm>
              <a:custGeom>
                <a:avLst/>
                <a:gdLst/>
                <a:ahLst/>
                <a:cxnLst/>
                <a:rect l="l" t="t" r="r" b="b"/>
                <a:pathLst>
                  <a:path w="5670" h="5670" fill="none" extrusionOk="0">
                    <a:moveTo>
                      <a:pt x="3484" y="380"/>
                    </a:moveTo>
                    <a:cubicBezTo>
                      <a:pt x="4877" y="729"/>
                      <a:pt x="5669" y="2122"/>
                      <a:pt x="5321" y="3484"/>
                    </a:cubicBezTo>
                    <a:cubicBezTo>
                      <a:pt x="4941" y="4846"/>
                      <a:pt x="3547" y="5669"/>
                      <a:pt x="2185" y="5321"/>
                    </a:cubicBezTo>
                    <a:cubicBezTo>
                      <a:pt x="824" y="4941"/>
                      <a:pt x="0" y="3547"/>
                      <a:pt x="380" y="2185"/>
                    </a:cubicBezTo>
                    <a:cubicBezTo>
                      <a:pt x="729" y="824"/>
                      <a:pt x="2122" y="0"/>
                      <a:pt x="3484" y="380"/>
                    </a:cubicBezTo>
                    <a:close/>
                  </a:path>
                </a:pathLst>
              </a:custGeom>
              <a:noFill/>
              <a:ln w="13450" cap="flat" cmpd="sng">
                <a:solidFill>
                  <a:srgbClr val="FFFFFF"/>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38" name="Google Shape;4640;p40">
            <a:extLst>
              <a:ext uri="{FF2B5EF4-FFF2-40B4-BE49-F238E27FC236}">
                <a16:creationId xmlns:a16="http://schemas.microsoft.com/office/drawing/2014/main" id="{0D278A5E-84E6-ECE5-A2E7-03543EA2B12C}"/>
              </a:ext>
            </a:extLst>
          </p:cNvPr>
          <p:cNvSpPr txBox="1"/>
          <p:nvPr/>
        </p:nvSpPr>
        <p:spPr>
          <a:xfrm>
            <a:off x="461650" y="411475"/>
            <a:ext cx="7723500" cy="40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latin typeface="Fira Sans Medium"/>
                <a:ea typeface="Fira Sans Medium"/>
                <a:cs typeface="Fira Sans Medium"/>
                <a:sym typeface="Fira Sans Medium"/>
              </a:rPr>
              <a:t>Expected Contributions</a:t>
            </a:r>
            <a:endParaRPr sz="2500" dirty="0">
              <a:latin typeface="Fira Sans Medium"/>
              <a:ea typeface="Fira Sans Medium"/>
              <a:cs typeface="Fira Sans Medium"/>
              <a:sym typeface="Fira Sans Medium"/>
            </a:endParaRPr>
          </a:p>
        </p:txBody>
      </p:sp>
      <p:sp>
        <p:nvSpPr>
          <p:cNvPr id="2839" name="Google Shape;4641;p40">
            <a:extLst>
              <a:ext uri="{FF2B5EF4-FFF2-40B4-BE49-F238E27FC236}">
                <a16:creationId xmlns:a16="http://schemas.microsoft.com/office/drawing/2014/main" id="{13D04B95-A8A4-1C0E-DEC9-6520E1152E69}"/>
              </a:ext>
            </a:extLst>
          </p:cNvPr>
          <p:cNvSpPr txBox="1"/>
          <p:nvPr/>
        </p:nvSpPr>
        <p:spPr>
          <a:xfrm>
            <a:off x="4038001" y="2364825"/>
            <a:ext cx="1647300" cy="260700"/>
          </a:xfrm>
          <a:prstGeom prst="rect">
            <a:avLst/>
          </a:prstGeom>
          <a:noFill/>
          <a:ln>
            <a:noFill/>
          </a:ln>
        </p:spPr>
        <p:txBody>
          <a:bodyPr spcFirstLastPara="1" wrap="square" lIns="91425" tIns="91425" rIns="91425" bIns="91425" anchor="ctr" anchorCtr="0">
            <a:noAutofit/>
          </a:bodyPr>
          <a:lstStyle/>
          <a:p>
            <a:r>
              <a:rPr lang="en-US" sz="1400" dirty="0">
                <a:solidFill>
                  <a:srgbClr val="FFA66F"/>
                </a:solidFill>
                <a:latin typeface="Fira Sans Medium"/>
                <a:ea typeface="Fira Sans Medium"/>
                <a:cs typeface="Fira Sans Medium"/>
                <a:sym typeface="Fira Sans Medium"/>
              </a:rPr>
              <a:t>High Scalability</a:t>
            </a:r>
          </a:p>
        </p:txBody>
      </p:sp>
      <p:sp>
        <p:nvSpPr>
          <p:cNvPr id="2840" name="Google Shape;4642;p40">
            <a:extLst>
              <a:ext uri="{FF2B5EF4-FFF2-40B4-BE49-F238E27FC236}">
                <a16:creationId xmlns:a16="http://schemas.microsoft.com/office/drawing/2014/main" id="{CA3D01E1-D3F9-5B77-B1D2-2468A08E7A7F}"/>
              </a:ext>
            </a:extLst>
          </p:cNvPr>
          <p:cNvSpPr txBox="1"/>
          <p:nvPr/>
        </p:nvSpPr>
        <p:spPr>
          <a:xfrm>
            <a:off x="4038001" y="2649874"/>
            <a:ext cx="16473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Single point of failure tolerance</a:t>
            </a:r>
            <a:endParaRPr sz="1200" dirty="0">
              <a:latin typeface="Fira Sans"/>
              <a:ea typeface="Fira Sans"/>
              <a:cs typeface="Fira Sans"/>
              <a:sym typeface="Fira Sans"/>
            </a:endParaRPr>
          </a:p>
        </p:txBody>
      </p:sp>
      <p:sp>
        <p:nvSpPr>
          <p:cNvPr id="2841" name="Google Shape;4643;p40">
            <a:extLst>
              <a:ext uri="{FF2B5EF4-FFF2-40B4-BE49-F238E27FC236}">
                <a16:creationId xmlns:a16="http://schemas.microsoft.com/office/drawing/2014/main" id="{2AA997BD-D543-FA79-5CBF-98C3BD8EC6BB}"/>
              </a:ext>
            </a:extLst>
          </p:cNvPr>
          <p:cNvSpPr txBox="1"/>
          <p:nvPr/>
        </p:nvSpPr>
        <p:spPr>
          <a:xfrm>
            <a:off x="710250" y="4096350"/>
            <a:ext cx="1647300"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2">
                    <a:lumMod val="60000"/>
                    <a:lumOff val="40000"/>
                  </a:schemeClr>
                </a:solidFill>
                <a:latin typeface="Fira Sans Medium"/>
                <a:ea typeface="Fira Sans Medium"/>
                <a:cs typeface="Fira Sans Medium"/>
                <a:sym typeface="Fira Sans Medium"/>
              </a:rPr>
              <a:t>Interoperability</a:t>
            </a:r>
            <a:endParaRPr dirty="0">
              <a:solidFill>
                <a:schemeClr val="bg2">
                  <a:lumMod val="60000"/>
                  <a:lumOff val="40000"/>
                </a:schemeClr>
              </a:solidFill>
              <a:latin typeface="Fira Sans Medium"/>
              <a:ea typeface="Fira Sans Medium"/>
              <a:cs typeface="Fira Sans Medium"/>
              <a:sym typeface="Fira Sans Medium"/>
            </a:endParaRPr>
          </a:p>
        </p:txBody>
      </p:sp>
      <p:sp>
        <p:nvSpPr>
          <p:cNvPr id="2842" name="Google Shape;4644;p40">
            <a:extLst>
              <a:ext uri="{FF2B5EF4-FFF2-40B4-BE49-F238E27FC236}">
                <a16:creationId xmlns:a16="http://schemas.microsoft.com/office/drawing/2014/main" id="{8F1B77F4-51CE-482A-D771-FE66F4005A54}"/>
              </a:ext>
            </a:extLst>
          </p:cNvPr>
          <p:cNvSpPr txBox="1"/>
          <p:nvPr/>
        </p:nvSpPr>
        <p:spPr>
          <a:xfrm>
            <a:off x="711827" y="4451577"/>
            <a:ext cx="2061748"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latin typeface="Fira Sans"/>
                <a:ea typeface="Fira Sans"/>
                <a:cs typeface="Fira Sans"/>
                <a:sym typeface="Fira Sans"/>
              </a:rPr>
              <a:t>Utilized oracle use facilitating blockchains communications</a:t>
            </a:r>
          </a:p>
        </p:txBody>
      </p:sp>
      <p:sp>
        <p:nvSpPr>
          <p:cNvPr id="2843" name="Google Shape;4645;p40">
            <a:extLst>
              <a:ext uri="{FF2B5EF4-FFF2-40B4-BE49-F238E27FC236}">
                <a16:creationId xmlns:a16="http://schemas.microsoft.com/office/drawing/2014/main" id="{56789A44-F99D-A096-6BBD-E8E39C0E90DA}"/>
              </a:ext>
            </a:extLst>
          </p:cNvPr>
          <p:cNvSpPr txBox="1"/>
          <p:nvPr/>
        </p:nvSpPr>
        <p:spPr>
          <a:xfrm>
            <a:off x="6074425" y="2364826"/>
            <a:ext cx="1647300"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Fira Sans Medium"/>
                <a:ea typeface="Fira Sans Medium"/>
                <a:cs typeface="Fira Sans Medium"/>
                <a:sym typeface="Fira Sans Medium"/>
              </a:rPr>
              <a:t>Standardization</a:t>
            </a:r>
            <a:endParaRPr dirty="0">
              <a:latin typeface="Fira Sans Medium"/>
              <a:ea typeface="Fira Sans Medium"/>
              <a:cs typeface="Fira Sans Medium"/>
              <a:sym typeface="Fira Sans Medium"/>
            </a:endParaRPr>
          </a:p>
        </p:txBody>
      </p:sp>
      <p:sp>
        <p:nvSpPr>
          <p:cNvPr id="2844" name="Google Shape;4646;p40">
            <a:extLst>
              <a:ext uri="{FF2B5EF4-FFF2-40B4-BE49-F238E27FC236}">
                <a16:creationId xmlns:a16="http://schemas.microsoft.com/office/drawing/2014/main" id="{8E523411-8E60-A048-E278-75AE1BB79B82}"/>
              </a:ext>
            </a:extLst>
          </p:cNvPr>
          <p:cNvSpPr txBox="1"/>
          <p:nvPr/>
        </p:nvSpPr>
        <p:spPr>
          <a:xfrm>
            <a:off x="6074425" y="2625525"/>
            <a:ext cx="16473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HL7 compliancy</a:t>
            </a:r>
            <a:endParaRPr sz="1200" dirty="0">
              <a:latin typeface="Fira Sans"/>
              <a:ea typeface="Fira Sans"/>
              <a:cs typeface="Fira Sans"/>
              <a:sym typeface="Fira Sans"/>
            </a:endParaRPr>
          </a:p>
        </p:txBody>
      </p:sp>
      <p:sp>
        <p:nvSpPr>
          <p:cNvPr id="2845" name="Google Shape;4647;p40">
            <a:extLst>
              <a:ext uri="{FF2B5EF4-FFF2-40B4-BE49-F238E27FC236}">
                <a16:creationId xmlns:a16="http://schemas.microsoft.com/office/drawing/2014/main" id="{50F972FB-F34F-6001-A601-80F24CE00765}"/>
              </a:ext>
            </a:extLst>
          </p:cNvPr>
          <p:cNvSpPr txBox="1"/>
          <p:nvPr/>
        </p:nvSpPr>
        <p:spPr>
          <a:xfrm>
            <a:off x="2793625" y="4096350"/>
            <a:ext cx="1647300"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solidFill>
                  <a:srgbClr val="30475E"/>
                </a:solidFill>
                <a:latin typeface="Fira Sans Medium"/>
                <a:ea typeface="Fira Sans Medium"/>
                <a:cs typeface="Fira Sans Medium"/>
                <a:sym typeface="Fira Sans Medium"/>
              </a:rPr>
              <a:t>Anonymity</a:t>
            </a:r>
            <a:endParaRPr dirty="0">
              <a:latin typeface="Fira Sans Medium"/>
              <a:ea typeface="Fira Sans Medium"/>
              <a:cs typeface="Fira Sans Medium"/>
              <a:sym typeface="Fira Sans Medium"/>
            </a:endParaRPr>
          </a:p>
        </p:txBody>
      </p:sp>
      <p:sp>
        <p:nvSpPr>
          <p:cNvPr id="2846" name="Google Shape;4648;p40">
            <a:extLst>
              <a:ext uri="{FF2B5EF4-FFF2-40B4-BE49-F238E27FC236}">
                <a16:creationId xmlns:a16="http://schemas.microsoft.com/office/drawing/2014/main" id="{148E3C84-FAE1-145F-B068-80FEEEBC1B52}"/>
              </a:ext>
            </a:extLst>
          </p:cNvPr>
          <p:cNvSpPr txBox="1"/>
          <p:nvPr/>
        </p:nvSpPr>
        <p:spPr>
          <a:xfrm>
            <a:off x="2793625" y="4381398"/>
            <a:ext cx="1973584"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Absolute confidentiality of patient’s record</a:t>
            </a:r>
          </a:p>
        </p:txBody>
      </p:sp>
      <p:sp>
        <p:nvSpPr>
          <p:cNvPr id="2" name="Slide Number Placeholder 1">
            <a:extLst>
              <a:ext uri="{FF2B5EF4-FFF2-40B4-BE49-F238E27FC236}">
                <a16:creationId xmlns:a16="http://schemas.microsoft.com/office/drawing/2014/main" id="{AFD5EE91-67BB-40EB-1995-863EFD5952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3633177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21"/>
          <p:cNvSpPr/>
          <p:nvPr/>
        </p:nvSpPr>
        <p:spPr>
          <a:xfrm>
            <a:off x="242957" y="2617586"/>
            <a:ext cx="3946283" cy="45719"/>
          </a:xfrm>
          <a:custGeom>
            <a:avLst/>
            <a:gdLst/>
            <a:ahLst/>
            <a:cxnLst/>
            <a:rect l="l" t="t" r="r" b="b"/>
            <a:pathLst>
              <a:path w="138173" h="2377" extrusionOk="0">
                <a:moveTo>
                  <a:pt x="1" y="1"/>
                </a:moveTo>
                <a:lnTo>
                  <a:pt x="1" y="2376"/>
                </a:lnTo>
                <a:lnTo>
                  <a:pt x="138173" y="2376"/>
                </a:lnTo>
                <a:lnTo>
                  <a:pt x="1381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1"/>
          <p:cNvSpPr/>
          <p:nvPr/>
        </p:nvSpPr>
        <p:spPr>
          <a:xfrm>
            <a:off x="4115020" y="2528498"/>
            <a:ext cx="267206" cy="225537"/>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1"/>
          <p:cNvSpPr/>
          <p:nvPr/>
        </p:nvSpPr>
        <p:spPr>
          <a:xfrm>
            <a:off x="242957" y="897461"/>
            <a:ext cx="3613307" cy="1331826"/>
          </a:xfrm>
          <a:custGeom>
            <a:avLst/>
            <a:gdLst/>
            <a:ahLst/>
            <a:cxnLst/>
            <a:rect l="l" t="t" r="r" b="b"/>
            <a:pathLst>
              <a:path w="137856" h="41519" extrusionOk="0">
                <a:moveTo>
                  <a:pt x="129115" y="1"/>
                </a:moveTo>
                <a:lnTo>
                  <a:pt x="98745" y="39143"/>
                </a:lnTo>
                <a:lnTo>
                  <a:pt x="0" y="39143"/>
                </a:lnTo>
                <a:lnTo>
                  <a:pt x="0" y="41519"/>
                </a:lnTo>
                <a:lnTo>
                  <a:pt x="99916" y="41519"/>
                </a:lnTo>
                <a:lnTo>
                  <a:pt x="130287" y="2376"/>
                </a:lnTo>
                <a:lnTo>
                  <a:pt x="137856" y="2376"/>
                </a:lnTo>
                <a:lnTo>
                  <a:pt x="137856" y="1"/>
                </a:lnTo>
                <a:close/>
              </a:path>
            </a:pathLst>
          </a:custGeom>
          <a:solidFill>
            <a:srgbClr val="F2A365"/>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1694" name="Google Shape;1694;p21"/>
          <p:cNvSpPr/>
          <p:nvPr/>
        </p:nvSpPr>
        <p:spPr>
          <a:xfrm>
            <a:off x="3780617" y="811121"/>
            <a:ext cx="267206" cy="225537"/>
          </a:xfrm>
          <a:custGeom>
            <a:avLst/>
            <a:gdLst/>
            <a:ahLst/>
            <a:cxnLst/>
            <a:rect l="l" t="t" r="r" b="b"/>
            <a:pathLst>
              <a:path w="8330" h="7031" extrusionOk="0">
                <a:moveTo>
                  <a:pt x="1" y="0"/>
                </a:moveTo>
                <a:lnTo>
                  <a:pt x="1489" y="3515"/>
                </a:lnTo>
                <a:lnTo>
                  <a:pt x="1" y="7031"/>
                </a:lnTo>
                <a:lnTo>
                  <a:pt x="8330" y="3515"/>
                </a:lnTo>
                <a:lnTo>
                  <a:pt x="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1"/>
          <p:cNvSpPr/>
          <p:nvPr/>
        </p:nvSpPr>
        <p:spPr>
          <a:xfrm>
            <a:off x="895235" y="1703381"/>
            <a:ext cx="5129021" cy="738552"/>
          </a:xfrm>
          <a:custGeom>
            <a:avLst/>
            <a:gdLst/>
            <a:ahLst/>
            <a:cxnLst/>
            <a:rect l="l" t="t" r="r" b="b"/>
            <a:pathLst>
              <a:path w="195684" h="23024" extrusionOk="0">
                <a:moveTo>
                  <a:pt x="128608" y="0"/>
                </a:moveTo>
                <a:lnTo>
                  <a:pt x="112837" y="20648"/>
                </a:lnTo>
                <a:lnTo>
                  <a:pt x="0" y="20648"/>
                </a:lnTo>
                <a:lnTo>
                  <a:pt x="0" y="23023"/>
                </a:lnTo>
                <a:lnTo>
                  <a:pt x="114009" y="23023"/>
                </a:lnTo>
                <a:lnTo>
                  <a:pt x="129780" y="2375"/>
                </a:lnTo>
                <a:lnTo>
                  <a:pt x="195683" y="2375"/>
                </a:lnTo>
                <a:lnTo>
                  <a:pt x="195683" y="0"/>
                </a:lnTo>
                <a:close/>
              </a:path>
            </a:pathLst>
          </a:custGeom>
          <a:solidFill>
            <a:srgbClr val="2228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a:p>
        </p:txBody>
      </p:sp>
      <p:sp>
        <p:nvSpPr>
          <p:cNvPr id="1696" name="Google Shape;1696;p21"/>
          <p:cNvSpPr/>
          <p:nvPr/>
        </p:nvSpPr>
        <p:spPr>
          <a:xfrm>
            <a:off x="5961215" y="1628733"/>
            <a:ext cx="267206" cy="226563"/>
          </a:xfrm>
          <a:custGeom>
            <a:avLst/>
            <a:gdLst/>
            <a:ahLst/>
            <a:cxnLst/>
            <a:rect l="l" t="t" r="r" b="b"/>
            <a:pathLst>
              <a:path w="8330" h="7063" extrusionOk="0">
                <a:moveTo>
                  <a:pt x="0" y="1"/>
                </a:moveTo>
                <a:lnTo>
                  <a:pt x="1489" y="3516"/>
                </a:lnTo>
                <a:lnTo>
                  <a:pt x="0" y="7063"/>
                </a:lnTo>
                <a:lnTo>
                  <a:pt x="0" y="7063"/>
                </a:lnTo>
                <a:lnTo>
                  <a:pt x="8329" y="3516"/>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1"/>
          <p:cNvSpPr/>
          <p:nvPr/>
        </p:nvSpPr>
        <p:spPr>
          <a:xfrm>
            <a:off x="900303" y="2786288"/>
            <a:ext cx="5129021" cy="738552"/>
          </a:xfrm>
          <a:custGeom>
            <a:avLst/>
            <a:gdLst/>
            <a:ahLst/>
            <a:cxnLst/>
            <a:rect l="l" t="t" r="r" b="b"/>
            <a:pathLst>
              <a:path w="195684" h="23024" extrusionOk="0">
                <a:moveTo>
                  <a:pt x="0" y="0"/>
                </a:moveTo>
                <a:lnTo>
                  <a:pt x="0" y="2375"/>
                </a:lnTo>
                <a:lnTo>
                  <a:pt x="112837" y="2375"/>
                </a:lnTo>
                <a:lnTo>
                  <a:pt x="128609" y="23023"/>
                </a:lnTo>
                <a:lnTo>
                  <a:pt x="195684" y="23023"/>
                </a:lnTo>
                <a:lnTo>
                  <a:pt x="195684" y="20648"/>
                </a:lnTo>
                <a:lnTo>
                  <a:pt x="129780" y="20648"/>
                </a:lnTo>
                <a:lnTo>
                  <a:pt x="11404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1"/>
          <p:cNvSpPr/>
          <p:nvPr/>
        </p:nvSpPr>
        <p:spPr>
          <a:xfrm>
            <a:off x="5957528" y="3362258"/>
            <a:ext cx="267206" cy="226563"/>
          </a:xfrm>
          <a:custGeom>
            <a:avLst/>
            <a:gdLst/>
            <a:ahLst/>
            <a:cxnLst/>
            <a:rect l="l" t="t" r="r" b="b"/>
            <a:pathLst>
              <a:path w="8330" h="7063" extrusionOk="0">
                <a:moveTo>
                  <a:pt x="0" y="1"/>
                </a:moveTo>
                <a:lnTo>
                  <a:pt x="1489" y="3516"/>
                </a:lnTo>
                <a:lnTo>
                  <a:pt x="0" y="7063"/>
                </a:lnTo>
                <a:lnTo>
                  <a:pt x="8329" y="3516"/>
                </a:lnTo>
                <a:lnTo>
                  <a:pt x="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1"/>
          <p:cNvSpPr/>
          <p:nvPr/>
        </p:nvSpPr>
        <p:spPr>
          <a:xfrm>
            <a:off x="242957" y="2977943"/>
            <a:ext cx="3613307" cy="1324668"/>
          </a:xfrm>
          <a:custGeom>
            <a:avLst/>
            <a:gdLst/>
            <a:ahLst/>
            <a:cxnLst/>
            <a:rect l="l" t="t" r="r" b="b"/>
            <a:pathLst>
              <a:path w="137856" h="41519" extrusionOk="0">
                <a:moveTo>
                  <a:pt x="0" y="1"/>
                </a:moveTo>
                <a:lnTo>
                  <a:pt x="0" y="2376"/>
                </a:lnTo>
                <a:lnTo>
                  <a:pt x="98745" y="2376"/>
                </a:lnTo>
                <a:lnTo>
                  <a:pt x="128767" y="41075"/>
                </a:lnTo>
                <a:lnTo>
                  <a:pt x="129115" y="41518"/>
                </a:lnTo>
                <a:lnTo>
                  <a:pt x="137856" y="41518"/>
                </a:lnTo>
                <a:lnTo>
                  <a:pt x="137856" y="39143"/>
                </a:lnTo>
                <a:lnTo>
                  <a:pt x="130287" y="39143"/>
                </a:lnTo>
                <a:lnTo>
                  <a:pt x="100265" y="476"/>
                </a:lnTo>
                <a:lnTo>
                  <a:pt x="99916"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1"/>
          <p:cNvSpPr/>
          <p:nvPr/>
        </p:nvSpPr>
        <p:spPr>
          <a:xfrm>
            <a:off x="3780617" y="4149045"/>
            <a:ext cx="267206" cy="225537"/>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1"/>
          <p:cNvSpPr/>
          <p:nvPr/>
        </p:nvSpPr>
        <p:spPr>
          <a:xfrm>
            <a:off x="358760" y="1434837"/>
            <a:ext cx="2330430" cy="2330398"/>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Fira Sans Medium"/>
                <a:ea typeface="Fira Sans Medium"/>
                <a:cs typeface="Fira Sans Medium"/>
                <a:sym typeface="Fira Sans Medium"/>
              </a:rPr>
              <a:t>Motivation</a:t>
            </a:r>
            <a:endParaRPr sz="2400" dirty="0">
              <a:latin typeface="Fira Sans Medium"/>
              <a:ea typeface="Fira Sans Medium"/>
              <a:cs typeface="Fira Sans Medium"/>
              <a:sym typeface="Fira Sans Medium"/>
            </a:endParaRPr>
          </a:p>
        </p:txBody>
      </p:sp>
      <p:sp>
        <p:nvSpPr>
          <p:cNvPr id="1702" name="Google Shape;1702;p21"/>
          <p:cNvSpPr/>
          <p:nvPr/>
        </p:nvSpPr>
        <p:spPr>
          <a:xfrm>
            <a:off x="4115020" y="3784680"/>
            <a:ext cx="2515524" cy="971210"/>
          </a:xfrm>
          <a:custGeom>
            <a:avLst/>
            <a:gdLst/>
            <a:ahLst/>
            <a:cxnLst/>
            <a:rect l="l" t="t" r="r" b="b"/>
            <a:pathLst>
              <a:path w="52160" h="30277" extrusionOk="0">
                <a:moveTo>
                  <a:pt x="4751" y="1"/>
                </a:moveTo>
                <a:cubicBezTo>
                  <a:pt x="2122" y="1"/>
                  <a:pt x="1" y="2154"/>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54"/>
                  <a:pt x="50006" y="1"/>
                  <a:pt x="47409"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1"/>
          <p:cNvSpPr/>
          <p:nvPr/>
        </p:nvSpPr>
        <p:spPr>
          <a:xfrm>
            <a:off x="4115020" y="3784680"/>
            <a:ext cx="430769" cy="971210"/>
          </a:xfrm>
          <a:custGeom>
            <a:avLst/>
            <a:gdLst/>
            <a:ahLst/>
            <a:cxnLst/>
            <a:rect l="l" t="t" r="r" b="b"/>
            <a:pathLst>
              <a:path w="13429" h="30277" extrusionOk="0">
                <a:moveTo>
                  <a:pt x="4751" y="1"/>
                </a:moveTo>
                <a:cubicBezTo>
                  <a:pt x="2154" y="1"/>
                  <a:pt x="1" y="2154"/>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Fira Sans SemiBold"/>
                <a:ea typeface="Fira Sans SemiBold"/>
                <a:cs typeface="Fira Sans SemiBold"/>
                <a:sym typeface="Fira Sans SemiBold"/>
              </a:rPr>
              <a:t>5</a:t>
            </a:r>
            <a:endParaRPr sz="3000" dirty="0">
              <a:solidFill>
                <a:srgbClr val="FFFFFF"/>
              </a:solidFill>
              <a:latin typeface="Fira Sans SemiBold"/>
              <a:ea typeface="Fira Sans SemiBold"/>
              <a:cs typeface="Fira Sans SemiBold"/>
              <a:sym typeface="Fira Sans SemiBold"/>
            </a:endParaRPr>
          </a:p>
        </p:txBody>
      </p:sp>
      <p:sp>
        <p:nvSpPr>
          <p:cNvPr id="1704" name="Google Shape;1704;p21"/>
          <p:cNvSpPr/>
          <p:nvPr/>
        </p:nvSpPr>
        <p:spPr>
          <a:xfrm>
            <a:off x="4115019" y="431330"/>
            <a:ext cx="2515525" cy="971210"/>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1"/>
          <p:cNvSpPr/>
          <p:nvPr/>
        </p:nvSpPr>
        <p:spPr>
          <a:xfrm>
            <a:off x="4115020" y="431330"/>
            <a:ext cx="430769" cy="971210"/>
          </a:xfrm>
          <a:custGeom>
            <a:avLst/>
            <a:gdLst/>
            <a:ahLst/>
            <a:cxnLst/>
            <a:rect l="l" t="t" r="r" b="b"/>
            <a:pathLst>
              <a:path w="13429" h="30277" extrusionOk="0">
                <a:moveTo>
                  <a:pt x="4751" y="1"/>
                </a:moveTo>
                <a:cubicBezTo>
                  <a:pt x="2154" y="1"/>
                  <a:pt x="1" y="2123"/>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1</a:t>
            </a:r>
            <a:endParaRPr sz="3000">
              <a:solidFill>
                <a:srgbClr val="FFFFFF"/>
              </a:solidFill>
              <a:latin typeface="Fira Sans SemiBold"/>
              <a:ea typeface="Fira Sans SemiBold"/>
              <a:cs typeface="Fira Sans SemiBold"/>
              <a:sym typeface="Fira Sans SemiBold"/>
            </a:endParaRPr>
          </a:p>
        </p:txBody>
      </p:sp>
      <p:sp>
        <p:nvSpPr>
          <p:cNvPr id="1706" name="Google Shape;1706;p21"/>
          <p:cNvSpPr/>
          <p:nvPr/>
        </p:nvSpPr>
        <p:spPr>
          <a:xfrm>
            <a:off x="4412841" y="2116421"/>
            <a:ext cx="2280771" cy="970184"/>
          </a:xfrm>
          <a:custGeom>
            <a:avLst/>
            <a:gdLst/>
            <a:ahLst/>
            <a:cxnLst/>
            <a:rect l="l" t="t" r="r" b="b"/>
            <a:pathLst>
              <a:path w="52160" h="30245" extrusionOk="0">
                <a:moveTo>
                  <a:pt x="4751" y="0"/>
                </a:moveTo>
                <a:cubicBezTo>
                  <a:pt x="2122" y="0"/>
                  <a:pt x="1" y="2122"/>
                  <a:pt x="1" y="4751"/>
                </a:cubicBezTo>
                <a:lnTo>
                  <a:pt x="1" y="25494"/>
                </a:lnTo>
                <a:cubicBezTo>
                  <a:pt x="1" y="28122"/>
                  <a:pt x="2122" y="30244"/>
                  <a:pt x="4751" y="30244"/>
                </a:cubicBezTo>
                <a:lnTo>
                  <a:pt x="47409" y="30244"/>
                </a:lnTo>
                <a:cubicBezTo>
                  <a:pt x="50006" y="30244"/>
                  <a:pt x="52159" y="28122"/>
                  <a:pt x="52159" y="25494"/>
                </a:cubicBezTo>
                <a:lnTo>
                  <a:pt x="52159" y="4751"/>
                </a:lnTo>
                <a:cubicBezTo>
                  <a:pt x="52159" y="2122"/>
                  <a:pt x="50006" y="0"/>
                  <a:pt x="47409" y="0"/>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1"/>
          <p:cNvSpPr/>
          <p:nvPr/>
        </p:nvSpPr>
        <p:spPr>
          <a:xfrm>
            <a:off x="4427950" y="2125421"/>
            <a:ext cx="478945" cy="970184"/>
          </a:xfrm>
          <a:custGeom>
            <a:avLst/>
            <a:gdLst/>
            <a:ahLst/>
            <a:cxnLst/>
            <a:rect l="l" t="t" r="r" b="b"/>
            <a:pathLst>
              <a:path w="13429" h="30245" extrusionOk="0">
                <a:moveTo>
                  <a:pt x="4751" y="0"/>
                </a:moveTo>
                <a:cubicBezTo>
                  <a:pt x="2154" y="0"/>
                  <a:pt x="1" y="2122"/>
                  <a:pt x="1" y="4751"/>
                </a:cubicBezTo>
                <a:lnTo>
                  <a:pt x="1" y="25494"/>
                </a:lnTo>
                <a:cubicBezTo>
                  <a:pt x="1" y="28122"/>
                  <a:pt x="2154" y="30244"/>
                  <a:pt x="4751" y="30244"/>
                </a:cubicBezTo>
                <a:lnTo>
                  <a:pt x="13428" y="30244"/>
                </a:lnTo>
                <a:lnTo>
                  <a:pt x="13428" y="0"/>
                </a:lnTo>
                <a:close/>
              </a:path>
            </a:pathLst>
          </a:custGeom>
          <a:solidFill>
            <a:srgbClr val="CECEC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Fira Sans SemiBold"/>
                <a:ea typeface="Fira Sans SemiBold"/>
                <a:cs typeface="Fira Sans SemiBold"/>
                <a:sym typeface="Fira Sans SemiBold"/>
              </a:rPr>
              <a:t>3</a:t>
            </a:r>
            <a:endParaRPr sz="3000" dirty="0">
              <a:solidFill>
                <a:srgbClr val="FFFFFF"/>
              </a:solidFill>
              <a:latin typeface="Fira Sans SemiBold"/>
              <a:ea typeface="Fira Sans SemiBold"/>
              <a:cs typeface="Fira Sans SemiBold"/>
              <a:sym typeface="Fira Sans SemiBold"/>
            </a:endParaRPr>
          </a:p>
        </p:txBody>
      </p:sp>
      <p:sp>
        <p:nvSpPr>
          <p:cNvPr id="1708" name="Google Shape;1708;p21"/>
          <p:cNvSpPr/>
          <p:nvPr/>
        </p:nvSpPr>
        <p:spPr>
          <a:xfrm>
            <a:off x="7194504" y="1227254"/>
            <a:ext cx="1743190" cy="971210"/>
          </a:xfrm>
          <a:custGeom>
            <a:avLst/>
            <a:gdLst/>
            <a:ahLst/>
            <a:cxnLst/>
            <a:rect l="l" t="t" r="r" b="b"/>
            <a:pathLst>
              <a:path w="52129" h="30277" extrusionOk="0">
                <a:moveTo>
                  <a:pt x="4751" y="1"/>
                </a:moveTo>
                <a:cubicBezTo>
                  <a:pt x="2123" y="1"/>
                  <a:pt x="1" y="2154"/>
                  <a:pt x="1" y="4751"/>
                </a:cubicBezTo>
                <a:lnTo>
                  <a:pt x="1" y="25526"/>
                </a:lnTo>
                <a:cubicBezTo>
                  <a:pt x="1" y="28154"/>
                  <a:pt x="2123" y="30276"/>
                  <a:pt x="4751" y="30276"/>
                </a:cubicBezTo>
                <a:lnTo>
                  <a:pt x="47378" y="30276"/>
                </a:lnTo>
                <a:cubicBezTo>
                  <a:pt x="50006" y="30276"/>
                  <a:pt x="52128" y="28154"/>
                  <a:pt x="52128" y="25526"/>
                </a:cubicBezTo>
                <a:lnTo>
                  <a:pt x="52128" y="4751"/>
                </a:lnTo>
                <a:cubicBezTo>
                  <a:pt x="52128" y="2154"/>
                  <a:pt x="50006" y="1"/>
                  <a:pt x="47378" y="1"/>
                </a:cubicBezTo>
                <a:close/>
              </a:path>
            </a:pathLst>
          </a:custGeom>
          <a:noFill/>
          <a:ln>
            <a:noFill/>
          </a:ln>
        </p:spPr>
        <p:txBody>
          <a:bodyPr spcFirstLastPara="1" wrap="square" lIns="91425" tIns="91425" rIns="91425" bIns="91425" anchor="ctr" anchorCtr="0">
            <a:noAutofit/>
          </a:bodyPr>
          <a:lstStyle/>
          <a:p>
            <a:r>
              <a:rPr lang="en-US" sz="1200" dirty="0">
                <a:latin typeface="Fira Sans"/>
              </a:rPr>
              <a:t>Unlocking unprecedented levels of collaboration across industries</a:t>
            </a:r>
            <a:endParaRPr sz="1200" dirty="0">
              <a:latin typeface="Fira Sans"/>
            </a:endParaRPr>
          </a:p>
        </p:txBody>
      </p:sp>
      <p:sp>
        <p:nvSpPr>
          <p:cNvPr id="1709" name="Google Shape;1709;p21"/>
          <p:cNvSpPr/>
          <p:nvPr/>
        </p:nvSpPr>
        <p:spPr>
          <a:xfrm>
            <a:off x="6764634" y="1227254"/>
            <a:ext cx="430769" cy="971210"/>
          </a:xfrm>
          <a:custGeom>
            <a:avLst/>
            <a:gdLst/>
            <a:ahLst/>
            <a:cxnLst/>
            <a:rect l="l" t="t" r="r" b="b"/>
            <a:pathLst>
              <a:path w="13429" h="30277" extrusionOk="0">
                <a:moveTo>
                  <a:pt x="4751" y="1"/>
                </a:moveTo>
                <a:cubicBezTo>
                  <a:pt x="2123" y="1"/>
                  <a:pt x="1" y="2154"/>
                  <a:pt x="1" y="4751"/>
                </a:cubicBezTo>
                <a:lnTo>
                  <a:pt x="1" y="25526"/>
                </a:lnTo>
                <a:cubicBezTo>
                  <a:pt x="1" y="28154"/>
                  <a:pt x="2123" y="30276"/>
                  <a:pt x="4751" y="30276"/>
                </a:cubicBezTo>
                <a:lnTo>
                  <a:pt x="13429" y="30276"/>
                </a:lnTo>
                <a:lnTo>
                  <a:pt x="13429" y="1"/>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Fira Sans SemiBold"/>
                <a:ea typeface="Fira Sans SemiBold"/>
                <a:cs typeface="Fira Sans SemiBold"/>
                <a:sym typeface="Fira Sans SemiBold"/>
              </a:rPr>
              <a:t>2</a:t>
            </a:r>
            <a:endParaRPr sz="3000" dirty="0">
              <a:solidFill>
                <a:srgbClr val="FFFFFF"/>
              </a:solidFill>
              <a:latin typeface="Fira Sans SemiBold"/>
              <a:ea typeface="Fira Sans SemiBold"/>
              <a:cs typeface="Fira Sans SemiBold"/>
              <a:sym typeface="Fira Sans SemiBold"/>
            </a:endParaRPr>
          </a:p>
        </p:txBody>
      </p:sp>
      <p:sp>
        <p:nvSpPr>
          <p:cNvPr id="1710" name="Google Shape;1710;p21"/>
          <p:cNvSpPr/>
          <p:nvPr/>
        </p:nvSpPr>
        <p:spPr>
          <a:xfrm>
            <a:off x="6764634" y="2904458"/>
            <a:ext cx="2173060" cy="971178"/>
          </a:xfrm>
          <a:custGeom>
            <a:avLst/>
            <a:gdLst/>
            <a:ahLst/>
            <a:cxnLst/>
            <a:rect l="l" t="t" r="r" b="b"/>
            <a:pathLst>
              <a:path w="52129" h="30276" extrusionOk="0">
                <a:moveTo>
                  <a:pt x="4751" y="0"/>
                </a:moveTo>
                <a:cubicBezTo>
                  <a:pt x="2123" y="0"/>
                  <a:pt x="1" y="2122"/>
                  <a:pt x="1" y="4750"/>
                </a:cubicBezTo>
                <a:lnTo>
                  <a:pt x="1" y="25525"/>
                </a:lnTo>
                <a:cubicBezTo>
                  <a:pt x="1" y="28122"/>
                  <a:pt x="2123" y="30276"/>
                  <a:pt x="4751" y="30276"/>
                </a:cubicBezTo>
                <a:lnTo>
                  <a:pt x="47378" y="30276"/>
                </a:lnTo>
                <a:cubicBezTo>
                  <a:pt x="50006" y="30276"/>
                  <a:pt x="52128" y="28122"/>
                  <a:pt x="52128" y="25525"/>
                </a:cubicBezTo>
                <a:lnTo>
                  <a:pt x="52128" y="4750"/>
                </a:lnTo>
                <a:cubicBezTo>
                  <a:pt x="52128" y="2122"/>
                  <a:pt x="50006" y="0"/>
                  <a:pt x="47378" y="0"/>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1"/>
          <p:cNvSpPr/>
          <p:nvPr/>
        </p:nvSpPr>
        <p:spPr>
          <a:xfrm>
            <a:off x="6764634" y="2904458"/>
            <a:ext cx="430769" cy="971178"/>
          </a:xfrm>
          <a:custGeom>
            <a:avLst/>
            <a:gdLst/>
            <a:ahLst/>
            <a:cxnLst/>
            <a:rect l="l" t="t" r="r" b="b"/>
            <a:pathLst>
              <a:path w="13429" h="30276" extrusionOk="0">
                <a:moveTo>
                  <a:pt x="4751" y="0"/>
                </a:moveTo>
                <a:cubicBezTo>
                  <a:pt x="2123" y="0"/>
                  <a:pt x="1" y="2122"/>
                  <a:pt x="1" y="4750"/>
                </a:cubicBezTo>
                <a:lnTo>
                  <a:pt x="1" y="25525"/>
                </a:lnTo>
                <a:cubicBezTo>
                  <a:pt x="1" y="28122"/>
                  <a:pt x="2123" y="30276"/>
                  <a:pt x="4751" y="30276"/>
                </a:cubicBezTo>
                <a:lnTo>
                  <a:pt x="13429" y="30276"/>
                </a:lnTo>
                <a:lnTo>
                  <a:pt x="13429" y="0"/>
                </a:ln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Fira Sans SemiBold"/>
                <a:ea typeface="Fira Sans SemiBold"/>
                <a:cs typeface="Fira Sans SemiBold"/>
                <a:sym typeface="Fira Sans SemiBold"/>
              </a:rPr>
              <a:t>4</a:t>
            </a:r>
            <a:endParaRPr sz="3000" dirty="0">
              <a:solidFill>
                <a:srgbClr val="FFFFFF"/>
              </a:solidFill>
              <a:latin typeface="Fira Sans SemiBold"/>
              <a:ea typeface="Fira Sans SemiBold"/>
              <a:cs typeface="Fira Sans SemiBold"/>
              <a:sym typeface="Fira Sans SemiBold"/>
            </a:endParaRPr>
          </a:p>
        </p:txBody>
      </p:sp>
      <p:sp>
        <p:nvSpPr>
          <p:cNvPr id="1713" name="Google Shape;1713;p21"/>
          <p:cNvSpPr txBox="1"/>
          <p:nvPr/>
        </p:nvSpPr>
        <p:spPr>
          <a:xfrm>
            <a:off x="4545781" y="431275"/>
            <a:ext cx="2084762" cy="9621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Envision the empowerment of lives with unwavering health care</a:t>
            </a:r>
          </a:p>
        </p:txBody>
      </p:sp>
      <p:sp>
        <p:nvSpPr>
          <p:cNvPr id="1717" name="Google Shape;1717;p21"/>
          <p:cNvSpPr txBox="1"/>
          <p:nvPr/>
        </p:nvSpPr>
        <p:spPr>
          <a:xfrm>
            <a:off x="4946187" y="2140146"/>
            <a:ext cx="1823516" cy="955459"/>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dirty="0">
                <a:latin typeface="Fira Sans"/>
                <a:ea typeface="Fira Sans"/>
                <a:cs typeface="Fira Sans"/>
                <a:sym typeface="Fira Sans"/>
              </a:rPr>
              <a:t>A future where seamless interoperability is attainable</a:t>
            </a:r>
          </a:p>
        </p:txBody>
      </p:sp>
      <p:sp>
        <p:nvSpPr>
          <p:cNvPr id="1719" name="Google Shape;1719;p21"/>
          <p:cNvSpPr txBox="1"/>
          <p:nvPr/>
        </p:nvSpPr>
        <p:spPr>
          <a:xfrm>
            <a:off x="7194503" y="2915637"/>
            <a:ext cx="1706539" cy="95545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Creating a haven where confidentiality is safeguarded </a:t>
            </a:r>
            <a:endParaRPr sz="1200" dirty="0">
              <a:latin typeface="Fira Sans"/>
              <a:ea typeface="Fira Sans"/>
              <a:cs typeface="Fira Sans"/>
              <a:sym typeface="Fira Sans"/>
            </a:endParaRPr>
          </a:p>
        </p:txBody>
      </p:sp>
      <p:sp>
        <p:nvSpPr>
          <p:cNvPr id="1721" name="Google Shape;1721;p21"/>
          <p:cNvSpPr txBox="1"/>
          <p:nvPr/>
        </p:nvSpPr>
        <p:spPr>
          <a:xfrm>
            <a:off x="4598212" y="3824164"/>
            <a:ext cx="1939747" cy="9712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Sealing the leaks and fostering the coverage of insurance companies</a:t>
            </a:r>
            <a:endParaRPr sz="1200" dirty="0">
              <a:latin typeface="Fira Sans"/>
              <a:ea typeface="Fira Sans"/>
              <a:cs typeface="Fira Sans"/>
              <a:sym typeface="Fira Sans"/>
            </a:endParaRPr>
          </a:p>
        </p:txBody>
      </p:sp>
      <p:sp>
        <p:nvSpPr>
          <p:cNvPr id="2" name="Slide Number Placeholder 1">
            <a:extLst>
              <a:ext uri="{FF2B5EF4-FFF2-40B4-BE49-F238E27FC236}">
                <a16:creationId xmlns:a16="http://schemas.microsoft.com/office/drawing/2014/main" id="{E95006AD-417A-D352-F4A1-2408C7B57A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50"/>
        <p:cNvGrpSpPr/>
        <p:nvPr/>
      </p:nvGrpSpPr>
      <p:grpSpPr>
        <a:xfrm>
          <a:off x="0" y="0"/>
          <a:ext cx="0" cy="0"/>
          <a:chOff x="0" y="0"/>
          <a:chExt cx="0" cy="0"/>
        </a:xfrm>
      </p:grpSpPr>
      <p:grpSp>
        <p:nvGrpSpPr>
          <p:cNvPr id="3351" name="Google Shape;3351;p36"/>
          <p:cNvGrpSpPr/>
          <p:nvPr/>
        </p:nvGrpSpPr>
        <p:grpSpPr>
          <a:xfrm>
            <a:off x="457185" y="1025890"/>
            <a:ext cx="8233620" cy="3710626"/>
            <a:chOff x="591225" y="1636250"/>
            <a:chExt cx="6403500" cy="2885850"/>
          </a:xfrm>
        </p:grpSpPr>
        <p:sp>
          <p:nvSpPr>
            <p:cNvPr id="3352" name="Google Shape;3352;p36"/>
            <p:cNvSpPr/>
            <p:nvPr/>
          </p:nvSpPr>
          <p:spPr>
            <a:xfrm>
              <a:off x="708400" y="2149275"/>
              <a:ext cx="1105275" cy="1889875"/>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2" y="75594"/>
                    <a:pt x="44210" y="71066"/>
                    <a:pt x="44210" y="65492"/>
                  </a:cubicBezTo>
                  <a:lnTo>
                    <a:pt x="44210" y="10135"/>
                  </a:lnTo>
                  <a:cubicBezTo>
                    <a:pt x="44210" y="4529"/>
                    <a:pt x="39682" y="1"/>
                    <a:pt x="3407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6"/>
            <p:cNvSpPr/>
            <p:nvPr/>
          </p:nvSpPr>
          <p:spPr>
            <a:xfrm>
              <a:off x="5764375" y="2149275"/>
              <a:ext cx="1105275" cy="1889875"/>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1" y="75594"/>
                    <a:pt x="44210" y="71066"/>
                    <a:pt x="44210" y="65492"/>
                  </a:cubicBezTo>
                  <a:lnTo>
                    <a:pt x="44210" y="10135"/>
                  </a:lnTo>
                  <a:cubicBezTo>
                    <a:pt x="44210" y="4529"/>
                    <a:pt x="39681" y="1"/>
                    <a:pt x="3407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6"/>
            <p:cNvSpPr/>
            <p:nvPr/>
          </p:nvSpPr>
          <p:spPr>
            <a:xfrm>
              <a:off x="622100" y="1636250"/>
              <a:ext cx="6340175" cy="2885850"/>
            </a:xfrm>
            <a:custGeom>
              <a:avLst/>
              <a:gdLst/>
              <a:ahLst/>
              <a:cxnLst/>
              <a:rect l="l" t="t" r="r" b="b"/>
              <a:pathLst>
                <a:path w="253607" h="115434" extrusionOk="0">
                  <a:moveTo>
                    <a:pt x="114674" y="0"/>
                  </a:moveTo>
                  <a:cubicBezTo>
                    <a:pt x="107137" y="0"/>
                    <a:pt x="101025" y="5669"/>
                    <a:pt x="101025" y="12636"/>
                  </a:cubicBezTo>
                  <a:lnTo>
                    <a:pt x="101025" y="102797"/>
                  </a:lnTo>
                  <a:cubicBezTo>
                    <a:pt x="101025" y="109543"/>
                    <a:pt x="95103" y="115022"/>
                    <a:pt x="87819" y="115022"/>
                  </a:cubicBezTo>
                  <a:lnTo>
                    <a:pt x="64194" y="115022"/>
                  </a:lnTo>
                  <a:cubicBezTo>
                    <a:pt x="56910" y="115022"/>
                    <a:pt x="50988" y="109543"/>
                    <a:pt x="50988" y="102797"/>
                  </a:cubicBezTo>
                  <a:lnTo>
                    <a:pt x="50988" y="29357"/>
                  </a:lnTo>
                  <a:cubicBezTo>
                    <a:pt x="50988" y="22422"/>
                    <a:pt x="44876" y="16753"/>
                    <a:pt x="37338" y="16753"/>
                  </a:cubicBezTo>
                  <a:lnTo>
                    <a:pt x="14600" y="16753"/>
                  </a:lnTo>
                  <a:cubicBezTo>
                    <a:pt x="6556" y="16753"/>
                    <a:pt x="0" y="22802"/>
                    <a:pt x="0" y="30244"/>
                  </a:cubicBezTo>
                  <a:lnTo>
                    <a:pt x="0" y="59506"/>
                  </a:lnTo>
                  <a:cubicBezTo>
                    <a:pt x="0" y="59601"/>
                    <a:pt x="96" y="59696"/>
                    <a:pt x="222" y="59696"/>
                  </a:cubicBezTo>
                  <a:cubicBezTo>
                    <a:pt x="349" y="59696"/>
                    <a:pt x="444" y="59601"/>
                    <a:pt x="444" y="59506"/>
                  </a:cubicBezTo>
                  <a:lnTo>
                    <a:pt x="444" y="30244"/>
                  </a:lnTo>
                  <a:cubicBezTo>
                    <a:pt x="444" y="23024"/>
                    <a:pt x="6809" y="17165"/>
                    <a:pt x="14632" y="17165"/>
                  </a:cubicBezTo>
                  <a:lnTo>
                    <a:pt x="37338" y="17165"/>
                  </a:lnTo>
                  <a:cubicBezTo>
                    <a:pt x="44622" y="17165"/>
                    <a:pt x="50544" y="22643"/>
                    <a:pt x="50544" y="29357"/>
                  </a:cubicBezTo>
                  <a:lnTo>
                    <a:pt x="50544" y="102797"/>
                  </a:lnTo>
                  <a:cubicBezTo>
                    <a:pt x="50544" y="109765"/>
                    <a:pt x="56688" y="115433"/>
                    <a:pt x="64194" y="115433"/>
                  </a:cubicBezTo>
                  <a:lnTo>
                    <a:pt x="87819" y="115433"/>
                  </a:lnTo>
                  <a:cubicBezTo>
                    <a:pt x="95356" y="115433"/>
                    <a:pt x="101468" y="109765"/>
                    <a:pt x="101468" y="102797"/>
                  </a:cubicBezTo>
                  <a:lnTo>
                    <a:pt x="101468" y="12636"/>
                  </a:lnTo>
                  <a:cubicBezTo>
                    <a:pt x="101468" y="5891"/>
                    <a:pt x="107390" y="412"/>
                    <a:pt x="114674" y="412"/>
                  </a:cubicBezTo>
                  <a:lnTo>
                    <a:pt x="138489" y="412"/>
                  </a:lnTo>
                  <a:cubicBezTo>
                    <a:pt x="145773" y="412"/>
                    <a:pt x="151695" y="5891"/>
                    <a:pt x="151695" y="12636"/>
                  </a:cubicBezTo>
                  <a:lnTo>
                    <a:pt x="151695" y="102797"/>
                  </a:lnTo>
                  <a:cubicBezTo>
                    <a:pt x="151695" y="109765"/>
                    <a:pt x="157807" y="115433"/>
                    <a:pt x="165345" y="115433"/>
                  </a:cubicBezTo>
                  <a:lnTo>
                    <a:pt x="189508" y="115433"/>
                  </a:lnTo>
                  <a:cubicBezTo>
                    <a:pt x="197014" y="115433"/>
                    <a:pt x="203158" y="109765"/>
                    <a:pt x="203126" y="102797"/>
                  </a:cubicBezTo>
                  <a:lnTo>
                    <a:pt x="203126" y="29326"/>
                  </a:lnTo>
                  <a:cubicBezTo>
                    <a:pt x="203126" y="22580"/>
                    <a:pt x="209048" y="17133"/>
                    <a:pt x="216332" y="17133"/>
                  </a:cubicBezTo>
                  <a:lnTo>
                    <a:pt x="239007" y="17133"/>
                  </a:lnTo>
                  <a:cubicBezTo>
                    <a:pt x="246798" y="17133"/>
                    <a:pt x="253163" y="22992"/>
                    <a:pt x="253163" y="30212"/>
                  </a:cubicBezTo>
                  <a:lnTo>
                    <a:pt x="253163" y="57068"/>
                  </a:lnTo>
                  <a:cubicBezTo>
                    <a:pt x="253163" y="57194"/>
                    <a:pt x="253258" y="57289"/>
                    <a:pt x="253385" y="57289"/>
                  </a:cubicBezTo>
                  <a:cubicBezTo>
                    <a:pt x="253511" y="57289"/>
                    <a:pt x="253606" y="57194"/>
                    <a:pt x="253606" y="57068"/>
                  </a:cubicBezTo>
                  <a:lnTo>
                    <a:pt x="253606" y="30212"/>
                  </a:lnTo>
                  <a:cubicBezTo>
                    <a:pt x="253606" y="22770"/>
                    <a:pt x="247051" y="16721"/>
                    <a:pt x="239007" y="16721"/>
                  </a:cubicBezTo>
                  <a:lnTo>
                    <a:pt x="216332" y="16721"/>
                  </a:lnTo>
                  <a:cubicBezTo>
                    <a:pt x="208826" y="16721"/>
                    <a:pt x="202683" y="22358"/>
                    <a:pt x="202683" y="29326"/>
                  </a:cubicBezTo>
                  <a:lnTo>
                    <a:pt x="202683" y="102797"/>
                  </a:lnTo>
                  <a:cubicBezTo>
                    <a:pt x="202683" y="109543"/>
                    <a:pt x="196760" y="115022"/>
                    <a:pt x="189477" y="115022"/>
                  </a:cubicBezTo>
                  <a:lnTo>
                    <a:pt x="165345" y="115022"/>
                  </a:lnTo>
                  <a:cubicBezTo>
                    <a:pt x="158061" y="115022"/>
                    <a:pt x="152139" y="109543"/>
                    <a:pt x="152139" y="102797"/>
                  </a:cubicBezTo>
                  <a:lnTo>
                    <a:pt x="152139" y="12636"/>
                  </a:lnTo>
                  <a:cubicBezTo>
                    <a:pt x="152139" y="5669"/>
                    <a:pt x="145995" y="0"/>
                    <a:pt x="13848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6"/>
            <p:cNvSpPr/>
            <p:nvPr/>
          </p:nvSpPr>
          <p:spPr>
            <a:xfrm>
              <a:off x="6302750"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53" y="728"/>
                    <a:pt x="253" y="570"/>
                  </a:cubicBezTo>
                  <a:cubicBezTo>
                    <a:pt x="253" y="380"/>
                    <a:pt x="380" y="222"/>
                    <a:pt x="570" y="222"/>
                  </a:cubicBezTo>
                  <a:close/>
                  <a:moveTo>
                    <a:pt x="570" y="0"/>
                  </a:moveTo>
                  <a:cubicBezTo>
                    <a:pt x="253" y="0"/>
                    <a:pt x="0" y="253"/>
                    <a:pt x="0" y="570"/>
                  </a:cubicBezTo>
                  <a:cubicBezTo>
                    <a:pt x="0" y="887"/>
                    <a:pt x="253"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6"/>
            <p:cNvSpPr/>
            <p:nvPr/>
          </p:nvSpPr>
          <p:spPr>
            <a:xfrm>
              <a:off x="6227525" y="3925125"/>
              <a:ext cx="28525" cy="28525"/>
            </a:xfrm>
            <a:custGeom>
              <a:avLst/>
              <a:gdLst/>
              <a:ahLst/>
              <a:cxnLst/>
              <a:rect l="l" t="t" r="r" b="b"/>
              <a:pathLst>
                <a:path w="1141" h="1141" extrusionOk="0">
                  <a:moveTo>
                    <a:pt x="571" y="222"/>
                  </a:moveTo>
                  <a:cubicBezTo>
                    <a:pt x="761" y="222"/>
                    <a:pt x="887" y="380"/>
                    <a:pt x="887" y="570"/>
                  </a:cubicBezTo>
                  <a:cubicBezTo>
                    <a:pt x="887" y="728"/>
                    <a:pt x="761" y="887"/>
                    <a:pt x="571" y="887"/>
                  </a:cubicBezTo>
                  <a:cubicBezTo>
                    <a:pt x="381" y="887"/>
                    <a:pt x="254" y="728"/>
                    <a:pt x="254" y="570"/>
                  </a:cubicBezTo>
                  <a:cubicBezTo>
                    <a:pt x="222" y="380"/>
                    <a:pt x="381" y="222"/>
                    <a:pt x="571" y="222"/>
                  </a:cubicBezTo>
                  <a:close/>
                  <a:moveTo>
                    <a:pt x="571" y="0"/>
                  </a:moveTo>
                  <a:cubicBezTo>
                    <a:pt x="254" y="0"/>
                    <a:pt x="1" y="253"/>
                    <a:pt x="1" y="570"/>
                  </a:cubicBezTo>
                  <a:cubicBezTo>
                    <a:pt x="1" y="887"/>
                    <a:pt x="254" y="1140"/>
                    <a:pt x="571" y="1140"/>
                  </a:cubicBezTo>
                  <a:cubicBezTo>
                    <a:pt x="887" y="1140"/>
                    <a:pt x="1141" y="887"/>
                    <a:pt x="1141" y="570"/>
                  </a:cubicBezTo>
                  <a:cubicBezTo>
                    <a:pt x="1141" y="253"/>
                    <a:pt x="887"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6"/>
            <p:cNvSpPr/>
            <p:nvPr/>
          </p:nvSpPr>
          <p:spPr>
            <a:xfrm>
              <a:off x="6152300" y="3925125"/>
              <a:ext cx="28550" cy="28525"/>
            </a:xfrm>
            <a:custGeom>
              <a:avLst/>
              <a:gdLst/>
              <a:ahLst/>
              <a:cxnLst/>
              <a:rect l="l" t="t" r="r" b="b"/>
              <a:pathLst>
                <a:path w="1142" h="1141" extrusionOk="0">
                  <a:moveTo>
                    <a:pt x="571" y="222"/>
                  </a:moveTo>
                  <a:cubicBezTo>
                    <a:pt x="761" y="222"/>
                    <a:pt x="888" y="380"/>
                    <a:pt x="888" y="570"/>
                  </a:cubicBezTo>
                  <a:cubicBezTo>
                    <a:pt x="888" y="728"/>
                    <a:pt x="761" y="887"/>
                    <a:pt x="571" y="887"/>
                  </a:cubicBezTo>
                  <a:cubicBezTo>
                    <a:pt x="381" y="887"/>
                    <a:pt x="254" y="728"/>
                    <a:pt x="254" y="570"/>
                  </a:cubicBezTo>
                  <a:cubicBezTo>
                    <a:pt x="254"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6"/>
            <p:cNvSpPr/>
            <p:nvPr/>
          </p:nvSpPr>
          <p:spPr>
            <a:xfrm>
              <a:off x="6377950" y="3925125"/>
              <a:ext cx="28525" cy="28525"/>
            </a:xfrm>
            <a:custGeom>
              <a:avLst/>
              <a:gdLst/>
              <a:ahLst/>
              <a:cxnLst/>
              <a:rect l="l" t="t" r="r" b="b"/>
              <a:pathLst>
                <a:path w="1141" h="1141" extrusionOk="0">
                  <a:moveTo>
                    <a:pt x="571" y="222"/>
                  </a:moveTo>
                  <a:cubicBezTo>
                    <a:pt x="761" y="222"/>
                    <a:pt x="887" y="380"/>
                    <a:pt x="887" y="570"/>
                  </a:cubicBezTo>
                  <a:cubicBezTo>
                    <a:pt x="887" y="728"/>
                    <a:pt x="761" y="887"/>
                    <a:pt x="571" y="887"/>
                  </a:cubicBezTo>
                  <a:cubicBezTo>
                    <a:pt x="381" y="887"/>
                    <a:pt x="254" y="728"/>
                    <a:pt x="254" y="570"/>
                  </a:cubicBezTo>
                  <a:cubicBezTo>
                    <a:pt x="254" y="380"/>
                    <a:pt x="381" y="222"/>
                    <a:pt x="571" y="222"/>
                  </a:cubicBezTo>
                  <a:close/>
                  <a:moveTo>
                    <a:pt x="571" y="0"/>
                  </a:moveTo>
                  <a:cubicBezTo>
                    <a:pt x="254" y="0"/>
                    <a:pt x="1" y="253"/>
                    <a:pt x="1" y="570"/>
                  </a:cubicBezTo>
                  <a:cubicBezTo>
                    <a:pt x="1" y="887"/>
                    <a:pt x="254" y="1140"/>
                    <a:pt x="571" y="1140"/>
                  </a:cubicBezTo>
                  <a:cubicBezTo>
                    <a:pt x="887" y="1140"/>
                    <a:pt x="1141" y="887"/>
                    <a:pt x="1141" y="570"/>
                  </a:cubicBezTo>
                  <a:cubicBezTo>
                    <a:pt x="1141" y="253"/>
                    <a:pt x="887"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6"/>
            <p:cNvSpPr/>
            <p:nvPr/>
          </p:nvSpPr>
          <p:spPr>
            <a:xfrm>
              <a:off x="6452375" y="3925125"/>
              <a:ext cx="29325" cy="28525"/>
            </a:xfrm>
            <a:custGeom>
              <a:avLst/>
              <a:gdLst/>
              <a:ahLst/>
              <a:cxnLst/>
              <a:rect l="l" t="t" r="r" b="b"/>
              <a:pathLst>
                <a:path w="1173" h="1141" extrusionOk="0">
                  <a:moveTo>
                    <a:pt x="602" y="222"/>
                  </a:moveTo>
                  <a:cubicBezTo>
                    <a:pt x="792" y="222"/>
                    <a:pt x="919" y="380"/>
                    <a:pt x="919" y="570"/>
                  </a:cubicBezTo>
                  <a:cubicBezTo>
                    <a:pt x="919" y="728"/>
                    <a:pt x="792" y="887"/>
                    <a:pt x="602" y="887"/>
                  </a:cubicBezTo>
                  <a:cubicBezTo>
                    <a:pt x="412" y="887"/>
                    <a:pt x="254" y="728"/>
                    <a:pt x="254" y="570"/>
                  </a:cubicBezTo>
                  <a:cubicBezTo>
                    <a:pt x="254" y="380"/>
                    <a:pt x="412" y="222"/>
                    <a:pt x="602" y="222"/>
                  </a:cubicBezTo>
                  <a:close/>
                  <a:moveTo>
                    <a:pt x="602" y="0"/>
                  </a:moveTo>
                  <a:cubicBezTo>
                    <a:pt x="286" y="0"/>
                    <a:pt x="1" y="253"/>
                    <a:pt x="1" y="570"/>
                  </a:cubicBezTo>
                  <a:cubicBezTo>
                    <a:pt x="1" y="887"/>
                    <a:pt x="286" y="1140"/>
                    <a:pt x="602" y="1140"/>
                  </a:cubicBezTo>
                  <a:cubicBezTo>
                    <a:pt x="919" y="1140"/>
                    <a:pt x="1172" y="887"/>
                    <a:pt x="1172" y="570"/>
                  </a:cubicBezTo>
                  <a:cubicBezTo>
                    <a:pt x="1172" y="253"/>
                    <a:pt x="919" y="0"/>
                    <a:pt x="60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6"/>
            <p:cNvSpPr/>
            <p:nvPr/>
          </p:nvSpPr>
          <p:spPr>
            <a:xfrm>
              <a:off x="1246775"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22" y="728"/>
                    <a:pt x="222" y="570"/>
                  </a:cubicBezTo>
                  <a:cubicBezTo>
                    <a:pt x="222" y="380"/>
                    <a:pt x="380" y="222"/>
                    <a:pt x="570" y="222"/>
                  </a:cubicBezTo>
                  <a:close/>
                  <a:moveTo>
                    <a:pt x="570" y="0"/>
                  </a:moveTo>
                  <a:cubicBezTo>
                    <a:pt x="254" y="0"/>
                    <a:pt x="0" y="253"/>
                    <a:pt x="0" y="570"/>
                  </a:cubicBezTo>
                  <a:cubicBezTo>
                    <a:pt x="0" y="887"/>
                    <a:pt x="254"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6"/>
            <p:cNvSpPr/>
            <p:nvPr/>
          </p:nvSpPr>
          <p:spPr>
            <a:xfrm>
              <a:off x="1171550" y="3925125"/>
              <a:ext cx="28525" cy="28525"/>
            </a:xfrm>
            <a:custGeom>
              <a:avLst/>
              <a:gdLst/>
              <a:ahLst/>
              <a:cxnLst/>
              <a:rect l="l" t="t" r="r" b="b"/>
              <a:pathLst>
                <a:path w="1141" h="1141" extrusionOk="0">
                  <a:moveTo>
                    <a:pt x="571" y="222"/>
                  </a:moveTo>
                  <a:cubicBezTo>
                    <a:pt x="729" y="222"/>
                    <a:pt x="888" y="380"/>
                    <a:pt x="888" y="570"/>
                  </a:cubicBezTo>
                  <a:cubicBezTo>
                    <a:pt x="888" y="728"/>
                    <a:pt x="729" y="887"/>
                    <a:pt x="571" y="887"/>
                  </a:cubicBezTo>
                  <a:cubicBezTo>
                    <a:pt x="381" y="887"/>
                    <a:pt x="223" y="728"/>
                    <a:pt x="223" y="570"/>
                  </a:cubicBezTo>
                  <a:cubicBezTo>
                    <a:pt x="223"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6"/>
            <p:cNvSpPr/>
            <p:nvPr/>
          </p:nvSpPr>
          <p:spPr>
            <a:xfrm>
              <a:off x="1096350"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54" y="728"/>
                    <a:pt x="254" y="570"/>
                  </a:cubicBezTo>
                  <a:cubicBezTo>
                    <a:pt x="254" y="380"/>
                    <a:pt x="380" y="222"/>
                    <a:pt x="570" y="222"/>
                  </a:cubicBezTo>
                  <a:close/>
                  <a:moveTo>
                    <a:pt x="570" y="0"/>
                  </a:moveTo>
                  <a:cubicBezTo>
                    <a:pt x="254" y="0"/>
                    <a:pt x="0" y="253"/>
                    <a:pt x="0" y="570"/>
                  </a:cubicBezTo>
                  <a:cubicBezTo>
                    <a:pt x="0" y="887"/>
                    <a:pt x="254"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6"/>
            <p:cNvSpPr/>
            <p:nvPr/>
          </p:nvSpPr>
          <p:spPr>
            <a:xfrm>
              <a:off x="1321975" y="3925125"/>
              <a:ext cx="28550" cy="28525"/>
            </a:xfrm>
            <a:custGeom>
              <a:avLst/>
              <a:gdLst/>
              <a:ahLst/>
              <a:cxnLst/>
              <a:rect l="l" t="t" r="r" b="b"/>
              <a:pathLst>
                <a:path w="1142" h="1141" extrusionOk="0">
                  <a:moveTo>
                    <a:pt x="571" y="222"/>
                  </a:moveTo>
                  <a:cubicBezTo>
                    <a:pt x="761" y="222"/>
                    <a:pt x="888" y="380"/>
                    <a:pt x="888" y="570"/>
                  </a:cubicBezTo>
                  <a:cubicBezTo>
                    <a:pt x="888" y="728"/>
                    <a:pt x="761" y="887"/>
                    <a:pt x="571" y="887"/>
                  </a:cubicBezTo>
                  <a:cubicBezTo>
                    <a:pt x="381" y="887"/>
                    <a:pt x="223" y="728"/>
                    <a:pt x="223" y="570"/>
                  </a:cubicBezTo>
                  <a:cubicBezTo>
                    <a:pt x="223"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6"/>
            <p:cNvSpPr/>
            <p:nvPr/>
          </p:nvSpPr>
          <p:spPr>
            <a:xfrm>
              <a:off x="1396400" y="3925125"/>
              <a:ext cx="29325" cy="28525"/>
            </a:xfrm>
            <a:custGeom>
              <a:avLst/>
              <a:gdLst/>
              <a:ahLst/>
              <a:cxnLst/>
              <a:rect l="l" t="t" r="r" b="b"/>
              <a:pathLst>
                <a:path w="1173" h="1141" extrusionOk="0">
                  <a:moveTo>
                    <a:pt x="603" y="222"/>
                  </a:moveTo>
                  <a:cubicBezTo>
                    <a:pt x="761" y="222"/>
                    <a:pt x="919" y="380"/>
                    <a:pt x="919" y="570"/>
                  </a:cubicBezTo>
                  <a:cubicBezTo>
                    <a:pt x="919" y="728"/>
                    <a:pt x="761" y="887"/>
                    <a:pt x="603" y="887"/>
                  </a:cubicBezTo>
                  <a:cubicBezTo>
                    <a:pt x="413" y="887"/>
                    <a:pt x="254" y="728"/>
                    <a:pt x="254" y="570"/>
                  </a:cubicBezTo>
                  <a:cubicBezTo>
                    <a:pt x="254" y="380"/>
                    <a:pt x="413" y="222"/>
                    <a:pt x="603" y="222"/>
                  </a:cubicBezTo>
                  <a:close/>
                  <a:moveTo>
                    <a:pt x="603" y="0"/>
                  </a:moveTo>
                  <a:cubicBezTo>
                    <a:pt x="286" y="0"/>
                    <a:pt x="1" y="253"/>
                    <a:pt x="1" y="570"/>
                  </a:cubicBezTo>
                  <a:cubicBezTo>
                    <a:pt x="1" y="887"/>
                    <a:pt x="286" y="1140"/>
                    <a:pt x="603" y="1140"/>
                  </a:cubicBezTo>
                  <a:cubicBezTo>
                    <a:pt x="919" y="1140"/>
                    <a:pt x="1173" y="887"/>
                    <a:pt x="1173" y="570"/>
                  </a:cubicBezTo>
                  <a:cubicBezTo>
                    <a:pt x="1173" y="253"/>
                    <a:pt x="919" y="0"/>
                    <a:pt x="6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6"/>
            <p:cNvSpPr/>
            <p:nvPr/>
          </p:nvSpPr>
          <p:spPr>
            <a:xfrm>
              <a:off x="4964349" y="4352592"/>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54" y="761"/>
                    <a:pt x="254" y="571"/>
                  </a:cubicBezTo>
                  <a:cubicBezTo>
                    <a:pt x="254" y="381"/>
                    <a:pt x="380" y="254"/>
                    <a:pt x="570" y="254"/>
                  </a:cubicBezTo>
                  <a:close/>
                  <a:moveTo>
                    <a:pt x="570" y="1"/>
                  </a:moveTo>
                  <a:cubicBezTo>
                    <a:pt x="254" y="1"/>
                    <a:pt x="0" y="254"/>
                    <a:pt x="0" y="571"/>
                  </a:cubicBezTo>
                  <a:cubicBezTo>
                    <a:pt x="0" y="887"/>
                    <a:pt x="254"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6"/>
            <p:cNvSpPr/>
            <p:nvPr/>
          </p:nvSpPr>
          <p:spPr>
            <a:xfrm>
              <a:off x="4889125" y="4352592"/>
              <a:ext cx="28525" cy="28525"/>
            </a:xfrm>
            <a:custGeom>
              <a:avLst/>
              <a:gdLst/>
              <a:ahLst/>
              <a:cxnLst/>
              <a:rect l="l" t="t" r="r" b="b"/>
              <a:pathLst>
                <a:path w="1141" h="1141" extrusionOk="0">
                  <a:moveTo>
                    <a:pt x="571" y="254"/>
                  </a:moveTo>
                  <a:cubicBezTo>
                    <a:pt x="761" y="254"/>
                    <a:pt x="888" y="381"/>
                    <a:pt x="888" y="571"/>
                  </a:cubicBezTo>
                  <a:cubicBezTo>
                    <a:pt x="888"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6"/>
            <p:cNvSpPr/>
            <p:nvPr/>
          </p:nvSpPr>
          <p:spPr>
            <a:xfrm>
              <a:off x="5114774" y="4352592"/>
              <a:ext cx="28525" cy="28525"/>
            </a:xfrm>
            <a:custGeom>
              <a:avLst/>
              <a:gdLst/>
              <a:ahLst/>
              <a:cxnLst/>
              <a:rect l="l" t="t" r="r" b="b"/>
              <a:pathLst>
                <a:path w="1141" h="1141" extrusionOk="0">
                  <a:moveTo>
                    <a:pt x="571" y="254"/>
                  </a:moveTo>
                  <a:cubicBezTo>
                    <a:pt x="729" y="254"/>
                    <a:pt x="887" y="381"/>
                    <a:pt x="887" y="571"/>
                  </a:cubicBezTo>
                  <a:cubicBezTo>
                    <a:pt x="887" y="761"/>
                    <a:pt x="729" y="919"/>
                    <a:pt x="571" y="919"/>
                  </a:cubicBezTo>
                  <a:cubicBezTo>
                    <a:pt x="381" y="919"/>
                    <a:pt x="222" y="761"/>
                    <a:pt x="222" y="571"/>
                  </a:cubicBezTo>
                  <a:cubicBezTo>
                    <a:pt x="222" y="381"/>
                    <a:pt x="381" y="254"/>
                    <a:pt x="571" y="254"/>
                  </a:cubicBezTo>
                  <a:close/>
                  <a:moveTo>
                    <a:pt x="571" y="1"/>
                  </a:moveTo>
                  <a:cubicBezTo>
                    <a:pt x="254" y="1"/>
                    <a:pt x="0" y="254"/>
                    <a:pt x="0" y="571"/>
                  </a:cubicBezTo>
                  <a:cubicBezTo>
                    <a:pt x="0"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6"/>
            <p:cNvSpPr/>
            <p:nvPr/>
          </p:nvSpPr>
          <p:spPr>
            <a:xfrm>
              <a:off x="5189999" y="4352592"/>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3" y="1"/>
                    <a:pt x="0" y="254"/>
                    <a:pt x="0" y="571"/>
                  </a:cubicBezTo>
                  <a:cubicBezTo>
                    <a:pt x="0" y="887"/>
                    <a:pt x="253"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6"/>
            <p:cNvSpPr/>
            <p:nvPr/>
          </p:nvSpPr>
          <p:spPr>
            <a:xfrm>
              <a:off x="2507200" y="4270300"/>
              <a:ext cx="28525" cy="28525"/>
            </a:xfrm>
            <a:custGeom>
              <a:avLst/>
              <a:gdLst/>
              <a:ahLst/>
              <a:cxnLst/>
              <a:rect l="l" t="t" r="r" b="b"/>
              <a:pathLst>
                <a:path w="1141" h="1141" extrusionOk="0">
                  <a:moveTo>
                    <a:pt x="571" y="254"/>
                  </a:moveTo>
                  <a:cubicBezTo>
                    <a:pt x="761" y="254"/>
                    <a:pt x="887" y="381"/>
                    <a:pt x="887" y="571"/>
                  </a:cubicBezTo>
                  <a:cubicBezTo>
                    <a:pt x="887"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6"/>
            <p:cNvSpPr/>
            <p:nvPr/>
          </p:nvSpPr>
          <p:spPr>
            <a:xfrm>
              <a:off x="2431975" y="4270300"/>
              <a:ext cx="28550" cy="28525"/>
            </a:xfrm>
            <a:custGeom>
              <a:avLst/>
              <a:gdLst/>
              <a:ahLst/>
              <a:cxnLst/>
              <a:rect l="l" t="t" r="r" b="b"/>
              <a:pathLst>
                <a:path w="1142" h="1141" extrusionOk="0">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6"/>
            <p:cNvSpPr/>
            <p:nvPr/>
          </p:nvSpPr>
          <p:spPr>
            <a:xfrm>
              <a:off x="2356775"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4" y="1"/>
                    <a:pt x="0" y="254"/>
                    <a:pt x="0" y="571"/>
                  </a:cubicBezTo>
                  <a:cubicBezTo>
                    <a:pt x="0" y="887"/>
                    <a:pt x="254" y="1141"/>
                    <a:pt x="570" y="1141"/>
                  </a:cubicBezTo>
                  <a:cubicBezTo>
                    <a:pt x="887" y="1141"/>
                    <a:pt x="1141" y="887"/>
                    <a:pt x="1141" y="571"/>
                  </a:cubicBezTo>
                  <a:cubicBezTo>
                    <a:pt x="1141"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6"/>
            <p:cNvSpPr/>
            <p:nvPr/>
          </p:nvSpPr>
          <p:spPr>
            <a:xfrm>
              <a:off x="2582425"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3" y="1"/>
                    <a:pt x="0" y="254"/>
                    <a:pt x="0" y="571"/>
                  </a:cubicBezTo>
                  <a:cubicBezTo>
                    <a:pt x="0" y="887"/>
                    <a:pt x="253"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6"/>
            <p:cNvSpPr/>
            <p:nvPr/>
          </p:nvSpPr>
          <p:spPr>
            <a:xfrm>
              <a:off x="2657625" y="4270300"/>
              <a:ext cx="28525" cy="28525"/>
            </a:xfrm>
            <a:custGeom>
              <a:avLst/>
              <a:gdLst/>
              <a:ahLst/>
              <a:cxnLst/>
              <a:rect l="l" t="t" r="r" b="b"/>
              <a:pathLst>
                <a:path w="1141" h="1141" extrusionOk="0">
                  <a:moveTo>
                    <a:pt x="571" y="254"/>
                  </a:moveTo>
                  <a:cubicBezTo>
                    <a:pt x="761" y="254"/>
                    <a:pt x="887" y="381"/>
                    <a:pt x="887" y="571"/>
                  </a:cubicBezTo>
                  <a:cubicBezTo>
                    <a:pt x="887" y="761"/>
                    <a:pt x="761" y="919"/>
                    <a:pt x="571" y="919"/>
                  </a:cubicBezTo>
                  <a:cubicBezTo>
                    <a:pt x="381" y="919"/>
                    <a:pt x="222" y="761"/>
                    <a:pt x="222" y="571"/>
                  </a:cubicBezTo>
                  <a:cubicBezTo>
                    <a:pt x="222" y="381"/>
                    <a:pt x="381" y="254"/>
                    <a:pt x="571" y="254"/>
                  </a:cubicBezTo>
                  <a:close/>
                  <a:moveTo>
                    <a:pt x="571" y="1"/>
                  </a:moveTo>
                  <a:cubicBezTo>
                    <a:pt x="254" y="1"/>
                    <a:pt x="1" y="254"/>
                    <a:pt x="1" y="571"/>
                  </a:cubicBezTo>
                  <a:cubicBezTo>
                    <a:pt x="1"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6"/>
            <p:cNvSpPr/>
            <p:nvPr/>
          </p:nvSpPr>
          <p:spPr>
            <a:xfrm>
              <a:off x="591225" y="3118350"/>
              <a:ext cx="72850" cy="72850"/>
            </a:xfrm>
            <a:custGeom>
              <a:avLst/>
              <a:gdLst/>
              <a:ahLst/>
              <a:cxnLst/>
              <a:rect l="l" t="t" r="r" b="b"/>
              <a:pathLst>
                <a:path w="2914" h="2914" extrusionOk="0">
                  <a:moveTo>
                    <a:pt x="1457" y="412"/>
                  </a:moveTo>
                  <a:cubicBezTo>
                    <a:pt x="2027" y="412"/>
                    <a:pt x="2502" y="887"/>
                    <a:pt x="2502" y="1457"/>
                  </a:cubicBezTo>
                  <a:cubicBezTo>
                    <a:pt x="2502" y="2027"/>
                    <a:pt x="2027" y="2502"/>
                    <a:pt x="1457" y="2502"/>
                  </a:cubicBezTo>
                  <a:cubicBezTo>
                    <a:pt x="887" y="2502"/>
                    <a:pt x="412" y="2027"/>
                    <a:pt x="412" y="1457"/>
                  </a:cubicBezTo>
                  <a:cubicBezTo>
                    <a:pt x="412" y="887"/>
                    <a:pt x="887" y="412"/>
                    <a:pt x="1457" y="412"/>
                  </a:cubicBezTo>
                  <a:close/>
                  <a:moveTo>
                    <a:pt x="1457" y="0"/>
                  </a:moveTo>
                  <a:cubicBezTo>
                    <a:pt x="665" y="0"/>
                    <a:pt x="0" y="665"/>
                    <a:pt x="0" y="1457"/>
                  </a:cubicBezTo>
                  <a:cubicBezTo>
                    <a:pt x="0" y="2249"/>
                    <a:pt x="665" y="2914"/>
                    <a:pt x="1457" y="2914"/>
                  </a:cubicBezTo>
                  <a:cubicBezTo>
                    <a:pt x="2249" y="2914"/>
                    <a:pt x="2914" y="2249"/>
                    <a:pt x="2914" y="1457"/>
                  </a:cubicBezTo>
                  <a:cubicBezTo>
                    <a:pt x="2914" y="665"/>
                    <a:pt x="2249" y="0"/>
                    <a:pt x="145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6"/>
            <p:cNvSpPr/>
            <p:nvPr/>
          </p:nvSpPr>
          <p:spPr>
            <a:xfrm>
              <a:off x="6922650" y="3058975"/>
              <a:ext cx="72075" cy="72075"/>
            </a:xfrm>
            <a:custGeom>
              <a:avLst/>
              <a:gdLst/>
              <a:ahLst/>
              <a:cxnLst/>
              <a:rect l="l" t="t" r="r" b="b"/>
              <a:pathLst>
                <a:path w="2883" h="2883" extrusionOk="0">
                  <a:moveTo>
                    <a:pt x="1426" y="412"/>
                  </a:moveTo>
                  <a:cubicBezTo>
                    <a:pt x="1996" y="412"/>
                    <a:pt x="2471" y="887"/>
                    <a:pt x="2471" y="1457"/>
                  </a:cubicBezTo>
                  <a:cubicBezTo>
                    <a:pt x="2471" y="2027"/>
                    <a:pt x="1996" y="2470"/>
                    <a:pt x="1426" y="2470"/>
                  </a:cubicBezTo>
                  <a:cubicBezTo>
                    <a:pt x="856" y="2470"/>
                    <a:pt x="381" y="2027"/>
                    <a:pt x="381" y="1457"/>
                  </a:cubicBezTo>
                  <a:cubicBezTo>
                    <a:pt x="381" y="887"/>
                    <a:pt x="856" y="412"/>
                    <a:pt x="1426" y="412"/>
                  </a:cubicBezTo>
                  <a:close/>
                  <a:moveTo>
                    <a:pt x="1426" y="0"/>
                  </a:moveTo>
                  <a:cubicBezTo>
                    <a:pt x="634" y="0"/>
                    <a:pt x="1" y="634"/>
                    <a:pt x="1" y="1457"/>
                  </a:cubicBezTo>
                  <a:cubicBezTo>
                    <a:pt x="1" y="2249"/>
                    <a:pt x="634" y="2882"/>
                    <a:pt x="1426" y="2882"/>
                  </a:cubicBezTo>
                  <a:cubicBezTo>
                    <a:pt x="2249" y="2882"/>
                    <a:pt x="2883" y="2249"/>
                    <a:pt x="2883" y="1457"/>
                  </a:cubicBezTo>
                  <a:cubicBezTo>
                    <a:pt x="2883" y="634"/>
                    <a:pt x="2249" y="0"/>
                    <a:pt x="142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6"/>
            <p:cNvSpPr/>
            <p:nvPr/>
          </p:nvSpPr>
          <p:spPr>
            <a:xfrm>
              <a:off x="1245975" y="3925125"/>
              <a:ext cx="29325" cy="28525"/>
            </a:xfrm>
            <a:custGeom>
              <a:avLst/>
              <a:gdLst/>
              <a:ahLst/>
              <a:cxnLst/>
              <a:rect l="l" t="t" r="r" b="b"/>
              <a:pathLst>
                <a:path w="1173" h="1141" extrusionOk="0">
                  <a:moveTo>
                    <a:pt x="602" y="0"/>
                  </a:moveTo>
                  <a:cubicBezTo>
                    <a:pt x="286" y="0"/>
                    <a:pt x="1" y="253"/>
                    <a:pt x="1" y="570"/>
                  </a:cubicBezTo>
                  <a:cubicBezTo>
                    <a:pt x="1" y="887"/>
                    <a:pt x="286" y="1140"/>
                    <a:pt x="602" y="1140"/>
                  </a:cubicBezTo>
                  <a:cubicBezTo>
                    <a:pt x="919" y="1140"/>
                    <a:pt x="1172" y="887"/>
                    <a:pt x="1172" y="570"/>
                  </a:cubicBezTo>
                  <a:cubicBezTo>
                    <a:pt x="1172" y="253"/>
                    <a:pt x="919" y="0"/>
                    <a:pt x="60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6"/>
            <p:cNvSpPr/>
            <p:nvPr/>
          </p:nvSpPr>
          <p:spPr>
            <a:xfrm>
              <a:off x="5037974" y="4352315"/>
              <a:ext cx="31700" cy="29075"/>
            </a:xfrm>
            <a:custGeom>
              <a:avLst/>
              <a:gdLst/>
              <a:ahLst/>
              <a:cxnLst/>
              <a:rect l="l" t="t" r="r" b="b"/>
              <a:pathLst>
                <a:path w="1268" h="1163" extrusionOk="0">
                  <a:moveTo>
                    <a:pt x="621" y="1"/>
                  </a:moveTo>
                  <a:cubicBezTo>
                    <a:pt x="349" y="1"/>
                    <a:pt x="120" y="207"/>
                    <a:pt x="64" y="487"/>
                  </a:cubicBezTo>
                  <a:cubicBezTo>
                    <a:pt x="1" y="803"/>
                    <a:pt x="222" y="1088"/>
                    <a:pt x="539" y="1152"/>
                  </a:cubicBezTo>
                  <a:cubicBezTo>
                    <a:pt x="576" y="1159"/>
                    <a:pt x="612" y="1163"/>
                    <a:pt x="647" y="1163"/>
                  </a:cubicBezTo>
                  <a:cubicBezTo>
                    <a:pt x="919" y="1163"/>
                    <a:pt x="1148" y="957"/>
                    <a:pt x="1204" y="677"/>
                  </a:cubicBezTo>
                  <a:cubicBezTo>
                    <a:pt x="1267" y="360"/>
                    <a:pt x="1046" y="75"/>
                    <a:pt x="729" y="12"/>
                  </a:cubicBezTo>
                  <a:cubicBezTo>
                    <a:pt x="692" y="4"/>
                    <a:pt x="656" y="1"/>
                    <a:pt x="62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6"/>
            <p:cNvSpPr/>
            <p:nvPr/>
          </p:nvSpPr>
          <p:spPr>
            <a:xfrm>
              <a:off x="6302750" y="3925125"/>
              <a:ext cx="28525" cy="28525"/>
            </a:xfrm>
            <a:custGeom>
              <a:avLst/>
              <a:gdLst/>
              <a:ahLst/>
              <a:cxnLst/>
              <a:rect l="l" t="t" r="r" b="b"/>
              <a:pathLst>
                <a:path w="1141" h="1141" extrusionOk="0">
                  <a:moveTo>
                    <a:pt x="570" y="0"/>
                  </a:moveTo>
                  <a:cubicBezTo>
                    <a:pt x="253" y="0"/>
                    <a:pt x="0" y="253"/>
                    <a:pt x="0" y="570"/>
                  </a:cubicBezTo>
                  <a:cubicBezTo>
                    <a:pt x="0" y="887"/>
                    <a:pt x="253"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6"/>
            <p:cNvSpPr/>
            <p:nvPr/>
          </p:nvSpPr>
          <p:spPr>
            <a:xfrm>
              <a:off x="5962300" y="2754750"/>
              <a:ext cx="233575" cy="231400"/>
            </a:xfrm>
            <a:custGeom>
              <a:avLst/>
              <a:gdLst/>
              <a:ahLst/>
              <a:cxnLst/>
              <a:rect l="l" t="t" r="r" b="b"/>
              <a:pathLst>
                <a:path w="9343" h="9256" extrusionOk="0">
                  <a:moveTo>
                    <a:pt x="209" y="0"/>
                  </a:moveTo>
                  <a:cubicBezTo>
                    <a:pt x="192" y="0"/>
                    <a:pt x="176" y="3"/>
                    <a:pt x="159" y="8"/>
                  </a:cubicBezTo>
                  <a:cubicBezTo>
                    <a:pt x="64" y="40"/>
                    <a:pt x="0" y="167"/>
                    <a:pt x="32" y="262"/>
                  </a:cubicBezTo>
                  <a:cubicBezTo>
                    <a:pt x="254" y="832"/>
                    <a:pt x="475" y="1433"/>
                    <a:pt x="760" y="2004"/>
                  </a:cubicBezTo>
                  <a:cubicBezTo>
                    <a:pt x="792" y="2067"/>
                    <a:pt x="855" y="2099"/>
                    <a:pt x="919" y="2099"/>
                  </a:cubicBezTo>
                  <a:cubicBezTo>
                    <a:pt x="950" y="2099"/>
                    <a:pt x="982" y="2099"/>
                    <a:pt x="1014" y="2067"/>
                  </a:cubicBezTo>
                  <a:cubicBezTo>
                    <a:pt x="1109" y="2035"/>
                    <a:pt x="1140" y="1909"/>
                    <a:pt x="1109" y="1814"/>
                  </a:cubicBezTo>
                  <a:cubicBezTo>
                    <a:pt x="824" y="1275"/>
                    <a:pt x="602" y="705"/>
                    <a:pt x="380" y="135"/>
                  </a:cubicBezTo>
                  <a:cubicBezTo>
                    <a:pt x="354" y="57"/>
                    <a:pt x="285" y="0"/>
                    <a:pt x="209" y="0"/>
                  </a:cubicBezTo>
                  <a:close/>
                  <a:moveTo>
                    <a:pt x="1867" y="3331"/>
                  </a:moveTo>
                  <a:cubicBezTo>
                    <a:pt x="1831" y="3331"/>
                    <a:pt x="1798" y="3341"/>
                    <a:pt x="1774" y="3365"/>
                  </a:cubicBezTo>
                  <a:cubicBezTo>
                    <a:pt x="1679" y="3429"/>
                    <a:pt x="1647" y="3524"/>
                    <a:pt x="1710" y="3619"/>
                  </a:cubicBezTo>
                  <a:cubicBezTo>
                    <a:pt x="2059" y="4125"/>
                    <a:pt x="2439" y="4632"/>
                    <a:pt x="2851" y="5107"/>
                  </a:cubicBezTo>
                  <a:cubicBezTo>
                    <a:pt x="2914" y="5139"/>
                    <a:pt x="2946" y="5170"/>
                    <a:pt x="3009" y="5170"/>
                  </a:cubicBezTo>
                  <a:cubicBezTo>
                    <a:pt x="3041" y="5170"/>
                    <a:pt x="3104" y="5139"/>
                    <a:pt x="3136" y="5139"/>
                  </a:cubicBezTo>
                  <a:cubicBezTo>
                    <a:pt x="3199" y="5044"/>
                    <a:pt x="3199" y="4949"/>
                    <a:pt x="3136" y="4854"/>
                  </a:cubicBezTo>
                  <a:cubicBezTo>
                    <a:pt x="2724" y="4410"/>
                    <a:pt x="2376" y="3904"/>
                    <a:pt x="2027" y="3397"/>
                  </a:cubicBezTo>
                  <a:cubicBezTo>
                    <a:pt x="1988" y="3358"/>
                    <a:pt x="1925" y="3331"/>
                    <a:pt x="1867" y="3331"/>
                  </a:cubicBezTo>
                  <a:close/>
                  <a:moveTo>
                    <a:pt x="4322" y="6108"/>
                  </a:moveTo>
                  <a:cubicBezTo>
                    <a:pt x="4270" y="6108"/>
                    <a:pt x="4216" y="6132"/>
                    <a:pt x="4181" y="6184"/>
                  </a:cubicBezTo>
                  <a:cubicBezTo>
                    <a:pt x="4117" y="6247"/>
                    <a:pt x="4117" y="6374"/>
                    <a:pt x="4212" y="6437"/>
                  </a:cubicBezTo>
                  <a:cubicBezTo>
                    <a:pt x="4656" y="6849"/>
                    <a:pt x="5162" y="7229"/>
                    <a:pt x="5701" y="7577"/>
                  </a:cubicBezTo>
                  <a:cubicBezTo>
                    <a:pt x="5732" y="7609"/>
                    <a:pt x="5764" y="7609"/>
                    <a:pt x="5796" y="7609"/>
                  </a:cubicBezTo>
                  <a:cubicBezTo>
                    <a:pt x="5859" y="7609"/>
                    <a:pt x="5922" y="7577"/>
                    <a:pt x="5954" y="7514"/>
                  </a:cubicBezTo>
                  <a:cubicBezTo>
                    <a:pt x="6017" y="7451"/>
                    <a:pt x="5986" y="7324"/>
                    <a:pt x="5891" y="7261"/>
                  </a:cubicBezTo>
                  <a:cubicBezTo>
                    <a:pt x="5384" y="6944"/>
                    <a:pt x="4909" y="6564"/>
                    <a:pt x="4434" y="6152"/>
                  </a:cubicBezTo>
                  <a:cubicBezTo>
                    <a:pt x="4406" y="6124"/>
                    <a:pt x="4364" y="6108"/>
                    <a:pt x="4322" y="6108"/>
                  </a:cubicBezTo>
                  <a:close/>
                  <a:moveTo>
                    <a:pt x="7404" y="8167"/>
                  </a:moveTo>
                  <a:cubicBezTo>
                    <a:pt x="7334" y="8167"/>
                    <a:pt x="7268" y="8203"/>
                    <a:pt x="7221" y="8274"/>
                  </a:cubicBezTo>
                  <a:cubicBezTo>
                    <a:pt x="7189" y="8369"/>
                    <a:pt x="7221" y="8464"/>
                    <a:pt x="7316" y="8527"/>
                  </a:cubicBezTo>
                  <a:cubicBezTo>
                    <a:pt x="7886" y="8812"/>
                    <a:pt x="8456" y="9034"/>
                    <a:pt x="9058" y="9256"/>
                  </a:cubicBezTo>
                  <a:lnTo>
                    <a:pt x="9121" y="9256"/>
                  </a:lnTo>
                  <a:cubicBezTo>
                    <a:pt x="9184" y="9256"/>
                    <a:pt x="9279" y="9224"/>
                    <a:pt x="9279" y="9129"/>
                  </a:cubicBezTo>
                  <a:cubicBezTo>
                    <a:pt x="9343" y="9034"/>
                    <a:pt x="9279" y="8939"/>
                    <a:pt x="9184" y="8907"/>
                  </a:cubicBezTo>
                  <a:cubicBezTo>
                    <a:pt x="8614" y="8686"/>
                    <a:pt x="8044" y="8464"/>
                    <a:pt x="7474" y="8179"/>
                  </a:cubicBezTo>
                  <a:cubicBezTo>
                    <a:pt x="7451" y="8171"/>
                    <a:pt x="7427" y="8167"/>
                    <a:pt x="7404" y="8167"/>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6"/>
            <p:cNvSpPr/>
            <p:nvPr/>
          </p:nvSpPr>
          <p:spPr>
            <a:xfrm>
              <a:off x="6436550" y="2731775"/>
              <a:ext cx="217750" cy="245675"/>
            </a:xfrm>
            <a:custGeom>
              <a:avLst/>
              <a:gdLst/>
              <a:ahLst/>
              <a:cxnLst/>
              <a:rect l="l" t="t" r="r" b="b"/>
              <a:pathLst>
                <a:path w="8710" h="9827" extrusionOk="0">
                  <a:moveTo>
                    <a:pt x="8501" y="1"/>
                  </a:moveTo>
                  <a:cubicBezTo>
                    <a:pt x="8424" y="1"/>
                    <a:pt x="8355" y="57"/>
                    <a:pt x="8329" y="136"/>
                  </a:cubicBezTo>
                  <a:cubicBezTo>
                    <a:pt x="8171" y="737"/>
                    <a:pt x="7981" y="1307"/>
                    <a:pt x="7727" y="1877"/>
                  </a:cubicBezTo>
                  <a:cubicBezTo>
                    <a:pt x="7696" y="1972"/>
                    <a:pt x="7727" y="2067"/>
                    <a:pt x="7822" y="2131"/>
                  </a:cubicBezTo>
                  <a:lnTo>
                    <a:pt x="7917" y="2131"/>
                  </a:lnTo>
                  <a:cubicBezTo>
                    <a:pt x="7981" y="2131"/>
                    <a:pt x="8044" y="2099"/>
                    <a:pt x="8076" y="2036"/>
                  </a:cubicBezTo>
                  <a:cubicBezTo>
                    <a:pt x="8329" y="1434"/>
                    <a:pt x="8519" y="832"/>
                    <a:pt x="8677" y="231"/>
                  </a:cubicBezTo>
                  <a:cubicBezTo>
                    <a:pt x="8709" y="136"/>
                    <a:pt x="8646" y="41"/>
                    <a:pt x="8551" y="9"/>
                  </a:cubicBezTo>
                  <a:cubicBezTo>
                    <a:pt x="8534" y="3"/>
                    <a:pt x="8517" y="1"/>
                    <a:pt x="8501" y="1"/>
                  </a:cubicBezTo>
                  <a:close/>
                  <a:moveTo>
                    <a:pt x="7072" y="3428"/>
                  </a:moveTo>
                  <a:cubicBezTo>
                    <a:pt x="7012" y="3428"/>
                    <a:pt x="6945" y="3463"/>
                    <a:pt x="6904" y="3524"/>
                  </a:cubicBezTo>
                  <a:cubicBezTo>
                    <a:pt x="6619" y="4063"/>
                    <a:pt x="6271" y="4569"/>
                    <a:pt x="5891" y="5044"/>
                  </a:cubicBezTo>
                  <a:cubicBezTo>
                    <a:pt x="5827" y="5139"/>
                    <a:pt x="5859" y="5234"/>
                    <a:pt x="5922" y="5298"/>
                  </a:cubicBezTo>
                  <a:cubicBezTo>
                    <a:pt x="5954" y="5329"/>
                    <a:pt x="6017" y="5361"/>
                    <a:pt x="6049" y="5361"/>
                  </a:cubicBezTo>
                  <a:cubicBezTo>
                    <a:pt x="6112" y="5361"/>
                    <a:pt x="6144" y="5329"/>
                    <a:pt x="6176" y="5266"/>
                  </a:cubicBezTo>
                  <a:cubicBezTo>
                    <a:pt x="6587" y="4791"/>
                    <a:pt x="6936" y="4253"/>
                    <a:pt x="7252" y="3714"/>
                  </a:cubicBezTo>
                  <a:cubicBezTo>
                    <a:pt x="7284" y="3619"/>
                    <a:pt x="7252" y="3493"/>
                    <a:pt x="7157" y="3461"/>
                  </a:cubicBezTo>
                  <a:cubicBezTo>
                    <a:pt x="7135" y="3438"/>
                    <a:pt x="7105" y="3428"/>
                    <a:pt x="7072" y="3428"/>
                  </a:cubicBezTo>
                  <a:close/>
                  <a:moveTo>
                    <a:pt x="4814" y="6367"/>
                  </a:moveTo>
                  <a:cubicBezTo>
                    <a:pt x="4766" y="6367"/>
                    <a:pt x="4719" y="6390"/>
                    <a:pt x="4687" y="6438"/>
                  </a:cubicBezTo>
                  <a:cubicBezTo>
                    <a:pt x="4275" y="6849"/>
                    <a:pt x="3800" y="7261"/>
                    <a:pt x="3325" y="7641"/>
                  </a:cubicBezTo>
                  <a:cubicBezTo>
                    <a:pt x="3230" y="7705"/>
                    <a:pt x="3230" y="7831"/>
                    <a:pt x="3294" y="7895"/>
                  </a:cubicBezTo>
                  <a:cubicBezTo>
                    <a:pt x="3325" y="7958"/>
                    <a:pt x="3357" y="7958"/>
                    <a:pt x="3420" y="7958"/>
                  </a:cubicBezTo>
                  <a:cubicBezTo>
                    <a:pt x="3452" y="7958"/>
                    <a:pt x="3515" y="7958"/>
                    <a:pt x="3547" y="7926"/>
                  </a:cubicBezTo>
                  <a:cubicBezTo>
                    <a:pt x="4022" y="7546"/>
                    <a:pt x="4497" y="7134"/>
                    <a:pt x="4941" y="6691"/>
                  </a:cubicBezTo>
                  <a:cubicBezTo>
                    <a:pt x="5036" y="6628"/>
                    <a:pt x="5036" y="6501"/>
                    <a:pt x="4941" y="6438"/>
                  </a:cubicBezTo>
                  <a:cubicBezTo>
                    <a:pt x="4909" y="6390"/>
                    <a:pt x="4861" y="6367"/>
                    <a:pt x="4814" y="6367"/>
                  </a:cubicBezTo>
                  <a:close/>
                  <a:moveTo>
                    <a:pt x="1867" y="8642"/>
                  </a:moveTo>
                  <a:cubicBezTo>
                    <a:pt x="1844" y="8642"/>
                    <a:pt x="1822" y="8646"/>
                    <a:pt x="1805" y="8655"/>
                  </a:cubicBezTo>
                  <a:cubicBezTo>
                    <a:pt x="1267" y="8971"/>
                    <a:pt x="697" y="9256"/>
                    <a:pt x="158" y="9478"/>
                  </a:cubicBezTo>
                  <a:cubicBezTo>
                    <a:pt x="63" y="9510"/>
                    <a:pt x="0" y="9636"/>
                    <a:pt x="63" y="9731"/>
                  </a:cubicBezTo>
                  <a:cubicBezTo>
                    <a:pt x="63" y="9795"/>
                    <a:pt x="158" y="9826"/>
                    <a:pt x="222" y="9826"/>
                  </a:cubicBezTo>
                  <a:lnTo>
                    <a:pt x="285" y="9826"/>
                  </a:lnTo>
                  <a:cubicBezTo>
                    <a:pt x="855" y="9573"/>
                    <a:pt x="1425" y="9288"/>
                    <a:pt x="1964" y="8971"/>
                  </a:cubicBezTo>
                  <a:cubicBezTo>
                    <a:pt x="2059" y="8940"/>
                    <a:pt x="2090" y="8813"/>
                    <a:pt x="2059" y="8718"/>
                  </a:cubicBezTo>
                  <a:cubicBezTo>
                    <a:pt x="2012" y="8672"/>
                    <a:pt x="1932" y="8642"/>
                    <a:pt x="1867" y="8642"/>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6"/>
            <p:cNvSpPr/>
            <p:nvPr/>
          </p:nvSpPr>
          <p:spPr>
            <a:xfrm>
              <a:off x="6067600" y="2283075"/>
              <a:ext cx="314325" cy="95025"/>
            </a:xfrm>
            <a:custGeom>
              <a:avLst/>
              <a:gdLst/>
              <a:ahLst/>
              <a:cxnLst/>
              <a:rect l="l" t="t" r="r" b="b"/>
              <a:pathLst>
                <a:path w="12573" h="3801" extrusionOk="0">
                  <a:moveTo>
                    <a:pt x="8678" y="1"/>
                  </a:moveTo>
                  <a:cubicBezTo>
                    <a:pt x="8044" y="32"/>
                    <a:pt x="7411" y="127"/>
                    <a:pt x="6809" y="222"/>
                  </a:cubicBezTo>
                  <a:cubicBezTo>
                    <a:pt x="6714" y="254"/>
                    <a:pt x="6619" y="349"/>
                    <a:pt x="6651" y="444"/>
                  </a:cubicBezTo>
                  <a:cubicBezTo>
                    <a:pt x="6683" y="539"/>
                    <a:pt x="6746" y="602"/>
                    <a:pt x="6841" y="602"/>
                  </a:cubicBezTo>
                  <a:lnTo>
                    <a:pt x="6873" y="602"/>
                  </a:lnTo>
                  <a:cubicBezTo>
                    <a:pt x="7474" y="476"/>
                    <a:pt x="8076" y="412"/>
                    <a:pt x="8678" y="381"/>
                  </a:cubicBezTo>
                  <a:cubicBezTo>
                    <a:pt x="8804" y="349"/>
                    <a:pt x="8868" y="286"/>
                    <a:pt x="8868" y="159"/>
                  </a:cubicBezTo>
                  <a:cubicBezTo>
                    <a:pt x="8868" y="64"/>
                    <a:pt x="8773" y="1"/>
                    <a:pt x="8678" y="1"/>
                  </a:cubicBezTo>
                  <a:close/>
                  <a:moveTo>
                    <a:pt x="10508" y="26"/>
                  </a:moveTo>
                  <a:cubicBezTo>
                    <a:pt x="10427" y="26"/>
                    <a:pt x="10356" y="108"/>
                    <a:pt x="10356" y="191"/>
                  </a:cubicBezTo>
                  <a:cubicBezTo>
                    <a:pt x="10356" y="286"/>
                    <a:pt x="10419" y="381"/>
                    <a:pt x="10514" y="381"/>
                  </a:cubicBezTo>
                  <a:cubicBezTo>
                    <a:pt x="11148" y="444"/>
                    <a:pt x="11750" y="507"/>
                    <a:pt x="12351" y="634"/>
                  </a:cubicBezTo>
                  <a:lnTo>
                    <a:pt x="12383" y="634"/>
                  </a:lnTo>
                  <a:cubicBezTo>
                    <a:pt x="12478" y="634"/>
                    <a:pt x="12541" y="571"/>
                    <a:pt x="12573" y="507"/>
                  </a:cubicBezTo>
                  <a:cubicBezTo>
                    <a:pt x="12573" y="412"/>
                    <a:pt x="12510" y="317"/>
                    <a:pt x="12415" y="286"/>
                  </a:cubicBezTo>
                  <a:cubicBezTo>
                    <a:pt x="11813" y="159"/>
                    <a:pt x="11180" y="64"/>
                    <a:pt x="10546" y="32"/>
                  </a:cubicBezTo>
                  <a:cubicBezTo>
                    <a:pt x="10533" y="28"/>
                    <a:pt x="10521" y="26"/>
                    <a:pt x="10508" y="26"/>
                  </a:cubicBezTo>
                  <a:close/>
                  <a:moveTo>
                    <a:pt x="5025" y="689"/>
                  </a:moveTo>
                  <a:cubicBezTo>
                    <a:pt x="5007" y="689"/>
                    <a:pt x="4989" y="692"/>
                    <a:pt x="4972" y="697"/>
                  </a:cubicBezTo>
                  <a:cubicBezTo>
                    <a:pt x="4402" y="887"/>
                    <a:pt x="3801" y="1141"/>
                    <a:pt x="3231" y="1394"/>
                  </a:cubicBezTo>
                  <a:cubicBezTo>
                    <a:pt x="3136" y="1457"/>
                    <a:pt x="3104" y="1553"/>
                    <a:pt x="3136" y="1648"/>
                  </a:cubicBezTo>
                  <a:cubicBezTo>
                    <a:pt x="3167" y="1711"/>
                    <a:pt x="3262" y="1774"/>
                    <a:pt x="3326" y="1774"/>
                  </a:cubicBezTo>
                  <a:cubicBezTo>
                    <a:pt x="3357" y="1774"/>
                    <a:pt x="3357" y="1743"/>
                    <a:pt x="3389" y="1743"/>
                  </a:cubicBezTo>
                  <a:cubicBezTo>
                    <a:pt x="3959" y="1489"/>
                    <a:pt x="4529" y="1236"/>
                    <a:pt x="5099" y="1046"/>
                  </a:cubicBezTo>
                  <a:cubicBezTo>
                    <a:pt x="5194" y="1014"/>
                    <a:pt x="5257" y="919"/>
                    <a:pt x="5226" y="824"/>
                  </a:cubicBezTo>
                  <a:cubicBezTo>
                    <a:pt x="5200" y="746"/>
                    <a:pt x="5109" y="689"/>
                    <a:pt x="5025" y="689"/>
                  </a:cubicBezTo>
                  <a:close/>
                  <a:moveTo>
                    <a:pt x="1691" y="2311"/>
                  </a:moveTo>
                  <a:cubicBezTo>
                    <a:pt x="1655" y="2311"/>
                    <a:pt x="1617" y="2322"/>
                    <a:pt x="1584" y="2344"/>
                  </a:cubicBezTo>
                  <a:cubicBezTo>
                    <a:pt x="1077" y="2693"/>
                    <a:pt x="570" y="3073"/>
                    <a:pt x="95" y="3484"/>
                  </a:cubicBezTo>
                  <a:cubicBezTo>
                    <a:pt x="0" y="3548"/>
                    <a:pt x="0" y="3643"/>
                    <a:pt x="64" y="3738"/>
                  </a:cubicBezTo>
                  <a:cubicBezTo>
                    <a:pt x="95" y="3769"/>
                    <a:pt x="159" y="3801"/>
                    <a:pt x="222" y="3801"/>
                  </a:cubicBezTo>
                  <a:cubicBezTo>
                    <a:pt x="254" y="3801"/>
                    <a:pt x="285" y="3769"/>
                    <a:pt x="317" y="3738"/>
                  </a:cubicBezTo>
                  <a:cubicBezTo>
                    <a:pt x="792" y="3358"/>
                    <a:pt x="1299" y="2978"/>
                    <a:pt x="1805" y="2661"/>
                  </a:cubicBezTo>
                  <a:cubicBezTo>
                    <a:pt x="1869" y="2598"/>
                    <a:pt x="1900" y="2471"/>
                    <a:pt x="1837" y="2408"/>
                  </a:cubicBezTo>
                  <a:cubicBezTo>
                    <a:pt x="1817" y="2346"/>
                    <a:pt x="1757" y="2311"/>
                    <a:pt x="1691" y="231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6"/>
            <p:cNvSpPr/>
            <p:nvPr/>
          </p:nvSpPr>
          <p:spPr>
            <a:xfrm>
              <a:off x="6102425" y="2405800"/>
              <a:ext cx="251000" cy="186875"/>
            </a:xfrm>
            <a:custGeom>
              <a:avLst/>
              <a:gdLst/>
              <a:ahLst/>
              <a:cxnLst/>
              <a:rect l="l" t="t" r="r" b="b"/>
              <a:pathLst>
                <a:path w="10040" h="7475" extrusionOk="0">
                  <a:moveTo>
                    <a:pt x="9660" y="380"/>
                  </a:moveTo>
                  <a:lnTo>
                    <a:pt x="9660" y="7094"/>
                  </a:lnTo>
                  <a:lnTo>
                    <a:pt x="349" y="7094"/>
                  </a:lnTo>
                  <a:lnTo>
                    <a:pt x="349" y="380"/>
                  </a:lnTo>
                  <a:close/>
                  <a:moveTo>
                    <a:pt x="191" y="0"/>
                  </a:moveTo>
                  <a:cubicBezTo>
                    <a:pt x="64" y="0"/>
                    <a:pt x="1" y="95"/>
                    <a:pt x="1" y="190"/>
                  </a:cubicBezTo>
                  <a:lnTo>
                    <a:pt x="1" y="7284"/>
                  </a:lnTo>
                  <a:cubicBezTo>
                    <a:pt x="1" y="7379"/>
                    <a:pt x="64" y="7474"/>
                    <a:pt x="191" y="7474"/>
                  </a:cubicBezTo>
                  <a:lnTo>
                    <a:pt x="9850" y="7474"/>
                  </a:lnTo>
                  <a:cubicBezTo>
                    <a:pt x="9945" y="7474"/>
                    <a:pt x="10040" y="7379"/>
                    <a:pt x="10040" y="7284"/>
                  </a:cubicBezTo>
                  <a:lnTo>
                    <a:pt x="10040" y="190"/>
                  </a:lnTo>
                  <a:cubicBezTo>
                    <a:pt x="10040" y="95"/>
                    <a:pt x="9945" y="0"/>
                    <a:pt x="98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6"/>
            <p:cNvSpPr/>
            <p:nvPr/>
          </p:nvSpPr>
          <p:spPr>
            <a:xfrm>
              <a:off x="6168925" y="2448550"/>
              <a:ext cx="117225" cy="115625"/>
            </a:xfrm>
            <a:custGeom>
              <a:avLst/>
              <a:gdLst/>
              <a:ahLst/>
              <a:cxnLst/>
              <a:rect l="l" t="t" r="r" b="b"/>
              <a:pathLst>
                <a:path w="4689" h="4625" extrusionOk="0">
                  <a:moveTo>
                    <a:pt x="2360" y="1449"/>
                  </a:moveTo>
                  <a:cubicBezTo>
                    <a:pt x="2582" y="1449"/>
                    <a:pt x="2804" y="1536"/>
                    <a:pt x="2978" y="1711"/>
                  </a:cubicBezTo>
                  <a:cubicBezTo>
                    <a:pt x="3326" y="2059"/>
                    <a:pt x="3295" y="2597"/>
                    <a:pt x="2946" y="2946"/>
                  </a:cubicBezTo>
                  <a:cubicBezTo>
                    <a:pt x="2776" y="3100"/>
                    <a:pt x="2561" y="3179"/>
                    <a:pt x="2345" y="3179"/>
                  </a:cubicBezTo>
                  <a:cubicBezTo>
                    <a:pt x="2118" y="3179"/>
                    <a:pt x="1889" y="3092"/>
                    <a:pt x="1711" y="2914"/>
                  </a:cubicBezTo>
                  <a:cubicBezTo>
                    <a:pt x="1394" y="2566"/>
                    <a:pt x="1394" y="2027"/>
                    <a:pt x="1743" y="1711"/>
                  </a:cubicBezTo>
                  <a:cubicBezTo>
                    <a:pt x="1917" y="1536"/>
                    <a:pt x="2139" y="1449"/>
                    <a:pt x="2360" y="1449"/>
                  </a:cubicBezTo>
                  <a:close/>
                  <a:moveTo>
                    <a:pt x="1964" y="1"/>
                  </a:moveTo>
                  <a:cubicBezTo>
                    <a:pt x="1933" y="1"/>
                    <a:pt x="1901" y="32"/>
                    <a:pt x="1901" y="64"/>
                  </a:cubicBezTo>
                  <a:lnTo>
                    <a:pt x="1869" y="507"/>
                  </a:lnTo>
                  <a:cubicBezTo>
                    <a:pt x="1869" y="539"/>
                    <a:pt x="1869" y="571"/>
                    <a:pt x="1806" y="602"/>
                  </a:cubicBezTo>
                  <a:cubicBezTo>
                    <a:pt x="1711" y="602"/>
                    <a:pt x="1616" y="666"/>
                    <a:pt x="1521" y="697"/>
                  </a:cubicBezTo>
                  <a:cubicBezTo>
                    <a:pt x="1511" y="708"/>
                    <a:pt x="1500" y="711"/>
                    <a:pt x="1489" y="711"/>
                  </a:cubicBezTo>
                  <a:cubicBezTo>
                    <a:pt x="1468" y="711"/>
                    <a:pt x="1447" y="697"/>
                    <a:pt x="1426" y="697"/>
                  </a:cubicBezTo>
                  <a:lnTo>
                    <a:pt x="1109" y="381"/>
                  </a:lnTo>
                  <a:cubicBezTo>
                    <a:pt x="1094" y="365"/>
                    <a:pt x="1078" y="357"/>
                    <a:pt x="1062" y="357"/>
                  </a:cubicBezTo>
                  <a:cubicBezTo>
                    <a:pt x="1046" y="357"/>
                    <a:pt x="1030" y="365"/>
                    <a:pt x="1014" y="381"/>
                  </a:cubicBezTo>
                  <a:lnTo>
                    <a:pt x="413" y="951"/>
                  </a:lnTo>
                  <a:cubicBezTo>
                    <a:pt x="381" y="982"/>
                    <a:pt x="381" y="1014"/>
                    <a:pt x="413" y="1046"/>
                  </a:cubicBezTo>
                  <a:lnTo>
                    <a:pt x="729" y="1362"/>
                  </a:lnTo>
                  <a:cubicBezTo>
                    <a:pt x="761" y="1394"/>
                    <a:pt x="761" y="1426"/>
                    <a:pt x="729" y="1457"/>
                  </a:cubicBezTo>
                  <a:cubicBezTo>
                    <a:pt x="698" y="1552"/>
                    <a:pt x="634" y="1647"/>
                    <a:pt x="603" y="1742"/>
                  </a:cubicBezTo>
                  <a:cubicBezTo>
                    <a:pt x="603" y="1774"/>
                    <a:pt x="571" y="1806"/>
                    <a:pt x="508" y="1806"/>
                  </a:cubicBezTo>
                  <a:lnTo>
                    <a:pt x="96" y="1806"/>
                  </a:lnTo>
                  <a:cubicBezTo>
                    <a:pt x="33" y="1806"/>
                    <a:pt x="1" y="1837"/>
                    <a:pt x="1" y="1869"/>
                  </a:cubicBezTo>
                  <a:lnTo>
                    <a:pt x="1" y="2692"/>
                  </a:lnTo>
                  <a:cubicBezTo>
                    <a:pt x="1" y="2724"/>
                    <a:pt x="33" y="2756"/>
                    <a:pt x="64" y="2756"/>
                  </a:cubicBezTo>
                  <a:lnTo>
                    <a:pt x="508" y="2756"/>
                  </a:lnTo>
                  <a:cubicBezTo>
                    <a:pt x="539" y="2756"/>
                    <a:pt x="571" y="2787"/>
                    <a:pt x="603" y="2819"/>
                  </a:cubicBezTo>
                  <a:cubicBezTo>
                    <a:pt x="634" y="2914"/>
                    <a:pt x="666" y="3009"/>
                    <a:pt x="698" y="3104"/>
                  </a:cubicBezTo>
                  <a:cubicBezTo>
                    <a:pt x="729" y="3167"/>
                    <a:pt x="729" y="3199"/>
                    <a:pt x="698" y="3231"/>
                  </a:cubicBezTo>
                  <a:lnTo>
                    <a:pt x="381" y="3516"/>
                  </a:lnTo>
                  <a:cubicBezTo>
                    <a:pt x="349" y="3547"/>
                    <a:pt x="349" y="3611"/>
                    <a:pt x="381" y="3642"/>
                  </a:cubicBezTo>
                  <a:lnTo>
                    <a:pt x="951" y="4212"/>
                  </a:lnTo>
                  <a:cubicBezTo>
                    <a:pt x="967" y="4228"/>
                    <a:pt x="991" y="4236"/>
                    <a:pt x="1014" y="4236"/>
                  </a:cubicBezTo>
                  <a:cubicBezTo>
                    <a:pt x="1038" y="4236"/>
                    <a:pt x="1062" y="4228"/>
                    <a:pt x="1078" y="4212"/>
                  </a:cubicBezTo>
                  <a:lnTo>
                    <a:pt x="1363" y="3927"/>
                  </a:lnTo>
                  <a:cubicBezTo>
                    <a:pt x="1394" y="3896"/>
                    <a:pt x="1458" y="3896"/>
                    <a:pt x="1489" y="3896"/>
                  </a:cubicBezTo>
                  <a:cubicBezTo>
                    <a:pt x="1584" y="3959"/>
                    <a:pt x="1679" y="3991"/>
                    <a:pt x="1774" y="4022"/>
                  </a:cubicBezTo>
                  <a:cubicBezTo>
                    <a:pt x="1806" y="4022"/>
                    <a:pt x="1838" y="4086"/>
                    <a:pt x="1838" y="4117"/>
                  </a:cubicBezTo>
                  <a:lnTo>
                    <a:pt x="1838" y="4529"/>
                  </a:lnTo>
                  <a:cubicBezTo>
                    <a:pt x="1838" y="4593"/>
                    <a:pt x="1869" y="4624"/>
                    <a:pt x="1901" y="4624"/>
                  </a:cubicBezTo>
                  <a:lnTo>
                    <a:pt x="2725" y="4624"/>
                  </a:lnTo>
                  <a:cubicBezTo>
                    <a:pt x="2756" y="4624"/>
                    <a:pt x="2820" y="4593"/>
                    <a:pt x="2820" y="4561"/>
                  </a:cubicBezTo>
                  <a:lnTo>
                    <a:pt x="2820" y="4117"/>
                  </a:lnTo>
                  <a:cubicBezTo>
                    <a:pt x="2820" y="4086"/>
                    <a:pt x="2851" y="4054"/>
                    <a:pt x="2883" y="4054"/>
                  </a:cubicBezTo>
                  <a:cubicBezTo>
                    <a:pt x="2978" y="4022"/>
                    <a:pt x="3073" y="3959"/>
                    <a:pt x="3168" y="3927"/>
                  </a:cubicBezTo>
                  <a:cubicBezTo>
                    <a:pt x="3200" y="3927"/>
                    <a:pt x="3231" y="3927"/>
                    <a:pt x="3263" y="3959"/>
                  </a:cubicBezTo>
                  <a:lnTo>
                    <a:pt x="3580" y="4244"/>
                  </a:lnTo>
                  <a:cubicBezTo>
                    <a:pt x="3595" y="4260"/>
                    <a:pt x="3611" y="4268"/>
                    <a:pt x="3627" y="4268"/>
                  </a:cubicBezTo>
                  <a:cubicBezTo>
                    <a:pt x="3643" y="4268"/>
                    <a:pt x="3659" y="4260"/>
                    <a:pt x="3675" y="4244"/>
                  </a:cubicBezTo>
                  <a:lnTo>
                    <a:pt x="4276" y="3674"/>
                  </a:lnTo>
                  <a:cubicBezTo>
                    <a:pt x="4308" y="3674"/>
                    <a:pt x="4308" y="3611"/>
                    <a:pt x="4276" y="3579"/>
                  </a:cubicBezTo>
                  <a:lnTo>
                    <a:pt x="3991" y="3262"/>
                  </a:lnTo>
                  <a:cubicBezTo>
                    <a:pt x="3960" y="3231"/>
                    <a:pt x="3960" y="3199"/>
                    <a:pt x="3960" y="3167"/>
                  </a:cubicBezTo>
                  <a:cubicBezTo>
                    <a:pt x="4023" y="3072"/>
                    <a:pt x="4055" y="2977"/>
                    <a:pt x="4086" y="2882"/>
                  </a:cubicBezTo>
                  <a:cubicBezTo>
                    <a:pt x="4086" y="2851"/>
                    <a:pt x="4150" y="2819"/>
                    <a:pt x="4181" y="2819"/>
                  </a:cubicBezTo>
                  <a:lnTo>
                    <a:pt x="4625" y="2851"/>
                  </a:lnTo>
                  <a:cubicBezTo>
                    <a:pt x="4656" y="2851"/>
                    <a:pt x="4688" y="2819"/>
                    <a:pt x="4688" y="2756"/>
                  </a:cubicBezTo>
                  <a:lnTo>
                    <a:pt x="4688" y="1932"/>
                  </a:lnTo>
                  <a:cubicBezTo>
                    <a:pt x="4688" y="1901"/>
                    <a:pt x="4656" y="1869"/>
                    <a:pt x="4625" y="1869"/>
                  </a:cubicBezTo>
                  <a:lnTo>
                    <a:pt x="4181" y="1869"/>
                  </a:lnTo>
                  <a:cubicBezTo>
                    <a:pt x="4150" y="1869"/>
                    <a:pt x="4118" y="1837"/>
                    <a:pt x="4118" y="1806"/>
                  </a:cubicBezTo>
                  <a:cubicBezTo>
                    <a:pt x="4086" y="1711"/>
                    <a:pt x="4055" y="1616"/>
                    <a:pt x="3991" y="1521"/>
                  </a:cubicBezTo>
                  <a:cubicBezTo>
                    <a:pt x="3991" y="1489"/>
                    <a:pt x="3991" y="1426"/>
                    <a:pt x="4023" y="1394"/>
                  </a:cubicBezTo>
                  <a:lnTo>
                    <a:pt x="4308" y="1109"/>
                  </a:lnTo>
                  <a:cubicBezTo>
                    <a:pt x="4340" y="1077"/>
                    <a:pt x="4340" y="1014"/>
                    <a:pt x="4308" y="1014"/>
                  </a:cubicBezTo>
                  <a:lnTo>
                    <a:pt x="3738" y="412"/>
                  </a:lnTo>
                  <a:cubicBezTo>
                    <a:pt x="3722" y="396"/>
                    <a:pt x="3706" y="388"/>
                    <a:pt x="3690" y="388"/>
                  </a:cubicBezTo>
                  <a:cubicBezTo>
                    <a:pt x="3675" y="388"/>
                    <a:pt x="3659" y="396"/>
                    <a:pt x="3643" y="412"/>
                  </a:cubicBezTo>
                  <a:lnTo>
                    <a:pt x="3326" y="729"/>
                  </a:lnTo>
                  <a:cubicBezTo>
                    <a:pt x="3305" y="729"/>
                    <a:pt x="3284" y="743"/>
                    <a:pt x="3263" y="743"/>
                  </a:cubicBezTo>
                  <a:cubicBezTo>
                    <a:pt x="3252" y="743"/>
                    <a:pt x="3242" y="739"/>
                    <a:pt x="3231" y="729"/>
                  </a:cubicBezTo>
                  <a:cubicBezTo>
                    <a:pt x="3136" y="666"/>
                    <a:pt x="3041" y="634"/>
                    <a:pt x="2915" y="602"/>
                  </a:cubicBezTo>
                  <a:cubicBezTo>
                    <a:pt x="2883" y="602"/>
                    <a:pt x="2883" y="571"/>
                    <a:pt x="2883" y="507"/>
                  </a:cubicBezTo>
                  <a:lnTo>
                    <a:pt x="2883" y="96"/>
                  </a:lnTo>
                  <a:cubicBezTo>
                    <a:pt x="2883" y="32"/>
                    <a:pt x="2851" y="1"/>
                    <a:pt x="278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6"/>
            <p:cNvSpPr/>
            <p:nvPr/>
          </p:nvSpPr>
          <p:spPr>
            <a:xfrm>
              <a:off x="6164175" y="2443800"/>
              <a:ext cx="126725" cy="125125"/>
            </a:xfrm>
            <a:custGeom>
              <a:avLst/>
              <a:gdLst/>
              <a:ahLst/>
              <a:cxnLst/>
              <a:rect l="l" t="t" r="r" b="b"/>
              <a:pathLst>
                <a:path w="5069" h="5005" extrusionOk="0">
                  <a:moveTo>
                    <a:pt x="2550" y="1837"/>
                  </a:moveTo>
                  <a:cubicBezTo>
                    <a:pt x="2725" y="1837"/>
                    <a:pt x="2899" y="1901"/>
                    <a:pt x="3041" y="2027"/>
                  </a:cubicBezTo>
                  <a:cubicBezTo>
                    <a:pt x="3168" y="2154"/>
                    <a:pt x="3231" y="2344"/>
                    <a:pt x="3231" y="2502"/>
                  </a:cubicBezTo>
                  <a:cubicBezTo>
                    <a:pt x="3231" y="2692"/>
                    <a:pt x="3136" y="2851"/>
                    <a:pt x="3010" y="2977"/>
                  </a:cubicBezTo>
                  <a:cubicBezTo>
                    <a:pt x="2883" y="3104"/>
                    <a:pt x="2709" y="3167"/>
                    <a:pt x="2535" y="3167"/>
                  </a:cubicBezTo>
                  <a:cubicBezTo>
                    <a:pt x="2360" y="3167"/>
                    <a:pt x="2186" y="3104"/>
                    <a:pt x="2059" y="2977"/>
                  </a:cubicBezTo>
                  <a:cubicBezTo>
                    <a:pt x="1933" y="2851"/>
                    <a:pt x="1838" y="2661"/>
                    <a:pt x="1838" y="2502"/>
                  </a:cubicBezTo>
                  <a:cubicBezTo>
                    <a:pt x="1838" y="2312"/>
                    <a:pt x="1933" y="2154"/>
                    <a:pt x="2059" y="2027"/>
                  </a:cubicBezTo>
                  <a:cubicBezTo>
                    <a:pt x="2202" y="1901"/>
                    <a:pt x="2376" y="1837"/>
                    <a:pt x="2550" y="1837"/>
                  </a:cubicBezTo>
                  <a:close/>
                  <a:moveTo>
                    <a:pt x="2534" y="1461"/>
                  </a:moveTo>
                  <a:cubicBezTo>
                    <a:pt x="2270" y="1461"/>
                    <a:pt x="2008" y="1556"/>
                    <a:pt x="1806" y="1742"/>
                  </a:cubicBezTo>
                  <a:cubicBezTo>
                    <a:pt x="1584" y="1932"/>
                    <a:pt x="1489" y="2217"/>
                    <a:pt x="1489" y="2502"/>
                  </a:cubicBezTo>
                  <a:cubicBezTo>
                    <a:pt x="1489" y="2756"/>
                    <a:pt x="1584" y="3041"/>
                    <a:pt x="1774" y="3231"/>
                  </a:cubicBezTo>
                  <a:cubicBezTo>
                    <a:pt x="1996" y="3452"/>
                    <a:pt x="2249" y="3547"/>
                    <a:pt x="2535" y="3547"/>
                  </a:cubicBezTo>
                  <a:cubicBezTo>
                    <a:pt x="2820" y="3547"/>
                    <a:pt x="3073" y="3452"/>
                    <a:pt x="3263" y="3262"/>
                  </a:cubicBezTo>
                  <a:cubicBezTo>
                    <a:pt x="3485" y="3072"/>
                    <a:pt x="3580" y="2787"/>
                    <a:pt x="3611" y="2502"/>
                  </a:cubicBezTo>
                  <a:cubicBezTo>
                    <a:pt x="3611" y="2249"/>
                    <a:pt x="3485" y="1964"/>
                    <a:pt x="3295" y="1774"/>
                  </a:cubicBezTo>
                  <a:cubicBezTo>
                    <a:pt x="3085" y="1564"/>
                    <a:pt x="2809" y="1461"/>
                    <a:pt x="2534" y="1461"/>
                  </a:cubicBezTo>
                  <a:close/>
                  <a:moveTo>
                    <a:pt x="2883" y="381"/>
                  </a:moveTo>
                  <a:lnTo>
                    <a:pt x="2851" y="729"/>
                  </a:lnTo>
                  <a:cubicBezTo>
                    <a:pt x="2851" y="824"/>
                    <a:pt x="2946" y="951"/>
                    <a:pt x="3041" y="982"/>
                  </a:cubicBezTo>
                  <a:cubicBezTo>
                    <a:pt x="3136" y="1014"/>
                    <a:pt x="3231" y="1046"/>
                    <a:pt x="3326" y="1077"/>
                  </a:cubicBezTo>
                  <a:cubicBezTo>
                    <a:pt x="3369" y="1106"/>
                    <a:pt x="3418" y="1121"/>
                    <a:pt x="3468" y="1121"/>
                  </a:cubicBezTo>
                  <a:cubicBezTo>
                    <a:pt x="3529" y="1121"/>
                    <a:pt x="3591" y="1098"/>
                    <a:pt x="3643" y="1046"/>
                  </a:cubicBezTo>
                  <a:lnTo>
                    <a:pt x="3865" y="824"/>
                  </a:lnTo>
                  <a:lnTo>
                    <a:pt x="4308" y="1236"/>
                  </a:lnTo>
                  <a:lnTo>
                    <a:pt x="4055" y="1457"/>
                  </a:lnTo>
                  <a:cubicBezTo>
                    <a:pt x="3960" y="1552"/>
                    <a:pt x="3960" y="1679"/>
                    <a:pt x="3991" y="1806"/>
                  </a:cubicBezTo>
                  <a:cubicBezTo>
                    <a:pt x="4055" y="1869"/>
                    <a:pt x="4086" y="1964"/>
                    <a:pt x="4118" y="2027"/>
                  </a:cubicBezTo>
                  <a:cubicBezTo>
                    <a:pt x="4150" y="2154"/>
                    <a:pt x="4245" y="2249"/>
                    <a:pt x="4371" y="2249"/>
                  </a:cubicBezTo>
                  <a:lnTo>
                    <a:pt x="4688" y="2249"/>
                  </a:lnTo>
                  <a:lnTo>
                    <a:pt x="4688" y="2819"/>
                  </a:lnTo>
                  <a:lnTo>
                    <a:pt x="4340" y="2819"/>
                  </a:lnTo>
                  <a:cubicBezTo>
                    <a:pt x="4245" y="2819"/>
                    <a:pt x="4118" y="2914"/>
                    <a:pt x="4086" y="3009"/>
                  </a:cubicBezTo>
                  <a:cubicBezTo>
                    <a:pt x="4055" y="3104"/>
                    <a:pt x="4023" y="3199"/>
                    <a:pt x="3991" y="3262"/>
                  </a:cubicBezTo>
                  <a:cubicBezTo>
                    <a:pt x="3928" y="3357"/>
                    <a:pt x="3928" y="3516"/>
                    <a:pt x="4023" y="3579"/>
                  </a:cubicBezTo>
                  <a:lnTo>
                    <a:pt x="4245" y="3832"/>
                  </a:lnTo>
                  <a:lnTo>
                    <a:pt x="3801" y="4244"/>
                  </a:lnTo>
                  <a:lnTo>
                    <a:pt x="3580" y="3991"/>
                  </a:lnTo>
                  <a:cubicBezTo>
                    <a:pt x="3540" y="3952"/>
                    <a:pt x="3465" y="3925"/>
                    <a:pt x="3391" y="3925"/>
                  </a:cubicBezTo>
                  <a:cubicBezTo>
                    <a:pt x="3345" y="3925"/>
                    <a:pt x="3299" y="3935"/>
                    <a:pt x="3263" y="3959"/>
                  </a:cubicBezTo>
                  <a:cubicBezTo>
                    <a:pt x="3200" y="3991"/>
                    <a:pt x="3105" y="4022"/>
                    <a:pt x="3010" y="4054"/>
                  </a:cubicBezTo>
                  <a:cubicBezTo>
                    <a:pt x="2883" y="4086"/>
                    <a:pt x="2820" y="4181"/>
                    <a:pt x="2820" y="4307"/>
                  </a:cubicBezTo>
                  <a:lnTo>
                    <a:pt x="2820" y="4624"/>
                  </a:lnTo>
                  <a:lnTo>
                    <a:pt x="2186" y="4624"/>
                  </a:lnTo>
                  <a:lnTo>
                    <a:pt x="2218" y="4307"/>
                  </a:lnTo>
                  <a:cubicBezTo>
                    <a:pt x="2218" y="4181"/>
                    <a:pt x="2123" y="4086"/>
                    <a:pt x="2028" y="4022"/>
                  </a:cubicBezTo>
                  <a:cubicBezTo>
                    <a:pt x="1933" y="3991"/>
                    <a:pt x="1838" y="3959"/>
                    <a:pt x="1774" y="3927"/>
                  </a:cubicBezTo>
                  <a:cubicBezTo>
                    <a:pt x="1726" y="3903"/>
                    <a:pt x="1678" y="3893"/>
                    <a:pt x="1631" y="3893"/>
                  </a:cubicBezTo>
                  <a:cubicBezTo>
                    <a:pt x="1556" y="3893"/>
                    <a:pt x="1485" y="3920"/>
                    <a:pt x="1426" y="3959"/>
                  </a:cubicBezTo>
                  <a:lnTo>
                    <a:pt x="1204" y="4181"/>
                  </a:lnTo>
                  <a:lnTo>
                    <a:pt x="793" y="3769"/>
                  </a:lnTo>
                  <a:lnTo>
                    <a:pt x="1014" y="3547"/>
                  </a:lnTo>
                  <a:cubicBezTo>
                    <a:pt x="1109" y="3452"/>
                    <a:pt x="1109" y="3326"/>
                    <a:pt x="1078" y="3231"/>
                  </a:cubicBezTo>
                  <a:cubicBezTo>
                    <a:pt x="1014" y="3136"/>
                    <a:pt x="983" y="3072"/>
                    <a:pt x="951" y="2977"/>
                  </a:cubicBezTo>
                  <a:cubicBezTo>
                    <a:pt x="919" y="2851"/>
                    <a:pt x="824" y="2787"/>
                    <a:pt x="698" y="2787"/>
                  </a:cubicBezTo>
                  <a:lnTo>
                    <a:pt x="381" y="2787"/>
                  </a:lnTo>
                  <a:lnTo>
                    <a:pt x="381" y="2186"/>
                  </a:lnTo>
                  <a:lnTo>
                    <a:pt x="729" y="2186"/>
                  </a:lnTo>
                  <a:cubicBezTo>
                    <a:pt x="824" y="2186"/>
                    <a:pt x="951" y="2122"/>
                    <a:pt x="983" y="1996"/>
                  </a:cubicBezTo>
                  <a:cubicBezTo>
                    <a:pt x="1014" y="1901"/>
                    <a:pt x="1046" y="1837"/>
                    <a:pt x="1078" y="1742"/>
                  </a:cubicBezTo>
                  <a:cubicBezTo>
                    <a:pt x="1141" y="1647"/>
                    <a:pt x="1141" y="1521"/>
                    <a:pt x="1046" y="1426"/>
                  </a:cubicBezTo>
                  <a:lnTo>
                    <a:pt x="824" y="1204"/>
                  </a:lnTo>
                  <a:lnTo>
                    <a:pt x="1236" y="792"/>
                  </a:lnTo>
                  <a:lnTo>
                    <a:pt x="1489" y="1014"/>
                  </a:lnTo>
                  <a:cubicBezTo>
                    <a:pt x="1530" y="1074"/>
                    <a:pt x="1595" y="1096"/>
                    <a:pt x="1670" y="1096"/>
                  </a:cubicBezTo>
                  <a:cubicBezTo>
                    <a:pt x="1713" y="1096"/>
                    <a:pt x="1760" y="1089"/>
                    <a:pt x="1806" y="1077"/>
                  </a:cubicBezTo>
                  <a:cubicBezTo>
                    <a:pt x="1869" y="1014"/>
                    <a:pt x="1964" y="982"/>
                    <a:pt x="2059" y="951"/>
                  </a:cubicBezTo>
                  <a:cubicBezTo>
                    <a:pt x="2186" y="919"/>
                    <a:pt x="2249" y="824"/>
                    <a:pt x="2249" y="697"/>
                  </a:cubicBezTo>
                  <a:lnTo>
                    <a:pt x="2249" y="381"/>
                  </a:lnTo>
                  <a:close/>
                  <a:moveTo>
                    <a:pt x="2154" y="1"/>
                  </a:moveTo>
                  <a:cubicBezTo>
                    <a:pt x="2028" y="1"/>
                    <a:pt x="1901" y="127"/>
                    <a:pt x="1901" y="254"/>
                  </a:cubicBezTo>
                  <a:lnTo>
                    <a:pt x="1901" y="634"/>
                  </a:lnTo>
                  <a:cubicBezTo>
                    <a:pt x="1838" y="666"/>
                    <a:pt x="1774" y="666"/>
                    <a:pt x="1711" y="697"/>
                  </a:cubicBezTo>
                  <a:lnTo>
                    <a:pt x="1458" y="444"/>
                  </a:lnTo>
                  <a:cubicBezTo>
                    <a:pt x="1394" y="396"/>
                    <a:pt x="1323" y="373"/>
                    <a:pt x="1256" y="373"/>
                  </a:cubicBezTo>
                  <a:cubicBezTo>
                    <a:pt x="1189" y="373"/>
                    <a:pt x="1125" y="396"/>
                    <a:pt x="1078" y="444"/>
                  </a:cubicBezTo>
                  <a:lnTo>
                    <a:pt x="476" y="1014"/>
                  </a:lnTo>
                  <a:cubicBezTo>
                    <a:pt x="444" y="1046"/>
                    <a:pt x="413" y="1109"/>
                    <a:pt x="413" y="1204"/>
                  </a:cubicBezTo>
                  <a:cubicBezTo>
                    <a:pt x="413" y="1267"/>
                    <a:pt x="413" y="1331"/>
                    <a:pt x="476" y="1362"/>
                  </a:cubicBezTo>
                  <a:lnTo>
                    <a:pt x="729" y="1647"/>
                  </a:lnTo>
                  <a:cubicBezTo>
                    <a:pt x="698" y="1679"/>
                    <a:pt x="666" y="1742"/>
                    <a:pt x="666" y="1806"/>
                  </a:cubicBezTo>
                  <a:lnTo>
                    <a:pt x="286" y="1806"/>
                  </a:lnTo>
                  <a:cubicBezTo>
                    <a:pt x="128" y="1806"/>
                    <a:pt x="33" y="1932"/>
                    <a:pt x="33" y="2059"/>
                  </a:cubicBezTo>
                  <a:lnTo>
                    <a:pt x="1" y="2882"/>
                  </a:lnTo>
                  <a:cubicBezTo>
                    <a:pt x="1" y="3009"/>
                    <a:pt x="128" y="3136"/>
                    <a:pt x="254" y="3136"/>
                  </a:cubicBezTo>
                  <a:lnTo>
                    <a:pt x="634" y="3136"/>
                  </a:lnTo>
                  <a:cubicBezTo>
                    <a:pt x="666" y="3199"/>
                    <a:pt x="666" y="3262"/>
                    <a:pt x="698" y="3326"/>
                  </a:cubicBezTo>
                  <a:lnTo>
                    <a:pt x="444" y="3579"/>
                  </a:lnTo>
                  <a:cubicBezTo>
                    <a:pt x="381" y="3642"/>
                    <a:pt x="349" y="3706"/>
                    <a:pt x="349" y="3769"/>
                  </a:cubicBezTo>
                  <a:cubicBezTo>
                    <a:pt x="349" y="3832"/>
                    <a:pt x="381" y="3896"/>
                    <a:pt x="444" y="3959"/>
                  </a:cubicBezTo>
                  <a:lnTo>
                    <a:pt x="1014" y="4529"/>
                  </a:lnTo>
                  <a:cubicBezTo>
                    <a:pt x="1065" y="4580"/>
                    <a:pt x="1134" y="4613"/>
                    <a:pt x="1207" y="4613"/>
                  </a:cubicBezTo>
                  <a:cubicBezTo>
                    <a:pt x="1270" y="4613"/>
                    <a:pt x="1336" y="4588"/>
                    <a:pt x="1394" y="4529"/>
                  </a:cubicBezTo>
                  <a:lnTo>
                    <a:pt x="1648" y="4276"/>
                  </a:lnTo>
                  <a:cubicBezTo>
                    <a:pt x="1711" y="4307"/>
                    <a:pt x="1774" y="4339"/>
                    <a:pt x="1838" y="4371"/>
                  </a:cubicBezTo>
                  <a:lnTo>
                    <a:pt x="1838" y="4719"/>
                  </a:lnTo>
                  <a:cubicBezTo>
                    <a:pt x="1838" y="4783"/>
                    <a:pt x="1838" y="4878"/>
                    <a:pt x="1901" y="4909"/>
                  </a:cubicBezTo>
                  <a:cubicBezTo>
                    <a:pt x="1933" y="4973"/>
                    <a:pt x="2028" y="5004"/>
                    <a:pt x="2091" y="5004"/>
                  </a:cubicBezTo>
                  <a:lnTo>
                    <a:pt x="2915" y="5004"/>
                  </a:lnTo>
                  <a:cubicBezTo>
                    <a:pt x="3073" y="5004"/>
                    <a:pt x="3168" y="4878"/>
                    <a:pt x="3168" y="4751"/>
                  </a:cubicBezTo>
                  <a:lnTo>
                    <a:pt x="3168" y="4402"/>
                  </a:lnTo>
                  <a:cubicBezTo>
                    <a:pt x="3263" y="4371"/>
                    <a:pt x="3295" y="4339"/>
                    <a:pt x="3358" y="4307"/>
                  </a:cubicBezTo>
                  <a:lnTo>
                    <a:pt x="3643" y="4592"/>
                  </a:lnTo>
                  <a:cubicBezTo>
                    <a:pt x="3690" y="4640"/>
                    <a:pt x="3754" y="4664"/>
                    <a:pt x="3817" y="4664"/>
                  </a:cubicBezTo>
                  <a:cubicBezTo>
                    <a:pt x="3880" y="4664"/>
                    <a:pt x="3944" y="4640"/>
                    <a:pt x="3991" y="4592"/>
                  </a:cubicBezTo>
                  <a:lnTo>
                    <a:pt x="4593" y="4022"/>
                  </a:lnTo>
                  <a:cubicBezTo>
                    <a:pt x="4625" y="3959"/>
                    <a:pt x="4656" y="3896"/>
                    <a:pt x="4656" y="3832"/>
                  </a:cubicBezTo>
                  <a:cubicBezTo>
                    <a:pt x="4656" y="3769"/>
                    <a:pt x="4656" y="3706"/>
                    <a:pt x="4593" y="3642"/>
                  </a:cubicBezTo>
                  <a:lnTo>
                    <a:pt x="4340" y="3389"/>
                  </a:lnTo>
                  <a:cubicBezTo>
                    <a:pt x="4371" y="3326"/>
                    <a:pt x="4403" y="3262"/>
                    <a:pt x="4435" y="3199"/>
                  </a:cubicBezTo>
                  <a:lnTo>
                    <a:pt x="4783" y="3199"/>
                  </a:lnTo>
                  <a:cubicBezTo>
                    <a:pt x="4941" y="3199"/>
                    <a:pt x="5036" y="3104"/>
                    <a:pt x="5036" y="2946"/>
                  </a:cubicBezTo>
                  <a:lnTo>
                    <a:pt x="5068" y="2154"/>
                  </a:lnTo>
                  <a:cubicBezTo>
                    <a:pt x="5068" y="2059"/>
                    <a:pt x="5036" y="1996"/>
                    <a:pt x="4973" y="1964"/>
                  </a:cubicBezTo>
                  <a:cubicBezTo>
                    <a:pt x="4941" y="1901"/>
                    <a:pt x="4878" y="1869"/>
                    <a:pt x="4815" y="1869"/>
                  </a:cubicBezTo>
                  <a:lnTo>
                    <a:pt x="4435" y="1869"/>
                  </a:lnTo>
                  <a:cubicBezTo>
                    <a:pt x="4403" y="1806"/>
                    <a:pt x="4403" y="1742"/>
                    <a:pt x="4371" y="1679"/>
                  </a:cubicBezTo>
                  <a:lnTo>
                    <a:pt x="4625" y="1426"/>
                  </a:lnTo>
                  <a:cubicBezTo>
                    <a:pt x="4688" y="1394"/>
                    <a:pt x="4720" y="1331"/>
                    <a:pt x="4720" y="1267"/>
                  </a:cubicBezTo>
                  <a:cubicBezTo>
                    <a:pt x="4720" y="1172"/>
                    <a:pt x="4688" y="1109"/>
                    <a:pt x="4625" y="1077"/>
                  </a:cubicBezTo>
                  <a:lnTo>
                    <a:pt x="4055" y="476"/>
                  </a:lnTo>
                  <a:cubicBezTo>
                    <a:pt x="4007" y="428"/>
                    <a:pt x="3944" y="404"/>
                    <a:pt x="3876" y="404"/>
                  </a:cubicBezTo>
                  <a:cubicBezTo>
                    <a:pt x="3809" y="404"/>
                    <a:pt x="3738" y="428"/>
                    <a:pt x="3675" y="476"/>
                  </a:cubicBezTo>
                  <a:lnTo>
                    <a:pt x="3421" y="729"/>
                  </a:lnTo>
                  <a:cubicBezTo>
                    <a:pt x="3358" y="697"/>
                    <a:pt x="3295" y="666"/>
                    <a:pt x="3231" y="634"/>
                  </a:cubicBezTo>
                  <a:lnTo>
                    <a:pt x="3231" y="286"/>
                  </a:lnTo>
                  <a:cubicBezTo>
                    <a:pt x="3263" y="159"/>
                    <a:pt x="3136" y="32"/>
                    <a:pt x="2978" y="32"/>
                  </a:cubicBezTo>
                  <a:lnTo>
                    <a:pt x="215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6"/>
            <p:cNvSpPr/>
            <p:nvPr/>
          </p:nvSpPr>
          <p:spPr>
            <a:xfrm>
              <a:off x="6092925" y="2403425"/>
              <a:ext cx="268425" cy="22975"/>
            </a:xfrm>
            <a:custGeom>
              <a:avLst/>
              <a:gdLst/>
              <a:ahLst/>
              <a:cxnLst/>
              <a:rect l="l" t="t" r="r" b="b"/>
              <a:pathLst>
                <a:path w="10737" h="919" extrusionOk="0">
                  <a:moveTo>
                    <a:pt x="412" y="0"/>
                  </a:moveTo>
                  <a:cubicBezTo>
                    <a:pt x="191" y="0"/>
                    <a:pt x="1" y="190"/>
                    <a:pt x="1" y="412"/>
                  </a:cubicBezTo>
                  <a:lnTo>
                    <a:pt x="1" y="507"/>
                  </a:lnTo>
                  <a:cubicBezTo>
                    <a:pt x="1" y="729"/>
                    <a:pt x="191" y="919"/>
                    <a:pt x="412" y="919"/>
                  </a:cubicBezTo>
                  <a:lnTo>
                    <a:pt x="10325" y="919"/>
                  </a:lnTo>
                  <a:cubicBezTo>
                    <a:pt x="10547" y="919"/>
                    <a:pt x="10737" y="729"/>
                    <a:pt x="10737" y="507"/>
                  </a:cubicBezTo>
                  <a:lnTo>
                    <a:pt x="10737" y="412"/>
                  </a:lnTo>
                  <a:cubicBezTo>
                    <a:pt x="10737" y="190"/>
                    <a:pt x="10547" y="0"/>
                    <a:pt x="10325"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6"/>
            <p:cNvSpPr/>
            <p:nvPr/>
          </p:nvSpPr>
          <p:spPr>
            <a:xfrm>
              <a:off x="6088175" y="2399475"/>
              <a:ext cx="277925" cy="30900"/>
            </a:xfrm>
            <a:custGeom>
              <a:avLst/>
              <a:gdLst/>
              <a:ahLst/>
              <a:cxnLst/>
              <a:rect l="l" t="t" r="r" b="b"/>
              <a:pathLst>
                <a:path w="11117" h="1236" extrusionOk="0">
                  <a:moveTo>
                    <a:pt x="10515" y="348"/>
                  </a:moveTo>
                  <a:cubicBezTo>
                    <a:pt x="10642" y="348"/>
                    <a:pt x="10737" y="443"/>
                    <a:pt x="10737" y="570"/>
                  </a:cubicBezTo>
                  <a:lnTo>
                    <a:pt x="10737" y="665"/>
                  </a:lnTo>
                  <a:cubicBezTo>
                    <a:pt x="10737" y="792"/>
                    <a:pt x="10642" y="887"/>
                    <a:pt x="10515" y="887"/>
                  </a:cubicBezTo>
                  <a:lnTo>
                    <a:pt x="602" y="887"/>
                  </a:lnTo>
                  <a:cubicBezTo>
                    <a:pt x="476" y="887"/>
                    <a:pt x="381" y="792"/>
                    <a:pt x="381" y="665"/>
                  </a:cubicBezTo>
                  <a:lnTo>
                    <a:pt x="381" y="570"/>
                  </a:lnTo>
                  <a:cubicBezTo>
                    <a:pt x="381" y="443"/>
                    <a:pt x="476" y="348"/>
                    <a:pt x="602" y="348"/>
                  </a:cubicBezTo>
                  <a:close/>
                  <a:moveTo>
                    <a:pt x="602" y="0"/>
                  </a:moveTo>
                  <a:cubicBezTo>
                    <a:pt x="254" y="0"/>
                    <a:pt x="1" y="253"/>
                    <a:pt x="1" y="570"/>
                  </a:cubicBezTo>
                  <a:lnTo>
                    <a:pt x="1" y="665"/>
                  </a:lnTo>
                  <a:cubicBezTo>
                    <a:pt x="1" y="982"/>
                    <a:pt x="254" y="1235"/>
                    <a:pt x="602" y="1235"/>
                  </a:cubicBezTo>
                  <a:lnTo>
                    <a:pt x="10515" y="1235"/>
                  </a:lnTo>
                  <a:cubicBezTo>
                    <a:pt x="10832" y="1235"/>
                    <a:pt x="11117" y="982"/>
                    <a:pt x="11117" y="665"/>
                  </a:cubicBezTo>
                  <a:lnTo>
                    <a:pt x="11117" y="570"/>
                  </a:lnTo>
                  <a:cubicBezTo>
                    <a:pt x="11117" y="253"/>
                    <a:pt x="10832" y="0"/>
                    <a:pt x="1051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6"/>
            <p:cNvSpPr/>
            <p:nvPr/>
          </p:nvSpPr>
          <p:spPr>
            <a:xfrm>
              <a:off x="5980500" y="2479750"/>
              <a:ext cx="190050" cy="308475"/>
            </a:xfrm>
            <a:custGeom>
              <a:avLst/>
              <a:gdLst/>
              <a:ahLst/>
              <a:cxnLst/>
              <a:rect l="l" t="t" r="r" b="b"/>
              <a:pathLst>
                <a:path w="7602" h="12339" extrusionOk="0">
                  <a:moveTo>
                    <a:pt x="6935" y="0"/>
                  </a:moveTo>
                  <a:cubicBezTo>
                    <a:pt x="6761" y="0"/>
                    <a:pt x="6586" y="81"/>
                    <a:pt x="6461" y="241"/>
                  </a:cubicBezTo>
                  <a:lnTo>
                    <a:pt x="5194" y="1824"/>
                  </a:lnTo>
                  <a:cubicBezTo>
                    <a:pt x="5068" y="1634"/>
                    <a:pt x="4941" y="1444"/>
                    <a:pt x="4814" y="1223"/>
                  </a:cubicBezTo>
                  <a:cubicBezTo>
                    <a:pt x="4529" y="779"/>
                    <a:pt x="4054" y="494"/>
                    <a:pt x="3389" y="494"/>
                  </a:cubicBezTo>
                  <a:lnTo>
                    <a:pt x="3358" y="494"/>
                  </a:lnTo>
                  <a:lnTo>
                    <a:pt x="1743" y="526"/>
                  </a:lnTo>
                  <a:cubicBezTo>
                    <a:pt x="539" y="526"/>
                    <a:pt x="32" y="1096"/>
                    <a:pt x="32" y="1793"/>
                  </a:cubicBezTo>
                  <a:cubicBezTo>
                    <a:pt x="32" y="1824"/>
                    <a:pt x="32" y="5910"/>
                    <a:pt x="32" y="5910"/>
                  </a:cubicBezTo>
                  <a:cubicBezTo>
                    <a:pt x="1" y="6258"/>
                    <a:pt x="286" y="6511"/>
                    <a:pt x="602" y="6511"/>
                  </a:cubicBezTo>
                  <a:lnTo>
                    <a:pt x="634" y="6511"/>
                  </a:lnTo>
                  <a:cubicBezTo>
                    <a:pt x="824" y="6511"/>
                    <a:pt x="1014" y="6416"/>
                    <a:pt x="1109" y="6258"/>
                  </a:cubicBezTo>
                  <a:lnTo>
                    <a:pt x="2756" y="6258"/>
                  </a:lnTo>
                  <a:lnTo>
                    <a:pt x="2756" y="11547"/>
                  </a:lnTo>
                  <a:cubicBezTo>
                    <a:pt x="2756" y="11990"/>
                    <a:pt x="3104" y="12338"/>
                    <a:pt x="3548" y="12338"/>
                  </a:cubicBezTo>
                  <a:cubicBezTo>
                    <a:pt x="3991" y="12338"/>
                    <a:pt x="4339" y="11990"/>
                    <a:pt x="4339" y="11547"/>
                  </a:cubicBezTo>
                  <a:lnTo>
                    <a:pt x="4276" y="6258"/>
                  </a:lnTo>
                  <a:lnTo>
                    <a:pt x="4213" y="2521"/>
                  </a:lnTo>
                  <a:lnTo>
                    <a:pt x="4213" y="2521"/>
                  </a:lnTo>
                  <a:cubicBezTo>
                    <a:pt x="4371" y="2743"/>
                    <a:pt x="4529" y="2964"/>
                    <a:pt x="4688" y="3186"/>
                  </a:cubicBezTo>
                  <a:cubicBezTo>
                    <a:pt x="4814" y="3345"/>
                    <a:pt x="4973" y="3408"/>
                    <a:pt x="5163" y="3408"/>
                  </a:cubicBezTo>
                  <a:cubicBezTo>
                    <a:pt x="5353" y="3408"/>
                    <a:pt x="5543" y="3313"/>
                    <a:pt x="5638" y="3186"/>
                  </a:cubicBezTo>
                  <a:lnTo>
                    <a:pt x="7411" y="1001"/>
                  </a:lnTo>
                  <a:cubicBezTo>
                    <a:pt x="7601" y="716"/>
                    <a:pt x="7570" y="368"/>
                    <a:pt x="7316" y="146"/>
                  </a:cubicBezTo>
                  <a:cubicBezTo>
                    <a:pt x="7205" y="49"/>
                    <a:pt x="7070" y="0"/>
                    <a:pt x="693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6"/>
            <p:cNvSpPr/>
            <p:nvPr/>
          </p:nvSpPr>
          <p:spPr>
            <a:xfrm>
              <a:off x="5976550" y="2475275"/>
              <a:ext cx="199550" cy="317700"/>
            </a:xfrm>
            <a:custGeom>
              <a:avLst/>
              <a:gdLst/>
              <a:ahLst/>
              <a:cxnLst/>
              <a:rect l="l" t="t" r="r" b="b"/>
              <a:pathLst>
                <a:path w="7982" h="12708" extrusionOk="0">
                  <a:moveTo>
                    <a:pt x="7131" y="0"/>
                  </a:moveTo>
                  <a:cubicBezTo>
                    <a:pt x="7097" y="0"/>
                    <a:pt x="7064" y="3"/>
                    <a:pt x="7031" y="8"/>
                  </a:cubicBezTo>
                  <a:cubicBezTo>
                    <a:pt x="6809" y="8"/>
                    <a:pt x="6619" y="135"/>
                    <a:pt x="6493" y="293"/>
                  </a:cubicBezTo>
                  <a:lnTo>
                    <a:pt x="5352" y="1687"/>
                  </a:lnTo>
                  <a:cubicBezTo>
                    <a:pt x="5289" y="1560"/>
                    <a:pt x="5194" y="1433"/>
                    <a:pt x="5131" y="1307"/>
                  </a:cubicBezTo>
                  <a:cubicBezTo>
                    <a:pt x="4782" y="768"/>
                    <a:pt x="4244" y="483"/>
                    <a:pt x="3579" y="483"/>
                  </a:cubicBezTo>
                  <a:lnTo>
                    <a:pt x="3516" y="483"/>
                  </a:lnTo>
                  <a:lnTo>
                    <a:pt x="1901" y="515"/>
                  </a:lnTo>
                  <a:lnTo>
                    <a:pt x="1869" y="515"/>
                  </a:lnTo>
                  <a:cubicBezTo>
                    <a:pt x="729" y="515"/>
                    <a:pt x="32" y="1053"/>
                    <a:pt x="0" y="1972"/>
                  </a:cubicBezTo>
                  <a:cubicBezTo>
                    <a:pt x="0" y="2003"/>
                    <a:pt x="0" y="5424"/>
                    <a:pt x="0" y="6089"/>
                  </a:cubicBezTo>
                  <a:cubicBezTo>
                    <a:pt x="0" y="6310"/>
                    <a:pt x="64" y="6500"/>
                    <a:pt x="222" y="6659"/>
                  </a:cubicBezTo>
                  <a:cubicBezTo>
                    <a:pt x="380" y="6785"/>
                    <a:pt x="570" y="6880"/>
                    <a:pt x="760" y="6880"/>
                  </a:cubicBezTo>
                  <a:lnTo>
                    <a:pt x="792" y="6880"/>
                  </a:lnTo>
                  <a:cubicBezTo>
                    <a:pt x="1045" y="6880"/>
                    <a:pt x="1299" y="6754"/>
                    <a:pt x="1457" y="6532"/>
                  </a:cubicBezTo>
                  <a:cubicBezTo>
                    <a:pt x="1489" y="6437"/>
                    <a:pt x="1489" y="6342"/>
                    <a:pt x="1394" y="6279"/>
                  </a:cubicBezTo>
                  <a:cubicBezTo>
                    <a:pt x="1360" y="6256"/>
                    <a:pt x="1327" y="6246"/>
                    <a:pt x="1294" y="6246"/>
                  </a:cubicBezTo>
                  <a:cubicBezTo>
                    <a:pt x="1236" y="6246"/>
                    <a:pt x="1181" y="6281"/>
                    <a:pt x="1140" y="6342"/>
                  </a:cubicBezTo>
                  <a:cubicBezTo>
                    <a:pt x="1077" y="6437"/>
                    <a:pt x="919" y="6500"/>
                    <a:pt x="792" y="6500"/>
                  </a:cubicBezTo>
                  <a:cubicBezTo>
                    <a:pt x="665" y="6500"/>
                    <a:pt x="570" y="6469"/>
                    <a:pt x="475" y="6374"/>
                  </a:cubicBezTo>
                  <a:cubicBezTo>
                    <a:pt x="412" y="6310"/>
                    <a:pt x="380" y="6215"/>
                    <a:pt x="380" y="6089"/>
                  </a:cubicBezTo>
                  <a:cubicBezTo>
                    <a:pt x="380" y="6057"/>
                    <a:pt x="380" y="2035"/>
                    <a:pt x="380" y="1972"/>
                  </a:cubicBezTo>
                  <a:cubicBezTo>
                    <a:pt x="380" y="1275"/>
                    <a:pt x="919" y="895"/>
                    <a:pt x="1869" y="895"/>
                  </a:cubicBezTo>
                  <a:lnTo>
                    <a:pt x="1901" y="895"/>
                  </a:lnTo>
                  <a:lnTo>
                    <a:pt x="3516" y="863"/>
                  </a:lnTo>
                  <a:lnTo>
                    <a:pt x="3547" y="863"/>
                  </a:lnTo>
                  <a:cubicBezTo>
                    <a:pt x="4117" y="863"/>
                    <a:pt x="4529" y="1085"/>
                    <a:pt x="4814" y="1528"/>
                  </a:cubicBezTo>
                  <a:cubicBezTo>
                    <a:pt x="4909" y="1687"/>
                    <a:pt x="5067" y="1908"/>
                    <a:pt x="5194" y="2130"/>
                  </a:cubicBezTo>
                  <a:cubicBezTo>
                    <a:pt x="5226" y="2162"/>
                    <a:pt x="5289" y="2193"/>
                    <a:pt x="5352" y="2193"/>
                  </a:cubicBezTo>
                  <a:cubicBezTo>
                    <a:pt x="5416" y="2193"/>
                    <a:pt x="5447" y="2162"/>
                    <a:pt x="5511" y="2130"/>
                  </a:cubicBezTo>
                  <a:lnTo>
                    <a:pt x="6778" y="515"/>
                  </a:lnTo>
                  <a:cubicBezTo>
                    <a:pt x="6841" y="452"/>
                    <a:pt x="6936" y="388"/>
                    <a:pt x="7063" y="388"/>
                  </a:cubicBezTo>
                  <a:cubicBezTo>
                    <a:pt x="7086" y="380"/>
                    <a:pt x="7112" y="376"/>
                    <a:pt x="7139" y="376"/>
                  </a:cubicBezTo>
                  <a:cubicBezTo>
                    <a:pt x="7219" y="376"/>
                    <a:pt x="7308" y="412"/>
                    <a:pt x="7379" y="483"/>
                  </a:cubicBezTo>
                  <a:cubicBezTo>
                    <a:pt x="7538" y="610"/>
                    <a:pt x="7569" y="863"/>
                    <a:pt x="7411" y="1053"/>
                  </a:cubicBezTo>
                  <a:lnTo>
                    <a:pt x="5669" y="3238"/>
                  </a:lnTo>
                  <a:cubicBezTo>
                    <a:pt x="5574" y="3365"/>
                    <a:pt x="5479" y="3397"/>
                    <a:pt x="5321" y="3397"/>
                  </a:cubicBezTo>
                  <a:cubicBezTo>
                    <a:pt x="5194" y="3397"/>
                    <a:pt x="5099" y="3365"/>
                    <a:pt x="5004" y="3270"/>
                  </a:cubicBezTo>
                  <a:lnTo>
                    <a:pt x="5004" y="3238"/>
                  </a:lnTo>
                  <a:cubicBezTo>
                    <a:pt x="4846" y="3048"/>
                    <a:pt x="4687" y="2827"/>
                    <a:pt x="4529" y="2605"/>
                  </a:cubicBezTo>
                  <a:cubicBezTo>
                    <a:pt x="4466" y="2542"/>
                    <a:pt x="4402" y="2510"/>
                    <a:pt x="4307" y="2510"/>
                  </a:cubicBezTo>
                  <a:cubicBezTo>
                    <a:pt x="4244" y="2542"/>
                    <a:pt x="4181" y="2637"/>
                    <a:pt x="4181" y="2700"/>
                  </a:cubicBezTo>
                  <a:lnTo>
                    <a:pt x="4244" y="6469"/>
                  </a:lnTo>
                  <a:lnTo>
                    <a:pt x="4307" y="11726"/>
                  </a:lnTo>
                  <a:cubicBezTo>
                    <a:pt x="4307" y="12074"/>
                    <a:pt x="4022" y="12327"/>
                    <a:pt x="3706" y="12327"/>
                  </a:cubicBezTo>
                  <a:cubicBezTo>
                    <a:pt x="3357" y="12327"/>
                    <a:pt x="3072" y="12074"/>
                    <a:pt x="3072" y="11726"/>
                  </a:cubicBezTo>
                  <a:lnTo>
                    <a:pt x="3072" y="6469"/>
                  </a:lnTo>
                  <a:cubicBezTo>
                    <a:pt x="3072" y="6342"/>
                    <a:pt x="3009" y="6279"/>
                    <a:pt x="2914" y="6279"/>
                  </a:cubicBezTo>
                  <a:cubicBezTo>
                    <a:pt x="2787" y="6279"/>
                    <a:pt x="2724" y="6342"/>
                    <a:pt x="2724" y="6469"/>
                  </a:cubicBezTo>
                  <a:lnTo>
                    <a:pt x="2724" y="11726"/>
                  </a:lnTo>
                  <a:cubicBezTo>
                    <a:pt x="2724" y="12264"/>
                    <a:pt x="3136" y="12707"/>
                    <a:pt x="3706" y="12707"/>
                  </a:cubicBezTo>
                  <a:cubicBezTo>
                    <a:pt x="4244" y="12707"/>
                    <a:pt x="4687" y="12264"/>
                    <a:pt x="4687" y="11726"/>
                  </a:cubicBezTo>
                  <a:lnTo>
                    <a:pt x="4624" y="6437"/>
                  </a:lnTo>
                  <a:lnTo>
                    <a:pt x="4561" y="3270"/>
                  </a:lnTo>
                  <a:lnTo>
                    <a:pt x="4561" y="3270"/>
                  </a:lnTo>
                  <a:cubicBezTo>
                    <a:pt x="4624" y="3333"/>
                    <a:pt x="4656" y="3397"/>
                    <a:pt x="4719" y="3460"/>
                  </a:cubicBezTo>
                  <a:lnTo>
                    <a:pt x="4719" y="3492"/>
                  </a:lnTo>
                  <a:cubicBezTo>
                    <a:pt x="4877" y="3650"/>
                    <a:pt x="5099" y="3777"/>
                    <a:pt x="5321" y="3777"/>
                  </a:cubicBezTo>
                  <a:cubicBezTo>
                    <a:pt x="5574" y="3777"/>
                    <a:pt x="5796" y="3650"/>
                    <a:pt x="5954" y="3460"/>
                  </a:cubicBezTo>
                  <a:lnTo>
                    <a:pt x="7696" y="1275"/>
                  </a:lnTo>
                  <a:cubicBezTo>
                    <a:pt x="7981" y="927"/>
                    <a:pt x="7918" y="452"/>
                    <a:pt x="7601" y="167"/>
                  </a:cubicBezTo>
                  <a:cubicBezTo>
                    <a:pt x="7470" y="62"/>
                    <a:pt x="7295" y="0"/>
                    <a:pt x="713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6"/>
            <p:cNvSpPr/>
            <p:nvPr/>
          </p:nvSpPr>
          <p:spPr>
            <a:xfrm>
              <a:off x="6009000" y="2415300"/>
              <a:ext cx="66550" cy="64950"/>
            </a:xfrm>
            <a:custGeom>
              <a:avLst/>
              <a:gdLst/>
              <a:ahLst/>
              <a:cxnLst/>
              <a:rect l="l" t="t" r="r" b="b"/>
              <a:pathLst>
                <a:path w="2662" h="2598" extrusionOk="0">
                  <a:moveTo>
                    <a:pt x="1331" y="0"/>
                  </a:moveTo>
                  <a:cubicBezTo>
                    <a:pt x="603" y="0"/>
                    <a:pt x="1" y="570"/>
                    <a:pt x="1" y="1299"/>
                  </a:cubicBezTo>
                  <a:cubicBezTo>
                    <a:pt x="1" y="1996"/>
                    <a:pt x="603" y="2597"/>
                    <a:pt x="1331" y="2597"/>
                  </a:cubicBezTo>
                  <a:cubicBezTo>
                    <a:pt x="2059" y="2597"/>
                    <a:pt x="2661" y="1996"/>
                    <a:pt x="2661" y="1299"/>
                  </a:cubicBezTo>
                  <a:cubicBezTo>
                    <a:pt x="2661" y="570"/>
                    <a:pt x="2059" y="0"/>
                    <a:pt x="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6"/>
            <p:cNvSpPr/>
            <p:nvPr/>
          </p:nvSpPr>
          <p:spPr>
            <a:xfrm>
              <a:off x="6004250" y="2410550"/>
              <a:ext cx="76050" cy="74450"/>
            </a:xfrm>
            <a:custGeom>
              <a:avLst/>
              <a:gdLst/>
              <a:ahLst/>
              <a:cxnLst/>
              <a:rect l="l" t="t" r="r" b="b"/>
              <a:pathLst>
                <a:path w="3042" h="2978" extrusionOk="0">
                  <a:moveTo>
                    <a:pt x="1521" y="349"/>
                  </a:moveTo>
                  <a:cubicBezTo>
                    <a:pt x="2154" y="349"/>
                    <a:pt x="2661" y="855"/>
                    <a:pt x="2661" y="1489"/>
                  </a:cubicBezTo>
                  <a:cubicBezTo>
                    <a:pt x="2661" y="2091"/>
                    <a:pt x="2154" y="2597"/>
                    <a:pt x="1521" y="2597"/>
                  </a:cubicBezTo>
                  <a:cubicBezTo>
                    <a:pt x="888" y="2597"/>
                    <a:pt x="381" y="2091"/>
                    <a:pt x="381" y="1489"/>
                  </a:cubicBezTo>
                  <a:cubicBezTo>
                    <a:pt x="381" y="855"/>
                    <a:pt x="888" y="349"/>
                    <a:pt x="1521" y="349"/>
                  </a:cubicBezTo>
                  <a:close/>
                  <a:moveTo>
                    <a:pt x="1521" y="0"/>
                  </a:moveTo>
                  <a:cubicBezTo>
                    <a:pt x="698" y="0"/>
                    <a:pt x="1" y="665"/>
                    <a:pt x="1" y="1489"/>
                  </a:cubicBezTo>
                  <a:cubicBezTo>
                    <a:pt x="1" y="2312"/>
                    <a:pt x="698" y="2977"/>
                    <a:pt x="1521" y="2977"/>
                  </a:cubicBezTo>
                  <a:cubicBezTo>
                    <a:pt x="2344" y="2977"/>
                    <a:pt x="3041" y="2312"/>
                    <a:pt x="3041" y="1489"/>
                  </a:cubicBezTo>
                  <a:cubicBezTo>
                    <a:pt x="3041" y="665"/>
                    <a:pt x="2344" y="0"/>
                    <a:pt x="152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6"/>
            <p:cNvSpPr/>
            <p:nvPr/>
          </p:nvSpPr>
          <p:spPr>
            <a:xfrm>
              <a:off x="6009000" y="2636200"/>
              <a:ext cx="40400" cy="152025"/>
            </a:xfrm>
            <a:custGeom>
              <a:avLst/>
              <a:gdLst/>
              <a:ahLst/>
              <a:cxnLst/>
              <a:rect l="l" t="t" r="r" b="b"/>
              <a:pathLst>
                <a:path w="1616" h="6081" extrusionOk="0">
                  <a:moveTo>
                    <a:pt x="1" y="0"/>
                  </a:moveTo>
                  <a:lnTo>
                    <a:pt x="1" y="5289"/>
                  </a:lnTo>
                  <a:cubicBezTo>
                    <a:pt x="1" y="5732"/>
                    <a:pt x="381" y="6080"/>
                    <a:pt x="793" y="6080"/>
                  </a:cubicBezTo>
                  <a:cubicBezTo>
                    <a:pt x="1236" y="6080"/>
                    <a:pt x="1616" y="5732"/>
                    <a:pt x="1616" y="5289"/>
                  </a:cubicBezTo>
                  <a:lnTo>
                    <a:pt x="161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6"/>
            <p:cNvSpPr/>
            <p:nvPr/>
          </p:nvSpPr>
          <p:spPr>
            <a:xfrm>
              <a:off x="6004250" y="2632225"/>
              <a:ext cx="49125" cy="160750"/>
            </a:xfrm>
            <a:custGeom>
              <a:avLst/>
              <a:gdLst/>
              <a:ahLst/>
              <a:cxnLst/>
              <a:rect l="l" t="t" r="r" b="b"/>
              <a:pathLst>
                <a:path w="1965" h="6430" extrusionOk="0">
                  <a:moveTo>
                    <a:pt x="191" y="1"/>
                  </a:moveTo>
                  <a:cubicBezTo>
                    <a:pt x="96" y="1"/>
                    <a:pt x="1" y="64"/>
                    <a:pt x="1" y="191"/>
                  </a:cubicBezTo>
                  <a:lnTo>
                    <a:pt x="1" y="5448"/>
                  </a:lnTo>
                  <a:cubicBezTo>
                    <a:pt x="1" y="5986"/>
                    <a:pt x="444" y="6429"/>
                    <a:pt x="983" y="6429"/>
                  </a:cubicBezTo>
                  <a:cubicBezTo>
                    <a:pt x="1553" y="6429"/>
                    <a:pt x="1964" y="5986"/>
                    <a:pt x="1964" y="5448"/>
                  </a:cubicBezTo>
                  <a:lnTo>
                    <a:pt x="1964" y="191"/>
                  </a:lnTo>
                  <a:cubicBezTo>
                    <a:pt x="1964" y="64"/>
                    <a:pt x="1901" y="1"/>
                    <a:pt x="1806" y="1"/>
                  </a:cubicBezTo>
                  <a:cubicBezTo>
                    <a:pt x="1679" y="1"/>
                    <a:pt x="1616" y="64"/>
                    <a:pt x="1616" y="191"/>
                  </a:cubicBezTo>
                  <a:lnTo>
                    <a:pt x="1616" y="5448"/>
                  </a:lnTo>
                  <a:cubicBezTo>
                    <a:pt x="1616" y="5796"/>
                    <a:pt x="1331" y="6049"/>
                    <a:pt x="983" y="6049"/>
                  </a:cubicBezTo>
                  <a:cubicBezTo>
                    <a:pt x="666" y="6049"/>
                    <a:pt x="381" y="5796"/>
                    <a:pt x="381" y="5448"/>
                  </a:cubicBezTo>
                  <a:lnTo>
                    <a:pt x="381" y="191"/>
                  </a:lnTo>
                  <a:cubicBezTo>
                    <a:pt x="381" y="64"/>
                    <a:pt x="318"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6"/>
            <p:cNvSpPr/>
            <p:nvPr/>
          </p:nvSpPr>
          <p:spPr>
            <a:xfrm>
              <a:off x="6004250" y="2541975"/>
              <a:ext cx="9525" cy="99000"/>
            </a:xfrm>
            <a:custGeom>
              <a:avLst/>
              <a:gdLst/>
              <a:ahLst/>
              <a:cxnLst/>
              <a:rect l="l" t="t" r="r" b="b"/>
              <a:pathLst>
                <a:path w="381" h="3960" extrusionOk="0">
                  <a:moveTo>
                    <a:pt x="191" y="0"/>
                  </a:moveTo>
                  <a:cubicBezTo>
                    <a:pt x="96" y="0"/>
                    <a:pt x="1" y="64"/>
                    <a:pt x="1" y="159"/>
                  </a:cubicBezTo>
                  <a:lnTo>
                    <a:pt x="1" y="3769"/>
                  </a:lnTo>
                  <a:cubicBezTo>
                    <a:pt x="1" y="3896"/>
                    <a:pt x="96" y="3959"/>
                    <a:pt x="191" y="3959"/>
                  </a:cubicBezTo>
                  <a:cubicBezTo>
                    <a:pt x="286" y="3959"/>
                    <a:pt x="381" y="3896"/>
                    <a:pt x="381" y="3769"/>
                  </a:cubicBezTo>
                  <a:lnTo>
                    <a:pt x="381" y="159"/>
                  </a:lnTo>
                  <a:cubicBezTo>
                    <a:pt x="381" y="64"/>
                    <a:pt x="286"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6"/>
            <p:cNvSpPr/>
            <p:nvPr/>
          </p:nvSpPr>
          <p:spPr>
            <a:xfrm>
              <a:off x="6659800" y="2624325"/>
              <a:ext cx="7150" cy="19800"/>
            </a:xfrm>
            <a:custGeom>
              <a:avLst/>
              <a:gdLst/>
              <a:ahLst/>
              <a:cxnLst/>
              <a:rect l="l" t="t" r="r" b="b"/>
              <a:pathLst>
                <a:path w="286" h="792" extrusionOk="0">
                  <a:moveTo>
                    <a:pt x="32" y="0"/>
                  </a:moveTo>
                  <a:lnTo>
                    <a:pt x="1" y="792"/>
                  </a:lnTo>
                  <a:cubicBezTo>
                    <a:pt x="254" y="538"/>
                    <a:pt x="286" y="285"/>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6"/>
            <p:cNvSpPr/>
            <p:nvPr/>
          </p:nvSpPr>
          <p:spPr>
            <a:xfrm>
              <a:off x="6654275" y="2619500"/>
              <a:ext cx="17425" cy="29375"/>
            </a:xfrm>
            <a:custGeom>
              <a:avLst/>
              <a:gdLst/>
              <a:ahLst/>
              <a:cxnLst/>
              <a:rect l="l" t="t" r="r" b="b"/>
              <a:pathLst>
                <a:path w="697" h="1175" extrusionOk="0">
                  <a:moveTo>
                    <a:pt x="234" y="0"/>
                  </a:moveTo>
                  <a:cubicBezTo>
                    <a:pt x="199" y="0"/>
                    <a:pt x="163" y="10"/>
                    <a:pt x="127" y="35"/>
                  </a:cubicBezTo>
                  <a:cubicBezTo>
                    <a:pt x="63" y="130"/>
                    <a:pt x="32" y="225"/>
                    <a:pt x="95" y="320"/>
                  </a:cubicBezTo>
                  <a:cubicBezTo>
                    <a:pt x="285" y="510"/>
                    <a:pt x="285" y="636"/>
                    <a:pt x="63" y="858"/>
                  </a:cubicBezTo>
                  <a:cubicBezTo>
                    <a:pt x="0" y="921"/>
                    <a:pt x="0" y="1048"/>
                    <a:pt x="63" y="1111"/>
                  </a:cubicBezTo>
                  <a:cubicBezTo>
                    <a:pt x="127" y="1143"/>
                    <a:pt x="158" y="1175"/>
                    <a:pt x="222" y="1175"/>
                  </a:cubicBezTo>
                  <a:cubicBezTo>
                    <a:pt x="253" y="1175"/>
                    <a:pt x="317" y="1143"/>
                    <a:pt x="349" y="1111"/>
                  </a:cubicBezTo>
                  <a:cubicBezTo>
                    <a:pt x="665" y="763"/>
                    <a:pt x="697" y="415"/>
                    <a:pt x="380" y="66"/>
                  </a:cubicBezTo>
                  <a:cubicBezTo>
                    <a:pt x="341" y="27"/>
                    <a:pt x="290" y="0"/>
                    <a:pt x="23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6"/>
            <p:cNvSpPr/>
            <p:nvPr/>
          </p:nvSpPr>
          <p:spPr>
            <a:xfrm>
              <a:off x="6638425" y="2624325"/>
              <a:ext cx="7150" cy="19800"/>
            </a:xfrm>
            <a:custGeom>
              <a:avLst/>
              <a:gdLst/>
              <a:ahLst/>
              <a:cxnLst/>
              <a:rect l="l" t="t" r="r" b="b"/>
              <a:pathLst>
                <a:path w="286" h="792" extrusionOk="0">
                  <a:moveTo>
                    <a:pt x="254" y="0"/>
                  </a:moveTo>
                  <a:cubicBezTo>
                    <a:pt x="1" y="285"/>
                    <a:pt x="32" y="507"/>
                    <a:pt x="286" y="792"/>
                  </a:cubicBezTo>
                  <a:lnTo>
                    <a:pt x="2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6"/>
            <p:cNvSpPr/>
            <p:nvPr/>
          </p:nvSpPr>
          <p:spPr>
            <a:xfrm>
              <a:off x="6633675" y="2619250"/>
              <a:ext cx="17450" cy="29625"/>
            </a:xfrm>
            <a:custGeom>
              <a:avLst/>
              <a:gdLst/>
              <a:ahLst/>
              <a:cxnLst/>
              <a:rect l="l" t="t" r="r" b="b"/>
              <a:pathLst>
                <a:path w="698" h="1185" extrusionOk="0">
                  <a:moveTo>
                    <a:pt x="414" y="1"/>
                  </a:moveTo>
                  <a:cubicBezTo>
                    <a:pt x="365" y="1"/>
                    <a:pt x="321" y="24"/>
                    <a:pt x="286" y="76"/>
                  </a:cubicBezTo>
                  <a:cubicBezTo>
                    <a:pt x="1" y="456"/>
                    <a:pt x="32" y="805"/>
                    <a:pt x="349" y="1121"/>
                  </a:cubicBezTo>
                  <a:cubicBezTo>
                    <a:pt x="381" y="1153"/>
                    <a:pt x="444" y="1185"/>
                    <a:pt x="476" y="1185"/>
                  </a:cubicBezTo>
                  <a:cubicBezTo>
                    <a:pt x="539" y="1185"/>
                    <a:pt x="571" y="1153"/>
                    <a:pt x="602" y="1121"/>
                  </a:cubicBezTo>
                  <a:cubicBezTo>
                    <a:pt x="697" y="1026"/>
                    <a:pt x="697" y="931"/>
                    <a:pt x="602" y="836"/>
                  </a:cubicBezTo>
                  <a:cubicBezTo>
                    <a:pt x="412" y="646"/>
                    <a:pt x="412" y="520"/>
                    <a:pt x="571" y="298"/>
                  </a:cubicBezTo>
                  <a:cubicBezTo>
                    <a:pt x="634" y="235"/>
                    <a:pt x="634" y="108"/>
                    <a:pt x="539" y="45"/>
                  </a:cubicBezTo>
                  <a:cubicBezTo>
                    <a:pt x="496" y="16"/>
                    <a:pt x="454" y="1"/>
                    <a:pt x="41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6"/>
            <p:cNvSpPr/>
            <p:nvPr/>
          </p:nvSpPr>
          <p:spPr>
            <a:xfrm>
              <a:off x="6620225" y="2535650"/>
              <a:ext cx="38825" cy="77600"/>
            </a:xfrm>
            <a:custGeom>
              <a:avLst/>
              <a:gdLst/>
              <a:ahLst/>
              <a:cxnLst/>
              <a:rect l="l" t="t" r="r" b="b"/>
              <a:pathLst>
                <a:path w="1553" h="3104" extrusionOk="0">
                  <a:moveTo>
                    <a:pt x="0" y="0"/>
                  </a:moveTo>
                  <a:lnTo>
                    <a:pt x="64" y="602"/>
                  </a:lnTo>
                  <a:cubicBezTo>
                    <a:pt x="380" y="728"/>
                    <a:pt x="919" y="1204"/>
                    <a:pt x="1014" y="3104"/>
                  </a:cubicBezTo>
                  <a:lnTo>
                    <a:pt x="1552" y="3104"/>
                  </a:lnTo>
                  <a:cubicBezTo>
                    <a:pt x="1489" y="1077"/>
                    <a:pt x="824" y="6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6"/>
            <p:cNvSpPr/>
            <p:nvPr/>
          </p:nvSpPr>
          <p:spPr>
            <a:xfrm>
              <a:off x="6615475" y="2530900"/>
              <a:ext cx="48325" cy="87100"/>
            </a:xfrm>
            <a:custGeom>
              <a:avLst/>
              <a:gdLst/>
              <a:ahLst/>
              <a:cxnLst/>
              <a:rect l="l" t="t" r="r" b="b"/>
              <a:pathLst>
                <a:path w="1933" h="3484" extrusionOk="0">
                  <a:moveTo>
                    <a:pt x="222" y="0"/>
                  </a:moveTo>
                  <a:cubicBezTo>
                    <a:pt x="159" y="0"/>
                    <a:pt x="95" y="32"/>
                    <a:pt x="64" y="63"/>
                  </a:cubicBezTo>
                  <a:cubicBezTo>
                    <a:pt x="32" y="95"/>
                    <a:pt x="0" y="158"/>
                    <a:pt x="0" y="222"/>
                  </a:cubicBezTo>
                  <a:lnTo>
                    <a:pt x="64" y="823"/>
                  </a:lnTo>
                  <a:cubicBezTo>
                    <a:pt x="95" y="887"/>
                    <a:pt x="127" y="950"/>
                    <a:pt x="190" y="982"/>
                  </a:cubicBezTo>
                  <a:cubicBezTo>
                    <a:pt x="412" y="1045"/>
                    <a:pt x="919" y="1425"/>
                    <a:pt x="1014" y="3294"/>
                  </a:cubicBezTo>
                  <a:cubicBezTo>
                    <a:pt x="1014" y="3389"/>
                    <a:pt x="1109" y="3452"/>
                    <a:pt x="1204" y="3452"/>
                  </a:cubicBezTo>
                  <a:cubicBezTo>
                    <a:pt x="1299" y="3452"/>
                    <a:pt x="1394" y="3357"/>
                    <a:pt x="1394" y="3262"/>
                  </a:cubicBezTo>
                  <a:cubicBezTo>
                    <a:pt x="1299" y="1520"/>
                    <a:pt x="855" y="887"/>
                    <a:pt x="444" y="665"/>
                  </a:cubicBezTo>
                  <a:lnTo>
                    <a:pt x="412" y="412"/>
                  </a:lnTo>
                  <a:lnTo>
                    <a:pt x="412" y="412"/>
                  </a:lnTo>
                  <a:cubicBezTo>
                    <a:pt x="1077" y="665"/>
                    <a:pt x="1520" y="1710"/>
                    <a:pt x="1552" y="3294"/>
                  </a:cubicBezTo>
                  <a:cubicBezTo>
                    <a:pt x="1584" y="3389"/>
                    <a:pt x="1647" y="3484"/>
                    <a:pt x="1742" y="3484"/>
                  </a:cubicBezTo>
                  <a:cubicBezTo>
                    <a:pt x="1869" y="3484"/>
                    <a:pt x="1932" y="3389"/>
                    <a:pt x="1932" y="3294"/>
                  </a:cubicBezTo>
                  <a:cubicBezTo>
                    <a:pt x="1869" y="1299"/>
                    <a:pt x="1235" y="95"/>
                    <a:pt x="22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6"/>
            <p:cNvSpPr/>
            <p:nvPr/>
          </p:nvSpPr>
          <p:spPr>
            <a:xfrm>
              <a:off x="6637650" y="2613100"/>
              <a:ext cx="28525" cy="11250"/>
            </a:xfrm>
            <a:custGeom>
              <a:avLst/>
              <a:gdLst/>
              <a:ahLst/>
              <a:cxnLst/>
              <a:rect l="l" t="t" r="r" b="b"/>
              <a:pathLst>
                <a:path w="1141" h="450" extrusionOk="0">
                  <a:moveTo>
                    <a:pt x="958" y="1"/>
                  </a:moveTo>
                  <a:cubicBezTo>
                    <a:pt x="945" y="1"/>
                    <a:pt x="932" y="2"/>
                    <a:pt x="918" y="6"/>
                  </a:cubicBezTo>
                  <a:lnTo>
                    <a:pt x="222" y="6"/>
                  </a:lnTo>
                  <a:cubicBezTo>
                    <a:pt x="95" y="6"/>
                    <a:pt x="0" y="101"/>
                    <a:pt x="0" y="227"/>
                  </a:cubicBezTo>
                  <a:cubicBezTo>
                    <a:pt x="0" y="354"/>
                    <a:pt x="95" y="449"/>
                    <a:pt x="222" y="449"/>
                  </a:cubicBezTo>
                  <a:lnTo>
                    <a:pt x="918" y="449"/>
                  </a:lnTo>
                  <a:cubicBezTo>
                    <a:pt x="1045" y="449"/>
                    <a:pt x="1140" y="354"/>
                    <a:pt x="1140" y="227"/>
                  </a:cubicBezTo>
                  <a:lnTo>
                    <a:pt x="1140" y="196"/>
                  </a:lnTo>
                  <a:cubicBezTo>
                    <a:pt x="1140" y="111"/>
                    <a:pt x="1064" y="1"/>
                    <a:pt x="95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6"/>
            <p:cNvSpPr/>
            <p:nvPr/>
          </p:nvSpPr>
          <p:spPr>
            <a:xfrm>
              <a:off x="6632900" y="2608475"/>
              <a:ext cx="38025" cy="20625"/>
            </a:xfrm>
            <a:custGeom>
              <a:avLst/>
              <a:gdLst/>
              <a:ahLst/>
              <a:cxnLst/>
              <a:rect l="l" t="t" r="r" b="b"/>
              <a:pathLst>
                <a:path w="1521" h="825" extrusionOk="0">
                  <a:moveTo>
                    <a:pt x="1108" y="349"/>
                  </a:moveTo>
                  <a:cubicBezTo>
                    <a:pt x="1140" y="349"/>
                    <a:pt x="1140" y="381"/>
                    <a:pt x="1140" y="412"/>
                  </a:cubicBezTo>
                  <a:cubicBezTo>
                    <a:pt x="1140" y="444"/>
                    <a:pt x="1108" y="444"/>
                    <a:pt x="1108" y="444"/>
                  </a:cubicBezTo>
                  <a:lnTo>
                    <a:pt x="412" y="444"/>
                  </a:lnTo>
                  <a:cubicBezTo>
                    <a:pt x="380" y="444"/>
                    <a:pt x="380" y="412"/>
                    <a:pt x="380" y="412"/>
                  </a:cubicBezTo>
                  <a:cubicBezTo>
                    <a:pt x="380" y="381"/>
                    <a:pt x="380" y="381"/>
                    <a:pt x="380" y="381"/>
                  </a:cubicBezTo>
                  <a:lnTo>
                    <a:pt x="412" y="381"/>
                  </a:lnTo>
                  <a:lnTo>
                    <a:pt x="1108" y="349"/>
                  </a:lnTo>
                  <a:close/>
                  <a:moveTo>
                    <a:pt x="412" y="1"/>
                  </a:moveTo>
                  <a:cubicBezTo>
                    <a:pt x="317" y="1"/>
                    <a:pt x="190" y="32"/>
                    <a:pt x="127" y="127"/>
                  </a:cubicBezTo>
                  <a:cubicBezTo>
                    <a:pt x="32" y="191"/>
                    <a:pt x="0" y="317"/>
                    <a:pt x="0" y="412"/>
                  </a:cubicBezTo>
                  <a:cubicBezTo>
                    <a:pt x="32" y="634"/>
                    <a:pt x="190" y="824"/>
                    <a:pt x="412" y="824"/>
                  </a:cubicBezTo>
                  <a:lnTo>
                    <a:pt x="1108" y="824"/>
                  </a:lnTo>
                  <a:cubicBezTo>
                    <a:pt x="1235" y="824"/>
                    <a:pt x="1330" y="761"/>
                    <a:pt x="1394" y="697"/>
                  </a:cubicBezTo>
                  <a:cubicBezTo>
                    <a:pt x="1489" y="602"/>
                    <a:pt x="1520" y="507"/>
                    <a:pt x="1520" y="381"/>
                  </a:cubicBezTo>
                  <a:cubicBezTo>
                    <a:pt x="1520" y="159"/>
                    <a:pt x="1330" y="1"/>
                    <a:pt x="11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6"/>
            <p:cNvSpPr/>
            <p:nvPr/>
          </p:nvSpPr>
          <p:spPr>
            <a:xfrm>
              <a:off x="6419925" y="2458050"/>
              <a:ext cx="7925" cy="19825"/>
            </a:xfrm>
            <a:custGeom>
              <a:avLst/>
              <a:gdLst/>
              <a:ahLst/>
              <a:cxnLst/>
              <a:rect l="l" t="t" r="r" b="b"/>
              <a:pathLst>
                <a:path w="317" h="793" extrusionOk="0">
                  <a:moveTo>
                    <a:pt x="317" y="1"/>
                  </a:moveTo>
                  <a:lnTo>
                    <a:pt x="317" y="1"/>
                  </a:lnTo>
                  <a:cubicBezTo>
                    <a:pt x="63" y="254"/>
                    <a:pt x="0" y="476"/>
                    <a:pt x="253" y="792"/>
                  </a:cubicBezTo>
                  <a:lnTo>
                    <a:pt x="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6"/>
            <p:cNvSpPr/>
            <p:nvPr/>
          </p:nvSpPr>
          <p:spPr>
            <a:xfrm>
              <a:off x="6415175" y="2453100"/>
              <a:ext cx="17425" cy="28725"/>
            </a:xfrm>
            <a:custGeom>
              <a:avLst/>
              <a:gdLst/>
              <a:ahLst/>
              <a:cxnLst/>
              <a:rect l="l" t="t" r="r" b="b"/>
              <a:pathLst>
                <a:path w="697" h="1149" extrusionOk="0">
                  <a:moveTo>
                    <a:pt x="491" y="1"/>
                  </a:moveTo>
                  <a:cubicBezTo>
                    <a:pt x="443" y="1"/>
                    <a:pt x="396" y="24"/>
                    <a:pt x="348" y="72"/>
                  </a:cubicBezTo>
                  <a:cubicBezTo>
                    <a:pt x="32" y="420"/>
                    <a:pt x="0" y="737"/>
                    <a:pt x="317" y="1085"/>
                  </a:cubicBezTo>
                  <a:cubicBezTo>
                    <a:pt x="348" y="1149"/>
                    <a:pt x="412" y="1149"/>
                    <a:pt x="443" y="1149"/>
                  </a:cubicBezTo>
                  <a:cubicBezTo>
                    <a:pt x="507" y="1149"/>
                    <a:pt x="538" y="1149"/>
                    <a:pt x="570" y="1117"/>
                  </a:cubicBezTo>
                  <a:cubicBezTo>
                    <a:pt x="633" y="1054"/>
                    <a:pt x="665" y="927"/>
                    <a:pt x="602" y="864"/>
                  </a:cubicBezTo>
                  <a:cubicBezTo>
                    <a:pt x="412" y="642"/>
                    <a:pt x="412" y="515"/>
                    <a:pt x="633" y="325"/>
                  </a:cubicBezTo>
                  <a:cubicBezTo>
                    <a:pt x="697" y="262"/>
                    <a:pt x="697" y="135"/>
                    <a:pt x="633" y="72"/>
                  </a:cubicBezTo>
                  <a:cubicBezTo>
                    <a:pt x="586" y="24"/>
                    <a:pt x="538" y="1"/>
                    <a:pt x="4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6"/>
            <p:cNvSpPr/>
            <p:nvPr/>
          </p:nvSpPr>
          <p:spPr>
            <a:xfrm>
              <a:off x="6441300" y="2458050"/>
              <a:ext cx="7150" cy="19825"/>
            </a:xfrm>
            <a:custGeom>
              <a:avLst/>
              <a:gdLst/>
              <a:ahLst/>
              <a:cxnLst/>
              <a:rect l="l" t="t" r="r" b="b"/>
              <a:pathLst>
                <a:path w="286" h="793" extrusionOk="0">
                  <a:moveTo>
                    <a:pt x="0" y="1"/>
                  </a:moveTo>
                  <a:lnTo>
                    <a:pt x="32" y="792"/>
                  </a:lnTo>
                  <a:cubicBezTo>
                    <a:pt x="285" y="507"/>
                    <a:pt x="285" y="286"/>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6"/>
            <p:cNvSpPr/>
            <p:nvPr/>
          </p:nvSpPr>
          <p:spPr>
            <a:xfrm>
              <a:off x="6435750" y="2453700"/>
              <a:ext cx="17450" cy="28925"/>
            </a:xfrm>
            <a:custGeom>
              <a:avLst/>
              <a:gdLst/>
              <a:ahLst/>
              <a:cxnLst/>
              <a:rect l="l" t="t" r="r" b="b"/>
              <a:pathLst>
                <a:path w="698" h="1157" extrusionOk="0">
                  <a:moveTo>
                    <a:pt x="206" y="0"/>
                  </a:moveTo>
                  <a:cubicBezTo>
                    <a:pt x="159" y="0"/>
                    <a:pt x="111" y="16"/>
                    <a:pt x="64" y="48"/>
                  </a:cubicBezTo>
                  <a:cubicBezTo>
                    <a:pt x="0" y="111"/>
                    <a:pt x="0" y="238"/>
                    <a:pt x="95" y="301"/>
                  </a:cubicBezTo>
                  <a:cubicBezTo>
                    <a:pt x="285" y="491"/>
                    <a:pt x="285" y="618"/>
                    <a:pt x="127" y="840"/>
                  </a:cubicBezTo>
                  <a:cubicBezTo>
                    <a:pt x="64" y="935"/>
                    <a:pt x="64" y="1030"/>
                    <a:pt x="159" y="1093"/>
                  </a:cubicBezTo>
                  <a:cubicBezTo>
                    <a:pt x="190" y="1125"/>
                    <a:pt x="222" y="1156"/>
                    <a:pt x="254" y="1156"/>
                  </a:cubicBezTo>
                  <a:cubicBezTo>
                    <a:pt x="317" y="1156"/>
                    <a:pt x="381" y="1125"/>
                    <a:pt x="412" y="1061"/>
                  </a:cubicBezTo>
                  <a:cubicBezTo>
                    <a:pt x="697" y="713"/>
                    <a:pt x="666" y="365"/>
                    <a:pt x="349" y="48"/>
                  </a:cubicBezTo>
                  <a:cubicBezTo>
                    <a:pt x="301" y="16"/>
                    <a:pt x="254" y="0"/>
                    <a:pt x="20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6"/>
            <p:cNvSpPr/>
            <p:nvPr/>
          </p:nvSpPr>
          <p:spPr>
            <a:xfrm>
              <a:off x="6427825" y="2488125"/>
              <a:ext cx="42775" cy="63375"/>
            </a:xfrm>
            <a:custGeom>
              <a:avLst/>
              <a:gdLst/>
              <a:ahLst/>
              <a:cxnLst/>
              <a:rect l="l" t="t" r="r" b="b"/>
              <a:pathLst>
                <a:path w="1711" h="2535" extrusionOk="0">
                  <a:moveTo>
                    <a:pt x="1" y="1"/>
                  </a:moveTo>
                  <a:cubicBezTo>
                    <a:pt x="1" y="1711"/>
                    <a:pt x="888" y="2471"/>
                    <a:pt x="1711" y="2534"/>
                  </a:cubicBezTo>
                  <a:lnTo>
                    <a:pt x="1648" y="1933"/>
                  </a:lnTo>
                  <a:cubicBezTo>
                    <a:pt x="1331" y="1838"/>
                    <a:pt x="634" y="1774"/>
                    <a:pt x="539" y="33"/>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6"/>
            <p:cNvSpPr/>
            <p:nvPr/>
          </p:nvSpPr>
          <p:spPr>
            <a:xfrm>
              <a:off x="6423075" y="2484175"/>
              <a:ext cx="52275" cy="72075"/>
            </a:xfrm>
            <a:custGeom>
              <a:avLst/>
              <a:gdLst/>
              <a:ahLst/>
              <a:cxnLst/>
              <a:rect l="l" t="t" r="r" b="b"/>
              <a:pathLst>
                <a:path w="2091" h="2883" extrusionOk="0">
                  <a:moveTo>
                    <a:pt x="191" y="1"/>
                  </a:moveTo>
                  <a:cubicBezTo>
                    <a:pt x="96" y="1"/>
                    <a:pt x="1" y="64"/>
                    <a:pt x="1" y="191"/>
                  </a:cubicBezTo>
                  <a:cubicBezTo>
                    <a:pt x="1" y="1932"/>
                    <a:pt x="951" y="2819"/>
                    <a:pt x="1901" y="2882"/>
                  </a:cubicBezTo>
                  <a:cubicBezTo>
                    <a:pt x="1964" y="2882"/>
                    <a:pt x="1996" y="2882"/>
                    <a:pt x="2028" y="2819"/>
                  </a:cubicBezTo>
                  <a:cubicBezTo>
                    <a:pt x="2091" y="2787"/>
                    <a:pt x="2091" y="2724"/>
                    <a:pt x="2091" y="2692"/>
                  </a:cubicBezTo>
                  <a:lnTo>
                    <a:pt x="2028" y="2059"/>
                  </a:lnTo>
                  <a:cubicBezTo>
                    <a:pt x="2028" y="1996"/>
                    <a:pt x="1964" y="1932"/>
                    <a:pt x="1901" y="1932"/>
                  </a:cubicBezTo>
                  <a:cubicBezTo>
                    <a:pt x="1869" y="1901"/>
                    <a:pt x="1838" y="1901"/>
                    <a:pt x="1806" y="1901"/>
                  </a:cubicBezTo>
                  <a:cubicBezTo>
                    <a:pt x="1489" y="1806"/>
                    <a:pt x="983" y="1647"/>
                    <a:pt x="919" y="191"/>
                  </a:cubicBezTo>
                  <a:cubicBezTo>
                    <a:pt x="919" y="64"/>
                    <a:pt x="824" y="1"/>
                    <a:pt x="729" y="1"/>
                  </a:cubicBezTo>
                  <a:cubicBezTo>
                    <a:pt x="634" y="1"/>
                    <a:pt x="539" y="96"/>
                    <a:pt x="571" y="191"/>
                  </a:cubicBezTo>
                  <a:cubicBezTo>
                    <a:pt x="634" y="1901"/>
                    <a:pt x="1299" y="2122"/>
                    <a:pt x="1679" y="2249"/>
                  </a:cubicBezTo>
                  <a:lnTo>
                    <a:pt x="1679" y="2471"/>
                  </a:lnTo>
                  <a:cubicBezTo>
                    <a:pt x="1014" y="2312"/>
                    <a:pt x="381" y="1552"/>
                    <a:pt x="381" y="191"/>
                  </a:cubicBezTo>
                  <a:cubicBezTo>
                    <a:pt x="381" y="64"/>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6"/>
            <p:cNvSpPr/>
            <p:nvPr/>
          </p:nvSpPr>
          <p:spPr>
            <a:xfrm>
              <a:off x="6420700" y="2477700"/>
              <a:ext cx="28525" cy="11250"/>
            </a:xfrm>
            <a:custGeom>
              <a:avLst/>
              <a:gdLst/>
              <a:ahLst/>
              <a:cxnLst/>
              <a:rect l="l" t="t" r="r" b="b"/>
              <a:pathLst>
                <a:path w="1141" h="450" extrusionOk="0">
                  <a:moveTo>
                    <a:pt x="967" y="0"/>
                  </a:moveTo>
                  <a:cubicBezTo>
                    <a:pt x="952" y="0"/>
                    <a:pt x="936" y="2"/>
                    <a:pt x="919" y="6"/>
                  </a:cubicBezTo>
                  <a:lnTo>
                    <a:pt x="222" y="6"/>
                  </a:lnTo>
                  <a:cubicBezTo>
                    <a:pt x="96" y="6"/>
                    <a:pt x="1" y="101"/>
                    <a:pt x="1" y="228"/>
                  </a:cubicBezTo>
                  <a:cubicBezTo>
                    <a:pt x="1" y="355"/>
                    <a:pt x="96" y="450"/>
                    <a:pt x="222" y="450"/>
                  </a:cubicBezTo>
                  <a:lnTo>
                    <a:pt x="919" y="418"/>
                  </a:lnTo>
                  <a:cubicBezTo>
                    <a:pt x="1046" y="418"/>
                    <a:pt x="1141" y="323"/>
                    <a:pt x="1141" y="196"/>
                  </a:cubicBezTo>
                  <a:cubicBezTo>
                    <a:pt x="1141" y="86"/>
                    <a:pt x="1069" y="0"/>
                    <a:pt x="967"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6"/>
            <p:cNvSpPr/>
            <p:nvPr/>
          </p:nvSpPr>
          <p:spPr>
            <a:xfrm>
              <a:off x="6415950" y="2473100"/>
              <a:ext cx="38025" cy="20600"/>
            </a:xfrm>
            <a:custGeom>
              <a:avLst/>
              <a:gdLst/>
              <a:ahLst/>
              <a:cxnLst/>
              <a:rect l="l" t="t" r="r" b="b"/>
              <a:pathLst>
                <a:path w="1521" h="824" extrusionOk="0">
                  <a:moveTo>
                    <a:pt x="1109" y="349"/>
                  </a:moveTo>
                  <a:cubicBezTo>
                    <a:pt x="1141" y="349"/>
                    <a:pt x="1141" y="380"/>
                    <a:pt x="1141" y="412"/>
                  </a:cubicBezTo>
                  <a:cubicBezTo>
                    <a:pt x="1141" y="444"/>
                    <a:pt x="1109" y="444"/>
                    <a:pt x="1109" y="444"/>
                  </a:cubicBezTo>
                  <a:lnTo>
                    <a:pt x="412" y="444"/>
                  </a:lnTo>
                  <a:cubicBezTo>
                    <a:pt x="381" y="444"/>
                    <a:pt x="381" y="412"/>
                    <a:pt x="381" y="412"/>
                  </a:cubicBezTo>
                  <a:cubicBezTo>
                    <a:pt x="381" y="380"/>
                    <a:pt x="381" y="380"/>
                    <a:pt x="381" y="380"/>
                  </a:cubicBezTo>
                  <a:lnTo>
                    <a:pt x="412" y="380"/>
                  </a:lnTo>
                  <a:lnTo>
                    <a:pt x="1109" y="349"/>
                  </a:lnTo>
                  <a:close/>
                  <a:moveTo>
                    <a:pt x="412" y="0"/>
                  </a:moveTo>
                  <a:cubicBezTo>
                    <a:pt x="317" y="0"/>
                    <a:pt x="191" y="32"/>
                    <a:pt x="127" y="127"/>
                  </a:cubicBezTo>
                  <a:cubicBezTo>
                    <a:pt x="32" y="190"/>
                    <a:pt x="1" y="285"/>
                    <a:pt x="1" y="412"/>
                  </a:cubicBezTo>
                  <a:cubicBezTo>
                    <a:pt x="1" y="634"/>
                    <a:pt x="191" y="824"/>
                    <a:pt x="412" y="824"/>
                  </a:cubicBezTo>
                  <a:lnTo>
                    <a:pt x="1109" y="792"/>
                  </a:lnTo>
                  <a:cubicBezTo>
                    <a:pt x="1236" y="792"/>
                    <a:pt x="1331" y="760"/>
                    <a:pt x="1394" y="665"/>
                  </a:cubicBezTo>
                  <a:cubicBezTo>
                    <a:pt x="1489" y="602"/>
                    <a:pt x="1521" y="507"/>
                    <a:pt x="1521" y="380"/>
                  </a:cubicBezTo>
                  <a:cubicBezTo>
                    <a:pt x="1521" y="159"/>
                    <a:pt x="1331" y="0"/>
                    <a:pt x="110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6"/>
            <p:cNvSpPr/>
            <p:nvPr/>
          </p:nvSpPr>
          <p:spPr>
            <a:xfrm>
              <a:off x="6516500" y="2672600"/>
              <a:ext cx="56250" cy="65750"/>
            </a:xfrm>
            <a:custGeom>
              <a:avLst/>
              <a:gdLst/>
              <a:ahLst/>
              <a:cxnLst/>
              <a:rect l="l" t="t" r="r" b="b"/>
              <a:pathLst>
                <a:path w="2250" h="2630" extrusionOk="0">
                  <a:moveTo>
                    <a:pt x="1109" y="1"/>
                  </a:moveTo>
                  <a:cubicBezTo>
                    <a:pt x="507" y="1"/>
                    <a:pt x="1" y="223"/>
                    <a:pt x="1" y="508"/>
                  </a:cubicBezTo>
                  <a:lnTo>
                    <a:pt x="1" y="1679"/>
                  </a:lnTo>
                  <a:cubicBezTo>
                    <a:pt x="1" y="2091"/>
                    <a:pt x="476" y="2629"/>
                    <a:pt x="1109" y="2629"/>
                  </a:cubicBezTo>
                  <a:cubicBezTo>
                    <a:pt x="1743" y="2629"/>
                    <a:pt x="2218" y="2123"/>
                    <a:pt x="2249" y="1679"/>
                  </a:cubicBezTo>
                  <a:lnTo>
                    <a:pt x="2249" y="508"/>
                  </a:lnTo>
                  <a:cubicBezTo>
                    <a:pt x="2249" y="223"/>
                    <a:pt x="1743" y="1"/>
                    <a:pt x="110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6"/>
            <p:cNvSpPr/>
            <p:nvPr/>
          </p:nvSpPr>
          <p:spPr>
            <a:xfrm>
              <a:off x="6511750" y="2667850"/>
              <a:ext cx="65750" cy="75250"/>
            </a:xfrm>
            <a:custGeom>
              <a:avLst/>
              <a:gdLst/>
              <a:ahLst/>
              <a:cxnLst/>
              <a:rect l="l" t="t" r="r" b="b"/>
              <a:pathLst>
                <a:path w="2630" h="3010" extrusionOk="0">
                  <a:moveTo>
                    <a:pt x="1299" y="381"/>
                  </a:moveTo>
                  <a:cubicBezTo>
                    <a:pt x="1933" y="381"/>
                    <a:pt x="2249" y="603"/>
                    <a:pt x="2249" y="698"/>
                  </a:cubicBezTo>
                  <a:lnTo>
                    <a:pt x="2249" y="1838"/>
                  </a:lnTo>
                  <a:cubicBezTo>
                    <a:pt x="2218" y="2218"/>
                    <a:pt x="1838" y="2629"/>
                    <a:pt x="1299" y="2629"/>
                  </a:cubicBezTo>
                  <a:cubicBezTo>
                    <a:pt x="761" y="2629"/>
                    <a:pt x="381" y="2154"/>
                    <a:pt x="349" y="1869"/>
                  </a:cubicBezTo>
                  <a:lnTo>
                    <a:pt x="349" y="698"/>
                  </a:lnTo>
                  <a:cubicBezTo>
                    <a:pt x="349" y="603"/>
                    <a:pt x="697" y="381"/>
                    <a:pt x="1299" y="381"/>
                  </a:cubicBezTo>
                  <a:close/>
                  <a:moveTo>
                    <a:pt x="1299" y="1"/>
                  </a:moveTo>
                  <a:cubicBezTo>
                    <a:pt x="666" y="1"/>
                    <a:pt x="1" y="254"/>
                    <a:pt x="1" y="698"/>
                  </a:cubicBezTo>
                  <a:lnTo>
                    <a:pt x="1" y="1869"/>
                  </a:lnTo>
                  <a:cubicBezTo>
                    <a:pt x="1" y="2408"/>
                    <a:pt x="571" y="3009"/>
                    <a:pt x="1299" y="3009"/>
                  </a:cubicBezTo>
                  <a:cubicBezTo>
                    <a:pt x="2059" y="3009"/>
                    <a:pt x="2566" y="2408"/>
                    <a:pt x="2629" y="1869"/>
                  </a:cubicBezTo>
                  <a:lnTo>
                    <a:pt x="2629" y="698"/>
                  </a:lnTo>
                  <a:cubicBezTo>
                    <a:pt x="2629" y="254"/>
                    <a:pt x="1964" y="1"/>
                    <a:pt x="129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6"/>
            <p:cNvSpPr/>
            <p:nvPr/>
          </p:nvSpPr>
          <p:spPr>
            <a:xfrm>
              <a:off x="6589350" y="2520600"/>
              <a:ext cx="32475" cy="46725"/>
            </a:xfrm>
            <a:custGeom>
              <a:avLst/>
              <a:gdLst/>
              <a:ahLst/>
              <a:cxnLst/>
              <a:rect l="l" t="t" r="r" b="b"/>
              <a:pathLst>
                <a:path w="1299" h="1869" extrusionOk="0">
                  <a:moveTo>
                    <a:pt x="0" y="0"/>
                  </a:moveTo>
                  <a:lnTo>
                    <a:pt x="0" y="1869"/>
                  </a:lnTo>
                  <a:lnTo>
                    <a:pt x="950" y="1869"/>
                  </a:lnTo>
                  <a:cubicBezTo>
                    <a:pt x="1140" y="1869"/>
                    <a:pt x="1299" y="1679"/>
                    <a:pt x="1299" y="1425"/>
                  </a:cubicBezTo>
                  <a:lnTo>
                    <a:pt x="1299" y="602"/>
                  </a:lnTo>
                  <a:cubicBezTo>
                    <a:pt x="1299" y="285"/>
                    <a:pt x="1045" y="0"/>
                    <a:pt x="697"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6"/>
            <p:cNvSpPr/>
            <p:nvPr/>
          </p:nvSpPr>
          <p:spPr>
            <a:xfrm>
              <a:off x="6584600" y="2515850"/>
              <a:ext cx="41975" cy="56225"/>
            </a:xfrm>
            <a:custGeom>
              <a:avLst/>
              <a:gdLst/>
              <a:ahLst/>
              <a:cxnLst/>
              <a:rect l="l" t="t" r="r" b="b"/>
              <a:pathLst>
                <a:path w="1679" h="2249" extrusionOk="0">
                  <a:moveTo>
                    <a:pt x="887" y="380"/>
                  </a:moveTo>
                  <a:cubicBezTo>
                    <a:pt x="1109" y="380"/>
                    <a:pt x="1299" y="570"/>
                    <a:pt x="1299" y="792"/>
                  </a:cubicBezTo>
                  <a:lnTo>
                    <a:pt x="1299" y="1615"/>
                  </a:lnTo>
                  <a:cubicBezTo>
                    <a:pt x="1299" y="1774"/>
                    <a:pt x="1235" y="1901"/>
                    <a:pt x="1140" y="1901"/>
                  </a:cubicBezTo>
                  <a:lnTo>
                    <a:pt x="349" y="1901"/>
                  </a:lnTo>
                  <a:lnTo>
                    <a:pt x="349" y="380"/>
                  </a:lnTo>
                  <a:close/>
                  <a:moveTo>
                    <a:pt x="190" y="0"/>
                  </a:moveTo>
                  <a:cubicBezTo>
                    <a:pt x="64" y="0"/>
                    <a:pt x="0" y="95"/>
                    <a:pt x="0" y="190"/>
                  </a:cubicBezTo>
                  <a:lnTo>
                    <a:pt x="0" y="2059"/>
                  </a:lnTo>
                  <a:cubicBezTo>
                    <a:pt x="0" y="2186"/>
                    <a:pt x="64" y="2249"/>
                    <a:pt x="190" y="2249"/>
                  </a:cubicBezTo>
                  <a:lnTo>
                    <a:pt x="1140" y="2249"/>
                  </a:lnTo>
                  <a:cubicBezTo>
                    <a:pt x="1425" y="2249"/>
                    <a:pt x="1679" y="1964"/>
                    <a:pt x="1679" y="1615"/>
                  </a:cubicBezTo>
                  <a:lnTo>
                    <a:pt x="1679" y="792"/>
                  </a:lnTo>
                  <a:cubicBezTo>
                    <a:pt x="1679" y="349"/>
                    <a:pt x="1330" y="0"/>
                    <a:pt x="88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6"/>
            <p:cNvSpPr/>
            <p:nvPr/>
          </p:nvSpPr>
          <p:spPr>
            <a:xfrm>
              <a:off x="6469800" y="2520600"/>
              <a:ext cx="33275" cy="46725"/>
            </a:xfrm>
            <a:custGeom>
              <a:avLst/>
              <a:gdLst/>
              <a:ahLst/>
              <a:cxnLst/>
              <a:rect l="l" t="t" r="r" b="b"/>
              <a:pathLst>
                <a:path w="1331" h="1869" extrusionOk="0">
                  <a:moveTo>
                    <a:pt x="602" y="0"/>
                  </a:moveTo>
                  <a:cubicBezTo>
                    <a:pt x="285" y="0"/>
                    <a:pt x="0" y="285"/>
                    <a:pt x="0" y="602"/>
                  </a:cubicBezTo>
                  <a:lnTo>
                    <a:pt x="0" y="1425"/>
                  </a:lnTo>
                  <a:cubicBezTo>
                    <a:pt x="0" y="1679"/>
                    <a:pt x="159" y="1869"/>
                    <a:pt x="349" y="1869"/>
                  </a:cubicBezTo>
                  <a:lnTo>
                    <a:pt x="1330" y="1869"/>
                  </a:lnTo>
                  <a:lnTo>
                    <a:pt x="1330"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6"/>
            <p:cNvSpPr/>
            <p:nvPr/>
          </p:nvSpPr>
          <p:spPr>
            <a:xfrm>
              <a:off x="6465050" y="2515850"/>
              <a:ext cx="41975" cy="56225"/>
            </a:xfrm>
            <a:custGeom>
              <a:avLst/>
              <a:gdLst/>
              <a:ahLst/>
              <a:cxnLst/>
              <a:rect l="l" t="t" r="r" b="b"/>
              <a:pathLst>
                <a:path w="1679" h="2249" extrusionOk="0">
                  <a:moveTo>
                    <a:pt x="1330" y="380"/>
                  </a:moveTo>
                  <a:lnTo>
                    <a:pt x="1330" y="1901"/>
                  </a:lnTo>
                  <a:lnTo>
                    <a:pt x="539" y="1901"/>
                  </a:lnTo>
                  <a:cubicBezTo>
                    <a:pt x="444" y="1901"/>
                    <a:pt x="380" y="1774"/>
                    <a:pt x="380" y="1615"/>
                  </a:cubicBezTo>
                  <a:lnTo>
                    <a:pt x="380" y="792"/>
                  </a:lnTo>
                  <a:cubicBezTo>
                    <a:pt x="380" y="570"/>
                    <a:pt x="570" y="380"/>
                    <a:pt x="792" y="380"/>
                  </a:cubicBezTo>
                  <a:close/>
                  <a:moveTo>
                    <a:pt x="824" y="0"/>
                  </a:moveTo>
                  <a:cubicBezTo>
                    <a:pt x="349" y="0"/>
                    <a:pt x="0" y="349"/>
                    <a:pt x="0" y="792"/>
                  </a:cubicBezTo>
                  <a:lnTo>
                    <a:pt x="0" y="1615"/>
                  </a:lnTo>
                  <a:cubicBezTo>
                    <a:pt x="0" y="1964"/>
                    <a:pt x="254" y="2249"/>
                    <a:pt x="539" y="2249"/>
                  </a:cubicBezTo>
                  <a:lnTo>
                    <a:pt x="1520" y="2249"/>
                  </a:lnTo>
                  <a:cubicBezTo>
                    <a:pt x="1615" y="2249"/>
                    <a:pt x="1679" y="2186"/>
                    <a:pt x="1679" y="2059"/>
                  </a:cubicBezTo>
                  <a:lnTo>
                    <a:pt x="1679" y="190"/>
                  </a:lnTo>
                  <a:cubicBezTo>
                    <a:pt x="1679" y="95"/>
                    <a:pt x="1615" y="0"/>
                    <a:pt x="152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6"/>
            <p:cNvSpPr/>
            <p:nvPr/>
          </p:nvSpPr>
          <p:spPr>
            <a:xfrm>
              <a:off x="6480075" y="2506825"/>
              <a:ext cx="130675" cy="193525"/>
            </a:xfrm>
            <a:custGeom>
              <a:avLst/>
              <a:gdLst/>
              <a:ahLst/>
              <a:cxnLst/>
              <a:rect l="l" t="t" r="r" b="b"/>
              <a:pathLst>
                <a:path w="5227" h="7741" extrusionOk="0">
                  <a:moveTo>
                    <a:pt x="2676" y="1"/>
                  </a:moveTo>
                  <a:cubicBezTo>
                    <a:pt x="2276" y="1"/>
                    <a:pt x="1868" y="41"/>
                    <a:pt x="1584" y="108"/>
                  </a:cubicBezTo>
                  <a:cubicBezTo>
                    <a:pt x="761" y="330"/>
                    <a:pt x="33" y="836"/>
                    <a:pt x="1" y="2642"/>
                  </a:cubicBezTo>
                  <a:lnTo>
                    <a:pt x="1" y="3687"/>
                  </a:lnTo>
                  <a:cubicBezTo>
                    <a:pt x="1" y="4383"/>
                    <a:pt x="96" y="5080"/>
                    <a:pt x="286" y="5745"/>
                  </a:cubicBezTo>
                  <a:cubicBezTo>
                    <a:pt x="634" y="6790"/>
                    <a:pt x="1268" y="7740"/>
                    <a:pt x="2281" y="7740"/>
                  </a:cubicBezTo>
                  <a:lnTo>
                    <a:pt x="2946" y="7740"/>
                  </a:lnTo>
                  <a:cubicBezTo>
                    <a:pt x="3675" y="7740"/>
                    <a:pt x="4276" y="7075"/>
                    <a:pt x="4688" y="6252"/>
                  </a:cubicBezTo>
                  <a:cubicBezTo>
                    <a:pt x="5036" y="5492"/>
                    <a:pt x="5226" y="4573"/>
                    <a:pt x="5226" y="3623"/>
                  </a:cubicBezTo>
                  <a:lnTo>
                    <a:pt x="5226" y="2673"/>
                  </a:lnTo>
                  <a:cubicBezTo>
                    <a:pt x="5226" y="963"/>
                    <a:pt x="4498" y="330"/>
                    <a:pt x="3643" y="108"/>
                  </a:cubicBezTo>
                  <a:cubicBezTo>
                    <a:pt x="3389" y="33"/>
                    <a:pt x="3035" y="1"/>
                    <a:pt x="267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6"/>
            <p:cNvSpPr/>
            <p:nvPr/>
          </p:nvSpPr>
          <p:spPr>
            <a:xfrm>
              <a:off x="6475325" y="2502075"/>
              <a:ext cx="140175" cy="203025"/>
            </a:xfrm>
            <a:custGeom>
              <a:avLst/>
              <a:gdLst/>
              <a:ahLst/>
              <a:cxnLst/>
              <a:rect l="l" t="t" r="r" b="b"/>
              <a:pathLst>
                <a:path w="5607" h="8121" extrusionOk="0">
                  <a:moveTo>
                    <a:pt x="2851" y="361"/>
                  </a:moveTo>
                  <a:cubicBezTo>
                    <a:pt x="3200" y="361"/>
                    <a:pt x="3548" y="393"/>
                    <a:pt x="3801" y="456"/>
                  </a:cubicBezTo>
                  <a:cubicBezTo>
                    <a:pt x="4403" y="646"/>
                    <a:pt x="5226" y="1058"/>
                    <a:pt x="5226" y="2863"/>
                  </a:cubicBezTo>
                  <a:lnTo>
                    <a:pt x="5226" y="3813"/>
                  </a:lnTo>
                  <a:cubicBezTo>
                    <a:pt x="5226" y="4732"/>
                    <a:pt x="5036" y="5618"/>
                    <a:pt x="4688" y="6347"/>
                  </a:cubicBezTo>
                  <a:cubicBezTo>
                    <a:pt x="4435" y="6885"/>
                    <a:pt x="3928" y="7740"/>
                    <a:pt x="3136" y="7740"/>
                  </a:cubicBezTo>
                  <a:lnTo>
                    <a:pt x="2471" y="7740"/>
                  </a:lnTo>
                  <a:cubicBezTo>
                    <a:pt x="1426" y="7740"/>
                    <a:pt x="888" y="6568"/>
                    <a:pt x="666" y="5872"/>
                  </a:cubicBezTo>
                  <a:cubicBezTo>
                    <a:pt x="476" y="5238"/>
                    <a:pt x="381" y="4573"/>
                    <a:pt x="381" y="3877"/>
                  </a:cubicBezTo>
                  <a:lnTo>
                    <a:pt x="381" y="2832"/>
                  </a:lnTo>
                  <a:cubicBezTo>
                    <a:pt x="413" y="1090"/>
                    <a:pt x="1109" y="678"/>
                    <a:pt x="1838" y="488"/>
                  </a:cubicBezTo>
                  <a:cubicBezTo>
                    <a:pt x="2091" y="425"/>
                    <a:pt x="2439" y="361"/>
                    <a:pt x="2851" y="361"/>
                  </a:cubicBezTo>
                  <a:close/>
                  <a:moveTo>
                    <a:pt x="2837" y="1"/>
                  </a:moveTo>
                  <a:cubicBezTo>
                    <a:pt x="2418" y="1"/>
                    <a:pt x="2010" y="41"/>
                    <a:pt x="1743" y="108"/>
                  </a:cubicBezTo>
                  <a:cubicBezTo>
                    <a:pt x="951" y="330"/>
                    <a:pt x="33" y="805"/>
                    <a:pt x="1" y="2832"/>
                  </a:cubicBezTo>
                  <a:lnTo>
                    <a:pt x="1" y="3877"/>
                  </a:lnTo>
                  <a:cubicBezTo>
                    <a:pt x="1" y="4605"/>
                    <a:pt x="96" y="5333"/>
                    <a:pt x="318" y="5967"/>
                  </a:cubicBezTo>
                  <a:cubicBezTo>
                    <a:pt x="761" y="7360"/>
                    <a:pt x="1521" y="8120"/>
                    <a:pt x="2471" y="8120"/>
                  </a:cubicBezTo>
                  <a:lnTo>
                    <a:pt x="3136" y="8120"/>
                  </a:lnTo>
                  <a:cubicBezTo>
                    <a:pt x="3865" y="8120"/>
                    <a:pt x="4530" y="7550"/>
                    <a:pt x="5036" y="6537"/>
                  </a:cubicBezTo>
                  <a:cubicBezTo>
                    <a:pt x="5416" y="5745"/>
                    <a:pt x="5606" y="4795"/>
                    <a:pt x="5606" y="3813"/>
                  </a:cubicBezTo>
                  <a:lnTo>
                    <a:pt x="5606" y="2863"/>
                  </a:lnTo>
                  <a:cubicBezTo>
                    <a:pt x="5606" y="1343"/>
                    <a:pt x="5036" y="425"/>
                    <a:pt x="3896" y="108"/>
                  </a:cubicBezTo>
                  <a:cubicBezTo>
                    <a:pt x="3597" y="33"/>
                    <a:pt x="3213" y="1"/>
                    <a:pt x="283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6"/>
            <p:cNvSpPr/>
            <p:nvPr/>
          </p:nvSpPr>
          <p:spPr>
            <a:xfrm>
              <a:off x="6528375" y="2560175"/>
              <a:ext cx="36450" cy="61800"/>
            </a:xfrm>
            <a:custGeom>
              <a:avLst/>
              <a:gdLst/>
              <a:ahLst/>
              <a:cxnLst/>
              <a:rect l="l" t="t" r="r" b="b"/>
              <a:pathLst>
                <a:path w="1458" h="2472" extrusionOk="0">
                  <a:moveTo>
                    <a:pt x="697" y="1"/>
                  </a:moveTo>
                  <a:lnTo>
                    <a:pt x="1" y="1616"/>
                  </a:lnTo>
                  <a:lnTo>
                    <a:pt x="697" y="1584"/>
                  </a:lnTo>
                  <a:lnTo>
                    <a:pt x="729" y="2471"/>
                  </a:lnTo>
                  <a:lnTo>
                    <a:pt x="1458" y="951"/>
                  </a:lnTo>
                  <a:lnTo>
                    <a:pt x="697" y="951"/>
                  </a:lnTo>
                  <a:lnTo>
                    <a:pt x="697"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6"/>
            <p:cNvSpPr/>
            <p:nvPr/>
          </p:nvSpPr>
          <p:spPr>
            <a:xfrm>
              <a:off x="6523625" y="2555925"/>
              <a:ext cx="45950" cy="70800"/>
            </a:xfrm>
            <a:custGeom>
              <a:avLst/>
              <a:gdLst/>
              <a:ahLst/>
              <a:cxnLst/>
              <a:rect l="l" t="t" r="r" b="b"/>
              <a:pathLst>
                <a:path w="1838" h="2832" extrusionOk="0">
                  <a:moveTo>
                    <a:pt x="697" y="1058"/>
                  </a:moveTo>
                  <a:lnTo>
                    <a:pt x="697" y="1121"/>
                  </a:lnTo>
                  <a:cubicBezTo>
                    <a:pt x="697" y="1248"/>
                    <a:pt x="792" y="1311"/>
                    <a:pt x="887" y="1311"/>
                  </a:cubicBezTo>
                  <a:lnTo>
                    <a:pt x="1331" y="1311"/>
                  </a:lnTo>
                  <a:lnTo>
                    <a:pt x="1077" y="1849"/>
                  </a:lnTo>
                  <a:lnTo>
                    <a:pt x="1077" y="1754"/>
                  </a:lnTo>
                  <a:cubicBezTo>
                    <a:pt x="1077" y="1691"/>
                    <a:pt x="1046" y="1659"/>
                    <a:pt x="1014" y="1628"/>
                  </a:cubicBezTo>
                  <a:cubicBezTo>
                    <a:pt x="982" y="1596"/>
                    <a:pt x="951" y="1564"/>
                    <a:pt x="887" y="1564"/>
                  </a:cubicBezTo>
                  <a:lnTo>
                    <a:pt x="476" y="1596"/>
                  </a:lnTo>
                  <a:lnTo>
                    <a:pt x="697" y="1058"/>
                  </a:lnTo>
                  <a:close/>
                  <a:moveTo>
                    <a:pt x="867" y="1"/>
                  </a:moveTo>
                  <a:cubicBezTo>
                    <a:pt x="812" y="1"/>
                    <a:pt x="753" y="36"/>
                    <a:pt x="729" y="107"/>
                  </a:cubicBezTo>
                  <a:lnTo>
                    <a:pt x="32" y="1723"/>
                  </a:lnTo>
                  <a:cubicBezTo>
                    <a:pt x="1" y="1786"/>
                    <a:pt x="1" y="1849"/>
                    <a:pt x="32" y="1881"/>
                  </a:cubicBezTo>
                  <a:cubicBezTo>
                    <a:pt x="64" y="1944"/>
                    <a:pt x="127" y="1976"/>
                    <a:pt x="191" y="1976"/>
                  </a:cubicBezTo>
                  <a:lnTo>
                    <a:pt x="697" y="1944"/>
                  </a:lnTo>
                  <a:lnTo>
                    <a:pt x="729" y="2641"/>
                  </a:lnTo>
                  <a:cubicBezTo>
                    <a:pt x="729" y="2736"/>
                    <a:pt x="792" y="2799"/>
                    <a:pt x="856" y="2831"/>
                  </a:cubicBezTo>
                  <a:lnTo>
                    <a:pt x="919" y="2831"/>
                  </a:lnTo>
                  <a:cubicBezTo>
                    <a:pt x="982" y="2831"/>
                    <a:pt x="1046" y="2799"/>
                    <a:pt x="1077" y="2736"/>
                  </a:cubicBezTo>
                  <a:lnTo>
                    <a:pt x="1806" y="1216"/>
                  </a:lnTo>
                  <a:cubicBezTo>
                    <a:pt x="1838" y="1153"/>
                    <a:pt x="1838" y="1089"/>
                    <a:pt x="1806" y="1026"/>
                  </a:cubicBezTo>
                  <a:cubicBezTo>
                    <a:pt x="1743" y="994"/>
                    <a:pt x="1679" y="963"/>
                    <a:pt x="1648" y="963"/>
                  </a:cubicBezTo>
                  <a:lnTo>
                    <a:pt x="1077" y="963"/>
                  </a:lnTo>
                  <a:lnTo>
                    <a:pt x="1077" y="171"/>
                  </a:lnTo>
                  <a:cubicBezTo>
                    <a:pt x="1077" y="76"/>
                    <a:pt x="1014" y="12"/>
                    <a:pt x="919" y="12"/>
                  </a:cubicBezTo>
                  <a:cubicBezTo>
                    <a:pt x="903" y="5"/>
                    <a:pt x="885" y="1"/>
                    <a:pt x="86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6"/>
            <p:cNvSpPr/>
            <p:nvPr/>
          </p:nvSpPr>
          <p:spPr>
            <a:xfrm>
              <a:off x="6530750" y="2463600"/>
              <a:ext cx="31700" cy="56225"/>
            </a:xfrm>
            <a:custGeom>
              <a:avLst/>
              <a:gdLst/>
              <a:ahLst/>
              <a:cxnLst/>
              <a:rect l="l" t="t" r="r" b="b"/>
              <a:pathLst>
                <a:path w="1268" h="2249" extrusionOk="0">
                  <a:moveTo>
                    <a:pt x="634" y="0"/>
                  </a:moveTo>
                  <a:cubicBezTo>
                    <a:pt x="286" y="0"/>
                    <a:pt x="1" y="190"/>
                    <a:pt x="1" y="444"/>
                  </a:cubicBezTo>
                  <a:lnTo>
                    <a:pt x="1" y="1805"/>
                  </a:lnTo>
                  <a:cubicBezTo>
                    <a:pt x="1" y="2027"/>
                    <a:pt x="286" y="2249"/>
                    <a:pt x="634" y="2249"/>
                  </a:cubicBezTo>
                  <a:cubicBezTo>
                    <a:pt x="983" y="2249"/>
                    <a:pt x="1268" y="2027"/>
                    <a:pt x="1268" y="1805"/>
                  </a:cubicBezTo>
                  <a:lnTo>
                    <a:pt x="1268" y="444"/>
                  </a:lnTo>
                  <a:cubicBezTo>
                    <a:pt x="1268" y="190"/>
                    <a:pt x="983" y="0"/>
                    <a:pt x="634"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6"/>
            <p:cNvSpPr/>
            <p:nvPr/>
          </p:nvSpPr>
          <p:spPr>
            <a:xfrm>
              <a:off x="6526000" y="2458850"/>
              <a:ext cx="41200" cy="64950"/>
            </a:xfrm>
            <a:custGeom>
              <a:avLst/>
              <a:gdLst/>
              <a:ahLst/>
              <a:cxnLst/>
              <a:rect l="l" t="t" r="r" b="b"/>
              <a:pathLst>
                <a:path w="1648" h="2598" extrusionOk="0">
                  <a:moveTo>
                    <a:pt x="824" y="380"/>
                  </a:moveTo>
                  <a:cubicBezTo>
                    <a:pt x="1077" y="380"/>
                    <a:pt x="1268" y="507"/>
                    <a:pt x="1268" y="634"/>
                  </a:cubicBezTo>
                  <a:lnTo>
                    <a:pt x="1268" y="1995"/>
                  </a:lnTo>
                  <a:cubicBezTo>
                    <a:pt x="1268" y="2122"/>
                    <a:pt x="1077" y="2249"/>
                    <a:pt x="824" y="2249"/>
                  </a:cubicBezTo>
                  <a:cubicBezTo>
                    <a:pt x="571" y="2249"/>
                    <a:pt x="381" y="2122"/>
                    <a:pt x="381" y="1995"/>
                  </a:cubicBezTo>
                  <a:lnTo>
                    <a:pt x="381" y="634"/>
                  </a:lnTo>
                  <a:cubicBezTo>
                    <a:pt x="381" y="507"/>
                    <a:pt x="571" y="380"/>
                    <a:pt x="824" y="380"/>
                  </a:cubicBezTo>
                  <a:close/>
                  <a:moveTo>
                    <a:pt x="824" y="0"/>
                  </a:moveTo>
                  <a:cubicBezTo>
                    <a:pt x="381" y="0"/>
                    <a:pt x="1" y="285"/>
                    <a:pt x="1" y="634"/>
                  </a:cubicBezTo>
                  <a:lnTo>
                    <a:pt x="1" y="1995"/>
                  </a:lnTo>
                  <a:cubicBezTo>
                    <a:pt x="1" y="2344"/>
                    <a:pt x="381" y="2597"/>
                    <a:pt x="824" y="2597"/>
                  </a:cubicBezTo>
                  <a:cubicBezTo>
                    <a:pt x="1268" y="2597"/>
                    <a:pt x="1648" y="2344"/>
                    <a:pt x="1616" y="1995"/>
                  </a:cubicBezTo>
                  <a:lnTo>
                    <a:pt x="1616" y="634"/>
                  </a:lnTo>
                  <a:cubicBezTo>
                    <a:pt x="1616" y="285"/>
                    <a:pt x="1268" y="0"/>
                    <a:pt x="82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6"/>
            <p:cNvSpPr/>
            <p:nvPr/>
          </p:nvSpPr>
          <p:spPr>
            <a:xfrm>
              <a:off x="6579850" y="2365425"/>
              <a:ext cx="8725" cy="53075"/>
            </a:xfrm>
            <a:custGeom>
              <a:avLst/>
              <a:gdLst/>
              <a:ahLst/>
              <a:cxnLst/>
              <a:rect l="l" t="t" r="r" b="b"/>
              <a:pathLst>
                <a:path w="349" h="2123" extrusionOk="0">
                  <a:moveTo>
                    <a:pt x="159" y="0"/>
                  </a:moveTo>
                  <a:cubicBezTo>
                    <a:pt x="64" y="0"/>
                    <a:pt x="0" y="64"/>
                    <a:pt x="0" y="190"/>
                  </a:cubicBezTo>
                  <a:lnTo>
                    <a:pt x="0" y="1964"/>
                  </a:lnTo>
                  <a:cubicBezTo>
                    <a:pt x="0" y="2059"/>
                    <a:pt x="64" y="2122"/>
                    <a:pt x="159" y="2122"/>
                  </a:cubicBezTo>
                  <a:cubicBezTo>
                    <a:pt x="285" y="2122"/>
                    <a:pt x="349" y="2059"/>
                    <a:pt x="349" y="1964"/>
                  </a:cubicBezTo>
                  <a:lnTo>
                    <a:pt x="349" y="190"/>
                  </a:lnTo>
                  <a:cubicBezTo>
                    <a:pt x="349" y="64"/>
                    <a:pt x="285" y="0"/>
                    <a:pt x="15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6"/>
            <p:cNvSpPr/>
            <p:nvPr/>
          </p:nvSpPr>
          <p:spPr>
            <a:xfrm>
              <a:off x="6571125" y="2401850"/>
              <a:ext cx="25375" cy="21400"/>
            </a:xfrm>
            <a:custGeom>
              <a:avLst/>
              <a:gdLst/>
              <a:ahLst/>
              <a:cxnLst/>
              <a:rect l="l" t="t" r="r" b="b"/>
              <a:pathLst>
                <a:path w="1015" h="856" extrusionOk="0">
                  <a:moveTo>
                    <a:pt x="508" y="0"/>
                  </a:moveTo>
                  <a:cubicBezTo>
                    <a:pt x="254" y="0"/>
                    <a:pt x="1" y="190"/>
                    <a:pt x="1" y="412"/>
                  </a:cubicBezTo>
                  <a:cubicBezTo>
                    <a:pt x="1" y="665"/>
                    <a:pt x="254" y="855"/>
                    <a:pt x="508" y="855"/>
                  </a:cubicBezTo>
                  <a:cubicBezTo>
                    <a:pt x="793" y="855"/>
                    <a:pt x="1014" y="665"/>
                    <a:pt x="1014" y="412"/>
                  </a:cubicBezTo>
                  <a:cubicBezTo>
                    <a:pt x="1014" y="190"/>
                    <a:pt x="793" y="0"/>
                    <a:pt x="508"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6"/>
            <p:cNvSpPr/>
            <p:nvPr/>
          </p:nvSpPr>
          <p:spPr>
            <a:xfrm>
              <a:off x="6567175" y="2397100"/>
              <a:ext cx="34075" cy="30900"/>
            </a:xfrm>
            <a:custGeom>
              <a:avLst/>
              <a:gdLst/>
              <a:ahLst/>
              <a:cxnLst/>
              <a:rect l="l" t="t" r="r" b="b"/>
              <a:pathLst>
                <a:path w="1363" h="1236" extrusionOk="0">
                  <a:moveTo>
                    <a:pt x="666" y="380"/>
                  </a:moveTo>
                  <a:cubicBezTo>
                    <a:pt x="856" y="380"/>
                    <a:pt x="982" y="475"/>
                    <a:pt x="982" y="602"/>
                  </a:cubicBezTo>
                  <a:cubicBezTo>
                    <a:pt x="982" y="728"/>
                    <a:pt x="856" y="855"/>
                    <a:pt x="666" y="855"/>
                  </a:cubicBezTo>
                  <a:cubicBezTo>
                    <a:pt x="507" y="855"/>
                    <a:pt x="349" y="728"/>
                    <a:pt x="349" y="602"/>
                  </a:cubicBezTo>
                  <a:cubicBezTo>
                    <a:pt x="349" y="475"/>
                    <a:pt x="507" y="380"/>
                    <a:pt x="666" y="380"/>
                  </a:cubicBezTo>
                  <a:close/>
                  <a:moveTo>
                    <a:pt x="666" y="0"/>
                  </a:moveTo>
                  <a:cubicBezTo>
                    <a:pt x="286" y="0"/>
                    <a:pt x="1" y="285"/>
                    <a:pt x="1" y="602"/>
                  </a:cubicBezTo>
                  <a:cubicBezTo>
                    <a:pt x="1" y="950"/>
                    <a:pt x="286" y="1235"/>
                    <a:pt x="666" y="1235"/>
                  </a:cubicBezTo>
                  <a:cubicBezTo>
                    <a:pt x="1046" y="1235"/>
                    <a:pt x="1362" y="950"/>
                    <a:pt x="1362" y="602"/>
                  </a:cubicBezTo>
                  <a:cubicBezTo>
                    <a:pt x="1362" y="285"/>
                    <a:pt x="1046" y="0"/>
                    <a:pt x="66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6"/>
            <p:cNvSpPr/>
            <p:nvPr/>
          </p:nvSpPr>
          <p:spPr>
            <a:xfrm>
              <a:off x="6576675" y="2362250"/>
              <a:ext cx="15075" cy="15075"/>
            </a:xfrm>
            <a:custGeom>
              <a:avLst/>
              <a:gdLst/>
              <a:ahLst/>
              <a:cxnLst/>
              <a:rect l="l" t="t" r="r" b="b"/>
              <a:pathLst>
                <a:path w="603" h="603" extrusionOk="0">
                  <a:moveTo>
                    <a:pt x="286" y="1"/>
                  </a:moveTo>
                  <a:cubicBezTo>
                    <a:pt x="127" y="1"/>
                    <a:pt x="1" y="127"/>
                    <a:pt x="1" y="317"/>
                  </a:cubicBezTo>
                  <a:cubicBezTo>
                    <a:pt x="1" y="476"/>
                    <a:pt x="127" y="602"/>
                    <a:pt x="286" y="602"/>
                  </a:cubicBezTo>
                  <a:cubicBezTo>
                    <a:pt x="476" y="602"/>
                    <a:pt x="602" y="476"/>
                    <a:pt x="602" y="317"/>
                  </a:cubicBezTo>
                  <a:cubicBezTo>
                    <a:pt x="602" y="127"/>
                    <a:pt x="476" y="1"/>
                    <a:pt x="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6"/>
            <p:cNvSpPr/>
            <p:nvPr/>
          </p:nvSpPr>
          <p:spPr>
            <a:xfrm>
              <a:off x="6571925" y="2357500"/>
              <a:ext cx="24575" cy="24575"/>
            </a:xfrm>
            <a:custGeom>
              <a:avLst/>
              <a:gdLst/>
              <a:ahLst/>
              <a:cxnLst/>
              <a:rect l="l" t="t" r="r" b="b"/>
              <a:pathLst>
                <a:path w="983" h="983" extrusionOk="0">
                  <a:moveTo>
                    <a:pt x="476" y="381"/>
                  </a:moveTo>
                  <a:cubicBezTo>
                    <a:pt x="539" y="381"/>
                    <a:pt x="602" y="444"/>
                    <a:pt x="602" y="507"/>
                  </a:cubicBezTo>
                  <a:cubicBezTo>
                    <a:pt x="602" y="539"/>
                    <a:pt x="539" y="602"/>
                    <a:pt x="476" y="602"/>
                  </a:cubicBezTo>
                  <a:cubicBezTo>
                    <a:pt x="444" y="602"/>
                    <a:pt x="381" y="539"/>
                    <a:pt x="381" y="507"/>
                  </a:cubicBezTo>
                  <a:cubicBezTo>
                    <a:pt x="381" y="444"/>
                    <a:pt x="444" y="381"/>
                    <a:pt x="476" y="381"/>
                  </a:cubicBezTo>
                  <a:close/>
                  <a:moveTo>
                    <a:pt x="476" y="1"/>
                  </a:moveTo>
                  <a:cubicBezTo>
                    <a:pt x="222" y="1"/>
                    <a:pt x="1" y="222"/>
                    <a:pt x="1" y="507"/>
                  </a:cubicBezTo>
                  <a:cubicBezTo>
                    <a:pt x="1" y="761"/>
                    <a:pt x="222" y="982"/>
                    <a:pt x="476" y="982"/>
                  </a:cubicBezTo>
                  <a:cubicBezTo>
                    <a:pt x="761" y="982"/>
                    <a:pt x="982" y="761"/>
                    <a:pt x="982" y="507"/>
                  </a:cubicBezTo>
                  <a:cubicBezTo>
                    <a:pt x="982" y="222"/>
                    <a:pt x="761" y="1"/>
                    <a:pt x="47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6"/>
            <p:cNvSpPr/>
            <p:nvPr/>
          </p:nvSpPr>
          <p:spPr>
            <a:xfrm>
              <a:off x="6502250" y="2365425"/>
              <a:ext cx="9525" cy="53075"/>
            </a:xfrm>
            <a:custGeom>
              <a:avLst/>
              <a:gdLst/>
              <a:ahLst/>
              <a:cxnLst/>
              <a:rect l="l" t="t" r="r" b="b"/>
              <a:pathLst>
                <a:path w="381" h="2123" extrusionOk="0">
                  <a:moveTo>
                    <a:pt x="191" y="0"/>
                  </a:moveTo>
                  <a:cubicBezTo>
                    <a:pt x="96" y="0"/>
                    <a:pt x="1" y="64"/>
                    <a:pt x="1" y="190"/>
                  </a:cubicBezTo>
                  <a:lnTo>
                    <a:pt x="1" y="1964"/>
                  </a:lnTo>
                  <a:cubicBezTo>
                    <a:pt x="1" y="2059"/>
                    <a:pt x="96" y="2122"/>
                    <a:pt x="191" y="2122"/>
                  </a:cubicBezTo>
                  <a:cubicBezTo>
                    <a:pt x="286" y="2122"/>
                    <a:pt x="381" y="2059"/>
                    <a:pt x="381" y="1964"/>
                  </a:cubicBezTo>
                  <a:lnTo>
                    <a:pt x="381" y="190"/>
                  </a:lnTo>
                  <a:cubicBezTo>
                    <a:pt x="381" y="64"/>
                    <a:pt x="286"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6"/>
            <p:cNvSpPr/>
            <p:nvPr/>
          </p:nvSpPr>
          <p:spPr>
            <a:xfrm>
              <a:off x="6494325" y="2401850"/>
              <a:ext cx="25375" cy="21400"/>
            </a:xfrm>
            <a:custGeom>
              <a:avLst/>
              <a:gdLst/>
              <a:ahLst/>
              <a:cxnLst/>
              <a:rect l="l" t="t" r="r" b="b"/>
              <a:pathLst>
                <a:path w="1015" h="856" extrusionOk="0">
                  <a:moveTo>
                    <a:pt x="508" y="0"/>
                  </a:moveTo>
                  <a:cubicBezTo>
                    <a:pt x="223" y="0"/>
                    <a:pt x="1" y="190"/>
                    <a:pt x="1" y="412"/>
                  </a:cubicBezTo>
                  <a:cubicBezTo>
                    <a:pt x="1" y="665"/>
                    <a:pt x="223" y="855"/>
                    <a:pt x="508" y="855"/>
                  </a:cubicBezTo>
                  <a:cubicBezTo>
                    <a:pt x="793" y="855"/>
                    <a:pt x="1014" y="665"/>
                    <a:pt x="1014" y="412"/>
                  </a:cubicBezTo>
                  <a:cubicBezTo>
                    <a:pt x="1014" y="190"/>
                    <a:pt x="793" y="0"/>
                    <a:pt x="508"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6"/>
            <p:cNvSpPr/>
            <p:nvPr/>
          </p:nvSpPr>
          <p:spPr>
            <a:xfrm>
              <a:off x="6489575" y="2397100"/>
              <a:ext cx="34875" cy="30900"/>
            </a:xfrm>
            <a:custGeom>
              <a:avLst/>
              <a:gdLst/>
              <a:ahLst/>
              <a:cxnLst/>
              <a:rect l="l" t="t" r="r" b="b"/>
              <a:pathLst>
                <a:path w="1395" h="1236" extrusionOk="0">
                  <a:moveTo>
                    <a:pt x="698" y="380"/>
                  </a:moveTo>
                  <a:cubicBezTo>
                    <a:pt x="856" y="380"/>
                    <a:pt x="1014" y="475"/>
                    <a:pt x="1014" y="602"/>
                  </a:cubicBezTo>
                  <a:cubicBezTo>
                    <a:pt x="1014" y="728"/>
                    <a:pt x="856" y="855"/>
                    <a:pt x="698" y="855"/>
                  </a:cubicBezTo>
                  <a:cubicBezTo>
                    <a:pt x="508" y="855"/>
                    <a:pt x="381" y="728"/>
                    <a:pt x="381" y="602"/>
                  </a:cubicBezTo>
                  <a:cubicBezTo>
                    <a:pt x="381" y="475"/>
                    <a:pt x="508" y="380"/>
                    <a:pt x="698" y="380"/>
                  </a:cubicBezTo>
                  <a:close/>
                  <a:moveTo>
                    <a:pt x="698" y="0"/>
                  </a:moveTo>
                  <a:cubicBezTo>
                    <a:pt x="318" y="0"/>
                    <a:pt x="1" y="285"/>
                    <a:pt x="1" y="602"/>
                  </a:cubicBezTo>
                  <a:cubicBezTo>
                    <a:pt x="1" y="950"/>
                    <a:pt x="318" y="1235"/>
                    <a:pt x="698" y="1235"/>
                  </a:cubicBezTo>
                  <a:cubicBezTo>
                    <a:pt x="1078" y="1235"/>
                    <a:pt x="1394" y="950"/>
                    <a:pt x="1394" y="602"/>
                  </a:cubicBezTo>
                  <a:cubicBezTo>
                    <a:pt x="1394" y="285"/>
                    <a:pt x="1078" y="0"/>
                    <a:pt x="69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6"/>
            <p:cNvSpPr/>
            <p:nvPr/>
          </p:nvSpPr>
          <p:spPr>
            <a:xfrm>
              <a:off x="6499075" y="2362250"/>
              <a:ext cx="15075" cy="15075"/>
            </a:xfrm>
            <a:custGeom>
              <a:avLst/>
              <a:gdLst/>
              <a:ahLst/>
              <a:cxnLst/>
              <a:rect l="l" t="t" r="r" b="b"/>
              <a:pathLst>
                <a:path w="603" h="603" extrusionOk="0">
                  <a:moveTo>
                    <a:pt x="318" y="1"/>
                  </a:moveTo>
                  <a:cubicBezTo>
                    <a:pt x="159" y="1"/>
                    <a:pt x="1" y="127"/>
                    <a:pt x="1" y="317"/>
                  </a:cubicBezTo>
                  <a:cubicBezTo>
                    <a:pt x="1" y="476"/>
                    <a:pt x="159" y="602"/>
                    <a:pt x="318" y="602"/>
                  </a:cubicBezTo>
                  <a:cubicBezTo>
                    <a:pt x="476" y="602"/>
                    <a:pt x="603" y="476"/>
                    <a:pt x="603" y="317"/>
                  </a:cubicBezTo>
                  <a:cubicBezTo>
                    <a:pt x="603" y="127"/>
                    <a:pt x="476" y="1"/>
                    <a:pt x="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6"/>
            <p:cNvSpPr/>
            <p:nvPr/>
          </p:nvSpPr>
          <p:spPr>
            <a:xfrm>
              <a:off x="6495125" y="2357500"/>
              <a:ext cx="23775" cy="24575"/>
            </a:xfrm>
            <a:custGeom>
              <a:avLst/>
              <a:gdLst/>
              <a:ahLst/>
              <a:cxnLst/>
              <a:rect l="l" t="t" r="r" b="b"/>
              <a:pathLst>
                <a:path w="951" h="983" extrusionOk="0">
                  <a:moveTo>
                    <a:pt x="476" y="381"/>
                  </a:moveTo>
                  <a:cubicBezTo>
                    <a:pt x="539" y="381"/>
                    <a:pt x="571" y="444"/>
                    <a:pt x="571" y="507"/>
                  </a:cubicBezTo>
                  <a:cubicBezTo>
                    <a:pt x="571" y="539"/>
                    <a:pt x="539" y="602"/>
                    <a:pt x="476" y="602"/>
                  </a:cubicBezTo>
                  <a:cubicBezTo>
                    <a:pt x="412" y="602"/>
                    <a:pt x="349" y="539"/>
                    <a:pt x="349" y="507"/>
                  </a:cubicBezTo>
                  <a:cubicBezTo>
                    <a:pt x="349" y="444"/>
                    <a:pt x="412" y="381"/>
                    <a:pt x="476" y="381"/>
                  </a:cubicBezTo>
                  <a:close/>
                  <a:moveTo>
                    <a:pt x="476" y="1"/>
                  </a:moveTo>
                  <a:cubicBezTo>
                    <a:pt x="191" y="1"/>
                    <a:pt x="1" y="222"/>
                    <a:pt x="1" y="507"/>
                  </a:cubicBezTo>
                  <a:cubicBezTo>
                    <a:pt x="1" y="761"/>
                    <a:pt x="191" y="982"/>
                    <a:pt x="476" y="982"/>
                  </a:cubicBezTo>
                  <a:cubicBezTo>
                    <a:pt x="729" y="982"/>
                    <a:pt x="951" y="761"/>
                    <a:pt x="951" y="507"/>
                  </a:cubicBezTo>
                  <a:cubicBezTo>
                    <a:pt x="951" y="222"/>
                    <a:pt x="729" y="1"/>
                    <a:pt x="47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6"/>
            <p:cNvSpPr/>
            <p:nvPr/>
          </p:nvSpPr>
          <p:spPr>
            <a:xfrm>
              <a:off x="6420700" y="2424800"/>
              <a:ext cx="27750" cy="8725"/>
            </a:xfrm>
            <a:custGeom>
              <a:avLst/>
              <a:gdLst/>
              <a:ahLst/>
              <a:cxnLst/>
              <a:rect l="l" t="t" r="r" b="b"/>
              <a:pathLst>
                <a:path w="1110" h="349" extrusionOk="0">
                  <a:moveTo>
                    <a:pt x="191" y="0"/>
                  </a:moveTo>
                  <a:cubicBezTo>
                    <a:pt x="64" y="0"/>
                    <a:pt x="1" y="64"/>
                    <a:pt x="1" y="190"/>
                  </a:cubicBezTo>
                  <a:cubicBezTo>
                    <a:pt x="1" y="285"/>
                    <a:pt x="64" y="349"/>
                    <a:pt x="191" y="349"/>
                  </a:cubicBezTo>
                  <a:lnTo>
                    <a:pt x="919" y="349"/>
                  </a:lnTo>
                  <a:cubicBezTo>
                    <a:pt x="1046" y="349"/>
                    <a:pt x="1109" y="285"/>
                    <a:pt x="1109" y="190"/>
                  </a:cubicBezTo>
                  <a:cubicBezTo>
                    <a:pt x="1109" y="64"/>
                    <a:pt x="1046" y="0"/>
                    <a:pt x="9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6"/>
            <p:cNvSpPr/>
            <p:nvPr/>
          </p:nvSpPr>
          <p:spPr>
            <a:xfrm>
              <a:off x="6424675" y="2435875"/>
              <a:ext cx="19800" cy="9525"/>
            </a:xfrm>
            <a:custGeom>
              <a:avLst/>
              <a:gdLst/>
              <a:ahLst/>
              <a:cxnLst/>
              <a:rect l="l" t="t" r="r" b="b"/>
              <a:pathLst>
                <a:path w="792" h="381" extrusionOk="0">
                  <a:moveTo>
                    <a:pt x="158" y="1"/>
                  </a:moveTo>
                  <a:cubicBezTo>
                    <a:pt x="63" y="1"/>
                    <a:pt x="0" y="96"/>
                    <a:pt x="0" y="191"/>
                  </a:cubicBezTo>
                  <a:cubicBezTo>
                    <a:pt x="0" y="286"/>
                    <a:pt x="63" y="381"/>
                    <a:pt x="158" y="381"/>
                  </a:cubicBezTo>
                  <a:lnTo>
                    <a:pt x="602" y="381"/>
                  </a:lnTo>
                  <a:cubicBezTo>
                    <a:pt x="728" y="381"/>
                    <a:pt x="792" y="286"/>
                    <a:pt x="792" y="191"/>
                  </a:cubicBezTo>
                  <a:cubicBezTo>
                    <a:pt x="792" y="96"/>
                    <a:pt x="728" y="1"/>
                    <a:pt x="6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6"/>
            <p:cNvSpPr/>
            <p:nvPr/>
          </p:nvSpPr>
          <p:spPr>
            <a:xfrm>
              <a:off x="6403300" y="2340075"/>
              <a:ext cx="63350" cy="79200"/>
            </a:xfrm>
            <a:custGeom>
              <a:avLst/>
              <a:gdLst/>
              <a:ahLst/>
              <a:cxnLst/>
              <a:rect l="l" t="t" r="r" b="b"/>
              <a:pathLst>
                <a:path w="2534" h="3168" extrusionOk="0">
                  <a:moveTo>
                    <a:pt x="1330" y="1"/>
                  </a:moveTo>
                  <a:cubicBezTo>
                    <a:pt x="633" y="1"/>
                    <a:pt x="32" y="539"/>
                    <a:pt x="0" y="1236"/>
                  </a:cubicBezTo>
                  <a:cubicBezTo>
                    <a:pt x="0" y="1553"/>
                    <a:pt x="95" y="1838"/>
                    <a:pt x="285" y="2059"/>
                  </a:cubicBezTo>
                  <a:cubicBezTo>
                    <a:pt x="317" y="2154"/>
                    <a:pt x="380" y="2218"/>
                    <a:pt x="443" y="2313"/>
                  </a:cubicBezTo>
                  <a:cubicBezTo>
                    <a:pt x="443" y="2313"/>
                    <a:pt x="475" y="2344"/>
                    <a:pt x="475" y="2344"/>
                  </a:cubicBezTo>
                  <a:cubicBezTo>
                    <a:pt x="570" y="2534"/>
                    <a:pt x="633" y="2534"/>
                    <a:pt x="665" y="2724"/>
                  </a:cubicBezTo>
                  <a:cubicBezTo>
                    <a:pt x="697" y="3104"/>
                    <a:pt x="855" y="3168"/>
                    <a:pt x="855" y="3168"/>
                  </a:cubicBezTo>
                  <a:lnTo>
                    <a:pt x="1679" y="3168"/>
                  </a:lnTo>
                  <a:cubicBezTo>
                    <a:pt x="1679" y="3168"/>
                    <a:pt x="1805" y="3104"/>
                    <a:pt x="1869" y="2756"/>
                  </a:cubicBezTo>
                  <a:cubicBezTo>
                    <a:pt x="1900" y="2534"/>
                    <a:pt x="1995" y="2471"/>
                    <a:pt x="2122" y="2281"/>
                  </a:cubicBezTo>
                  <a:cubicBezTo>
                    <a:pt x="2122" y="2249"/>
                    <a:pt x="2122" y="2249"/>
                    <a:pt x="2122" y="2249"/>
                  </a:cubicBezTo>
                  <a:cubicBezTo>
                    <a:pt x="2154" y="2186"/>
                    <a:pt x="2217" y="2123"/>
                    <a:pt x="2249" y="2059"/>
                  </a:cubicBezTo>
                  <a:cubicBezTo>
                    <a:pt x="2439" y="1838"/>
                    <a:pt x="2534" y="1584"/>
                    <a:pt x="2534" y="1268"/>
                  </a:cubicBezTo>
                  <a:cubicBezTo>
                    <a:pt x="2534" y="603"/>
                    <a:pt x="1995" y="33"/>
                    <a:pt x="1330"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6"/>
            <p:cNvSpPr/>
            <p:nvPr/>
          </p:nvSpPr>
          <p:spPr>
            <a:xfrm>
              <a:off x="6398550" y="2336025"/>
              <a:ext cx="72850" cy="88000"/>
            </a:xfrm>
            <a:custGeom>
              <a:avLst/>
              <a:gdLst/>
              <a:ahLst/>
              <a:cxnLst/>
              <a:rect l="l" t="t" r="r" b="b"/>
              <a:pathLst>
                <a:path w="2914" h="3520" extrusionOk="0">
                  <a:moveTo>
                    <a:pt x="1488" y="353"/>
                  </a:moveTo>
                  <a:cubicBezTo>
                    <a:pt x="2090" y="385"/>
                    <a:pt x="2534" y="860"/>
                    <a:pt x="2534" y="1430"/>
                  </a:cubicBezTo>
                  <a:cubicBezTo>
                    <a:pt x="2534" y="1683"/>
                    <a:pt x="2439" y="1936"/>
                    <a:pt x="2312" y="2126"/>
                  </a:cubicBezTo>
                  <a:cubicBezTo>
                    <a:pt x="2249" y="2190"/>
                    <a:pt x="2217" y="2253"/>
                    <a:pt x="2154" y="2316"/>
                  </a:cubicBezTo>
                  <a:lnTo>
                    <a:pt x="2154" y="2348"/>
                  </a:lnTo>
                  <a:cubicBezTo>
                    <a:pt x="2122" y="2380"/>
                    <a:pt x="2090" y="2443"/>
                    <a:pt x="2059" y="2475"/>
                  </a:cubicBezTo>
                  <a:cubicBezTo>
                    <a:pt x="1995" y="2570"/>
                    <a:pt x="1932" y="2696"/>
                    <a:pt x="1869" y="2886"/>
                  </a:cubicBezTo>
                  <a:cubicBezTo>
                    <a:pt x="1869" y="3045"/>
                    <a:pt x="1805" y="3108"/>
                    <a:pt x="1805" y="3140"/>
                  </a:cubicBezTo>
                  <a:lnTo>
                    <a:pt x="1108" y="3140"/>
                  </a:lnTo>
                  <a:cubicBezTo>
                    <a:pt x="1077" y="3108"/>
                    <a:pt x="1045" y="3045"/>
                    <a:pt x="1013" y="2855"/>
                  </a:cubicBezTo>
                  <a:cubicBezTo>
                    <a:pt x="1013" y="2696"/>
                    <a:pt x="950" y="2601"/>
                    <a:pt x="887" y="2538"/>
                  </a:cubicBezTo>
                  <a:cubicBezTo>
                    <a:pt x="855" y="2506"/>
                    <a:pt x="855" y="2475"/>
                    <a:pt x="823" y="2411"/>
                  </a:cubicBezTo>
                  <a:lnTo>
                    <a:pt x="792" y="2380"/>
                  </a:lnTo>
                  <a:cubicBezTo>
                    <a:pt x="728" y="2285"/>
                    <a:pt x="665" y="2190"/>
                    <a:pt x="602" y="2126"/>
                  </a:cubicBezTo>
                  <a:cubicBezTo>
                    <a:pt x="443" y="1905"/>
                    <a:pt x="380" y="1683"/>
                    <a:pt x="380" y="1398"/>
                  </a:cubicBezTo>
                  <a:cubicBezTo>
                    <a:pt x="380" y="1113"/>
                    <a:pt x="507" y="860"/>
                    <a:pt x="728" y="670"/>
                  </a:cubicBezTo>
                  <a:cubicBezTo>
                    <a:pt x="950" y="448"/>
                    <a:pt x="1203" y="353"/>
                    <a:pt x="1488" y="353"/>
                  </a:cubicBezTo>
                  <a:close/>
                  <a:moveTo>
                    <a:pt x="1416" y="1"/>
                  </a:moveTo>
                  <a:cubicBezTo>
                    <a:pt x="1050" y="1"/>
                    <a:pt x="736" y="153"/>
                    <a:pt x="475" y="385"/>
                  </a:cubicBezTo>
                  <a:cubicBezTo>
                    <a:pt x="190" y="670"/>
                    <a:pt x="32" y="1018"/>
                    <a:pt x="0" y="1398"/>
                  </a:cubicBezTo>
                  <a:cubicBezTo>
                    <a:pt x="0" y="1746"/>
                    <a:pt x="95" y="2095"/>
                    <a:pt x="317" y="2348"/>
                  </a:cubicBezTo>
                  <a:cubicBezTo>
                    <a:pt x="380" y="2411"/>
                    <a:pt x="412" y="2506"/>
                    <a:pt x="475" y="2570"/>
                  </a:cubicBezTo>
                  <a:lnTo>
                    <a:pt x="507" y="2601"/>
                  </a:lnTo>
                  <a:cubicBezTo>
                    <a:pt x="538" y="2665"/>
                    <a:pt x="570" y="2696"/>
                    <a:pt x="570" y="2760"/>
                  </a:cubicBezTo>
                  <a:cubicBezTo>
                    <a:pt x="633" y="2823"/>
                    <a:pt x="633" y="2823"/>
                    <a:pt x="665" y="2918"/>
                  </a:cubicBezTo>
                  <a:cubicBezTo>
                    <a:pt x="728" y="3361"/>
                    <a:pt x="918" y="3488"/>
                    <a:pt x="982" y="3520"/>
                  </a:cubicBezTo>
                  <a:lnTo>
                    <a:pt x="1932" y="3520"/>
                  </a:lnTo>
                  <a:cubicBezTo>
                    <a:pt x="1995" y="3488"/>
                    <a:pt x="2185" y="3361"/>
                    <a:pt x="2249" y="2950"/>
                  </a:cubicBezTo>
                  <a:cubicBezTo>
                    <a:pt x="2280" y="2823"/>
                    <a:pt x="2312" y="2760"/>
                    <a:pt x="2375" y="2665"/>
                  </a:cubicBezTo>
                  <a:cubicBezTo>
                    <a:pt x="2407" y="2633"/>
                    <a:pt x="2439" y="2601"/>
                    <a:pt x="2470" y="2538"/>
                  </a:cubicBezTo>
                  <a:lnTo>
                    <a:pt x="2470" y="2506"/>
                  </a:lnTo>
                  <a:cubicBezTo>
                    <a:pt x="2502" y="2443"/>
                    <a:pt x="2534" y="2380"/>
                    <a:pt x="2597" y="2348"/>
                  </a:cubicBezTo>
                  <a:cubicBezTo>
                    <a:pt x="2787" y="2095"/>
                    <a:pt x="2914" y="1778"/>
                    <a:pt x="2914" y="1430"/>
                  </a:cubicBezTo>
                  <a:cubicBezTo>
                    <a:pt x="2914" y="670"/>
                    <a:pt x="2280" y="36"/>
                    <a:pt x="1520" y="5"/>
                  </a:cubicBezTo>
                  <a:cubicBezTo>
                    <a:pt x="1485" y="2"/>
                    <a:pt x="1450" y="1"/>
                    <a:pt x="141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6"/>
            <p:cNvSpPr/>
            <p:nvPr/>
          </p:nvSpPr>
          <p:spPr>
            <a:xfrm>
              <a:off x="6437325" y="2378075"/>
              <a:ext cx="10325" cy="41200"/>
            </a:xfrm>
            <a:custGeom>
              <a:avLst/>
              <a:gdLst/>
              <a:ahLst/>
              <a:cxnLst/>
              <a:rect l="l" t="t" r="r" b="b"/>
              <a:pathLst>
                <a:path w="413" h="1648" extrusionOk="0">
                  <a:moveTo>
                    <a:pt x="413" y="1"/>
                  </a:moveTo>
                  <a:lnTo>
                    <a:pt x="191" y="318"/>
                  </a:lnTo>
                  <a:cubicBezTo>
                    <a:pt x="191" y="318"/>
                    <a:pt x="191" y="349"/>
                    <a:pt x="191" y="381"/>
                  </a:cubicBezTo>
                  <a:lnTo>
                    <a:pt x="1" y="1648"/>
                  </a:lnTo>
                  <a:lnTo>
                    <a:pt x="4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6"/>
            <p:cNvSpPr/>
            <p:nvPr/>
          </p:nvSpPr>
          <p:spPr>
            <a:xfrm>
              <a:off x="6432575" y="2373650"/>
              <a:ext cx="19825" cy="50375"/>
            </a:xfrm>
            <a:custGeom>
              <a:avLst/>
              <a:gdLst/>
              <a:ahLst/>
              <a:cxnLst/>
              <a:rect l="l" t="t" r="r" b="b"/>
              <a:pathLst>
                <a:path w="793" h="2015" extrusionOk="0">
                  <a:moveTo>
                    <a:pt x="587" y="1"/>
                  </a:moveTo>
                  <a:cubicBezTo>
                    <a:pt x="523" y="1"/>
                    <a:pt x="464" y="23"/>
                    <a:pt x="444" y="83"/>
                  </a:cubicBezTo>
                  <a:lnTo>
                    <a:pt x="254" y="400"/>
                  </a:lnTo>
                  <a:cubicBezTo>
                    <a:pt x="222" y="431"/>
                    <a:pt x="191" y="495"/>
                    <a:pt x="191" y="526"/>
                  </a:cubicBezTo>
                  <a:lnTo>
                    <a:pt x="32" y="1793"/>
                  </a:lnTo>
                  <a:cubicBezTo>
                    <a:pt x="1" y="1920"/>
                    <a:pt x="64" y="2015"/>
                    <a:pt x="191" y="2015"/>
                  </a:cubicBezTo>
                  <a:cubicBezTo>
                    <a:pt x="286" y="2015"/>
                    <a:pt x="381" y="1951"/>
                    <a:pt x="381" y="1856"/>
                  </a:cubicBezTo>
                  <a:lnTo>
                    <a:pt x="571" y="590"/>
                  </a:lnTo>
                  <a:lnTo>
                    <a:pt x="761" y="305"/>
                  </a:lnTo>
                  <a:cubicBezTo>
                    <a:pt x="793" y="210"/>
                    <a:pt x="793" y="83"/>
                    <a:pt x="698" y="20"/>
                  </a:cubicBezTo>
                  <a:cubicBezTo>
                    <a:pt x="663" y="8"/>
                    <a:pt x="624" y="1"/>
                    <a:pt x="58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6"/>
            <p:cNvSpPr/>
            <p:nvPr/>
          </p:nvSpPr>
          <p:spPr>
            <a:xfrm>
              <a:off x="6422300" y="2378075"/>
              <a:ext cx="9525" cy="41200"/>
            </a:xfrm>
            <a:custGeom>
              <a:avLst/>
              <a:gdLst/>
              <a:ahLst/>
              <a:cxnLst/>
              <a:rect l="l" t="t" r="r" b="b"/>
              <a:pathLst>
                <a:path w="381" h="1648" extrusionOk="0">
                  <a:moveTo>
                    <a:pt x="0" y="1"/>
                  </a:moveTo>
                  <a:lnTo>
                    <a:pt x="380" y="1648"/>
                  </a:lnTo>
                  <a:lnTo>
                    <a:pt x="222" y="381"/>
                  </a:lnTo>
                  <a:cubicBezTo>
                    <a:pt x="222" y="349"/>
                    <a:pt x="222" y="318"/>
                    <a:pt x="190" y="31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6"/>
            <p:cNvSpPr/>
            <p:nvPr/>
          </p:nvSpPr>
          <p:spPr>
            <a:xfrm>
              <a:off x="6416750" y="2373650"/>
              <a:ext cx="19825" cy="50375"/>
            </a:xfrm>
            <a:custGeom>
              <a:avLst/>
              <a:gdLst/>
              <a:ahLst/>
              <a:cxnLst/>
              <a:rect l="l" t="t" r="r" b="b"/>
              <a:pathLst>
                <a:path w="793" h="2015" extrusionOk="0">
                  <a:moveTo>
                    <a:pt x="230" y="1"/>
                  </a:moveTo>
                  <a:cubicBezTo>
                    <a:pt x="197" y="1"/>
                    <a:pt x="162" y="8"/>
                    <a:pt x="127" y="20"/>
                  </a:cubicBezTo>
                  <a:cubicBezTo>
                    <a:pt x="32" y="83"/>
                    <a:pt x="0" y="210"/>
                    <a:pt x="64" y="273"/>
                  </a:cubicBezTo>
                  <a:lnTo>
                    <a:pt x="254" y="590"/>
                  </a:lnTo>
                  <a:lnTo>
                    <a:pt x="444" y="1856"/>
                  </a:lnTo>
                  <a:cubicBezTo>
                    <a:pt x="444" y="1951"/>
                    <a:pt x="539" y="2015"/>
                    <a:pt x="602" y="2015"/>
                  </a:cubicBezTo>
                  <a:lnTo>
                    <a:pt x="634" y="2015"/>
                  </a:lnTo>
                  <a:cubicBezTo>
                    <a:pt x="729" y="1983"/>
                    <a:pt x="792" y="1920"/>
                    <a:pt x="792" y="1793"/>
                  </a:cubicBezTo>
                  <a:lnTo>
                    <a:pt x="634" y="526"/>
                  </a:lnTo>
                  <a:cubicBezTo>
                    <a:pt x="602" y="463"/>
                    <a:pt x="602" y="431"/>
                    <a:pt x="570" y="400"/>
                  </a:cubicBezTo>
                  <a:lnTo>
                    <a:pt x="380" y="83"/>
                  </a:lnTo>
                  <a:cubicBezTo>
                    <a:pt x="340" y="23"/>
                    <a:pt x="287" y="1"/>
                    <a:pt x="23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6"/>
            <p:cNvSpPr/>
            <p:nvPr/>
          </p:nvSpPr>
          <p:spPr>
            <a:xfrm>
              <a:off x="6387450" y="2344050"/>
              <a:ext cx="10325" cy="4775"/>
            </a:xfrm>
            <a:custGeom>
              <a:avLst/>
              <a:gdLst/>
              <a:ahLst/>
              <a:cxnLst/>
              <a:rect l="l" t="t" r="r" b="b"/>
              <a:pathLst>
                <a:path w="413" h="191" extrusionOk="0">
                  <a:moveTo>
                    <a:pt x="412" y="19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6"/>
            <p:cNvSpPr/>
            <p:nvPr/>
          </p:nvSpPr>
          <p:spPr>
            <a:xfrm>
              <a:off x="6381900" y="2339450"/>
              <a:ext cx="20625" cy="14125"/>
            </a:xfrm>
            <a:custGeom>
              <a:avLst/>
              <a:gdLst/>
              <a:ahLst/>
              <a:cxnLst/>
              <a:rect l="l" t="t" r="r" b="b"/>
              <a:pathLst>
                <a:path w="825" h="565" extrusionOk="0">
                  <a:moveTo>
                    <a:pt x="208" y="0"/>
                  </a:moveTo>
                  <a:cubicBezTo>
                    <a:pt x="143" y="0"/>
                    <a:pt x="87" y="52"/>
                    <a:pt x="64" y="121"/>
                  </a:cubicBezTo>
                  <a:cubicBezTo>
                    <a:pt x="1" y="216"/>
                    <a:pt x="33" y="311"/>
                    <a:pt x="128" y="374"/>
                  </a:cubicBezTo>
                  <a:lnTo>
                    <a:pt x="539" y="533"/>
                  </a:lnTo>
                  <a:cubicBezTo>
                    <a:pt x="571" y="564"/>
                    <a:pt x="603" y="564"/>
                    <a:pt x="634" y="564"/>
                  </a:cubicBezTo>
                  <a:cubicBezTo>
                    <a:pt x="698" y="564"/>
                    <a:pt x="761" y="533"/>
                    <a:pt x="793" y="469"/>
                  </a:cubicBezTo>
                  <a:cubicBezTo>
                    <a:pt x="824" y="374"/>
                    <a:pt x="793" y="248"/>
                    <a:pt x="698" y="216"/>
                  </a:cubicBezTo>
                  <a:lnTo>
                    <a:pt x="286" y="26"/>
                  </a:lnTo>
                  <a:cubicBezTo>
                    <a:pt x="259" y="8"/>
                    <a:pt x="233" y="0"/>
                    <a:pt x="2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6"/>
            <p:cNvSpPr/>
            <p:nvPr/>
          </p:nvSpPr>
          <p:spPr>
            <a:xfrm>
              <a:off x="6381125" y="2363825"/>
              <a:ext cx="15850" cy="9525"/>
            </a:xfrm>
            <a:custGeom>
              <a:avLst/>
              <a:gdLst/>
              <a:ahLst/>
              <a:cxnLst/>
              <a:rect l="l" t="t" r="r" b="b"/>
              <a:pathLst>
                <a:path w="634" h="381" extrusionOk="0">
                  <a:moveTo>
                    <a:pt x="190" y="1"/>
                  </a:moveTo>
                  <a:cubicBezTo>
                    <a:pt x="64" y="1"/>
                    <a:pt x="0" y="96"/>
                    <a:pt x="0" y="191"/>
                  </a:cubicBezTo>
                  <a:cubicBezTo>
                    <a:pt x="0" y="286"/>
                    <a:pt x="64" y="381"/>
                    <a:pt x="190" y="381"/>
                  </a:cubicBezTo>
                  <a:lnTo>
                    <a:pt x="444" y="381"/>
                  </a:lnTo>
                  <a:cubicBezTo>
                    <a:pt x="539" y="381"/>
                    <a:pt x="634" y="286"/>
                    <a:pt x="634" y="191"/>
                  </a:cubicBezTo>
                  <a:cubicBezTo>
                    <a:pt x="634" y="96"/>
                    <a:pt x="539" y="1"/>
                    <a:pt x="44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6"/>
            <p:cNvSpPr/>
            <p:nvPr/>
          </p:nvSpPr>
          <p:spPr>
            <a:xfrm>
              <a:off x="6407250" y="2329000"/>
              <a:ext cx="3975" cy="5575"/>
            </a:xfrm>
            <a:custGeom>
              <a:avLst/>
              <a:gdLst/>
              <a:ahLst/>
              <a:cxnLst/>
              <a:rect l="l" t="t" r="r" b="b"/>
              <a:pathLst>
                <a:path w="159" h="223" extrusionOk="0">
                  <a:moveTo>
                    <a:pt x="159" y="222"/>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6"/>
            <p:cNvSpPr/>
            <p:nvPr/>
          </p:nvSpPr>
          <p:spPr>
            <a:xfrm>
              <a:off x="6402500" y="2324175"/>
              <a:ext cx="14275" cy="14350"/>
            </a:xfrm>
            <a:custGeom>
              <a:avLst/>
              <a:gdLst/>
              <a:ahLst/>
              <a:cxnLst/>
              <a:rect l="l" t="t" r="r" b="b"/>
              <a:pathLst>
                <a:path w="571" h="574" extrusionOk="0">
                  <a:moveTo>
                    <a:pt x="202" y="1"/>
                  </a:moveTo>
                  <a:cubicBezTo>
                    <a:pt x="168" y="1"/>
                    <a:pt x="132" y="11"/>
                    <a:pt x="95" y="35"/>
                  </a:cubicBezTo>
                  <a:cubicBezTo>
                    <a:pt x="0" y="67"/>
                    <a:pt x="0" y="194"/>
                    <a:pt x="32" y="289"/>
                  </a:cubicBezTo>
                  <a:lnTo>
                    <a:pt x="190" y="510"/>
                  </a:lnTo>
                  <a:cubicBezTo>
                    <a:pt x="222" y="574"/>
                    <a:pt x="285" y="574"/>
                    <a:pt x="349" y="574"/>
                  </a:cubicBezTo>
                  <a:cubicBezTo>
                    <a:pt x="380" y="574"/>
                    <a:pt x="412" y="574"/>
                    <a:pt x="444" y="542"/>
                  </a:cubicBezTo>
                  <a:cubicBezTo>
                    <a:pt x="539" y="510"/>
                    <a:pt x="570" y="384"/>
                    <a:pt x="507" y="289"/>
                  </a:cubicBezTo>
                  <a:lnTo>
                    <a:pt x="349" y="67"/>
                  </a:lnTo>
                  <a:cubicBezTo>
                    <a:pt x="310" y="28"/>
                    <a:pt x="258" y="1"/>
                    <a:pt x="2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6"/>
            <p:cNvSpPr/>
            <p:nvPr/>
          </p:nvSpPr>
          <p:spPr>
            <a:xfrm>
              <a:off x="6472175" y="2344050"/>
              <a:ext cx="10300" cy="4775"/>
            </a:xfrm>
            <a:custGeom>
              <a:avLst/>
              <a:gdLst/>
              <a:ahLst/>
              <a:cxnLst/>
              <a:rect l="l" t="t" r="r" b="b"/>
              <a:pathLst>
                <a:path w="412" h="191" extrusionOk="0">
                  <a:moveTo>
                    <a:pt x="0" y="190"/>
                  </a:moveTo>
                  <a:lnTo>
                    <a:pt x="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36"/>
            <p:cNvSpPr/>
            <p:nvPr/>
          </p:nvSpPr>
          <p:spPr>
            <a:xfrm>
              <a:off x="6467425" y="2339450"/>
              <a:ext cx="20600" cy="14125"/>
            </a:xfrm>
            <a:custGeom>
              <a:avLst/>
              <a:gdLst/>
              <a:ahLst/>
              <a:cxnLst/>
              <a:rect l="l" t="t" r="r" b="b"/>
              <a:pathLst>
                <a:path w="824" h="565" extrusionOk="0">
                  <a:moveTo>
                    <a:pt x="603" y="0"/>
                  </a:moveTo>
                  <a:cubicBezTo>
                    <a:pt x="579" y="0"/>
                    <a:pt x="556" y="8"/>
                    <a:pt x="539" y="26"/>
                  </a:cubicBezTo>
                  <a:lnTo>
                    <a:pt x="127" y="216"/>
                  </a:lnTo>
                  <a:cubicBezTo>
                    <a:pt x="32" y="248"/>
                    <a:pt x="0" y="374"/>
                    <a:pt x="32" y="469"/>
                  </a:cubicBezTo>
                  <a:cubicBezTo>
                    <a:pt x="64" y="533"/>
                    <a:pt x="127" y="564"/>
                    <a:pt x="190" y="564"/>
                  </a:cubicBezTo>
                  <a:cubicBezTo>
                    <a:pt x="222" y="564"/>
                    <a:pt x="254" y="564"/>
                    <a:pt x="285" y="533"/>
                  </a:cubicBezTo>
                  <a:lnTo>
                    <a:pt x="697" y="374"/>
                  </a:lnTo>
                  <a:cubicBezTo>
                    <a:pt x="792" y="311"/>
                    <a:pt x="824" y="184"/>
                    <a:pt x="760" y="121"/>
                  </a:cubicBezTo>
                  <a:cubicBezTo>
                    <a:pt x="737" y="52"/>
                    <a:pt x="665" y="0"/>
                    <a:pt x="6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6"/>
            <p:cNvSpPr/>
            <p:nvPr/>
          </p:nvSpPr>
          <p:spPr>
            <a:xfrm>
              <a:off x="6472950" y="2363825"/>
              <a:ext cx="15875" cy="9525"/>
            </a:xfrm>
            <a:custGeom>
              <a:avLst/>
              <a:gdLst/>
              <a:ahLst/>
              <a:cxnLst/>
              <a:rect l="l" t="t" r="r" b="b"/>
              <a:pathLst>
                <a:path w="635" h="381" extrusionOk="0">
                  <a:moveTo>
                    <a:pt x="191" y="1"/>
                  </a:moveTo>
                  <a:cubicBezTo>
                    <a:pt x="96" y="1"/>
                    <a:pt x="1" y="96"/>
                    <a:pt x="1" y="191"/>
                  </a:cubicBezTo>
                  <a:cubicBezTo>
                    <a:pt x="1" y="286"/>
                    <a:pt x="96" y="381"/>
                    <a:pt x="191" y="381"/>
                  </a:cubicBezTo>
                  <a:lnTo>
                    <a:pt x="444" y="381"/>
                  </a:lnTo>
                  <a:cubicBezTo>
                    <a:pt x="571" y="381"/>
                    <a:pt x="634" y="286"/>
                    <a:pt x="634" y="191"/>
                  </a:cubicBezTo>
                  <a:cubicBezTo>
                    <a:pt x="634" y="96"/>
                    <a:pt x="571" y="1"/>
                    <a:pt x="44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6"/>
            <p:cNvSpPr/>
            <p:nvPr/>
          </p:nvSpPr>
          <p:spPr>
            <a:xfrm>
              <a:off x="6458700" y="2329000"/>
              <a:ext cx="4000" cy="5575"/>
            </a:xfrm>
            <a:custGeom>
              <a:avLst/>
              <a:gdLst/>
              <a:ahLst/>
              <a:cxnLst/>
              <a:rect l="l" t="t" r="r" b="b"/>
              <a:pathLst>
                <a:path w="160" h="223" extrusionOk="0">
                  <a:moveTo>
                    <a:pt x="1" y="222"/>
                  </a:move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36"/>
            <p:cNvSpPr/>
            <p:nvPr/>
          </p:nvSpPr>
          <p:spPr>
            <a:xfrm>
              <a:off x="6453175" y="2324175"/>
              <a:ext cx="14275" cy="14350"/>
            </a:xfrm>
            <a:custGeom>
              <a:avLst/>
              <a:gdLst/>
              <a:ahLst/>
              <a:cxnLst/>
              <a:rect l="l" t="t" r="r" b="b"/>
              <a:pathLst>
                <a:path w="571" h="574" extrusionOk="0">
                  <a:moveTo>
                    <a:pt x="368" y="1"/>
                  </a:moveTo>
                  <a:cubicBezTo>
                    <a:pt x="312" y="1"/>
                    <a:pt x="261" y="28"/>
                    <a:pt x="222" y="67"/>
                  </a:cubicBezTo>
                  <a:lnTo>
                    <a:pt x="64" y="289"/>
                  </a:lnTo>
                  <a:cubicBezTo>
                    <a:pt x="0" y="384"/>
                    <a:pt x="32" y="510"/>
                    <a:pt x="127" y="542"/>
                  </a:cubicBezTo>
                  <a:cubicBezTo>
                    <a:pt x="159" y="574"/>
                    <a:pt x="190" y="574"/>
                    <a:pt x="222" y="574"/>
                  </a:cubicBezTo>
                  <a:cubicBezTo>
                    <a:pt x="285" y="574"/>
                    <a:pt x="349" y="574"/>
                    <a:pt x="380" y="510"/>
                  </a:cubicBezTo>
                  <a:lnTo>
                    <a:pt x="507" y="289"/>
                  </a:lnTo>
                  <a:cubicBezTo>
                    <a:pt x="570" y="194"/>
                    <a:pt x="570" y="99"/>
                    <a:pt x="475" y="35"/>
                  </a:cubicBezTo>
                  <a:cubicBezTo>
                    <a:pt x="439" y="11"/>
                    <a:pt x="403" y="1"/>
                    <a:pt x="36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6"/>
            <p:cNvSpPr/>
            <p:nvPr/>
          </p:nvSpPr>
          <p:spPr>
            <a:xfrm>
              <a:off x="6429425" y="2317925"/>
              <a:ext cx="9525" cy="15050"/>
            </a:xfrm>
            <a:custGeom>
              <a:avLst/>
              <a:gdLst/>
              <a:ahLst/>
              <a:cxnLst/>
              <a:rect l="l" t="t" r="r" b="b"/>
              <a:pathLst>
                <a:path w="381" h="602" extrusionOk="0">
                  <a:moveTo>
                    <a:pt x="190" y="0"/>
                  </a:moveTo>
                  <a:cubicBezTo>
                    <a:pt x="95" y="0"/>
                    <a:pt x="0" y="95"/>
                    <a:pt x="0" y="190"/>
                  </a:cubicBezTo>
                  <a:lnTo>
                    <a:pt x="0" y="412"/>
                  </a:lnTo>
                  <a:cubicBezTo>
                    <a:pt x="0" y="539"/>
                    <a:pt x="95" y="602"/>
                    <a:pt x="190" y="602"/>
                  </a:cubicBezTo>
                  <a:cubicBezTo>
                    <a:pt x="285" y="602"/>
                    <a:pt x="380" y="539"/>
                    <a:pt x="380" y="412"/>
                  </a:cubicBezTo>
                  <a:lnTo>
                    <a:pt x="380" y="190"/>
                  </a:lnTo>
                  <a:cubicBezTo>
                    <a:pt x="380" y="95"/>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6"/>
            <p:cNvSpPr/>
            <p:nvPr/>
          </p:nvSpPr>
          <p:spPr>
            <a:xfrm>
              <a:off x="6460300" y="2412125"/>
              <a:ext cx="170250" cy="88700"/>
            </a:xfrm>
            <a:custGeom>
              <a:avLst/>
              <a:gdLst/>
              <a:ahLst/>
              <a:cxnLst/>
              <a:rect l="l" t="t" r="r" b="b"/>
              <a:pathLst>
                <a:path w="6810" h="3548" extrusionOk="0">
                  <a:moveTo>
                    <a:pt x="1552" y="1"/>
                  </a:moveTo>
                  <a:cubicBezTo>
                    <a:pt x="697" y="1"/>
                    <a:pt x="0" y="792"/>
                    <a:pt x="0" y="1774"/>
                  </a:cubicBezTo>
                  <a:cubicBezTo>
                    <a:pt x="0" y="2756"/>
                    <a:pt x="697" y="3548"/>
                    <a:pt x="1552" y="3548"/>
                  </a:cubicBezTo>
                  <a:lnTo>
                    <a:pt x="5257" y="3548"/>
                  </a:lnTo>
                  <a:cubicBezTo>
                    <a:pt x="6112" y="3548"/>
                    <a:pt x="6809" y="2756"/>
                    <a:pt x="6809" y="1774"/>
                  </a:cubicBezTo>
                  <a:cubicBezTo>
                    <a:pt x="6809" y="792"/>
                    <a:pt x="6112" y="1"/>
                    <a:pt x="525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6"/>
            <p:cNvSpPr/>
            <p:nvPr/>
          </p:nvSpPr>
          <p:spPr>
            <a:xfrm>
              <a:off x="6455550" y="2407375"/>
              <a:ext cx="179750" cy="98200"/>
            </a:xfrm>
            <a:custGeom>
              <a:avLst/>
              <a:gdLst/>
              <a:ahLst/>
              <a:cxnLst/>
              <a:rect l="l" t="t" r="r" b="b"/>
              <a:pathLst>
                <a:path w="7190" h="3928" extrusionOk="0">
                  <a:moveTo>
                    <a:pt x="5447" y="381"/>
                  </a:moveTo>
                  <a:cubicBezTo>
                    <a:pt x="6207" y="381"/>
                    <a:pt x="6809" y="1077"/>
                    <a:pt x="6809" y="1964"/>
                  </a:cubicBezTo>
                  <a:cubicBezTo>
                    <a:pt x="6809" y="2851"/>
                    <a:pt x="6207" y="3548"/>
                    <a:pt x="5447" y="3548"/>
                  </a:cubicBezTo>
                  <a:lnTo>
                    <a:pt x="1742" y="3548"/>
                  </a:lnTo>
                  <a:cubicBezTo>
                    <a:pt x="982" y="3548"/>
                    <a:pt x="380" y="2851"/>
                    <a:pt x="380" y="1964"/>
                  </a:cubicBezTo>
                  <a:cubicBezTo>
                    <a:pt x="380" y="1077"/>
                    <a:pt x="982" y="381"/>
                    <a:pt x="1742" y="381"/>
                  </a:cubicBezTo>
                  <a:close/>
                  <a:moveTo>
                    <a:pt x="1742" y="1"/>
                  </a:moveTo>
                  <a:cubicBezTo>
                    <a:pt x="792" y="1"/>
                    <a:pt x="0" y="887"/>
                    <a:pt x="0" y="1964"/>
                  </a:cubicBezTo>
                  <a:cubicBezTo>
                    <a:pt x="0" y="3041"/>
                    <a:pt x="792" y="3928"/>
                    <a:pt x="1742" y="3928"/>
                  </a:cubicBezTo>
                  <a:lnTo>
                    <a:pt x="5447" y="3928"/>
                  </a:lnTo>
                  <a:cubicBezTo>
                    <a:pt x="6397" y="3928"/>
                    <a:pt x="7189" y="3041"/>
                    <a:pt x="7189" y="1964"/>
                  </a:cubicBezTo>
                  <a:cubicBezTo>
                    <a:pt x="7189" y="887"/>
                    <a:pt x="6397" y="1"/>
                    <a:pt x="544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6"/>
            <p:cNvSpPr/>
            <p:nvPr/>
          </p:nvSpPr>
          <p:spPr>
            <a:xfrm>
              <a:off x="6476125" y="2428750"/>
              <a:ext cx="138575" cy="56250"/>
            </a:xfrm>
            <a:custGeom>
              <a:avLst/>
              <a:gdLst/>
              <a:ahLst/>
              <a:cxnLst/>
              <a:rect l="l" t="t" r="r" b="b"/>
              <a:pathLst>
                <a:path w="5543" h="2250" extrusionOk="0">
                  <a:moveTo>
                    <a:pt x="792" y="1"/>
                  </a:moveTo>
                  <a:cubicBezTo>
                    <a:pt x="222" y="1"/>
                    <a:pt x="1" y="508"/>
                    <a:pt x="1" y="1109"/>
                  </a:cubicBezTo>
                  <a:cubicBezTo>
                    <a:pt x="1" y="1743"/>
                    <a:pt x="222" y="2249"/>
                    <a:pt x="792" y="2249"/>
                  </a:cubicBezTo>
                  <a:lnTo>
                    <a:pt x="4751" y="2249"/>
                  </a:lnTo>
                  <a:cubicBezTo>
                    <a:pt x="5258" y="2249"/>
                    <a:pt x="5543" y="1743"/>
                    <a:pt x="5543" y="1109"/>
                  </a:cubicBezTo>
                  <a:cubicBezTo>
                    <a:pt x="5543" y="508"/>
                    <a:pt x="5226" y="1"/>
                    <a:pt x="475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6"/>
            <p:cNvSpPr/>
            <p:nvPr/>
          </p:nvSpPr>
          <p:spPr>
            <a:xfrm>
              <a:off x="6471375" y="2424000"/>
              <a:ext cx="148075" cy="64950"/>
            </a:xfrm>
            <a:custGeom>
              <a:avLst/>
              <a:gdLst/>
              <a:ahLst/>
              <a:cxnLst/>
              <a:rect l="l" t="t" r="r" b="b"/>
              <a:pathLst>
                <a:path w="5923" h="2598" extrusionOk="0">
                  <a:moveTo>
                    <a:pt x="4941" y="381"/>
                  </a:moveTo>
                  <a:cubicBezTo>
                    <a:pt x="5353" y="381"/>
                    <a:pt x="5543" y="856"/>
                    <a:pt x="5543" y="1299"/>
                  </a:cubicBezTo>
                  <a:cubicBezTo>
                    <a:pt x="5543" y="1743"/>
                    <a:pt x="5384" y="2249"/>
                    <a:pt x="4941" y="2249"/>
                  </a:cubicBezTo>
                  <a:lnTo>
                    <a:pt x="982" y="2249"/>
                  </a:lnTo>
                  <a:cubicBezTo>
                    <a:pt x="602" y="2249"/>
                    <a:pt x="381" y="1933"/>
                    <a:pt x="381" y="1299"/>
                  </a:cubicBezTo>
                  <a:cubicBezTo>
                    <a:pt x="381" y="698"/>
                    <a:pt x="571" y="381"/>
                    <a:pt x="982" y="381"/>
                  </a:cubicBezTo>
                  <a:close/>
                  <a:moveTo>
                    <a:pt x="982" y="1"/>
                  </a:moveTo>
                  <a:cubicBezTo>
                    <a:pt x="349" y="1"/>
                    <a:pt x="1" y="476"/>
                    <a:pt x="1" y="1299"/>
                  </a:cubicBezTo>
                  <a:cubicBezTo>
                    <a:pt x="1" y="2123"/>
                    <a:pt x="349" y="2598"/>
                    <a:pt x="982" y="2598"/>
                  </a:cubicBezTo>
                  <a:lnTo>
                    <a:pt x="4941" y="2598"/>
                  </a:lnTo>
                  <a:cubicBezTo>
                    <a:pt x="5511" y="2598"/>
                    <a:pt x="5923" y="2091"/>
                    <a:pt x="5923" y="1299"/>
                  </a:cubicBezTo>
                  <a:cubicBezTo>
                    <a:pt x="5923" y="539"/>
                    <a:pt x="5511" y="1"/>
                    <a:pt x="49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36"/>
            <p:cNvSpPr/>
            <p:nvPr/>
          </p:nvSpPr>
          <p:spPr>
            <a:xfrm>
              <a:off x="6575100" y="2443800"/>
              <a:ext cx="17425" cy="17450"/>
            </a:xfrm>
            <a:custGeom>
              <a:avLst/>
              <a:gdLst/>
              <a:ahLst/>
              <a:cxnLst/>
              <a:rect l="l" t="t" r="r" b="b"/>
              <a:pathLst>
                <a:path w="697" h="698" extrusionOk="0">
                  <a:moveTo>
                    <a:pt x="349" y="1"/>
                  </a:moveTo>
                  <a:cubicBezTo>
                    <a:pt x="159" y="1"/>
                    <a:pt x="0" y="159"/>
                    <a:pt x="0" y="349"/>
                  </a:cubicBezTo>
                  <a:cubicBezTo>
                    <a:pt x="0" y="539"/>
                    <a:pt x="159" y="697"/>
                    <a:pt x="349" y="697"/>
                  </a:cubicBezTo>
                  <a:cubicBezTo>
                    <a:pt x="539" y="697"/>
                    <a:pt x="697" y="539"/>
                    <a:pt x="697" y="349"/>
                  </a:cubicBezTo>
                  <a:cubicBezTo>
                    <a:pt x="697" y="159"/>
                    <a:pt x="539" y="1"/>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36"/>
            <p:cNvSpPr/>
            <p:nvPr/>
          </p:nvSpPr>
          <p:spPr>
            <a:xfrm>
              <a:off x="6570350" y="2439850"/>
              <a:ext cx="26925" cy="26150"/>
            </a:xfrm>
            <a:custGeom>
              <a:avLst/>
              <a:gdLst/>
              <a:ahLst/>
              <a:cxnLst/>
              <a:rect l="l" t="t" r="r" b="b"/>
              <a:pathLst>
                <a:path w="1077" h="1046" extrusionOk="0">
                  <a:moveTo>
                    <a:pt x="539" y="349"/>
                  </a:moveTo>
                  <a:cubicBezTo>
                    <a:pt x="634" y="349"/>
                    <a:pt x="697" y="444"/>
                    <a:pt x="697" y="507"/>
                  </a:cubicBezTo>
                  <a:cubicBezTo>
                    <a:pt x="697" y="602"/>
                    <a:pt x="634" y="665"/>
                    <a:pt x="539" y="665"/>
                  </a:cubicBezTo>
                  <a:cubicBezTo>
                    <a:pt x="444" y="665"/>
                    <a:pt x="380" y="602"/>
                    <a:pt x="380" y="507"/>
                  </a:cubicBezTo>
                  <a:cubicBezTo>
                    <a:pt x="380" y="444"/>
                    <a:pt x="444" y="349"/>
                    <a:pt x="539" y="349"/>
                  </a:cubicBezTo>
                  <a:close/>
                  <a:moveTo>
                    <a:pt x="539" y="0"/>
                  </a:moveTo>
                  <a:cubicBezTo>
                    <a:pt x="254" y="0"/>
                    <a:pt x="0" y="222"/>
                    <a:pt x="0" y="507"/>
                  </a:cubicBezTo>
                  <a:cubicBezTo>
                    <a:pt x="0" y="824"/>
                    <a:pt x="254" y="1045"/>
                    <a:pt x="539" y="1045"/>
                  </a:cubicBezTo>
                  <a:cubicBezTo>
                    <a:pt x="824" y="1045"/>
                    <a:pt x="1077" y="824"/>
                    <a:pt x="1077" y="507"/>
                  </a:cubicBezTo>
                  <a:cubicBezTo>
                    <a:pt x="1077" y="222"/>
                    <a:pt x="824" y="0"/>
                    <a:pt x="53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6"/>
            <p:cNvSpPr/>
            <p:nvPr/>
          </p:nvSpPr>
          <p:spPr>
            <a:xfrm>
              <a:off x="6497500" y="2444600"/>
              <a:ext cx="17450" cy="16650"/>
            </a:xfrm>
            <a:custGeom>
              <a:avLst/>
              <a:gdLst/>
              <a:ahLst/>
              <a:cxnLst/>
              <a:rect l="l" t="t" r="r" b="b"/>
              <a:pathLst>
                <a:path w="698" h="666" extrusionOk="0">
                  <a:moveTo>
                    <a:pt x="349" y="0"/>
                  </a:moveTo>
                  <a:cubicBezTo>
                    <a:pt x="159" y="0"/>
                    <a:pt x="1" y="127"/>
                    <a:pt x="1" y="317"/>
                  </a:cubicBezTo>
                  <a:cubicBezTo>
                    <a:pt x="1" y="507"/>
                    <a:pt x="159" y="665"/>
                    <a:pt x="349" y="665"/>
                  </a:cubicBezTo>
                  <a:cubicBezTo>
                    <a:pt x="539" y="665"/>
                    <a:pt x="697" y="507"/>
                    <a:pt x="697" y="317"/>
                  </a:cubicBezTo>
                  <a:cubicBezTo>
                    <a:pt x="697" y="127"/>
                    <a:pt x="539"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6"/>
            <p:cNvSpPr/>
            <p:nvPr/>
          </p:nvSpPr>
          <p:spPr>
            <a:xfrm>
              <a:off x="6492750" y="2439850"/>
              <a:ext cx="26950" cy="26150"/>
            </a:xfrm>
            <a:custGeom>
              <a:avLst/>
              <a:gdLst/>
              <a:ahLst/>
              <a:cxnLst/>
              <a:rect l="l" t="t" r="r" b="b"/>
              <a:pathLst>
                <a:path w="1078" h="1046" extrusionOk="0">
                  <a:moveTo>
                    <a:pt x="539" y="349"/>
                  </a:moveTo>
                  <a:cubicBezTo>
                    <a:pt x="634" y="349"/>
                    <a:pt x="697" y="444"/>
                    <a:pt x="697" y="507"/>
                  </a:cubicBezTo>
                  <a:cubicBezTo>
                    <a:pt x="697" y="602"/>
                    <a:pt x="634" y="665"/>
                    <a:pt x="539" y="665"/>
                  </a:cubicBezTo>
                  <a:cubicBezTo>
                    <a:pt x="444" y="665"/>
                    <a:pt x="381" y="602"/>
                    <a:pt x="381" y="507"/>
                  </a:cubicBezTo>
                  <a:cubicBezTo>
                    <a:pt x="381" y="444"/>
                    <a:pt x="444" y="349"/>
                    <a:pt x="539" y="349"/>
                  </a:cubicBezTo>
                  <a:close/>
                  <a:moveTo>
                    <a:pt x="539" y="0"/>
                  </a:moveTo>
                  <a:cubicBezTo>
                    <a:pt x="254" y="0"/>
                    <a:pt x="1" y="222"/>
                    <a:pt x="1" y="507"/>
                  </a:cubicBezTo>
                  <a:cubicBezTo>
                    <a:pt x="1" y="824"/>
                    <a:pt x="254" y="1045"/>
                    <a:pt x="539" y="1045"/>
                  </a:cubicBezTo>
                  <a:cubicBezTo>
                    <a:pt x="824" y="1045"/>
                    <a:pt x="1077" y="824"/>
                    <a:pt x="1077" y="507"/>
                  </a:cubicBezTo>
                  <a:cubicBezTo>
                    <a:pt x="1077" y="222"/>
                    <a:pt x="824" y="0"/>
                    <a:pt x="53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6"/>
            <p:cNvSpPr/>
            <p:nvPr/>
          </p:nvSpPr>
          <p:spPr>
            <a:xfrm>
              <a:off x="6532350" y="2464375"/>
              <a:ext cx="25350" cy="11125"/>
            </a:xfrm>
            <a:custGeom>
              <a:avLst/>
              <a:gdLst/>
              <a:ahLst/>
              <a:cxnLst/>
              <a:rect l="l" t="t" r="r" b="b"/>
              <a:pathLst>
                <a:path w="1014" h="445" extrusionOk="0">
                  <a:moveTo>
                    <a:pt x="0" y="1"/>
                  </a:moveTo>
                  <a:cubicBezTo>
                    <a:pt x="0" y="223"/>
                    <a:pt x="222" y="444"/>
                    <a:pt x="507" y="444"/>
                  </a:cubicBezTo>
                  <a:cubicBezTo>
                    <a:pt x="792" y="444"/>
                    <a:pt x="1014" y="223"/>
                    <a:pt x="10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6"/>
            <p:cNvSpPr/>
            <p:nvPr/>
          </p:nvSpPr>
          <p:spPr>
            <a:xfrm>
              <a:off x="6527600" y="2459625"/>
              <a:ext cx="34850" cy="19825"/>
            </a:xfrm>
            <a:custGeom>
              <a:avLst/>
              <a:gdLst/>
              <a:ahLst/>
              <a:cxnLst/>
              <a:rect l="l" t="t" r="r" b="b"/>
              <a:pathLst>
                <a:path w="1394" h="793" extrusionOk="0">
                  <a:moveTo>
                    <a:pt x="918" y="349"/>
                  </a:moveTo>
                  <a:cubicBezTo>
                    <a:pt x="855" y="397"/>
                    <a:pt x="776" y="421"/>
                    <a:pt x="697" y="421"/>
                  </a:cubicBezTo>
                  <a:cubicBezTo>
                    <a:pt x="618" y="421"/>
                    <a:pt x="538" y="397"/>
                    <a:pt x="475" y="349"/>
                  </a:cubicBezTo>
                  <a:close/>
                  <a:moveTo>
                    <a:pt x="190" y="1"/>
                  </a:moveTo>
                  <a:cubicBezTo>
                    <a:pt x="63" y="1"/>
                    <a:pt x="0" y="64"/>
                    <a:pt x="0" y="191"/>
                  </a:cubicBezTo>
                  <a:cubicBezTo>
                    <a:pt x="0" y="539"/>
                    <a:pt x="317" y="793"/>
                    <a:pt x="697" y="793"/>
                  </a:cubicBezTo>
                  <a:cubicBezTo>
                    <a:pt x="1077" y="793"/>
                    <a:pt x="1394" y="539"/>
                    <a:pt x="1394" y="191"/>
                  </a:cubicBezTo>
                  <a:cubicBezTo>
                    <a:pt x="1394" y="64"/>
                    <a:pt x="1330" y="1"/>
                    <a:pt x="12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6"/>
            <p:cNvSpPr/>
            <p:nvPr/>
          </p:nvSpPr>
          <p:spPr>
            <a:xfrm>
              <a:off x="6358150" y="2840250"/>
              <a:ext cx="100575" cy="89700"/>
            </a:xfrm>
            <a:custGeom>
              <a:avLst/>
              <a:gdLst/>
              <a:ahLst/>
              <a:cxnLst/>
              <a:rect l="l" t="t" r="r" b="b"/>
              <a:pathLst>
                <a:path w="4023" h="3588" extrusionOk="0">
                  <a:moveTo>
                    <a:pt x="280" y="0"/>
                  </a:moveTo>
                  <a:cubicBezTo>
                    <a:pt x="104" y="0"/>
                    <a:pt x="1" y="9"/>
                    <a:pt x="1" y="9"/>
                  </a:cubicBezTo>
                  <a:lnTo>
                    <a:pt x="1268" y="2415"/>
                  </a:lnTo>
                  <a:cubicBezTo>
                    <a:pt x="1268" y="2415"/>
                    <a:pt x="1679" y="3334"/>
                    <a:pt x="2629" y="3587"/>
                  </a:cubicBezTo>
                  <a:lnTo>
                    <a:pt x="4023" y="1909"/>
                  </a:lnTo>
                  <a:cubicBezTo>
                    <a:pt x="3516" y="1244"/>
                    <a:pt x="3009" y="769"/>
                    <a:pt x="2724" y="547"/>
                  </a:cubicBezTo>
                  <a:cubicBezTo>
                    <a:pt x="2629" y="452"/>
                    <a:pt x="2503" y="389"/>
                    <a:pt x="2344" y="357"/>
                  </a:cubicBezTo>
                  <a:cubicBezTo>
                    <a:pt x="1502" y="47"/>
                    <a:pt x="691" y="0"/>
                    <a:pt x="28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6"/>
            <p:cNvSpPr/>
            <p:nvPr/>
          </p:nvSpPr>
          <p:spPr>
            <a:xfrm>
              <a:off x="6254450" y="2895875"/>
              <a:ext cx="84725" cy="52275"/>
            </a:xfrm>
            <a:custGeom>
              <a:avLst/>
              <a:gdLst/>
              <a:ahLst/>
              <a:cxnLst/>
              <a:rect l="l" t="t" r="r" b="b"/>
              <a:pathLst>
                <a:path w="3389" h="2091" extrusionOk="0">
                  <a:moveTo>
                    <a:pt x="634" y="0"/>
                  </a:moveTo>
                  <a:lnTo>
                    <a:pt x="0" y="2091"/>
                  </a:lnTo>
                  <a:lnTo>
                    <a:pt x="3389" y="2091"/>
                  </a:lnTo>
                  <a:lnTo>
                    <a:pt x="27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6"/>
            <p:cNvSpPr/>
            <p:nvPr/>
          </p:nvSpPr>
          <p:spPr>
            <a:xfrm>
              <a:off x="6249700" y="2891125"/>
              <a:ext cx="95025" cy="61975"/>
            </a:xfrm>
            <a:custGeom>
              <a:avLst/>
              <a:gdLst/>
              <a:ahLst/>
              <a:cxnLst/>
              <a:rect l="l" t="t" r="r" b="b"/>
              <a:pathLst>
                <a:path w="3801" h="2479" extrusionOk="0">
                  <a:moveTo>
                    <a:pt x="824" y="0"/>
                  </a:moveTo>
                  <a:cubicBezTo>
                    <a:pt x="729" y="0"/>
                    <a:pt x="665" y="64"/>
                    <a:pt x="634" y="159"/>
                  </a:cubicBezTo>
                  <a:lnTo>
                    <a:pt x="0" y="2249"/>
                  </a:lnTo>
                  <a:cubicBezTo>
                    <a:pt x="0" y="2344"/>
                    <a:pt x="32" y="2439"/>
                    <a:pt x="127" y="2471"/>
                  </a:cubicBezTo>
                  <a:cubicBezTo>
                    <a:pt x="149" y="2476"/>
                    <a:pt x="171" y="2479"/>
                    <a:pt x="191" y="2479"/>
                  </a:cubicBezTo>
                  <a:cubicBezTo>
                    <a:pt x="285" y="2479"/>
                    <a:pt x="354" y="2422"/>
                    <a:pt x="380" y="2344"/>
                  </a:cubicBezTo>
                  <a:lnTo>
                    <a:pt x="950" y="380"/>
                  </a:lnTo>
                  <a:lnTo>
                    <a:pt x="2819" y="380"/>
                  </a:lnTo>
                  <a:lnTo>
                    <a:pt x="3420" y="2344"/>
                  </a:lnTo>
                  <a:cubicBezTo>
                    <a:pt x="3420" y="2407"/>
                    <a:pt x="3516" y="2471"/>
                    <a:pt x="3579" y="2471"/>
                  </a:cubicBezTo>
                  <a:lnTo>
                    <a:pt x="3642" y="2471"/>
                  </a:lnTo>
                  <a:cubicBezTo>
                    <a:pt x="3737" y="2439"/>
                    <a:pt x="3801" y="2344"/>
                    <a:pt x="3769" y="2249"/>
                  </a:cubicBezTo>
                  <a:lnTo>
                    <a:pt x="3135" y="159"/>
                  </a:lnTo>
                  <a:cubicBezTo>
                    <a:pt x="3135" y="64"/>
                    <a:pt x="3040" y="0"/>
                    <a:pt x="297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36"/>
            <p:cNvSpPr/>
            <p:nvPr/>
          </p:nvSpPr>
          <p:spPr>
            <a:xfrm>
              <a:off x="6143600" y="2677350"/>
              <a:ext cx="316725" cy="221725"/>
            </a:xfrm>
            <a:custGeom>
              <a:avLst/>
              <a:gdLst/>
              <a:ahLst/>
              <a:cxnLst/>
              <a:rect l="l" t="t" r="r" b="b"/>
              <a:pathLst>
                <a:path w="12669" h="8869" extrusionOk="0">
                  <a:moveTo>
                    <a:pt x="761" y="1"/>
                  </a:moveTo>
                  <a:cubicBezTo>
                    <a:pt x="349" y="1"/>
                    <a:pt x="1" y="318"/>
                    <a:pt x="1" y="729"/>
                  </a:cubicBezTo>
                  <a:lnTo>
                    <a:pt x="1" y="8108"/>
                  </a:lnTo>
                  <a:cubicBezTo>
                    <a:pt x="1" y="8520"/>
                    <a:pt x="349" y="8868"/>
                    <a:pt x="761" y="8868"/>
                  </a:cubicBezTo>
                  <a:lnTo>
                    <a:pt x="8646" y="8868"/>
                  </a:lnTo>
                  <a:lnTo>
                    <a:pt x="12668" y="7823"/>
                  </a:lnTo>
                  <a:lnTo>
                    <a:pt x="12668" y="729"/>
                  </a:lnTo>
                  <a:cubicBezTo>
                    <a:pt x="12668" y="318"/>
                    <a:pt x="12320" y="1"/>
                    <a:pt x="1190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6"/>
            <p:cNvSpPr/>
            <p:nvPr/>
          </p:nvSpPr>
          <p:spPr>
            <a:xfrm>
              <a:off x="6139650" y="2672600"/>
              <a:ext cx="325425" cy="231225"/>
            </a:xfrm>
            <a:custGeom>
              <a:avLst/>
              <a:gdLst/>
              <a:ahLst/>
              <a:cxnLst/>
              <a:rect l="l" t="t" r="r" b="b"/>
              <a:pathLst>
                <a:path w="13017" h="9249" extrusionOk="0">
                  <a:moveTo>
                    <a:pt x="919" y="1"/>
                  </a:moveTo>
                  <a:cubicBezTo>
                    <a:pt x="412" y="1"/>
                    <a:pt x="0" y="413"/>
                    <a:pt x="0" y="919"/>
                  </a:cubicBezTo>
                  <a:lnTo>
                    <a:pt x="0" y="8298"/>
                  </a:lnTo>
                  <a:cubicBezTo>
                    <a:pt x="0" y="8805"/>
                    <a:pt x="412" y="9248"/>
                    <a:pt x="919" y="9248"/>
                  </a:cubicBezTo>
                  <a:lnTo>
                    <a:pt x="8804" y="9248"/>
                  </a:lnTo>
                  <a:cubicBezTo>
                    <a:pt x="8899" y="9248"/>
                    <a:pt x="8994" y="9153"/>
                    <a:pt x="8994" y="9058"/>
                  </a:cubicBezTo>
                  <a:cubicBezTo>
                    <a:pt x="8994" y="8931"/>
                    <a:pt x="8899" y="8868"/>
                    <a:pt x="8804" y="8868"/>
                  </a:cubicBezTo>
                  <a:lnTo>
                    <a:pt x="919" y="8868"/>
                  </a:lnTo>
                  <a:cubicBezTo>
                    <a:pt x="602" y="8868"/>
                    <a:pt x="349" y="8615"/>
                    <a:pt x="349" y="8298"/>
                  </a:cubicBezTo>
                  <a:lnTo>
                    <a:pt x="349" y="919"/>
                  </a:lnTo>
                  <a:cubicBezTo>
                    <a:pt x="349" y="634"/>
                    <a:pt x="602" y="381"/>
                    <a:pt x="919" y="381"/>
                  </a:cubicBezTo>
                  <a:lnTo>
                    <a:pt x="12066" y="381"/>
                  </a:lnTo>
                  <a:cubicBezTo>
                    <a:pt x="12383" y="381"/>
                    <a:pt x="12636" y="634"/>
                    <a:pt x="12636" y="919"/>
                  </a:cubicBezTo>
                  <a:lnTo>
                    <a:pt x="12636" y="8013"/>
                  </a:lnTo>
                  <a:cubicBezTo>
                    <a:pt x="12636" y="8140"/>
                    <a:pt x="12731" y="8203"/>
                    <a:pt x="12826" y="8203"/>
                  </a:cubicBezTo>
                  <a:cubicBezTo>
                    <a:pt x="12921" y="8203"/>
                    <a:pt x="13016" y="8140"/>
                    <a:pt x="13016" y="8013"/>
                  </a:cubicBezTo>
                  <a:lnTo>
                    <a:pt x="13016" y="919"/>
                  </a:lnTo>
                  <a:cubicBezTo>
                    <a:pt x="13016" y="413"/>
                    <a:pt x="12573" y="1"/>
                    <a:pt x="1206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36"/>
            <p:cNvSpPr/>
            <p:nvPr/>
          </p:nvSpPr>
          <p:spPr>
            <a:xfrm>
              <a:off x="6331250" y="2854700"/>
              <a:ext cx="62550" cy="66075"/>
            </a:xfrm>
            <a:custGeom>
              <a:avLst/>
              <a:gdLst/>
              <a:ahLst/>
              <a:cxnLst/>
              <a:rect l="l" t="t" r="r" b="b"/>
              <a:pathLst>
                <a:path w="2502" h="2643" extrusionOk="0">
                  <a:moveTo>
                    <a:pt x="1995" y="1616"/>
                  </a:moveTo>
                  <a:lnTo>
                    <a:pt x="1969" y="1660"/>
                  </a:lnTo>
                  <a:lnTo>
                    <a:pt x="1990" y="1682"/>
                  </a:lnTo>
                  <a:lnTo>
                    <a:pt x="2027" y="1616"/>
                  </a:lnTo>
                  <a:close/>
                  <a:moveTo>
                    <a:pt x="380" y="1"/>
                  </a:moveTo>
                  <a:lnTo>
                    <a:pt x="95" y="507"/>
                  </a:lnTo>
                  <a:cubicBezTo>
                    <a:pt x="0" y="666"/>
                    <a:pt x="63" y="887"/>
                    <a:pt x="222" y="982"/>
                  </a:cubicBezTo>
                  <a:cubicBezTo>
                    <a:pt x="283" y="1013"/>
                    <a:pt x="347" y="1027"/>
                    <a:pt x="409" y="1027"/>
                  </a:cubicBezTo>
                  <a:cubicBezTo>
                    <a:pt x="541" y="1027"/>
                    <a:pt x="664" y="963"/>
                    <a:pt x="729" y="856"/>
                  </a:cubicBezTo>
                  <a:lnTo>
                    <a:pt x="792" y="729"/>
                  </a:lnTo>
                  <a:lnTo>
                    <a:pt x="824" y="761"/>
                  </a:lnTo>
                  <a:lnTo>
                    <a:pt x="634" y="1046"/>
                  </a:lnTo>
                  <a:cubicBezTo>
                    <a:pt x="539" y="1204"/>
                    <a:pt x="602" y="1426"/>
                    <a:pt x="760" y="1521"/>
                  </a:cubicBezTo>
                  <a:cubicBezTo>
                    <a:pt x="821" y="1551"/>
                    <a:pt x="885" y="1565"/>
                    <a:pt x="947" y="1565"/>
                  </a:cubicBezTo>
                  <a:cubicBezTo>
                    <a:pt x="1079" y="1565"/>
                    <a:pt x="1202" y="1502"/>
                    <a:pt x="1267" y="1394"/>
                  </a:cubicBezTo>
                  <a:lnTo>
                    <a:pt x="1394" y="1172"/>
                  </a:lnTo>
                  <a:lnTo>
                    <a:pt x="1394" y="1204"/>
                  </a:lnTo>
                  <a:lnTo>
                    <a:pt x="1172" y="1584"/>
                  </a:lnTo>
                  <a:cubicBezTo>
                    <a:pt x="1077" y="1742"/>
                    <a:pt x="1140" y="1964"/>
                    <a:pt x="1330" y="2059"/>
                  </a:cubicBezTo>
                  <a:cubicBezTo>
                    <a:pt x="1381" y="2090"/>
                    <a:pt x="1438" y="2104"/>
                    <a:pt x="1496" y="2104"/>
                  </a:cubicBezTo>
                  <a:cubicBezTo>
                    <a:pt x="1618" y="2104"/>
                    <a:pt x="1741" y="2040"/>
                    <a:pt x="1805" y="1932"/>
                  </a:cubicBezTo>
                  <a:lnTo>
                    <a:pt x="1969" y="1660"/>
                  </a:lnTo>
                  <a:lnTo>
                    <a:pt x="380" y="1"/>
                  </a:lnTo>
                  <a:close/>
                  <a:moveTo>
                    <a:pt x="1990" y="1682"/>
                  </a:moveTo>
                  <a:lnTo>
                    <a:pt x="1742" y="2122"/>
                  </a:lnTo>
                  <a:cubicBezTo>
                    <a:pt x="1615" y="2281"/>
                    <a:pt x="1679" y="2503"/>
                    <a:pt x="1869" y="2598"/>
                  </a:cubicBezTo>
                  <a:cubicBezTo>
                    <a:pt x="1919" y="2628"/>
                    <a:pt x="1977" y="2642"/>
                    <a:pt x="2034" y="2642"/>
                  </a:cubicBezTo>
                  <a:cubicBezTo>
                    <a:pt x="2156" y="2642"/>
                    <a:pt x="2279" y="2578"/>
                    <a:pt x="2344" y="2471"/>
                  </a:cubicBezTo>
                  <a:lnTo>
                    <a:pt x="2502" y="2217"/>
                  </a:lnTo>
                  <a:lnTo>
                    <a:pt x="1990" y="1682"/>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6"/>
            <p:cNvSpPr/>
            <p:nvPr/>
          </p:nvSpPr>
          <p:spPr>
            <a:xfrm>
              <a:off x="6328075" y="2850725"/>
              <a:ext cx="71275" cy="74475"/>
            </a:xfrm>
            <a:custGeom>
              <a:avLst/>
              <a:gdLst/>
              <a:ahLst/>
              <a:cxnLst/>
              <a:rect l="l" t="t" r="r" b="b"/>
              <a:pathLst>
                <a:path w="2851" h="2979" extrusionOk="0">
                  <a:moveTo>
                    <a:pt x="527" y="0"/>
                  </a:moveTo>
                  <a:cubicBezTo>
                    <a:pt x="461" y="0"/>
                    <a:pt x="401" y="35"/>
                    <a:pt x="381" y="96"/>
                  </a:cubicBezTo>
                  <a:lnTo>
                    <a:pt x="95" y="571"/>
                  </a:lnTo>
                  <a:cubicBezTo>
                    <a:pt x="0" y="698"/>
                    <a:pt x="0" y="856"/>
                    <a:pt x="32" y="983"/>
                  </a:cubicBezTo>
                  <a:cubicBezTo>
                    <a:pt x="64" y="1110"/>
                    <a:pt x="159" y="1236"/>
                    <a:pt x="285" y="1300"/>
                  </a:cubicBezTo>
                  <a:cubicBezTo>
                    <a:pt x="349" y="1363"/>
                    <a:pt x="444" y="1395"/>
                    <a:pt x="539" y="1395"/>
                  </a:cubicBezTo>
                  <a:cubicBezTo>
                    <a:pt x="539" y="1426"/>
                    <a:pt x="539" y="1458"/>
                    <a:pt x="571" y="1521"/>
                  </a:cubicBezTo>
                  <a:cubicBezTo>
                    <a:pt x="602" y="1648"/>
                    <a:pt x="697" y="1775"/>
                    <a:pt x="824" y="1838"/>
                  </a:cubicBezTo>
                  <a:cubicBezTo>
                    <a:pt x="887" y="1901"/>
                    <a:pt x="982" y="1933"/>
                    <a:pt x="1077" y="1933"/>
                  </a:cubicBezTo>
                  <a:cubicBezTo>
                    <a:pt x="1077" y="1965"/>
                    <a:pt x="1077" y="1996"/>
                    <a:pt x="1109" y="2060"/>
                  </a:cubicBezTo>
                  <a:cubicBezTo>
                    <a:pt x="1141" y="2186"/>
                    <a:pt x="1236" y="2313"/>
                    <a:pt x="1362" y="2376"/>
                  </a:cubicBezTo>
                  <a:cubicBezTo>
                    <a:pt x="1426" y="2440"/>
                    <a:pt x="1521" y="2471"/>
                    <a:pt x="1616" y="2471"/>
                  </a:cubicBezTo>
                  <a:cubicBezTo>
                    <a:pt x="1616" y="2503"/>
                    <a:pt x="1616" y="2535"/>
                    <a:pt x="1647" y="2598"/>
                  </a:cubicBezTo>
                  <a:cubicBezTo>
                    <a:pt x="1679" y="2725"/>
                    <a:pt x="1774" y="2852"/>
                    <a:pt x="1901" y="2915"/>
                  </a:cubicBezTo>
                  <a:cubicBezTo>
                    <a:pt x="1964" y="2978"/>
                    <a:pt x="2059" y="2978"/>
                    <a:pt x="2154" y="2978"/>
                  </a:cubicBezTo>
                  <a:cubicBezTo>
                    <a:pt x="2344" y="2978"/>
                    <a:pt x="2534" y="2883"/>
                    <a:pt x="2629" y="2725"/>
                  </a:cubicBezTo>
                  <a:lnTo>
                    <a:pt x="2787" y="2471"/>
                  </a:lnTo>
                  <a:cubicBezTo>
                    <a:pt x="2851" y="2376"/>
                    <a:pt x="2819" y="2281"/>
                    <a:pt x="2724" y="2218"/>
                  </a:cubicBezTo>
                  <a:cubicBezTo>
                    <a:pt x="2690" y="2196"/>
                    <a:pt x="2653" y="2185"/>
                    <a:pt x="2617" y="2185"/>
                  </a:cubicBezTo>
                  <a:cubicBezTo>
                    <a:pt x="2551" y="2185"/>
                    <a:pt x="2491" y="2220"/>
                    <a:pt x="2471" y="2281"/>
                  </a:cubicBezTo>
                  <a:lnTo>
                    <a:pt x="2312" y="2535"/>
                  </a:lnTo>
                  <a:cubicBezTo>
                    <a:pt x="2289" y="2581"/>
                    <a:pt x="2215" y="2611"/>
                    <a:pt x="2152" y="2611"/>
                  </a:cubicBezTo>
                  <a:cubicBezTo>
                    <a:pt x="2129" y="2611"/>
                    <a:pt x="2108" y="2607"/>
                    <a:pt x="2091" y="2598"/>
                  </a:cubicBezTo>
                  <a:cubicBezTo>
                    <a:pt x="2027" y="2566"/>
                    <a:pt x="2027" y="2535"/>
                    <a:pt x="1996" y="2503"/>
                  </a:cubicBezTo>
                  <a:cubicBezTo>
                    <a:pt x="1996" y="2440"/>
                    <a:pt x="1996" y="2408"/>
                    <a:pt x="2027" y="2376"/>
                  </a:cubicBezTo>
                  <a:lnTo>
                    <a:pt x="2312" y="1870"/>
                  </a:lnTo>
                  <a:cubicBezTo>
                    <a:pt x="2344" y="1806"/>
                    <a:pt x="2344" y="1711"/>
                    <a:pt x="2281" y="1648"/>
                  </a:cubicBezTo>
                  <a:lnTo>
                    <a:pt x="2249" y="1648"/>
                  </a:lnTo>
                  <a:cubicBezTo>
                    <a:pt x="2217" y="1585"/>
                    <a:pt x="2154" y="1585"/>
                    <a:pt x="2091" y="1585"/>
                  </a:cubicBezTo>
                  <a:cubicBezTo>
                    <a:pt x="2059" y="1585"/>
                    <a:pt x="1996" y="1616"/>
                    <a:pt x="1964" y="1680"/>
                  </a:cubicBezTo>
                  <a:lnTo>
                    <a:pt x="1774" y="1996"/>
                  </a:lnTo>
                  <a:cubicBezTo>
                    <a:pt x="1754" y="2057"/>
                    <a:pt x="1696" y="2079"/>
                    <a:pt x="1640" y="2079"/>
                  </a:cubicBezTo>
                  <a:cubicBezTo>
                    <a:pt x="1607" y="2079"/>
                    <a:pt x="1575" y="2071"/>
                    <a:pt x="1552" y="2060"/>
                  </a:cubicBezTo>
                  <a:cubicBezTo>
                    <a:pt x="1489" y="2028"/>
                    <a:pt x="1457" y="1996"/>
                    <a:pt x="1457" y="1965"/>
                  </a:cubicBezTo>
                  <a:cubicBezTo>
                    <a:pt x="1457" y="1901"/>
                    <a:pt x="1457" y="1870"/>
                    <a:pt x="1489" y="1838"/>
                  </a:cubicBezTo>
                  <a:lnTo>
                    <a:pt x="1711" y="1458"/>
                  </a:lnTo>
                  <a:cubicBezTo>
                    <a:pt x="1742" y="1395"/>
                    <a:pt x="1742" y="1331"/>
                    <a:pt x="1679" y="1268"/>
                  </a:cubicBezTo>
                  <a:lnTo>
                    <a:pt x="1679" y="1236"/>
                  </a:lnTo>
                  <a:cubicBezTo>
                    <a:pt x="1647" y="1173"/>
                    <a:pt x="1584" y="1173"/>
                    <a:pt x="1521" y="1173"/>
                  </a:cubicBezTo>
                  <a:cubicBezTo>
                    <a:pt x="1457" y="1173"/>
                    <a:pt x="1394" y="1205"/>
                    <a:pt x="1362" y="1268"/>
                  </a:cubicBezTo>
                  <a:lnTo>
                    <a:pt x="1236" y="1458"/>
                  </a:lnTo>
                  <a:cubicBezTo>
                    <a:pt x="1195" y="1519"/>
                    <a:pt x="1141" y="1554"/>
                    <a:pt x="1082" y="1554"/>
                  </a:cubicBezTo>
                  <a:cubicBezTo>
                    <a:pt x="1050" y="1554"/>
                    <a:pt x="1016" y="1544"/>
                    <a:pt x="982" y="1521"/>
                  </a:cubicBezTo>
                  <a:cubicBezTo>
                    <a:pt x="951" y="1490"/>
                    <a:pt x="919" y="1458"/>
                    <a:pt x="919" y="1426"/>
                  </a:cubicBezTo>
                  <a:cubicBezTo>
                    <a:pt x="919" y="1363"/>
                    <a:pt x="919" y="1331"/>
                    <a:pt x="951" y="1300"/>
                  </a:cubicBezTo>
                  <a:lnTo>
                    <a:pt x="1109" y="1015"/>
                  </a:lnTo>
                  <a:cubicBezTo>
                    <a:pt x="1141" y="951"/>
                    <a:pt x="1141" y="888"/>
                    <a:pt x="1109" y="825"/>
                  </a:cubicBezTo>
                  <a:lnTo>
                    <a:pt x="1109" y="793"/>
                  </a:lnTo>
                  <a:cubicBezTo>
                    <a:pt x="1077" y="730"/>
                    <a:pt x="1014" y="698"/>
                    <a:pt x="951" y="698"/>
                  </a:cubicBezTo>
                  <a:cubicBezTo>
                    <a:pt x="887" y="698"/>
                    <a:pt x="824" y="730"/>
                    <a:pt x="792" y="793"/>
                  </a:cubicBezTo>
                  <a:lnTo>
                    <a:pt x="697" y="920"/>
                  </a:lnTo>
                  <a:cubicBezTo>
                    <a:pt x="677" y="981"/>
                    <a:pt x="617" y="1016"/>
                    <a:pt x="560" y="1016"/>
                  </a:cubicBezTo>
                  <a:cubicBezTo>
                    <a:pt x="528" y="1016"/>
                    <a:pt x="498" y="1005"/>
                    <a:pt x="476" y="983"/>
                  </a:cubicBezTo>
                  <a:cubicBezTo>
                    <a:pt x="412" y="951"/>
                    <a:pt x="381" y="920"/>
                    <a:pt x="381" y="888"/>
                  </a:cubicBezTo>
                  <a:cubicBezTo>
                    <a:pt x="381" y="856"/>
                    <a:pt x="381" y="793"/>
                    <a:pt x="412" y="761"/>
                  </a:cubicBezTo>
                  <a:lnTo>
                    <a:pt x="697" y="286"/>
                  </a:lnTo>
                  <a:cubicBezTo>
                    <a:pt x="729" y="191"/>
                    <a:pt x="729" y="65"/>
                    <a:pt x="634" y="33"/>
                  </a:cubicBezTo>
                  <a:cubicBezTo>
                    <a:pt x="600" y="11"/>
                    <a:pt x="563" y="0"/>
                    <a:pt x="5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6"/>
            <p:cNvSpPr/>
            <p:nvPr/>
          </p:nvSpPr>
          <p:spPr>
            <a:xfrm>
              <a:off x="6330450" y="2828775"/>
              <a:ext cx="55450" cy="38625"/>
            </a:xfrm>
            <a:custGeom>
              <a:avLst/>
              <a:gdLst/>
              <a:ahLst/>
              <a:cxnLst/>
              <a:rect l="l" t="t" r="r" b="b"/>
              <a:pathLst>
                <a:path w="2218" h="1545" extrusionOk="0">
                  <a:moveTo>
                    <a:pt x="476" y="1"/>
                  </a:moveTo>
                  <a:cubicBezTo>
                    <a:pt x="373" y="1"/>
                    <a:pt x="270" y="40"/>
                    <a:pt x="190" y="119"/>
                  </a:cubicBezTo>
                  <a:lnTo>
                    <a:pt x="159" y="151"/>
                  </a:lnTo>
                  <a:cubicBezTo>
                    <a:pt x="0" y="309"/>
                    <a:pt x="0" y="563"/>
                    <a:pt x="159" y="721"/>
                  </a:cubicBezTo>
                  <a:lnTo>
                    <a:pt x="792" y="1323"/>
                  </a:lnTo>
                  <a:lnTo>
                    <a:pt x="2217" y="1544"/>
                  </a:lnTo>
                  <a:lnTo>
                    <a:pt x="761" y="119"/>
                  </a:lnTo>
                  <a:cubicBezTo>
                    <a:pt x="681" y="40"/>
                    <a:pt x="578" y="1"/>
                    <a:pt x="47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36"/>
            <p:cNvSpPr/>
            <p:nvPr/>
          </p:nvSpPr>
          <p:spPr>
            <a:xfrm>
              <a:off x="6327275" y="2824125"/>
              <a:ext cx="64150" cy="48025"/>
            </a:xfrm>
            <a:custGeom>
              <a:avLst/>
              <a:gdLst/>
              <a:ahLst/>
              <a:cxnLst/>
              <a:rect l="l" t="t" r="r" b="b"/>
              <a:pathLst>
                <a:path w="2566" h="1921" extrusionOk="0">
                  <a:moveTo>
                    <a:pt x="591" y="0"/>
                  </a:moveTo>
                  <a:cubicBezTo>
                    <a:pt x="442" y="0"/>
                    <a:pt x="298" y="56"/>
                    <a:pt x="191" y="179"/>
                  </a:cubicBezTo>
                  <a:lnTo>
                    <a:pt x="159" y="210"/>
                  </a:lnTo>
                  <a:cubicBezTo>
                    <a:pt x="64" y="305"/>
                    <a:pt x="1" y="464"/>
                    <a:pt x="1" y="622"/>
                  </a:cubicBezTo>
                  <a:cubicBezTo>
                    <a:pt x="1" y="780"/>
                    <a:pt x="64" y="939"/>
                    <a:pt x="159" y="1034"/>
                  </a:cubicBezTo>
                  <a:lnTo>
                    <a:pt x="793" y="1667"/>
                  </a:lnTo>
                  <a:cubicBezTo>
                    <a:pt x="824" y="1699"/>
                    <a:pt x="872" y="1715"/>
                    <a:pt x="919" y="1715"/>
                  </a:cubicBezTo>
                  <a:cubicBezTo>
                    <a:pt x="967" y="1715"/>
                    <a:pt x="1014" y="1699"/>
                    <a:pt x="1046" y="1667"/>
                  </a:cubicBezTo>
                  <a:cubicBezTo>
                    <a:pt x="1109" y="1572"/>
                    <a:pt x="1109" y="1477"/>
                    <a:pt x="1046" y="1382"/>
                  </a:cubicBezTo>
                  <a:lnTo>
                    <a:pt x="413" y="780"/>
                  </a:lnTo>
                  <a:cubicBezTo>
                    <a:pt x="381" y="749"/>
                    <a:pt x="349" y="685"/>
                    <a:pt x="349" y="622"/>
                  </a:cubicBezTo>
                  <a:cubicBezTo>
                    <a:pt x="349" y="559"/>
                    <a:pt x="381" y="495"/>
                    <a:pt x="413" y="464"/>
                  </a:cubicBezTo>
                  <a:lnTo>
                    <a:pt x="444" y="432"/>
                  </a:lnTo>
                  <a:cubicBezTo>
                    <a:pt x="492" y="384"/>
                    <a:pt x="555" y="361"/>
                    <a:pt x="614" y="361"/>
                  </a:cubicBezTo>
                  <a:cubicBezTo>
                    <a:pt x="674" y="361"/>
                    <a:pt x="729" y="384"/>
                    <a:pt x="761" y="432"/>
                  </a:cubicBezTo>
                  <a:lnTo>
                    <a:pt x="2218" y="1889"/>
                  </a:lnTo>
                  <a:cubicBezTo>
                    <a:pt x="2249" y="1920"/>
                    <a:pt x="2313" y="1920"/>
                    <a:pt x="2344" y="1920"/>
                  </a:cubicBezTo>
                  <a:cubicBezTo>
                    <a:pt x="2408" y="1920"/>
                    <a:pt x="2439" y="1920"/>
                    <a:pt x="2471" y="1889"/>
                  </a:cubicBezTo>
                  <a:cubicBezTo>
                    <a:pt x="2566" y="1794"/>
                    <a:pt x="2566" y="1699"/>
                    <a:pt x="2471" y="1604"/>
                  </a:cubicBezTo>
                  <a:lnTo>
                    <a:pt x="1046" y="179"/>
                  </a:lnTo>
                  <a:cubicBezTo>
                    <a:pt x="915" y="64"/>
                    <a:pt x="750" y="0"/>
                    <a:pt x="5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36"/>
            <p:cNvSpPr/>
            <p:nvPr/>
          </p:nvSpPr>
          <p:spPr>
            <a:xfrm>
              <a:off x="6347875" y="2854425"/>
              <a:ext cx="70475" cy="47025"/>
            </a:xfrm>
            <a:custGeom>
              <a:avLst/>
              <a:gdLst/>
              <a:ahLst/>
              <a:cxnLst/>
              <a:rect l="l" t="t" r="r" b="b"/>
              <a:pathLst>
                <a:path w="2819" h="1881" extrusionOk="0">
                  <a:moveTo>
                    <a:pt x="534" y="1"/>
                  </a:moveTo>
                  <a:cubicBezTo>
                    <a:pt x="386" y="1"/>
                    <a:pt x="236" y="65"/>
                    <a:pt x="159" y="202"/>
                  </a:cubicBezTo>
                  <a:cubicBezTo>
                    <a:pt x="0" y="392"/>
                    <a:pt x="32" y="677"/>
                    <a:pt x="254" y="835"/>
                  </a:cubicBezTo>
                  <a:lnTo>
                    <a:pt x="1679" y="1880"/>
                  </a:lnTo>
                  <a:lnTo>
                    <a:pt x="2819" y="1342"/>
                  </a:lnTo>
                  <a:lnTo>
                    <a:pt x="792" y="75"/>
                  </a:lnTo>
                  <a:cubicBezTo>
                    <a:pt x="719" y="26"/>
                    <a:pt x="627" y="1"/>
                    <a:pt x="53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6"/>
            <p:cNvSpPr/>
            <p:nvPr/>
          </p:nvSpPr>
          <p:spPr>
            <a:xfrm>
              <a:off x="6343900" y="2849800"/>
              <a:ext cx="79200" cy="56400"/>
            </a:xfrm>
            <a:custGeom>
              <a:avLst/>
              <a:gdLst/>
              <a:ahLst/>
              <a:cxnLst/>
              <a:rect l="l" t="t" r="r" b="b"/>
              <a:pathLst>
                <a:path w="3168" h="2256" extrusionOk="0">
                  <a:moveTo>
                    <a:pt x="688" y="0"/>
                  </a:moveTo>
                  <a:cubicBezTo>
                    <a:pt x="489" y="0"/>
                    <a:pt x="291" y="91"/>
                    <a:pt x="159" y="260"/>
                  </a:cubicBezTo>
                  <a:cubicBezTo>
                    <a:pt x="64" y="418"/>
                    <a:pt x="1" y="577"/>
                    <a:pt x="33" y="767"/>
                  </a:cubicBezTo>
                  <a:cubicBezTo>
                    <a:pt x="64" y="925"/>
                    <a:pt x="159" y="1083"/>
                    <a:pt x="318" y="1178"/>
                  </a:cubicBezTo>
                  <a:lnTo>
                    <a:pt x="1711" y="2223"/>
                  </a:lnTo>
                  <a:cubicBezTo>
                    <a:pt x="1774" y="2255"/>
                    <a:pt x="1806" y="2255"/>
                    <a:pt x="1838" y="2255"/>
                  </a:cubicBezTo>
                  <a:cubicBezTo>
                    <a:pt x="1901" y="2255"/>
                    <a:pt x="1964" y="2223"/>
                    <a:pt x="1964" y="2192"/>
                  </a:cubicBezTo>
                  <a:cubicBezTo>
                    <a:pt x="2028" y="2097"/>
                    <a:pt x="2028" y="1970"/>
                    <a:pt x="1933" y="1938"/>
                  </a:cubicBezTo>
                  <a:lnTo>
                    <a:pt x="508" y="893"/>
                  </a:lnTo>
                  <a:cubicBezTo>
                    <a:pt x="444" y="830"/>
                    <a:pt x="413" y="767"/>
                    <a:pt x="413" y="703"/>
                  </a:cubicBezTo>
                  <a:cubicBezTo>
                    <a:pt x="381" y="640"/>
                    <a:pt x="413" y="545"/>
                    <a:pt x="444" y="482"/>
                  </a:cubicBezTo>
                  <a:cubicBezTo>
                    <a:pt x="502" y="405"/>
                    <a:pt x="594" y="363"/>
                    <a:pt x="686" y="363"/>
                  </a:cubicBezTo>
                  <a:cubicBezTo>
                    <a:pt x="746" y="363"/>
                    <a:pt x="806" y="381"/>
                    <a:pt x="856" y="418"/>
                  </a:cubicBezTo>
                  <a:lnTo>
                    <a:pt x="2883" y="1717"/>
                  </a:lnTo>
                  <a:cubicBezTo>
                    <a:pt x="2900" y="1725"/>
                    <a:pt x="2921" y="1729"/>
                    <a:pt x="2945" y="1729"/>
                  </a:cubicBezTo>
                  <a:cubicBezTo>
                    <a:pt x="3009" y="1729"/>
                    <a:pt x="3090" y="1700"/>
                    <a:pt x="3136" y="1653"/>
                  </a:cubicBezTo>
                  <a:cubicBezTo>
                    <a:pt x="3168" y="1558"/>
                    <a:pt x="3168" y="1432"/>
                    <a:pt x="3073" y="1400"/>
                  </a:cubicBezTo>
                  <a:lnTo>
                    <a:pt x="1078" y="133"/>
                  </a:lnTo>
                  <a:cubicBezTo>
                    <a:pt x="962" y="43"/>
                    <a:pt x="824" y="0"/>
                    <a:pt x="68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6"/>
            <p:cNvSpPr/>
            <p:nvPr/>
          </p:nvSpPr>
          <p:spPr>
            <a:xfrm>
              <a:off x="6353400" y="2835500"/>
              <a:ext cx="110875" cy="57225"/>
            </a:xfrm>
            <a:custGeom>
              <a:avLst/>
              <a:gdLst/>
              <a:ahLst/>
              <a:cxnLst/>
              <a:rect l="l" t="t" r="r" b="b"/>
              <a:pathLst>
                <a:path w="4435" h="2289" extrusionOk="0">
                  <a:moveTo>
                    <a:pt x="491" y="0"/>
                  </a:moveTo>
                  <a:cubicBezTo>
                    <a:pt x="310" y="0"/>
                    <a:pt x="200" y="9"/>
                    <a:pt x="191" y="9"/>
                  </a:cubicBezTo>
                  <a:cubicBezTo>
                    <a:pt x="64" y="9"/>
                    <a:pt x="1" y="104"/>
                    <a:pt x="1" y="199"/>
                  </a:cubicBezTo>
                  <a:cubicBezTo>
                    <a:pt x="1" y="294"/>
                    <a:pt x="96" y="389"/>
                    <a:pt x="223" y="389"/>
                  </a:cubicBezTo>
                  <a:cubicBezTo>
                    <a:pt x="223" y="389"/>
                    <a:pt x="333" y="379"/>
                    <a:pt x="520" y="379"/>
                  </a:cubicBezTo>
                  <a:cubicBezTo>
                    <a:pt x="926" y="379"/>
                    <a:pt x="1691" y="424"/>
                    <a:pt x="2471" y="705"/>
                  </a:cubicBezTo>
                  <a:cubicBezTo>
                    <a:pt x="2598" y="769"/>
                    <a:pt x="2693" y="800"/>
                    <a:pt x="2788" y="895"/>
                  </a:cubicBezTo>
                  <a:cubicBezTo>
                    <a:pt x="3073" y="1085"/>
                    <a:pt x="3579" y="1560"/>
                    <a:pt x="4086" y="2225"/>
                  </a:cubicBezTo>
                  <a:cubicBezTo>
                    <a:pt x="4118" y="2257"/>
                    <a:pt x="4181" y="2289"/>
                    <a:pt x="4213" y="2289"/>
                  </a:cubicBezTo>
                  <a:cubicBezTo>
                    <a:pt x="4245" y="2289"/>
                    <a:pt x="4308" y="2289"/>
                    <a:pt x="4340" y="2257"/>
                  </a:cubicBezTo>
                  <a:cubicBezTo>
                    <a:pt x="4403" y="2194"/>
                    <a:pt x="4435" y="2067"/>
                    <a:pt x="4371" y="2004"/>
                  </a:cubicBezTo>
                  <a:cubicBezTo>
                    <a:pt x="3865" y="1307"/>
                    <a:pt x="3294" y="800"/>
                    <a:pt x="3041" y="579"/>
                  </a:cubicBezTo>
                  <a:cubicBezTo>
                    <a:pt x="2914" y="484"/>
                    <a:pt x="2756" y="420"/>
                    <a:pt x="2598" y="357"/>
                  </a:cubicBezTo>
                  <a:cubicBezTo>
                    <a:pt x="1733" y="47"/>
                    <a:pt x="915" y="0"/>
                    <a:pt x="4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6"/>
            <p:cNvSpPr/>
            <p:nvPr/>
          </p:nvSpPr>
          <p:spPr>
            <a:xfrm>
              <a:off x="6384275" y="2896375"/>
              <a:ext cx="45175" cy="37525"/>
            </a:xfrm>
            <a:custGeom>
              <a:avLst/>
              <a:gdLst/>
              <a:ahLst/>
              <a:cxnLst/>
              <a:rect l="l" t="t" r="r" b="b"/>
              <a:pathLst>
                <a:path w="1807" h="1501" extrusionOk="0">
                  <a:moveTo>
                    <a:pt x="230" y="0"/>
                  </a:moveTo>
                  <a:cubicBezTo>
                    <a:pt x="207" y="0"/>
                    <a:pt x="183" y="4"/>
                    <a:pt x="159" y="12"/>
                  </a:cubicBezTo>
                  <a:cubicBezTo>
                    <a:pt x="64" y="44"/>
                    <a:pt x="1" y="170"/>
                    <a:pt x="64" y="265"/>
                  </a:cubicBezTo>
                  <a:cubicBezTo>
                    <a:pt x="64" y="297"/>
                    <a:pt x="508" y="1247"/>
                    <a:pt x="1553" y="1501"/>
                  </a:cubicBezTo>
                  <a:lnTo>
                    <a:pt x="1584" y="1501"/>
                  </a:lnTo>
                  <a:cubicBezTo>
                    <a:pt x="1679" y="1501"/>
                    <a:pt x="1743" y="1469"/>
                    <a:pt x="1774" y="1374"/>
                  </a:cubicBezTo>
                  <a:cubicBezTo>
                    <a:pt x="1806" y="1279"/>
                    <a:pt x="1743" y="1184"/>
                    <a:pt x="1648" y="1152"/>
                  </a:cubicBezTo>
                  <a:cubicBezTo>
                    <a:pt x="793" y="931"/>
                    <a:pt x="381" y="107"/>
                    <a:pt x="381" y="107"/>
                  </a:cubicBezTo>
                  <a:cubicBezTo>
                    <a:pt x="357" y="36"/>
                    <a:pt x="298"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6"/>
            <p:cNvSpPr/>
            <p:nvPr/>
          </p:nvSpPr>
          <p:spPr>
            <a:xfrm>
              <a:off x="6316200" y="2823625"/>
              <a:ext cx="19025" cy="17650"/>
            </a:xfrm>
            <a:custGeom>
              <a:avLst/>
              <a:gdLst/>
              <a:ahLst/>
              <a:cxnLst/>
              <a:rect l="l" t="t" r="r" b="b"/>
              <a:pathLst>
                <a:path w="761" h="706" extrusionOk="0">
                  <a:moveTo>
                    <a:pt x="206" y="1"/>
                  </a:moveTo>
                  <a:cubicBezTo>
                    <a:pt x="159" y="1"/>
                    <a:pt x="111" y="24"/>
                    <a:pt x="64" y="72"/>
                  </a:cubicBezTo>
                  <a:cubicBezTo>
                    <a:pt x="0" y="135"/>
                    <a:pt x="0" y="262"/>
                    <a:pt x="64" y="325"/>
                  </a:cubicBezTo>
                  <a:lnTo>
                    <a:pt x="412" y="674"/>
                  </a:lnTo>
                  <a:cubicBezTo>
                    <a:pt x="444" y="705"/>
                    <a:pt x="507" y="705"/>
                    <a:pt x="539" y="705"/>
                  </a:cubicBezTo>
                  <a:cubicBezTo>
                    <a:pt x="602" y="705"/>
                    <a:pt x="634" y="705"/>
                    <a:pt x="665" y="674"/>
                  </a:cubicBezTo>
                  <a:cubicBezTo>
                    <a:pt x="760" y="579"/>
                    <a:pt x="760" y="484"/>
                    <a:pt x="665" y="389"/>
                  </a:cubicBezTo>
                  <a:lnTo>
                    <a:pt x="349" y="72"/>
                  </a:lnTo>
                  <a:cubicBezTo>
                    <a:pt x="301" y="24"/>
                    <a:pt x="254" y="1"/>
                    <a:pt x="20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6"/>
            <p:cNvSpPr/>
            <p:nvPr/>
          </p:nvSpPr>
          <p:spPr>
            <a:xfrm>
              <a:off x="6325700" y="2813925"/>
              <a:ext cx="19025" cy="17850"/>
            </a:xfrm>
            <a:custGeom>
              <a:avLst/>
              <a:gdLst/>
              <a:ahLst/>
              <a:cxnLst/>
              <a:rect l="l" t="t" r="r" b="b"/>
              <a:pathLst>
                <a:path w="761" h="714" extrusionOk="0">
                  <a:moveTo>
                    <a:pt x="222" y="1"/>
                  </a:moveTo>
                  <a:cubicBezTo>
                    <a:pt x="175" y="1"/>
                    <a:pt x="127" y="17"/>
                    <a:pt x="95" y="48"/>
                  </a:cubicBezTo>
                  <a:cubicBezTo>
                    <a:pt x="0" y="143"/>
                    <a:pt x="32" y="238"/>
                    <a:pt x="95" y="333"/>
                  </a:cubicBezTo>
                  <a:lnTo>
                    <a:pt x="444" y="650"/>
                  </a:lnTo>
                  <a:cubicBezTo>
                    <a:pt x="476" y="682"/>
                    <a:pt x="507" y="713"/>
                    <a:pt x="571" y="713"/>
                  </a:cubicBezTo>
                  <a:cubicBezTo>
                    <a:pt x="602" y="713"/>
                    <a:pt x="666" y="713"/>
                    <a:pt x="697" y="650"/>
                  </a:cubicBezTo>
                  <a:cubicBezTo>
                    <a:pt x="761" y="587"/>
                    <a:pt x="761" y="460"/>
                    <a:pt x="697" y="397"/>
                  </a:cubicBezTo>
                  <a:lnTo>
                    <a:pt x="349" y="48"/>
                  </a:lnTo>
                  <a:cubicBezTo>
                    <a:pt x="317" y="17"/>
                    <a:pt x="270" y="1"/>
                    <a:pt x="2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6"/>
            <p:cNvSpPr/>
            <p:nvPr/>
          </p:nvSpPr>
          <p:spPr>
            <a:xfrm>
              <a:off x="6234650" y="2738725"/>
              <a:ext cx="99000" cy="88700"/>
            </a:xfrm>
            <a:custGeom>
              <a:avLst/>
              <a:gdLst/>
              <a:ahLst/>
              <a:cxnLst/>
              <a:rect l="l" t="t" r="r" b="b"/>
              <a:pathLst>
                <a:path w="3960" h="3548" extrusionOk="0">
                  <a:moveTo>
                    <a:pt x="1968" y="0"/>
                  </a:moveTo>
                  <a:cubicBezTo>
                    <a:pt x="1505" y="0"/>
                    <a:pt x="1046" y="174"/>
                    <a:pt x="697" y="523"/>
                  </a:cubicBezTo>
                  <a:cubicBezTo>
                    <a:pt x="1" y="1219"/>
                    <a:pt x="1" y="2328"/>
                    <a:pt x="697" y="3025"/>
                  </a:cubicBezTo>
                  <a:cubicBezTo>
                    <a:pt x="1061" y="3373"/>
                    <a:pt x="1529" y="3547"/>
                    <a:pt x="1992" y="3547"/>
                  </a:cubicBezTo>
                  <a:cubicBezTo>
                    <a:pt x="2455" y="3547"/>
                    <a:pt x="2914" y="3373"/>
                    <a:pt x="3262" y="3025"/>
                  </a:cubicBezTo>
                  <a:cubicBezTo>
                    <a:pt x="3959" y="2328"/>
                    <a:pt x="3959" y="1219"/>
                    <a:pt x="3262" y="523"/>
                  </a:cubicBezTo>
                  <a:cubicBezTo>
                    <a:pt x="2898" y="174"/>
                    <a:pt x="2431" y="0"/>
                    <a:pt x="1968"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6"/>
            <p:cNvSpPr/>
            <p:nvPr/>
          </p:nvSpPr>
          <p:spPr>
            <a:xfrm>
              <a:off x="6234650" y="2733575"/>
              <a:ext cx="99000" cy="98200"/>
            </a:xfrm>
            <a:custGeom>
              <a:avLst/>
              <a:gdLst/>
              <a:ahLst/>
              <a:cxnLst/>
              <a:rect l="l" t="t" r="r" b="b"/>
              <a:pathLst>
                <a:path w="3960" h="3928" extrusionOk="0">
                  <a:moveTo>
                    <a:pt x="1964" y="380"/>
                  </a:moveTo>
                  <a:cubicBezTo>
                    <a:pt x="2407" y="380"/>
                    <a:pt x="2819" y="539"/>
                    <a:pt x="3104" y="855"/>
                  </a:cubicBezTo>
                  <a:cubicBezTo>
                    <a:pt x="3421" y="1140"/>
                    <a:pt x="3579" y="1552"/>
                    <a:pt x="3579" y="1964"/>
                  </a:cubicBezTo>
                  <a:cubicBezTo>
                    <a:pt x="3579" y="2407"/>
                    <a:pt x="3421" y="2787"/>
                    <a:pt x="3104" y="3104"/>
                  </a:cubicBezTo>
                  <a:cubicBezTo>
                    <a:pt x="2803" y="3421"/>
                    <a:pt x="2392" y="3579"/>
                    <a:pt x="1976" y="3579"/>
                  </a:cubicBezTo>
                  <a:cubicBezTo>
                    <a:pt x="1560" y="3579"/>
                    <a:pt x="1141" y="3421"/>
                    <a:pt x="824" y="3104"/>
                  </a:cubicBezTo>
                  <a:cubicBezTo>
                    <a:pt x="539" y="2787"/>
                    <a:pt x="349" y="2407"/>
                    <a:pt x="349" y="1964"/>
                  </a:cubicBezTo>
                  <a:cubicBezTo>
                    <a:pt x="349" y="1552"/>
                    <a:pt x="539" y="1140"/>
                    <a:pt x="824" y="855"/>
                  </a:cubicBezTo>
                  <a:cubicBezTo>
                    <a:pt x="1141" y="539"/>
                    <a:pt x="1552" y="380"/>
                    <a:pt x="1964" y="380"/>
                  </a:cubicBezTo>
                  <a:close/>
                  <a:moveTo>
                    <a:pt x="1980" y="0"/>
                  </a:moveTo>
                  <a:cubicBezTo>
                    <a:pt x="1473" y="0"/>
                    <a:pt x="966" y="190"/>
                    <a:pt x="571" y="570"/>
                  </a:cubicBezTo>
                  <a:cubicBezTo>
                    <a:pt x="191" y="950"/>
                    <a:pt x="1" y="1457"/>
                    <a:pt x="1" y="1964"/>
                  </a:cubicBezTo>
                  <a:cubicBezTo>
                    <a:pt x="1" y="2502"/>
                    <a:pt x="191" y="3009"/>
                    <a:pt x="571" y="3357"/>
                  </a:cubicBezTo>
                  <a:cubicBezTo>
                    <a:pt x="951" y="3737"/>
                    <a:pt x="1457" y="3927"/>
                    <a:pt x="1964" y="3927"/>
                  </a:cubicBezTo>
                  <a:cubicBezTo>
                    <a:pt x="2502" y="3927"/>
                    <a:pt x="3009" y="3737"/>
                    <a:pt x="3389" y="3357"/>
                  </a:cubicBezTo>
                  <a:cubicBezTo>
                    <a:pt x="3769" y="3009"/>
                    <a:pt x="3959" y="2502"/>
                    <a:pt x="3959" y="1964"/>
                  </a:cubicBezTo>
                  <a:cubicBezTo>
                    <a:pt x="3959" y="1457"/>
                    <a:pt x="3769" y="950"/>
                    <a:pt x="3389" y="570"/>
                  </a:cubicBezTo>
                  <a:cubicBezTo>
                    <a:pt x="2993" y="190"/>
                    <a:pt x="2487" y="0"/>
                    <a:pt x="1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6"/>
            <p:cNvSpPr/>
            <p:nvPr/>
          </p:nvSpPr>
          <p:spPr>
            <a:xfrm>
              <a:off x="6221200" y="2720700"/>
              <a:ext cx="125100" cy="124525"/>
            </a:xfrm>
            <a:custGeom>
              <a:avLst/>
              <a:gdLst/>
              <a:ahLst/>
              <a:cxnLst/>
              <a:rect l="l" t="t" r="r" b="b"/>
              <a:pathLst>
                <a:path w="5004" h="4981" extrusionOk="0">
                  <a:moveTo>
                    <a:pt x="2502" y="389"/>
                  </a:moveTo>
                  <a:cubicBezTo>
                    <a:pt x="3072" y="389"/>
                    <a:pt x="3610" y="579"/>
                    <a:pt x="4022" y="990"/>
                  </a:cubicBezTo>
                  <a:cubicBezTo>
                    <a:pt x="4434" y="1402"/>
                    <a:pt x="4656" y="1940"/>
                    <a:pt x="4656" y="2479"/>
                  </a:cubicBezTo>
                  <a:cubicBezTo>
                    <a:pt x="4656" y="3049"/>
                    <a:pt x="4434" y="3587"/>
                    <a:pt x="4022" y="3967"/>
                  </a:cubicBezTo>
                  <a:cubicBezTo>
                    <a:pt x="3610" y="4379"/>
                    <a:pt x="3064" y="4585"/>
                    <a:pt x="2518" y="4585"/>
                  </a:cubicBezTo>
                  <a:cubicBezTo>
                    <a:pt x="1972" y="4585"/>
                    <a:pt x="1425" y="4379"/>
                    <a:pt x="1014" y="3967"/>
                  </a:cubicBezTo>
                  <a:cubicBezTo>
                    <a:pt x="602" y="3587"/>
                    <a:pt x="380" y="3049"/>
                    <a:pt x="380" y="2479"/>
                  </a:cubicBezTo>
                  <a:cubicBezTo>
                    <a:pt x="380" y="1940"/>
                    <a:pt x="602" y="1402"/>
                    <a:pt x="1014" y="990"/>
                  </a:cubicBezTo>
                  <a:cubicBezTo>
                    <a:pt x="1425" y="579"/>
                    <a:pt x="1964" y="389"/>
                    <a:pt x="2502" y="389"/>
                  </a:cubicBezTo>
                  <a:close/>
                  <a:moveTo>
                    <a:pt x="2506" y="1"/>
                  </a:moveTo>
                  <a:cubicBezTo>
                    <a:pt x="1869" y="1"/>
                    <a:pt x="1235" y="246"/>
                    <a:pt x="760" y="737"/>
                  </a:cubicBezTo>
                  <a:cubicBezTo>
                    <a:pt x="285" y="1212"/>
                    <a:pt x="0" y="1814"/>
                    <a:pt x="0" y="2479"/>
                  </a:cubicBezTo>
                  <a:cubicBezTo>
                    <a:pt x="0" y="3144"/>
                    <a:pt x="285" y="3777"/>
                    <a:pt x="760" y="4252"/>
                  </a:cubicBezTo>
                  <a:cubicBezTo>
                    <a:pt x="1235" y="4727"/>
                    <a:pt x="1869" y="4981"/>
                    <a:pt x="2502" y="4981"/>
                  </a:cubicBezTo>
                  <a:cubicBezTo>
                    <a:pt x="3167" y="4981"/>
                    <a:pt x="3800" y="4727"/>
                    <a:pt x="4275" y="4252"/>
                  </a:cubicBezTo>
                  <a:cubicBezTo>
                    <a:pt x="4751" y="3777"/>
                    <a:pt x="5004" y="3144"/>
                    <a:pt x="5004" y="2479"/>
                  </a:cubicBezTo>
                  <a:cubicBezTo>
                    <a:pt x="5004" y="1814"/>
                    <a:pt x="4751" y="1212"/>
                    <a:pt x="4275" y="737"/>
                  </a:cubicBezTo>
                  <a:cubicBezTo>
                    <a:pt x="3785" y="246"/>
                    <a:pt x="3143" y="1"/>
                    <a:pt x="250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6"/>
            <p:cNvSpPr/>
            <p:nvPr/>
          </p:nvSpPr>
          <p:spPr>
            <a:xfrm>
              <a:off x="6309875" y="2763800"/>
              <a:ext cx="13475" cy="19675"/>
            </a:xfrm>
            <a:custGeom>
              <a:avLst/>
              <a:gdLst/>
              <a:ahLst/>
              <a:cxnLst/>
              <a:rect l="l" t="t" r="r" b="b"/>
              <a:pathLst>
                <a:path w="539" h="787" extrusionOk="0">
                  <a:moveTo>
                    <a:pt x="206" y="1"/>
                  </a:moveTo>
                  <a:cubicBezTo>
                    <a:pt x="180" y="1"/>
                    <a:pt x="153" y="9"/>
                    <a:pt x="127" y="26"/>
                  </a:cubicBezTo>
                  <a:cubicBezTo>
                    <a:pt x="32" y="58"/>
                    <a:pt x="0" y="185"/>
                    <a:pt x="32" y="280"/>
                  </a:cubicBezTo>
                  <a:cubicBezTo>
                    <a:pt x="95" y="375"/>
                    <a:pt x="127" y="501"/>
                    <a:pt x="158" y="628"/>
                  </a:cubicBezTo>
                  <a:cubicBezTo>
                    <a:pt x="158" y="723"/>
                    <a:pt x="222" y="786"/>
                    <a:pt x="317" y="786"/>
                  </a:cubicBezTo>
                  <a:lnTo>
                    <a:pt x="348" y="786"/>
                  </a:lnTo>
                  <a:cubicBezTo>
                    <a:pt x="443" y="786"/>
                    <a:pt x="538" y="691"/>
                    <a:pt x="507" y="596"/>
                  </a:cubicBezTo>
                  <a:cubicBezTo>
                    <a:pt x="507" y="438"/>
                    <a:pt x="443" y="248"/>
                    <a:pt x="380" y="121"/>
                  </a:cubicBezTo>
                  <a:cubicBezTo>
                    <a:pt x="334" y="53"/>
                    <a:pt x="272" y="1"/>
                    <a:pt x="20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6"/>
            <p:cNvSpPr/>
            <p:nvPr/>
          </p:nvSpPr>
          <p:spPr>
            <a:xfrm>
              <a:off x="6280575" y="2744650"/>
              <a:ext cx="33275" cy="19025"/>
            </a:xfrm>
            <a:custGeom>
              <a:avLst/>
              <a:gdLst/>
              <a:ahLst/>
              <a:cxnLst/>
              <a:rect l="l" t="t" r="r" b="b"/>
              <a:pathLst>
                <a:path w="1331" h="761" extrusionOk="0">
                  <a:moveTo>
                    <a:pt x="159" y="1"/>
                  </a:moveTo>
                  <a:cubicBezTo>
                    <a:pt x="64" y="1"/>
                    <a:pt x="0" y="96"/>
                    <a:pt x="0" y="191"/>
                  </a:cubicBezTo>
                  <a:cubicBezTo>
                    <a:pt x="0" y="286"/>
                    <a:pt x="64" y="381"/>
                    <a:pt x="159" y="381"/>
                  </a:cubicBezTo>
                  <a:cubicBezTo>
                    <a:pt x="475" y="381"/>
                    <a:pt x="760" y="507"/>
                    <a:pt x="982" y="697"/>
                  </a:cubicBezTo>
                  <a:cubicBezTo>
                    <a:pt x="1014" y="761"/>
                    <a:pt x="1077" y="761"/>
                    <a:pt x="1109" y="761"/>
                  </a:cubicBezTo>
                  <a:cubicBezTo>
                    <a:pt x="1172" y="761"/>
                    <a:pt x="1204" y="761"/>
                    <a:pt x="1235" y="697"/>
                  </a:cubicBezTo>
                  <a:cubicBezTo>
                    <a:pt x="1330" y="634"/>
                    <a:pt x="1330" y="507"/>
                    <a:pt x="1235" y="444"/>
                  </a:cubicBezTo>
                  <a:cubicBezTo>
                    <a:pt x="950" y="159"/>
                    <a:pt x="570" y="1"/>
                    <a:pt x="15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6"/>
            <p:cNvSpPr/>
            <p:nvPr/>
          </p:nvSpPr>
          <p:spPr>
            <a:xfrm>
              <a:off x="6427825" y="2853125"/>
              <a:ext cx="37250" cy="9525"/>
            </a:xfrm>
            <a:custGeom>
              <a:avLst/>
              <a:gdLst/>
              <a:ahLst/>
              <a:cxnLst/>
              <a:rect l="l" t="t" r="r" b="b"/>
              <a:pathLst>
                <a:path w="1490" h="381" extrusionOk="0">
                  <a:moveTo>
                    <a:pt x="191" y="0"/>
                  </a:moveTo>
                  <a:cubicBezTo>
                    <a:pt x="96" y="0"/>
                    <a:pt x="1" y="95"/>
                    <a:pt x="1" y="190"/>
                  </a:cubicBezTo>
                  <a:cubicBezTo>
                    <a:pt x="1" y="285"/>
                    <a:pt x="96" y="380"/>
                    <a:pt x="191" y="380"/>
                  </a:cubicBezTo>
                  <a:lnTo>
                    <a:pt x="1299" y="380"/>
                  </a:lnTo>
                  <a:cubicBezTo>
                    <a:pt x="1394" y="380"/>
                    <a:pt x="1489" y="285"/>
                    <a:pt x="1489" y="190"/>
                  </a:cubicBezTo>
                  <a:cubicBezTo>
                    <a:pt x="1489" y="95"/>
                    <a:pt x="1394" y="0"/>
                    <a:pt x="129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6"/>
            <p:cNvSpPr/>
            <p:nvPr/>
          </p:nvSpPr>
          <p:spPr>
            <a:xfrm>
              <a:off x="6139650" y="2853125"/>
              <a:ext cx="204275" cy="9525"/>
            </a:xfrm>
            <a:custGeom>
              <a:avLst/>
              <a:gdLst/>
              <a:ahLst/>
              <a:cxnLst/>
              <a:rect l="l" t="t" r="r" b="b"/>
              <a:pathLst>
                <a:path w="8171" h="381" extrusionOk="0">
                  <a:moveTo>
                    <a:pt x="190" y="0"/>
                  </a:moveTo>
                  <a:cubicBezTo>
                    <a:pt x="64" y="0"/>
                    <a:pt x="0" y="95"/>
                    <a:pt x="0" y="190"/>
                  </a:cubicBezTo>
                  <a:cubicBezTo>
                    <a:pt x="0" y="285"/>
                    <a:pt x="64" y="380"/>
                    <a:pt x="190" y="380"/>
                  </a:cubicBezTo>
                  <a:lnTo>
                    <a:pt x="7981" y="380"/>
                  </a:lnTo>
                  <a:cubicBezTo>
                    <a:pt x="8108" y="380"/>
                    <a:pt x="8171" y="285"/>
                    <a:pt x="8171" y="190"/>
                  </a:cubicBezTo>
                  <a:cubicBezTo>
                    <a:pt x="8171" y="95"/>
                    <a:pt x="8108" y="0"/>
                    <a:pt x="798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6"/>
            <p:cNvSpPr/>
            <p:nvPr/>
          </p:nvSpPr>
          <p:spPr>
            <a:xfrm>
              <a:off x="6175275" y="2690025"/>
              <a:ext cx="15075" cy="15075"/>
            </a:xfrm>
            <a:custGeom>
              <a:avLst/>
              <a:gdLst/>
              <a:ahLst/>
              <a:cxnLst/>
              <a:rect l="l" t="t" r="r" b="b"/>
              <a:pathLst>
                <a:path w="603" h="603" extrusionOk="0">
                  <a:moveTo>
                    <a:pt x="285" y="1"/>
                  </a:moveTo>
                  <a:cubicBezTo>
                    <a:pt x="127" y="1"/>
                    <a:pt x="0" y="127"/>
                    <a:pt x="0" y="317"/>
                  </a:cubicBezTo>
                  <a:cubicBezTo>
                    <a:pt x="0" y="476"/>
                    <a:pt x="127" y="602"/>
                    <a:pt x="285" y="602"/>
                  </a:cubicBezTo>
                  <a:cubicBezTo>
                    <a:pt x="475" y="602"/>
                    <a:pt x="602" y="476"/>
                    <a:pt x="602" y="317"/>
                  </a:cubicBezTo>
                  <a:cubicBezTo>
                    <a:pt x="602" y="127"/>
                    <a:pt x="475" y="1"/>
                    <a:pt x="285"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6"/>
            <p:cNvSpPr/>
            <p:nvPr/>
          </p:nvSpPr>
          <p:spPr>
            <a:xfrm>
              <a:off x="6170525" y="2685275"/>
              <a:ext cx="24575" cy="24575"/>
            </a:xfrm>
            <a:custGeom>
              <a:avLst/>
              <a:gdLst/>
              <a:ahLst/>
              <a:cxnLst/>
              <a:rect l="l" t="t" r="r" b="b"/>
              <a:pathLst>
                <a:path w="983" h="983" extrusionOk="0">
                  <a:moveTo>
                    <a:pt x="475" y="381"/>
                  </a:moveTo>
                  <a:cubicBezTo>
                    <a:pt x="539" y="381"/>
                    <a:pt x="602" y="444"/>
                    <a:pt x="602" y="507"/>
                  </a:cubicBezTo>
                  <a:cubicBezTo>
                    <a:pt x="602" y="571"/>
                    <a:pt x="539" y="602"/>
                    <a:pt x="475" y="602"/>
                  </a:cubicBezTo>
                  <a:cubicBezTo>
                    <a:pt x="412" y="602"/>
                    <a:pt x="349" y="571"/>
                    <a:pt x="349" y="507"/>
                  </a:cubicBezTo>
                  <a:cubicBezTo>
                    <a:pt x="349" y="444"/>
                    <a:pt x="412" y="381"/>
                    <a:pt x="475" y="381"/>
                  </a:cubicBezTo>
                  <a:close/>
                  <a:moveTo>
                    <a:pt x="475" y="1"/>
                  </a:moveTo>
                  <a:cubicBezTo>
                    <a:pt x="222" y="1"/>
                    <a:pt x="0" y="222"/>
                    <a:pt x="0" y="507"/>
                  </a:cubicBezTo>
                  <a:cubicBezTo>
                    <a:pt x="0" y="761"/>
                    <a:pt x="222" y="982"/>
                    <a:pt x="475" y="982"/>
                  </a:cubicBezTo>
                  <a:cubicBezTo>
                    <a:pt x="760" y="982"/>
                    <a:pt x="982" y="761"/>
                    <a:pt x="982" y="507"/>
                  </a:cubicBezTo>
                  <a:cubicBezTo>
                    <a:pt x="982" y="222"/>
                    <a:pt x="760" y="1"/>
                    <a:pt x="47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36"/>
            <p:cNvSpPr/>
            <p:nvPr/>
          </p:nvSpPr>
          <p:spPr>
            <a:xfrm>
              <a:off x="6202975" y="2690025"/>
              <a:ext cx="15875" cy="15075"/>
            </a:xfrm>
            <a:custGeom>
              <a:avLst/>
              <a:gdLst/>
              <a:ahLst/>
              <a:cxnLst/>
              <a:rect l="l" t="t" r="r" b="b"/>
              <a:pathLst>
                <a:path w="635" h="603" extrusionOk="0">
                  <a:moveTo>
                    <a:pt x="317" y="1"/>
                  </a:moveTo>
                  <a:cubicBezTo>
                    <a:pt x="159" y="1"/>
                    <a:pt x="1" y="127"/>
                    <a:pt x="1" y="317"/>
                  </a:cubicBezTo>
                  <a:cubicBezTo>
                    <a:pt x="1" y="476"/>
                    <a:pt x="159" y="602"/>
                    <a:pt x="317" y="602"/>
                  </a:cubicBezTo>
                  <a:cubicBezTo>
                    <a:pt x="476" y="602"/>
                    <a:pt x="634" y="476"/>
                    <a:pt x="634" y="317"/>
                  </a:cubicBezTo>
                  <a:cubicBezTo>
                    <a:pt x="634" y="127"/>
                    <a:pt x="476" y="1"/>
                    <a:pt x="317"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6"/>
            <p:cNvSpPr/>
            <p:nvPr/>
          </p:nvSpPr>
          <p:spPr>
            <a:xfrm>
              <a:off x="6198225" y="2685275"/>
              <a:ext cx="25375" cy="24575"/>
            </a:xfrm>
            <a:custGeom>
              <a:avLst/>
              <a:gdLst/>
              <a:ahLst/>
              <a:cxnLst/>
              <a:rect l="l" t="t" r="r" b="b"/>
              <a:pathLst>
                <a:path w="1015" h="983" extrusionOk="0">
                  <a:moveTo>
                    <a:pt x="507" y="381"/>
                  </a:moveTo>
                  <a:cubicBezTo>
                    <a:pt x="571" y="381"/>
                    <a:pt x="634" y="444"/>
                    <a:pt x="634" y="507"/>
                  </a:cubicBezTo>
                  <a:cubicBezTo>
                    <a:pt x="634" y="571"/>
                    <a:pt x="571" y="602"/>
                    <a:pt x="507" y="602"/>
                  </a:cubicBezTo>
                  <a:cubicBezTo>
                    <a:pt x="444" y="602"/>
                    <a:pt x="381" y="571"/>
                    <a:pt x="381" y="507"/>
                  </a:cubicBezTo>
                  <a:cubicBezTo>
                    <a:pt x="381" y="444"/>
                    <a:pt x="444" y="381"/>
                    <a:pt x="507" y="381"/>
                  </a:cubicBezTo>
                  <a:close/>
                  <a:moveTo>
                    <a:pt x="507" y="1"/>
                  </a:moveTo>
                  <a:cubicBezTo>
                    <a:pt x="222" y="1"/>
                    <a:pt x="1" y="222"/>
                    <a:pt x="1" y="507"/>
                  </a:cubicBezTo>
                  <a:cubicBezTo>
                    <a:pt x="1" y="761"/>
                    <a:pt x="222" y="982"/>
                    <a:pt x="507" y="982"/>
                  </a:cubicBezTo>
                  <a:cubicBezTo>
                    <a:pt x="792" y="982"/>
                    <a:pt x="1014" y="761"/>
                    <a:pt x="1014" y="507"/>
                  </a:cubicBezTo>
                  <a:cubicBezTo>
                    <a:pt x="1014" y="222"/>
                    <a:pt x="792" y="1"/>
                    <a:pt x="50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6"/>
            <p:cNvSpPr/>
            <p:nvPr/>
          </p:nvSpPr>
          <p:spPr>
            <a:xfrm>
              <a:off x="6231475" y="2690025"/>
              <a:ext cx="15075" cy="15075"/>
            </a:xfrm>
            <a:custGeom>
              <a:avLst/>
              <a:gdLst/>
              <a:ahLst/>
              <a:cxnLst/>
              <a:rect l="l" t="t" r="r" b="b"/>
              <a:pathLst>
                <a:path w="603" h="603" extrusionOk="0">
                  <a:moveTo>
                    <a:pt x="318" y="1"/>
                  </a:moveTo>
                  <a:cubicBezTo>
                    <a:pt x="128" y="1"/>
                    <a:pt x="1" y="127"/>
                    <a:pt x="1" y="317"/>
                  </a:cubicBezTo>
                  <a:cubicBezTo>
                    <a:pt x="1" y="476"/>
                    <a:pt x="128" y="602"/>
                    <a:pt x="318" y="602"/>
                  </a:cubicBezTo>
                  <a:cubicBezTo>
                    <a:pt x="476" y="602"/>
                    <a:pt x="603" y="476"/>
                    <a:pt x="603" y="317"/>
                  </a:cubicBezTo>
                  <a:cubicBezTo>
                    <a:pt x="603" y="127"/>
                    <a:pt x="476" y="1"/>
                    <a:pt x="31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6"/>
            <p:cNvSpPr/>
            <p:nvPr/>
          </p:nvSpPr>
          <p:spPr>
            <a:xfrm>
              <a:off x="6226725" y="2685275"/>
              <a:ext cx="24575" cy="24575"/>
            </a:xfrm>
            <a:custGeom>
              <a:avLst/>
              <a:gdLst/>
              <a:ahLst/>
              <a:cxnLst/>
              <a:rect l="l" t="t" r="r" b="b"/>
              <a:pathLst>
                <a:path w="983" h="983" extrusionOk="0">
                  <a:moveTo>
                    <a:pt x="508" y="381"/>
                  </a:moveTo>
                  <a:cubicBezTo>
                    <a:pt x="571" y="381"/>
                    <a:pt x="603" y="444"/>
                    <a:pt x="603" y="507"/>
                  </a:cubicBezTo>
                  <a:cubicBezTo>
                    <a:pt x="603" y="571"/>
                    <a:pt x="571" y="602"/>
                    <a:pt x="508" y="602"/>
                  </a:cubicBezTo>
                  <a:cubicBezTo>
                    <a:pt x="444" y="602"/>
                    <a:pt x="381" y="571"/>
                    <a:pt x="381" y="507"/>
                  </a:cubicBezTo>
                  <a:cubicBezTo>
                    <a:pt x="381" y="444"/>
                    <a:pt x="444" y="381"/>
                    <a:pt x="508" y="381"/>
                  </a:cubicBezTo>
                  <a:close/>
                  <a:moveTo>
                    <a:pt x="508" y="1"/>
                  </a:moveTo>
                  <a:cubicBezTo>
                    <a:pt x="223" y="1"/>
                    <a:pt x="1" y="222"/>
                    <a:pt x="1" y="507"/>
                  </a:cubicBezTo>
                  <a:cubicBezTo>
                    <a:pt x="1" y="761"/>
                    <a:pt x="223" y="982"/>
                    <a:pt x="508" y="982"/>
                  </a:cubicBezTo>
                  <a:cubicBezTo>
                    <a:pt x="761" y="982"/>
                    <a:pt x="983" y="761"/>
                    <a:pt x="983" y="507"/>
                  </a:cubicBezTo>
                  <a:cubicBezTo>
                    <a:pt x="983" y="222"/>
                    <a:pt x="761" y="1"/>
                    <a:pt x="5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6"/>
            <p:cNvSpPr/>
            <p:nvPr/>
          </p:nvSpPr>
          <p:spPr>
            <a:xfrm>
              <a:off x="6231475" y="2949700"/>
              <a:ext cx="130675" cy="15075"/>
            </a:xfrm>
            <a:custGeom>
              <a:avLst/>
              <a:gdLst/>
              <a:ahLst/>
              <a:cxnLst/>
              <a:rect l="l" t="t" r="r" b="b"/>
              <a:pathLst>
                <a:path w="5227" h="603" extrusionOk="0">
                  <a:moveTo>
                    <a:pt x="349" y="1"/>
                  </a:moveTo>
                  <a:cubicBezTo>
                    <a:pt x="159" y="1"/>
                    <a:pt x="1" y="159"/>
                    <a:pt x="1" y="349"/>
                  </a:cubicBezTo>
                  <a:lnTo>
                    <a:pt x="1" y="603"/>
                  </a:lnTo>
                  <a:lnTo>
                    <a:pt x="5226" y="603"/>
                  </a:lnTo>
                  <a:lnTo>
                    <a:pt x="5226" y="349"/>
                  </a:lnTo>
                  <a:cubicBezTo>
                    <a:pt x="5226" y="159"/>
                    <a:pt x="5068" y="1"/>
                    <a:pt x="4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6"/>
            <p:cNvSpPr/>
            <p:nvPr/>
          </p:nvSpPr>
          <p:spPr>
            <a:xfrm>
              <a:off x="6226725" y="2944950"/>
              <a:ext cx="140175" cy="24575"/>
            </a:xfrm>
            <a:custGeom>
              <a:avLst/>
              <a:gdLst/>
              <a:ahLst/>
              <a:cxnLst/>
              <a:rect l="l" t="t" r="r" b="b"/>
              <a:pathLst>
                <a:path w="5607" h="983" extrusionOk="0">
                  <a:moveTo>
                    <a:pt x="5068" y="381"/>
                  </a:moveTo>
                  <a:cubicBezTo>
                    <a:pt x="5163" y="381"/>
                    <a:pt x="5226" y="444"/>
                    <a:pt x="5226" y="539"/>
                  </a:cubicBezTo>
                  <a:lnTo>
                    <a:pt x="5226" y="603"/>
                  </a:lnTo>
                  <a:lnTo>
                    <a:pt x="381" y="603"/>
                  </a:lnTo>
                  <a:lnTo>
                    <a:pt x="381" y="539"/>
                  </a:lnTo>
                  <a:cubicBezTo>
                    <a:pt x="381" y="444"/>
                    <a:pt x="444" y="381"/>
                    <a:pt x="539" y="381"/>
                  </a:cubicBezTo>
                  <a:close/>
                  <a:moveTo>
                    <a:pt x="539" y="1"/>
                  </a:moveTo>
                  <a:cubicBezTo>
                    <a:pt x="254" y="1"/>
                    <a:pt x="1" y="254"/>
                    <a:pt x="1" y="539"/>
                  </a:cubicBezTo>
                  <a:lnTo>
                    <a:pt x="1" y="793"/>
                  </a:lnTo>
                  <a:cubicBezTo>
                    <a:pt x="1" y="919"/>
                    <a:pt x="96" y="983"/>
                    <a:pt x="191" y="983"/>
                  </a:cubicBezTo>
                  <a:lnTo>
                    <a:pt x="5416" y="983"/>
                  </a:lnTo>
                  <a:cubicBezTo>
                    <a:pt x="5543" y="983"/>
                    <a:pt x="5606" y="919"/>
                    <a:pt x="5606" y="793"/>
                  </a:cubicBezTo>
                  <a:lnTo>
                    <a:pt x="5606" y="539"/>
                  </a:lnTo>
                  <a:cubicBezTo>
                    <a:pt x="5606" y="254"/>
                    <a:pt x="5385" y="1"/>
                    <a:pt x="506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6"/>
            <p:cNvSpPr/>
            <p:nvPr/>
          </p:nvSpPr>
          <p:spPr>
            <a:xfrm>
              <a:off x="6142025" y="2710600"/>
              <a:ext cx="323050" cy="9525"/>
            </a:xfrm>
            <a:custGeom>
              <a:avLst/>
              <a:gdLst/>
              <a:ahLst/>
              <a:cxnLst/>
              <a:rect l="l" t="t" r="r" b="b"/>
              <a:pathLst>
                <a:path w="12922" h="381" extrusionOk="0">
                  <a:moveTo>
                    <a:pt x="190" y="1"/>
                  </a:moveTo>
                  <a:cubicBezTo>
                    <a:pt x="95" y="1"/>
                    <a:pt x="0" y="96"/>
                    <a:pt x="0" y="191"/>
                  </a:cubicBezTo>
                  <a:cubicBezTo>
                    <a:pt x="0" y="286"/>
                    <a:pt x="95" y="381"/>
                    <a:pt x="190" y="381"/>
                  </a:cubicBezTo>
                  <a:lnTo>
                    <a:pt x="12731" y="381"/>
                  </a:lnTo>
                  <a:cubicBezTo>
                    <a:pt x="12826" y="381"/>
                    <a:pt x="12921" y="286"/>
                    <a:pt x="12921" y="191"/>
                  </a:cubicBezTo>
                  <a:cubicBezTo>
                    <a:pt x="12921" y="96"/>
                    <a:pt x="12826" y="1"/>
                    <a:pt x="1273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6"/>
            <p:cNvSpPr/>
            <p:nvPr/>
          </p:nvSpPr>
          <p:spPr>
            <a:xfrm>
              <a:off x="6290875" y="2870550"/>
              <a:ext cx="15050" cy="15850"/>
            </a:xfrm>
            <a:custGeom>
              <a:avLst/>
              <a:gdLst/>
              <a:ahLst/>
              <a:cxnLst/>
              <a:rect l="l" t="t" r="r" b="b"/>
              <a:pathLst>
                <a:path w="602" h="634" extrusionOk="0">
                  <a:moveTo>
                    <a:pt x="285" y="0"/>
                  </a:moveTo>
                  <a:cubicBezTo>
                    <a:pt x="127" y="0"/>
                    <a:pt x="0" y="158"/>
                    <a:pt x="0" y="317"/>
                  </a:cubicBezTo>
                  <a:cubicBezTo>
                    <a:pt x="0" y="475"/>
                    <a:pt x="127" y="633"/>
                    <a:pt x="285" y="633"/>
                  </a:cubicBezTo>
                  <a:cubicBezTo>
                    <a:pt x="475" y="633"/>
                    <a:pt x="602" y="475"/>
                    <a:pt x="602" y="317"/>
                  </a:cubicBezTo>
                  <a:cubicBezTo>
                    <a:pt x="602" y="158"/>
                    <a:pt x="475" y="0"/>
                    <a:pt x="285"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6"/>
            <p:cNvSpPr/>
            <p:nvPr/>
          </p:nvSpPr>
          <p:spPr>
            <a:xfrm>
              <a:off x="6286125" y="2866575"/>
              <a:ext cx="24550" cy="24575"/>
            </a:xfrm>
            <a:custGeom>
              <a:avLst/>
              <a:gdLst/>
              <a:ahLst/>
              <a:cxnLst/>
              <a:rect l="l" t="t" r="r" b="b"/>
              <a:pathLst>
                <a:path w="982" h="983" extrusionOk="0">
                  <a:moveTo>
                    <a:pt x="475" y="349"/>
                  </a:moveTo>
                  <a:cubicBezTo>
                    <a:pt x="538" y="349"/>
                    <a:pt x="602" y="412"/>
                    <a:pt x="602" y="476"/>
                  </a:cubicBezTo>
                  <a:cubicBezTo>
                    <a:pt x="602" y="539"/>
                    <a:pt x="538" y="602"/>
                    <a:pt x="475" y="602"/>
                  </a:cubicBezTo>
                  <a:cubicBezTo>
                    <a:pt x="412" y="602"/>
                    <a:pt x="348" y="539"/>
                    <a:pt x="348" y="476"/>
                  </a:cubicBezTo>
                  <a:cubicBezTo>
                    <a:pt x="348" y="412"/>
                    <a:pt x="412" y="349"/>
                    <a:pt x="475" y="349"/>
                  </a:cubicBezTo>
                  <a:close/>
                  <a:moveTo>
                    <a:pt x="475" y="1"/>
                  </a:moveTo>
                  <a:cubicBezTo>
                    <a:pt x="222" y="1"/>
                    <a:pt x="0" y="191"/>
                    <a:pt x="0" y="476"/>
                  </a:cubicBezTo>
                  <a:cubicBezTo>
                    <a:pt x="0" y="761"/>
                    <a:pt x="222" y="982"/>
                    <a:pt x="475" y="982"/>
                  </a:cubicBezTo>
                  <a:cubicBezTo>
                    <a:pt x="760" y="982"/>
                    <a:pt x="982" y="761"/>
                    <a:pt x="982" y="476"/>
                  </a:cubicBezTo>
                  <a:cubicBezTo>
                    <a:pt x="982" y="222"/>
                    <a:pt x="760" y="1"/>
                    <a:pt x="47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6"/>
            <p:cNvSpPr/>
            <p:nvPr/>
          </p:nvSpPr>
          <p:spPr>
            <a:xfrm>
              <a:off x="6237025" y="2771575"/>
              <a:ext cx="71275" cy="9525"/>
            </a:xfrm>
            <a:custGeom>
              <a:avLst/>
              <a:gdLst/>
              <a:ahLst/>
              <a:cxnLst/>
              <a:rect l="l" t="t" r="r" b="b"/>
              <a:pathLst>
                <a:path w="2851" h="381" extrusionOk="0">
                  <a:moveTo>
                    <a:pt x="191" y="0"/>
                  </a:moveTo>
                  <a:cubicBezTo>
                    <a:pt x="96" y="0"/>
                    <a:pt x="1" y="95"/>
                    <a:pt x="1" y="190"/>
                  </a:cubicBezTo>
                  <a:cubicBezTo>
                    <a:pt x="1" y="317"/>
                    <a:pt x="96" y="380"/>
                    <a:pt x="191" y="380"/>
                  </a:cubicBezTo>
                  <a:lnTo>
                    <a:pt x="2661" y="380"/>
                  </a:lnTo>
                  <a:cubicBezTo>
                    <a:pt x="2756" y="380"/>
                    <a:pt x="2851" y="317"/>
                    <a:pt x="2851" y="190"/>
                  </a:cubicBezTo>
                  <a:cubicBezTo>
                    <a:pt x="2851" y="95"/>
                    <a:pt x="2756" y="0"/>
                    <a:pt x="266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36"/>
            <p:cNvSpPr/>
            <p:nvPr/>
          </p:nvSpPr>
          <p:spPr>
            <a:xfrm>
              <a:off x="6240975" y="2756525"/>
              <a:ext cx="57050" cy="9525"/>
            </a:xfrm>
            <a:custGeom>
              <a:avLst/>
              <a:gdLst/>
              <a:ahLst/>
              <a:cxnLst/>
              <a:rect l="l" t="t" r="r" b="b"/>
              <a:pathLst>
                <a:path w="2282" h="381" extrusionOk="0">
                  <a:moveTo>
                    <a:pt x="191" y="1"/>
                  </a:moveTo>
                  <a:cubicBezTo>
                    <a:pt x="96" y="1"/>
                    <a:pt x="1" y="96"/>
                    <a:pt x="1" y="191"/>
                  </a:cubicBezTo>
                  <a:cubicBezTo>
                    <a:pt x="1" y="286"/>
                    <a:pt x="96" y="381"/>
                    <a:pt x="191" y="381"/>
                  </a:cubicBezTo>
                  <a:lnTo>
                    <a:pt x="2091" y="381"/>
                  </a:lnTo>
                  <a:cubicBezTo>
                    <a:pt x="2186" y="381"/>
                    <a:pt x="2281" y="286"/>
                    <a:pt x="2281" y="191"/>
                  </a:cubicBezTo>
                  <a:cubicBezTo>
                    <a:pt x="2281" y="96"/>
                    <a:pt x="2186" y="1"/>
                    <a:pt x="20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36"/>
            <p:cNvSpPr/>
            <p:nvPr/>
          </p:nvSpPr>
          <p:spPr>
            <a:xfrm>
              <a:off x="6237025" y="2787400"/>
              <a:ext cx="68125" cy="8750"/>
            </a:xfrm>
            <a:custGeom>
              <a:avLst/>
              <a:gdLst/>
              <a:ahLst/>
              <a:cxnLst/>
              <a:rect l="l" t="t" r="r" b="b"/>
              <a:pathLst>
                <a:path w="2725" h="350" extrusionOk="0">
                  <a:moveTo>
                    <a:pt x="191" y="1"/>
                  </a:moveTo>
                  <a:cubicBezTo>
                    <a:pt x="96" y="1"/>
                    <a:pt x="1" y="64"/>
                    <a:pt x="1" y="191"/>
                  </a:cubicBezTo>
                  <a:cubicBezTo>
                    <a:pt x="1" y="286"/>
                    <a:pt x="96" y="349"/>
                    <a:pt x="191" y="349"/>
                  </a:cubicBezTo>
                  <a:lnTo>
                    <a:pt x="2566" y="349"/>
                  </a:lnTo>
                  <a:cubicBezTo>
                    <a:pt x="2661" y="349"/>
                    <a:pt x="2724" y="286"/>
                    <a:pt x="2724" y="191"/>
                  </a:cubicBezTo>
                  <a:cubicBezTo>
                    <a:pt x="2724" y="64"/>
                    <a:pt x="2661" y="1"/>
                    <a:pt x="256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6"/>
            <p:cNvSpPr/>
            <p:nvPr/>
          </p:nvSpPr>
          <p:spPr>
            <a:xfrm>
              <a:off x="6244950" y="2802450"/>
              <a:ext cx="53075" cy="9525"/>
            </a:xfrm>
            <a:custGeom>
              <a:avLst/>
              <a:gdLst/>
              <a:ahLst/>
              <a:cxnLst/>
              <a:rect l="l" t="t" r="r" b="b"/>
              <a:pathLst>
                <a:path w="2123" h="381" extrusionOk="0">
                  <a:moveTo>
                    <a:pt x="190" y="1"/>
                  </a:moveTo>
                  <a:cubicBezTo>
                    <a:pt x="64" y="1"/>
                    <a:pt x="0" y="96"/>
                    <a:pt x="0" y="191"/>
                  </a:cubicBezTo>
                  <a:cubicBezTo>
                    <a:pt x="0" y="286"/>
                    <a:pt x="64" y="381"/>
                    <a:pt x="190" y="381"/>
                  </a:cubicBezTo>
                  <a:lnTo>
                    <a:pt x="1932" y="381"/>
                  </a:lnTo>
                  <a:cubicBezTo>
                    <a:pt x="2027" y="381"/>
                    <a:pt x="2122" y="286"/>
                    <a:pt x="2122" y="191"/>
                  </a:cubicBezTo>
                  <a:cubicBezTo>
                    <a:pt x="2122" y="96"/>
                    <a:pt x="2027" y="1"/>
                    <a:pt x="193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6"/>
            <p:cNvSpPr/>
            <p:nvPr/>
          </p:nvSpPr>
          <p:spPr>
            <a:xfrm>
              <a:off x="4693150" y="2741200"/>
              <a:ext cx="153625" cy="469800"/>
            </a:xfrm>
            <a:custGeom>
              <a:avLst/>
              <a:gdLst/>
              <a:ahLst/>
              <a:cxnLst/>
              <a:rect l="l" t="t" r="r" b="b"/>
              <a:pathLst>
                <a:path w="6145" h="18792" extrusionOk="0">
                  <a:moveTo>
                    <a:pt x="2020" y="0"/>
                  </a:moveTo>
                  <a:cubicBezTo>
                    <a:pt x="1950" y="0"/>
                    <a:pt x="1885" y="36"/>
                    <a:pt x="1838" y="107"/>
                  </a:cubicBezTo>
                  <a:cubicBezTo>
                    <a:pt x="1553" y="645"/>
                    <a:pt x="1268" y="1215"/>
                    <a:pt x="1046" y="1785"/>
                  </a:cubicBezTo>
                  <a:cubicBezTo>
                    <a:pt x="983" y="1912"/>
                    <a:pt x="1046" y="2007"/>
                    <a:pt x="1141" y="2039"/>
                  </a:cubicBezTo>
                  <a:cubicBezTo>
                    <a:pt x="1173" y="2039"/>
                    <a:pt x="1173" y="2070"/>
                    <a:pt x="1204" y="2070"/>
                  </a:cubicBezTo>
                  <a:cubicBezTo>
                    <a:pt x="1268" y="2070"/>
                    <a:pt x="1363" y="2007"/>
                    <a:pt x="1363" y="1944"/>
                  </a:cubicBezTo>
                  <a:cubicBezTo>
                    <a:pt x="1616" y="1374"/>
                    <a:pt x="1869" y="804"/>
                    <a:pt x="2154" y="265"/>
                  </a:cubicBezTo>
                  <a:cubicBezTo>
                    <a:pt x="2218" y="170"/>
                    <a:pt x="2186" y="75"/>
                    <a:pt x="2091" y="12"/>
                  </a:cubicBezTo>
                  <a:cubicBezTo>
                    <a:pt x="2067" y="4"/>
                    <a:pt x="2044" y="0"/>
                    <a:pt x="2020" y="0"/>
                  </a:cubicBezTo>
                  <a:close/>
                  <a:moveTo>
                    <a:pt x="616" y="3456"/>
                  </a:moveTo>
                  <a:cubicBezTo>
                    <a:pt x="539" y="3456"/>
                    <a:pt x="470" y="3512"/>
                    <a:pt x="444" y="3591"/>
                  </a:cubicBezTo>
                  <a:cubicBezTo>
                    <a:pt x="286" y="4224"/>
                    <a:pt x="191" y="4826"/>
                    <a:pt x="96" y="5459"/>
                  </a:cubicBezTo>
                  <a:cubicBezTo>
                    <a:pt x="96" y="5554"/>
                    <a:pt x="159" y="5649"/>
                    <a:pt x="286" y="5681"/>
                  </a:cubicBezTo>
                  <a:cubicBezTo>
                    <a:pt x="381" y="5681"/>
                    <a:pt x="476" y="5586"/>
                    <a:pt x="476" y="5522"/>
                  </a:cubicBezTo>
                  <a:cubicBezTo>
                    <a:pt x="539" y="4889"/>
                    <a:pt x="666" y="4287"/>
                    <a:pt x="793" y="3686"/>
                  </a:cubicBezTo>
                  <a:cubicBezTo>
                    <a:pt x="824" y="3591"/>
                    <a:pt x="761" y="3496"/>
                    <a:pt x="666" y="3464"/>
                  </a:cubicBezTo>
                  <a:cubicBezTo>
                    <a:pt x="649" y="3458"/>
                    <a:pt x="632" y="3456"/>
                    <a:pt x="616" y="3456"/>
                  </a:cubicBezTo>
                  <a:close/>
                  <a:moveTo>
                    <a:pt x="191" y="7169"/>
                  </a:moveTo>
                  <a:cubicBezTo>
                    <a:pt x="96" y="7169"/>
                    <a:pt x="1" y="7264"/>
                    <a:pt x="1" y="7359"/>
                  </a:cubicBezTo>
                  <a:cubicBezTo>
                    <a:pt x="33" y="7993"/>
                    <a:pt x="64" y="8626"/>
                    <a:pt x="159" y="9228"/>
                  </a:cubicBezTo>
                  <a:cubicBezTo>
                    <a:pt x="191" y="9323"/>
                    <a:pt x="254" y="9386"/>
                    <a:pt x="349" y="9386"/>
                  </a:cubicBezTo>
                  <a:cubicBezTo>
                    <a:pt x="349" y="9386"/>
                    <a:pt x="381" y="9386"/>
                    <a:pt x="381" y="9418"/>
                  </a:cubicBezTo>
                  <a:cubicBezTo>
                    <a:pt x="476" y="9386"/>
                    <a:pt x="539" y="9291"/>
                    <a:pt x="539" y="9196"/>
                  </a:cubicBezTo>
                  <a:cubicBezTo>
                    <a:pt x="444" y="8594"/>
                    <a:pt x="413" y="7961"/>
                    <a:pt x="381" y="7359"/>
                  </a:cubicBezTo>
                  <a:cubicBezTo>
                    <a:pt x="381" y="7264"/>
                    <a:pt x="318" y="7169"/>
                    <a:pt x="191" y="7169"/>
                  </a:cubicBezTo>
                  <a:close/>
                  <a:moveTo>
                    <a:pt x="698" y="10843"/>
                  </a:moveTo>
                  <a:cubicBezTo>
                    <a:pt x="603" y="10874"/>
                    <a:pt x="539" y="11001"/>
                    <a:pt x="571" y="11096"/>
                  </a:cubicBezTo>
                  <a:cubicBezTo>
                    <a:pt x="729" y="11698"/>
                    <a:pt x="951" y="12300"/>
                    <a:pt x="1204" y="12870"/>
                  </a:cubicBezTo>
                  <a:cubicBezTo>
                    <a:pt x="1236" y="12933"/>
                    <a:pt x="1299" y="12996"/>
                    <a:pt x="1363" y="12996"/>
                  </a:cubicBezTo>
                  <a:cubicBezTo>
                    <a:pt x="1394" y="12996"/>
                    <a:pt x="1426" y="12965"/>
                    <a:pt x="1426" y="12965"/>
                  </a:cubicBezTo>
                  <a:cubicBezTo>
                    <a:pt x="1553" y="12933"/>
                    <a:pt x="1584" y="12806"/>
                    <a:pt x="1553" y="12711"/>
                  </a:cubicBezTo>
                  <a:cubicBezTo>
                    <a:pt x="1299" y="12173"/>
                    <a:pt x="1078" y="11571"/>
                    <a:pt x="919" y="11001"/>
                  </a:cubicBezTo>
                  <a:cubicBezTo>
                    <a:pt x="888" y="10874"/>
                    <a:pt x="793" y="10843"/>
                    <a:pt x="698" y="10843"/>
                  </a:cubicBezTo>
                  <a:close/>
                  <a:moveTo>
                    <a:pt x="2222" y="14262"/>
                  </a:moveTo>
                  <a:cubicBezTo>
                    <a:pt x="2190" y="14262"/>
                    <a:pt x="2156" y="14272"/>
                    <a:pt x="2123" y="14295"/>
                  </a:cubicBezTo>
                  <a:cubicBezTo>
                    <a:pt x="2028" y="14358"/>
                    <a:pt x="1996" y="14453"/>
                    <a:pt x="2059" y="14548"/>
                  </a:cubicBezTo>
                  <a:cubicBezTo>
                    <a:pt x="2376" y="15086"/>
                    <a:pt x="2724" y="15625"/>
                    <a:pt x="3136" y="16100"/>
                  </a:cubicBezTo>
                  <a:cubicBezTo>
                    <a:pt x="3168" y="16163"/>
                    <a:pt x="3231" y="16195"/>
                    <a:pt x="3263" y="16195"/>
                  </a:cubicBezTo>
                  <a:cubicBezTo>
                    <a:pt x="3326" y="16195"/>
                    <a:pt x="3358" y="16163"/>
                    <a:pt x="3389" y="16131"/>
                  </a:cubicBezTo>
                  <a:cubicBezTo>
                    <a:pt x="3484" y="16068"/>
                    <a:pt x="3484" y="15941"/>
                    <a:pt x="3421" y="15878"/>
                  </a:cubicBezTo>
                  <a:cubicBezTo>
                    <a:pt x="3041" y="15403"/>
                    <a:pt x="2693" y="14896"/>
                    <a:pt x="2376" y="14358"/>
                  </a:cubicBezTo>
                  <a:cubicBezTo>
                    <a:pt x="2335" y="14297"/>
                    <a:pt x="2281" y="14262"/>
                    <a:pt x="2222" y="14262"/>
                  </a:cubicBezTo>
                  <a:close/>
                  <a:moveTo>
                    <a:pt x="4544" y="17196"/>
                  </a:moveTo>
                  <a:cubicBezTo>
                    <a:pt x="4492" y="17196"/>
                    <a:pt x="4438" y="17219"/>
                    <a:pt x="4403" y="17272"/>
                  </a:cubicBezTo>
                  <a:cubicBezTo>
                    <a:pt x="4308" y="17335"/>
                    <a:pt x="4308" y="17462"/>
                    <a:pt x="4403" y="17525"/>
                  </a:cubicBezTo>
                  <a:cubicBezTo>
                    <a:pt x="4846" y="17968"/>
                    <a:pt x="5321" y="18380"/>
                    <a:pt x="5828" y="18760"/>
                  </a:cubicBezTo>
                  <a:cubicBezTo>
                    <a:pt x="5860" y="18792"/>
                    <a:pt x="5891" y="18792"/>
                    <a:pt x="5955" y="18792"/>
                  </a:cubicBezTo>
                  <a:cubicBezTo>
                    <a:pt x="5986" y="18792"/>
                    <a:pt x="6050" y="18760"/>
                    <a:pt x="6081" y="18728"/>
                  </a:cubicBezTo>
                  <a:cubicBezTo>
                    <a:pt x="6145" y="18633"/>
                    <a:pt x="6145" y="18507"/>
                    <a:pt x="6050" y="18443"/>
                  </a:cubicBezTo>
                  <a:cubicBezTo>
                    <a:pt x="5575" y="18095"/>
                    <a:pt x="5100" y="17683"/>
                    <a:pt x="4656" y="17240"/>
                  </a:cubicBezTo>
                  <a:cubicBezTo>
                    <a:pt x="4628" y="17211"/>
                    <a:pt x="4586" y="17196"/>
                    <a:pt x="4544" y="17196"/>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36"/>
            <p:cNvSpPr/>
            <p:nvPr/>
          </p:nvSpPr>
          <p:spPr>
            <a:xfrm>
              <a:off x="5270325" y="2914875"/>
              <a:ext cx="148875" cy="292950"/>
            </a:xfrm>
            <a:custGeom>
              <a:avLst/>
              <a:gdLst/>
              <a:ahLst/>
              <a:cxnLst/>
              <a:rect l="l" t="t" r="r" b="b"/>
              <a:pathLst>
                <a:path w="5955" h="11718" extrusionOk="0">
                  <a:moveTo>
                    <a:pt x="5764" y="0"/>
                  </a:moveTo>
                  <a:cubicBezTo>
                    <a:pt x="5669" y="0"/>
                    <a:pt x="5574" y="96"/>
                    <a:pt x="5574" y="191"/>
                  </a:cubicBezTo>
                  <a:cubicBezTo>
                    <a:pt x="5574" y="792"/>
                    <a:pt x="5543" y="1426"/>
                    <a:pt x="5479" y="2027"/>
                  </a:cubicBezTo>
                  <a:cubicBezTo>
                    <a:pt x="5448" y="2122"/>
                    <a:pt x="5543" y="2217"/>
                    <a:pt x="5638" y="2249"/>
                  </a:cubicBezTo>
                  <a:lnTo>
                    <a:pt x="5669" y="2249"/>
                  </a:lnTo>
                  <a:cubicBezTo>
                    <a:pt x="5733" y="2249"/>
                    <a:pt x="5828" y="2186"/>
                    <a:pt x="5828" y="2091"/>
                  </a:cubicBezTo>
                  <a:cubicBezTo>
                    <a:pt x="5923" y="1457"/>
                    <a:pt x="5954" y="824"/>
                    <a:pt x="5954" y="191"/>
                  </a:cubicBezTo>
                  <a:cubicBezTo>
                    <a:pt x="5954" y="96"/>
                    <a:pt x="5891" y="0"/>
                    <a:pt x="5764" y="0"/>
                  </a:cubicBezTo>
                  <a:close/>
                  <a:moveTo>
                    <a:pt x="5289" y="3698"/>
                  </a:moveTo>
                  <a:cubicBezTo>
                    <a:pt x="5194" y="3698"/>
                    <a:pt x="5125" y="3754"/>
                    <a:pt x="5099" y="3832"/>
                  </a:cubicBezTo>
                  <a:cubicBezTo>
                    <a:pt x="4941" y="4434"/>
                    <a:pt x="4751" y="5004"/>
                    <a:pt x="4529" y="5574"/>
                  </a:cubicBezTo>
                  <a:cubicBezTo>
                    <a:pt x="4466" y="5669"/>
                    <a:pt x="4529" y="5796"/>
                    <a:pt x="4624" y="5828"/>
                  </a:cubicBezTo>
                  <a:lnTo>
                    <a:pt x="4688" y="5828"/>
                  </a:lnTo>
                  <a:cubicBezTo>
                    <a:pt x="4751" y="5828"/>
                    <a:pt x="4846" y="5796"/>
                    <a:pt x="4878" y="5733"/>
                  </a:cubicBezTo>
                  <a:cubicBezTo>
                    <a:pt x="5099" y="5131"/>
                    <a:pt x="5321" y="4529"/>
                    <a:pt x="5479" y="3927"/>
                  </a:cubicBezTo>
                  <a:cubicBezTo>
                    <a:pt x="5511" y="3832"/>
                    <a:pt x="5448" y="3737"/>
                    <a:pt x="5353" y="3706"/>
                  </a:cubicBezTo>
                  <a:cubicBezTo>
                    <a:pt x="5330" y="3700"/>
                    <a:pt x="5309" y="3698"/>
                    <a:pt x="5289" y="3698"/>
                  </a:cubicBezTo>
                  <a:close/>
                  <a:moveTo>
                    <a:pt x="3884" y="7146"/>
                  </a:moveTo>
                  <a:cubicBezTo>
                    <a:pt x="3807" y="7146"/>
                    <a:pt x="3730" y="7181"/>
                    <a:pt x="3706" y="7253"/>
                  </a:cubicBezTo>
                  <a:cubicBezTo>
                    <a:pt x="3389" y="7759"/>
                    <a:pt x="3041" y="8298"/>
                    <a:pt x="2692" y="8773"/>
                  </a:cubicBezTo>
                  <a:cubicBezTo>
                    <a:pt x="2629" y="8868"/>
                    <a:pt x="2629" y="8963"/>
                    <a:pt x="2724" y="9026"/>
                  </a:cubicBezTo>
                  <a:cubicBezTo>
                    <a:pt x="2756" y="9058"/>
                    <a:pt x="2787" y="9058"/>
                    <a:pt x="2819" y="9058"/>
                  </a:cubicBezTo>
                  <a:cubicBezTo>
                    <a:pt x="2882" y="9058"/>
                    <a:pt x="2946" y="9058"/>
                    <a:pt x="2977" y="8994"/>
                  </a:cubicBezTo>
                  <a:cubicBezTo>
                    <a:pt x="3358" y="8488"/>
                    <a:pt x="3706" y="7981"/>
                    <a:pt x="4023" y="7411"/>
                  </a:cubicBezTo>
                  <a:cubicBezTo>
                    <a:pt x="4086" y="7348"/>
                    <a:pt x="4054" y="7221"/>
                    <a:pt x="3959" y="7158"/>
                  </a:cubicBezTo>
                  <a:cubicBezTo>
                    <a:pt x="3935" y="7150"/>
                    <a:pt x="3910" y="7146"/>
                    <a:pt x="3884" y="7146"/>
                  </a:cubicBezTo>
                  <a:close/>
                  <a:moveTo>
                    <a:pt x="1588" y="10095"/>
                  </a:moveTo>
                  <a:cubicBezTo>
                    <a:pt x="1537" y="10095"/>
                    <a:pt x="1489" y="10119"/>
                    <a:pt x="1457" y="10166"/>
                  </a:cubicBezTo>
                  <a:cubicBezTo>
                    <a:pt x="1046" y="10610"/>
                    <a:pt x="571" y="10990"/>
                    <a:pt x="96" y="11370"/>
                  </a:cubicBezTo>
                  <a:cubicBezTo>
                    <a:pt x="1" y="11433"/>
                    <a:pt x="1" y="11560"/>
                    <a:pt x="64" y="11623"/>
                  </a:cubicBezTo>
                  <a:cubicBezTo>
                    <a:pt x="96" y="11686"/>
                    <a:pt x="159" y="11718"/>
                    <a:pt x="191" y="11718"/>
                  </a:cubicBezTo>
                  <a:cubicBezTo>
                    <a:pt x="254" y="11718"/>
                    <a:pt x="286" y="11686"/>
                    <a:pt x="317" y="11686"/>
                  </a:cubicBezTo>
                  <a:cubicBezTo>
                    <a:pt x="792" y="11275"/>
                    <a:pt x="1299" y="10863"/>
                    <a:pt x="1742" y="10420"/>
                  </a:cubicBezTo>
                  <a:cubicBezTo>
                    <a:pt x="1806" y="10356"/>
                    <a:pt x="1806" y="10230"/>
                    <a:pt x="1742" y="10166"/>
                  </a:cubicBezTo>
                  <a:cubicBezTo>
                    <a:pt x="1695" y="10119"/>
                    <a:pt x="1639" y="10095"/>
                    <a:pt x="1588" y="10095"/>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36"/>
            <p:cNvSpPr/>
            <p:nvPr/>
          </p:nvSpPr>
          <p:spPr>
            <a:xfrm>
              <a:off x="4985300" y="2557025"/>
              <a:ext cx="229625" cy="43550"/>
            </a:xfrm>
            <a:custGeom>
              <a:avLst/>
              <a:gdLst/>
              <a:ahLst/>
              <a:cxnLst/>
              <a:rect l="l" t="t" r="r" b="b"/>
              <a:pathLst>
                <a:path w="9185" h="1742" extrusionOk="0">
                  <a:moveTo>
                    <a:pt x="2059" y="0"/>
                  </a:moveTo>
                  <a:cubicBezTo>
                    <a:pt x="1426" y="32"/>
                    <a:pt x="792" y="127"/>
                    <a:pt x="191" y="222"/>
                  </a:cubicBezTo>
                  <a:cubicBezTo>
                    <a:pt x="96" y="254"/>
                    <a:pt x="1" y="349"/>
                    <a:pt x="32" y="444"/>
                  </a:cubicBezTo>
                  <a:cubicBezTo>
                    <a:pt x="64" y="539"/>
                    <a:pt x="127" y="602"/>
                    <a:pt x="222" y="602"/>
                  </a:cubicBezTo>
                  <a:lnTo>
                    <a:pt x="254" y="602"/>
                  </a:lnTo>
                  <a:cubicBezTo>
                    <a:pt x="856" y="475"/>
                    <a:pt x="1458" y="412"/>
                    <a:pt x="2091" y="380"/>
                  </a:cubicBezTo>
                  <a:cubicBezTo>
                    <a:pt x="2186" y="380"/>
                    <a:pt x="2281" y="285"/>
                    <a:pt x="2249" y="190"/>
                  </a:cubicBezTo>
                  <a:cubicBezTo>
                    <a:pt x="2249" y="95"/>
                    <a:pt x="2154" y="0"/>
                    <a:pt x="2059" y="0"/>
                  </a:cubicBezTo>
                  <a:close/>
                  <a:moveTo>
                    <a:pt x="3959" y="32"/>
                  </a:moveTo>
                  <a:cubicBezTo>
                    <a:pt x="3864" y="32"/>
                    <a:pt x="3769" y="95"/>
                    <a:pt x="3738" y="190"/>
                  </a:cubicBezTo>
                  <a:cubicBezTo>
                    <a:pt x="3738" y="317"/>
                    <a:pt x="3833" y="380"/>
                    <a:pt x="3928" y="412"/>
                  </a:cubicBezTo>
                  <a:cubicBezTo>
                    <a:pt x="4529" y="444"/>
                    <a:pt x="5163" y="539"/>
                    <a:pt x="5765" y="665"/>
                  </a:cubicBezTo>
                  <a:lnTo>
                    <a:pt x="5796" y="665"/>
                  </a:lnTo>
                  <a:cubicBezTo>
                    <a:pt x="5891" y="665"/>
                    <a:pt x="5955" y="602"/>
                    <a:pt x="5986" y="507"/>
                  </a:cubicBezTo>
                  <a:cubicBezTo>
                    <a:pt x="5986" y="412"/>
                    <a:pt x="5923" y="317"/>
                    <a:pt x="5828" y="285"/>
                  </a:cubicBezTo>
                  <a:cubicBezTo>
                    <a:pt x="5226" y="159"/>
                    <a:pt x="4593" y="63"/>
                    <a:pt x="3959" y="32"/>
                  </a:cubicBezTo>
                  <a:close/>
                  <a:moveTo>
                    <a:pt x="7612" y="784"/>
                  </a:moveTo>
                  <a:cubicBezTo>
                    <a:pt x="7528" y="784"/>
                    <a:pt x="7437" y="840"/>
                    <a:pt x="7411" y="919"/>
                  </a:cubicBezTo>
                  <a:cubicBezTo>
                    <a:pt x="7380" y="1014"/>
                    <a:pt x="7443" y="1109"/>
                    <a:pt x="7538" y="1140"/>
                  </a:cubicBezTo>
                  <a:cubicBezTo>
                    <a:pt x="7981" y="1330"/>
                    <a:pt x="8456" y="1489"/>
                    <a:pt x="8868" y="1710"/>
                  </a:cubicBezTo>
                  <a:cubicBezTo>
                    <a:pt x="8900" y="1742"/>
                    <a:pt x="8931" y="1742"/>
                    <a:pt x="8963" y="1742"/>
                  </a:cubicBezTo>
                  <a:cubicBezTo>
                    <a:pt x="9026" y="1742"/>
                    <a:pt x="9090" y="1679"/>
                    <a:pt x="9121" y="1615"/>
                  </a:cubicBezTo>
                  <a:cubicBezTo>
                    <a:pt x="9185" y="1520"/>
                    <a:pt x="9153" y="1425"/>
                    <a:pt x="9058" y="1362"/>
                  </a:cubicBezTo>
                  <a:cubicBezTo>
                    <a:pt x="8583" y="1172"/>
                    <a:pt x="8108" y="982"/>
                    <a:pt x="7665" y="792"/>
                  </a:cubicBezTo>
                  <a:cubicBezTo>
                    <a:pt x="7648" y="786"/>
                    <a:pt x="7630" y="784"/>
                    <a:pt x="7612" y="784"/>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36"/>
            <p:cNvSpPr/>
            <p:nvPr/>
          </p:nvSpPr>
          <p:spPr>
            <a:xfrm>
              <a:off x="5009050" y="3139725"/>
              <a:ext cx="83175" cy="99000"/>
            </a:xfrm>
            <a:custGeom>
              <a:avLst/>
              <a:gdLst/>
              <a:ahLst/>
              <a:cxnLst/>
              <a:rect l="l" t="t" r="r" b="b"/>
              <a:pathLst>
                <a:path w="3327" h="3960" extrusionOk="0">
                  <a:moveTo>
                    <a:pt x="1616" y="0"/>
                  </a:moveTo>
                  <a:cubicBezTo>
                    <a:pt x="1553" y="0"/>
                    <a:pt x="1458" y="32"/>
                    <a:pt x="1458" y="95"/>
                  </a:cubicBezTo>
                  <a:lnTo>
                    <a:pt x="64" y="3706"/>
                  </a:lnTo>
                  <a:cubicBezTo>
                    <a:pt x="1" y="3801"/>
                    <a:pt x="64" y="3896"/>
                    <a:pt x="159" y="3927"/>
                  </a:cubicBezTo>
                  <a:cubicBezTo>
                    <a:pt x="191" y="3927"/>
                    <a:pt x="191" y="3959"/>
                    <a:pt x="222" y="3959"/>
                  </a:cubicBezTo>
                  <a:cubicBezTo>
                    <a:pt x="318" y="3959"/>
                    <a:pt x="381" y="3896"/>
                    <a:pt x="413" y="3832"/>
                  </a:cubicBezTo>
                  <a:lnTo>
                    <a:pt x="1616" y="666"/>
                  </a:lnTo>
                  <a:lnTo>
                    <a:pt x="2946" y="3832"/>
                  </a:lnTo>
                  <a:cubicBezTo>
                    <a:pt x="2970" y="3904"/>
                    <a:pt x="3047" y="3939"/>
                    <a:pt x="3124" y="3939"/>
                  </a:cubicBezTo>
                  <a:cubicBezTo>
                    <a:pt x="3150" y="3939"/>
                    <a:pt x="3176" y="3935"/>
                    <a:pt x="3199" y="3927"/>
                  </a:cubicBezTo>
                  <a:cubicBezTo>
                    <a:pt x="3294" y="3896"/>
                    <a:pt x="3326" y="3769"/>
                    <a:pt x="3294" y="3674"/>
                  </a:cubicBezTo>
                  <a:lnTo>
                    <a:pt x="1806" y="95"/>
                  </a:lnTo>
                  <a:cubicBezTo>
                    <a:pt x="1774" y="32"/>
                    <a:pt x="1711" y="0"/>
                    <a:pt x="161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36"/>
            <p:cNvSpPr/>
            <p:nvPr/>
          </p:nvSpPr>
          <p:spPr>
            <a:xfrm>
              <a:off x="4975025" y="2958425"/>
              <a:ext cx="140950" cy="199525"/>
            </a:xfrm>
            <a:custGeom>
              <a:avLst/>
              <a:gdLst/>
              <a:ahLst/>
              <a:cxnLst/>
              <a:rect l="l" t="t" r="r" b="b"/>
              <a:pathLst>
                <a:path w="5638" h="7981" extrusionOk="0">
                  <a:moveTo>
                    <a:pt x="0" y="0"/>
                  </a:moveTo>
                  <a:lnTo>
                    <a:pt x="0" y="7981"/>
                  </a:lnTo>
                  <a:lnTo>
                    <a:pt x="5637" y="7981"/>
                  </a:lnTo>
                  <a:lnTo>
                    <a:pt x="56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36"/>
            <p:cNvSpPr/>
            <p:nvPr/>
          </p:nvSpPr>
          <p:spPr>
            <a:xfrm>
              <a:off x="4970275" y="2953675"/>
              <a:ext cx="150450" cy="209025"/>
            </a:xfrm>
            <a:custGeom>
              <a:avLst/>
              <a:gdLst/>
              <a:ahLst/>
              <a:cxnLst/>
              <a:rect l="l" t="t" r="r" b="b"/>
              <a:pathLst>
                <a:path w="6018" h="8361" extrusionOk="0">
                  <a:moveTo>
                    <a:pt x="5637" y="380"/>
                  </a:moveTo>
                  <a:lnTo>
                    <a:pt x="5637" y="7981"/>
                  </a:lnTo>
                  <a:lnTo>
                    <a:pt x="380" y="7981"/>
                  </a:lnTo>
                  <a:lnTo>
                    <a:pt x="380" y="380"/>
                  </a:lnTo>
                  <a:close/>
                  <a:moveTo>
                    <a:pt x="190" y="0"/>
                  </a:moveTo>
                  <a:cubicBezTo>
                    <a:pt x="95" y="0"/>
                    <a:pt x="0" y="95"/>
                    <a:pt x="0" y="190"/>
                  </a:cubicBezTo>
                  <a:lnTo>
                    <a:pt x="0" y="8171"/>
                  </a:lnTo>
                  <a:cubicBezTo>
                    <a:pt x="0" y="8266"/>
                    <a:pt x="95" y="8361"/>
                    <a:pt x="190" y="8361"/>
                  </a:cubicBezTo>
                  <a:lnTo>
                    <a:pt x="5827" y="8361"/>
                  </a:lnTo>
                  <a:cubicBezTo>
                    <a:pt x="5922" y="8361"/>
                    <a:pt x="6017" y="8266"/>
                    <a:pt x="6017" y="8171"/>
                  </a:cubicBezTo>
                  <a:lnTo>
                    <a:pt x="6017" y="190"/>
                  </a:lnTo>
                  <a:cubicBezTo>
                    <a:pt x="6017" y="95"/>
                    <a:pt x="5922" y="0"/>
                    <a:pt x="58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36"/>
            <p:cNvSpPr/>
            <p:nvPr/>
          </p:nvSpPr>
          <p:spPr>
            <a:xfrm>
              <a:off x="5024100" y="2998000"/>
              <a:ext cx="74450" cy="8750"/>
            </a:xfrm>
            <a:custGeom>
              <a:avLst/>
              <a:gdLst/>
              <a:ahLst/>
              <a:cxnLst/>
              <a:rect l="l" t="t" r="r" b="b"/>
              <a:pathLst>
                <a:path w="2978" h="350" extrusionOk="0">
                  <a:moveTo>
                    <a:pt x="159" y="1"/>
                  </a:moveTo>
                  <a:cubicBezTo>
                    <a:pt x="64" y="1"/>
                    <a:pt x="1" y="64"/>
                    <a:pt x="1" y="191"/>
                  </a:cubicBezTo>
                  <a:cubicBezTo>
                    <a:pt x="1" y="286"/>
                    <a:pt x="64" y="349"/>
                    <a:pt x="159" y="349"/>
                  </a:cubicBezTo>
                  <a:lnTo>
                    <a:pt x="2819" y="349"/>
                  </a:lnTo>
                  <a:cubicBezTo>
                    <a:pt x="2914" y="349"/>
                    <a:pt x="2977" y="286"/>
                    <a:pt x="2977" y="191"/>
                  </a:cubicBezTo>
                  <a:cubicBezTo>
                    <a:pt x="2977" y="64"/>
                    <a:pt x="2914" y="1"/>
                    <a:pt x="281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36"/>
            <p:cNvSpPr/>
            <p:nvPr/>
          </p:nvSpPr>
          <p:spPr>
            <a:xfrm>
              <a:off x="4991650" y="2981850"/>
              <a:ext cx="35650" cy="28850"/>
            </a:xfrm>
            <a:custGeom>
              <a:avLst/>
              <a:gdLst/>
              <a:ahLst/>
              <a:cxnLst/>
              <a:rect l="l" t="t" r="r" b="b"/>
              <a:pathLst>
                <a:path w="1426" h="1154" extrusionOk="0">
                  <a:moveTo>
                    <a:pt x="1205" y="1"/>
                  </a:moveTo>
                  <a:cubicBezTo>
                    <a:pt x="1156" y="1"/>
                    <a:pt x="1112" y="24"/>
                    <a:pt x="1077" y="77"/>
                  </a:cubicBezTo>
                  <a:lnTo>
                    <a:pt x="570" y="710"/>
                  </a:lnTo>
                  <a:lnTo>
                    <a:pt x="348" y="488"/>
                  </a:lnTo>
                  <a:cubicBezTo>
                    <a:pt x="314" y="454"/>
                    <a:pt x="260" y="428"/>
                    <a:pt x="208" y="428"/>
                  </a:cubicBezTo>
                  <a:cubicBezTo>
                    <a:pt x="165" y="428"/>
                    <a:pt x="124" y="445"/>
                    <a:pt x="95" y="488"/>
                  </a:cubicBezTo>
                  <a:cubicBezTo>
                    <a:pt x="0" y="552"/>
                    <a:pt x="0" y="678"/>
                    <a:pt x="63" y="742"/>
                  </a:cubicBezTo>
                  <a:lnTo>
                    <a:pt x="412" y="1090"/>
                  </a:lnTo>
                  <a:cubicBezTo>
                    <a:pt x="443" y="1122"/>
                    <a:pt x="507" y="1153"/>
                    <a:pt x="570" y="1153"/>
                  </a:cubicBezTo>
                  <a:cubicBezTo>
                    <a:pt x="602" y="1153"/>
                    <a:pt x="665" y="1122"/>
                    <a:pt x="697" y="1090"/>
                  </a:cubicBezTo>
                  <a:cubicBezTo>
                    <a:pt x="728" y="1090"/>
                    <a:pt x="728" y="1090"/>
                    <a:pt x="728" y="1058"/>
                  </a:cubicBezTo>
                  <a:lnTo>
                    <a:pt x="1362" y="298"/>
                  </a:lnTo>
                  <a:cubicBezTo>
                    <a:pt x="1425" y="235"/>
                    <a:pt x="1394" y="108"/>
                    <a:pt x="1330" y="45"/>
                  </a:cubicBezTo>
                  <a:cubicBezTo>
                    <a:pt x="1287" y="17"/>
                    <a:pt x="1245" y="1"/>
                    <a:pt x="1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36"/>
            <p:cNvSpPr/>
            <p:nvPr/>
          </p:nvSpPr>
          <p:spPr>
            <a:xfrm>
              <a:off x="5024100" y="3032050"/>
              <a:ext cx="74450" cy="9525"/>
            </a:xfrm>
            <a:custGeom>
              <a:avLst/>
              <a:gdLst/>
              <a:ahLst/>
              <a:cxnLst/>
              <a:rect l="l" t="t" r="r" b="b"/>
              <a:pathLst>
                <a:path w="2978" h="381" extrusionOk="0">
                  <a:moveTo>
                    <a:pt x="159" y="0"/>
                  </a:moveTo>
                  <a:cubicBezTo>
                    <a:pt x="64" y="0"/>
                    <a:pt x="1" y="96"/>
                    <a:pt x="1" y="191"/>
                  </a:cubicBezTo>
                  <a:cubicBezTo>
                    <a:pt x="1" y="286"/>
                    <a:pt x="64" y="381"/>
                    <a:pt x="159" y="381"/>
                  </a:cubicBezTo>
                  <a:lnTo>
                    <a:pt x="2819" y="381"/>
                  </a:lnTo>
                  <a:cubicBezTo>
                    <a:pt x="2914" y="381"/>
                    <a:pt x="2977" y="286"/>
                    <a:pt x="2977" y="191"/>
                  </a:cubicBezTo>
                  <a:cubicBezTo>
                    <a:pt x="2977" y="96"/>
                    <a:pt x="2914" y="0"/>
                    <a:pt x="28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36"/>
            <p:cNvSpPr/>
            <p:nvPr/>
          </p:nvSpPr>
          <p:spPr>
            <a:xfrm>
              <a:off x="4991650" y="3016150"/>
              <a:ext cx="35650" cy="29375"/>
            </a:xfrm>
            <a:custGeom>
              <a:avLst/>
              <a:gdLst/>
              <a:ahLst/>
              <a:cxnLst/>
              <a:rect l="l" t="t" r="r" b="b"/>
              <a:pathLst>
                <a:path w="1426" h="1175" extrusionOk="0">
                  <a:moveTo>
                    <a:pt x="1223" y="0"/>
                  </a:moveTo>
                  <a:cubicBezTo>
                    <a:pt x="1167" y="0"/>
                    <a:pt x="1116" y="27"/>
                    <a:pt x="1077" y="66"/>
                  </a:cubicBezTo>
                  <a:lnTo>
                    <a:pt x="570" y="700"/>
                  </a:lnTo>
                  <a:lnTo>
                    <a:pt x="348" y="478"/>
                  </a:lnTo>
                  <a:cubicBezTo>
                    <a:pt x="317" y="446"/>
                    <a:pt x="269" y="431"/>
                    <a:pt x="222" y="431"/>
                  </a:cubicBezTo>
                  <a:cubicBezTo>
                    <a:pt x="174" y="431"/>
                    <a:pt x="127" y="446"/>
                    <a:pt x="95" y="478"/>
                  </a:cubicBezTo>
                  <a:cubicBezTo>
                    <a:pt x="0" y="573"/>
                    <a:pt x="0" y="668"/>
                    <a:pt x="63" y="763"/>
                  </a:cubicBezTo>
                  <a:lnTo>
                    <a:pt x="412" y="1080"/>
                  </a:lnTo>
                  <a:cubicBezTo>
                    <a:pt x="443" y="1143"/>
                    <a:pt x="507" y="1175"/>
                    <a:pt x="570" y="1175"/>
                  </a:cubicBezTo>
                  <a:cubicBezTo>
                    <a:pt x="633" y="1175"/>
                    <a:pt x="665" y="1143"/>
                    <a:pt x="697" y="1112"/>
                  </a:cubicBezTo>
                  <a:cubicBezTo>
                    <a:pt x="728" y="1112"/>
                    <a:pt x="728" y="1080"/>
                    <a:pt x="728" y="1080"/>
                  </a:cubicBezTo>
                  <a:lnTo>
                    <a:pt x="1362" y="320"/>
                  </a:lnTo>
                  <a:cubicBezTo>
                    <a:pt x="1425" y="225"/>
                    <a:pt x="1394" y="98"/>
                    <a:pt x="1330" y="35"/>
                  </a:cubicBezTo>
                  <a:cubicBezTo>
                    <a:pt x="1294" y="11"/>
                    <a:pt x="1258" y="0"/>
                    <a:pt x="122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36"/>
            <p:cNvSpPr/>
            <p:nvPr/>
          </p:nvSpPr>
          <p:spPr>
            <a:xfrm>
              <a:off x="5024100" y="3066875"/>
              <a:ext cx="74450" cy="9525"/>
            </a:xfrm>
            <a:custGeom>
              <a:avLst/>
              <a:gdLst/>
              <a:ahLst/>
              <a:cxnLst/>
              <a:rect l="l" t="t" r="r" b="b"/>
              <a:pathLst>
                <a:path w="2978" h="381" extrusionOk="0">
                  <a:moveTo>
                    <a:pt x="159" y="1"/>
                  </a:moveTo>
                  <a:cubicBezTo>
                    <a:pt x="64" y="1"/>
                    <a:pt x="1" y="64"/>
                    <a:pt x="1" y="191"/>
                  </a:cubicBezTo>
                  <a:cubicBezTo>
                    <a:pt x="1" y="286"/>
                    <a:pt x="64" y="381"/>
                    <a:pt x="159" y="381"/>
                  </a:cubicBezTo>
                  <a:lnTo>
                    <a:pt x="2819" y="381"/>
                  </a:lnTo>
                  <a:cubicBezTo>
                    <a:pt x="2914" y="381"/>
                    <a:pt x="2977" y="286"/>
                    <a:pt x="2977" y="191"/>
                  </a:cubicBezTo>
                  <a:cubicBezTo>
                    <a:pt x="2977" y="64"/>
                    <a:pt x="2914" y="1"/>
                    <a:pt x="281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36"/>
            <p:cNvSpPr/>
            <p:nvPr/>
          </p:nvSpPr>
          <p:spPr>
            <a:xfrm>
              <a:off x="4991650" y="3050750"/>
              <a:ext cx="35650" cy="28825"/>
            </a:xfrm>
            <a:custGeom>
              <a:avLst/>
              <a:gdLst/>
              <a:ahLst/>
              <a:cxnLst/>
              <a:rect l="l" t="t" r="r" b="b"/>
              <a:pathLst>
                <a:path w="1426" h="1153" extrusionOk="0">
                  <a:moveTo>
                    <a:pt x="1205" y="0"/>
                  </a:moveTo>
                  <a:cubicBezTo>
                    <a:pt x="1156" y="0"/>
                    <a:pt x="1112" y="24"/>
                    <a:pt x="1077" y="76"/>
                  </a:cubicBezTo>
                  <a:lnTo>
                    <a:pt x="570" y="709"/>
                  </a:lnTo>
                  <a:lnTo>
                    <a:pt x="348" y="488"/>
                  </a:lnTo>
                  <a:cubicBezTo>
                    <a:pt x="317" y="456"/>
                    <a:pt x="269" y="440"/>
                    <a:pt x="222" y="440"/>
                  </a:cubicBezTo>
                  <a:cubicBezTo>
                    <a:pt x="174" y="440"/>
                    <a:pt x="127" y="456"/>
                    <a:pt x="95" y="488"/>
                  </a:cubicBezTo>
                  <a:cubicBezTo>
                    <a:pt x="0" y="551"/>
                    <a:pt x="0" y="678"/>
                    <a:pt x="63" y="741"/>
                  </a:cubicBezTo>
                  <a:lnTo>
                    <a:pt x="412" y="1089"/>
                  </a:lnTo>
                  <a:cubicBezTo>
                    <a:pt x="443" y="1121"/>
                    <a:pt x="507" y="1153"/>
                    <a:pt x="570" y="1153"/>
                  </a:cubicBezTo>
                  <a:cubicBezTo>
                    <a:pt x="633" y="1153"/>
                    <a:pt x="665" y="1153"/>
                    <a:pt x="697" y="1089"/>
                  </a:cubicBezTo>
                  <a:cubicBezTo>
                    <a:pt x="728" y="1089"/>
                    <a:pt x="728" y="1089"/>
                    <a:pt x="728" y="1058"/>
                  </a:cubicBezTo>
                  <a:lnTo>
                    <a:pt x="1362" y="298"/>
                  </a:lnTo>
                  <a:cubicBezTo>
                    <a:pt x="1425" y="234"/>
                    <a:pt x="1394" y="108"/>
                    <a:pt x="1330" y="44"/>
                  </a:cubicBezTo>
                  <a:cubicBezTo>
                    <a:pt x="1287" y="16"/>
                    <a:pt x="1245" y="0"/>
                    <a:pt x="1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36"/>
            <p:cNvSpPr/>
            <p:nvPr/>
          </p:nvSpPr>
          <p:spPr>
            <a:xfrm>
              <a:off x="5024100" y="3104900"/>
              <a:ext cx="74450" cy="9525"/>
            </a:xfrm>
            <a:custGeom>
              <a:avLst/>
              <a:gdLst/>
              <a:ahLst/>
              <a:cxnLst/>
              <a:rect l="l" t="t" r="r" b="b"/>
              <a:pathLst>
                <a:path w="2978" h="381" extrusionOk="0">
                  <a:moveTo>
                    <a:pt x="159" y="0"/>
                  </a:moveTo>
                  <a:cubicBezTo>
                    <a:pt x="64" y="0"/>
                    <a:pt x="1" y="95"/>
                    <a:pt x="1" y="190"/>
                  </a:cubicBezTo>
                  <a:cubicBezTo>
                    <a:pt x="1" y="285"/>
                    <a:pt x="64" y="380"/>
                    <a:pt x="159" y="380"/>
                  </a:cubicBezTo>
                  <a:lnTo>
                    <a:pt x="2819" y="380"/>
                  </a:lnTo>
                  <a:cubicBezTo>
                    <a:pt x="2914" y="380"/>
                    <a:pt x="2977" y="285"/>
                    <a:pt x="2977" y="190"/>
                  </a:cubicBezTo>
                  <a:cubicBezTo>
                    <a:pt x="2977" y="95"/>
                    <a:pt x="2914" y="0"/>
                    <a:pt x="28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36"/>
            <p:cNvSpPr/>
            <p:nvPr/>
          </p:nvSpPr>
          <p:spPr>
            <a:xfrm>
              <a:off x="4991650" y="3088975"/>
              <a:ext cx="35650" cy="29400"/>
            </a:xfrm>
            <a:custGeom>
              <a:avLst/>
              <a:gdLst/>
              <a:ahLst/>
              <a:cxnLst/>
              <a:rect l="l" t="t" r="r" b="b"/>
              <a:pathLst>
                <a:path w="1426" h="1176" extrusionOk="0">
                  <a:moveTo>
                    <a:pt x="1223" y="1"/>
                  </a:moveTo>
                  <a:cubicBezTo>
                    <a:pt x="1167" y="1"/>
                    <a:pt x="1116" y="28"/>
                    <a:pt x="1077" y="67"/>
                  </a:cubicBezTo>
                  <a:lnTo>
                    <a:pt x="538" y="700"/>
                  </a:lnTo>
                  <a:lnTo>
                    <a:pt x="348" y="479"/>
                  </a:lnTo>
                  <a:cubicBezTo>
                    <a:pt x="317" y="447"/>
                    <a:pt x="269" y="431"/>
                    <a:pt x="218" y="431"/>
                  </a:cubicBezTo>
                  <a:cubicBezTo>
                    <a:pt x="166" y="431"/>
                    <a:pt x="111" y="447"/>
                    <a:pt x="63" y="479"/>
                  </a:cubicBezTo>
                  <a:cubicBezTo>
                    <a:pt x="0" y="574"/>
                    <a:pt x="0" y="669"/>
                    <a:pt x="63" y="764"/>
                  </a:cubicBezTo>
                  <a:lnTo>
                    <a:pt x="412" y="1080"/>
                  </a:lnTo>
                  <a:cubicBezTo>
                    <a:pt x="443" y="1144"/>
                    <a:pt x="507" y="1175"/>
                    <a:pt x="570" y="1175"/>
                  </a:cubicBezTo>
                  <a:cubicBezTo>
                    <a:pt x="633" y="1175"/>
                    <a:pt x="665" y="1144"/>
                    <a:pt x="697" y="1112"/>
                  </a:cubicBezTo>
                  <a:cubicBezTo>
                    <a:pt x="728" y="1112"/>
                    <a:pt x="728" y="1080"/>
                    <a:pt x="728" y="1080"/>
                  </a:cubicBezTo>
                  <a:lnTo>
                    <a:pt x="1362" y="320"/>
                  </a:lnTo>
                  <a:cubicBezTo>
                    <a:pt x="1425" y="225"/>
                    <a:pt x="1394" y="99"/>
                    <a:pt x="1330" y="35"/>
                  </a:cubicBezTo>
                  <a:cubicBezTo>
                    <a:pt x="1294" y="11"/>
                    <a:pt x="1258" y="1"/>
                    <a:pt x="122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36"/>
            <p:cNvSpPr/>
            <p:nvPr/>
          </p:nvSpPr>
          <p:spPr>
            <a:xfrm>
              <a:off x="5004300" y="3003875"/>
              <a:ext cx="52275" cy="40075"/>
            </a:xfrm>
            <a:custGeom>
              <a:avLst/>
              <a:gdLst/>
              <a:ahLst/>
              <a:cxnLst/>
              <a:rect l="l" t="t" r="r" b="b"/>
              <a:pathLst>
                <a:path w="2091" h="1603" extrusionOk="0">
                  <a:moveTo>
                    <a:pt x="1877" y="0"/>
                  </a:moveTo>
                  <a:cubicBezTo>
                    <a:pt x="1844" y="0"/>
                    <a:pt x="1809" y="7"/>
                    <a:pt x="1774" y="19"/>
                  </a:cubicBezTo>
                  <a:lnTo>
                    <a:pt x="96" y="1254"/>
                  </a:lnTo>
                  <a:cubicBezTo>
                    <a:pt x="32" y="1318"/>
                    <a:pt x="1" y="1444"/>
                    <a:pt x="64" y="1539"/>
                  </a:cubicBezTo>
                  <a:cubicBezTo>
                    <a:pt x="96" y="1571"/>
                    <a:pt x="159" y="1603"/>
                    <a:pt x="222" y="1603"/>
                  </a:cubicBezTo>
                  <a:cubicBezTo>
                    <a:pt x="254" y="1603"/>
                    <a:pt x="286" y="1603"/>
                    <a:pt x="317" y="1571"/>
                  </a:cubicBezTo>
                  <a:lnTo>
                    <a:pt x="1996" y="336"/>
                  </a:lnTo>
                  <a:cubicBezTo>
                    <a:pt x="2091" y="272"/>
                    <a:pt x="2091" y="146"/>
                    <a:pt x="2028" y="82"/>
                  </a:cubicBezTo>
                  <a:cubicBezTo>
                    <a:pt x="1987" y="22"/>
                    <a:pt x="1935" y="0"/>
                    <a:pt x="187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36"/>
            <p:cNvSpPr/>
            <p:nvPr/>
          </p:nvSpPr>
          <p:spPr>
            <a:xfrm>
              <a:off x="4876050" y="3031450"/>
              <a:ext cx="143325" cy="239725"/>
            </a:xfrm>
            <a:custGeom>
              <a:avLst/>
              <a:gdLst/>
              <a:ahLst/>
              <a:cxnLst/>
              <a:rect l="l" t="t" r="r" b="b"/>
              <a:pathLst>
                <a:path w="5733" h="9589" extrusionOk="0">
                  <a:moveTo>
                    <a:pt x="5204" y="1"/>
                  </a:moveTo>
                  <a:cubicBezTo>
                    <a:pt x="5127" y="1"/>
                    <a:pt x="5047" y="19"/>
                    <a:pt x="4972" y="56"/>
                  </a:cubicBezTo>
                  <a:lnTo>
                    <a:pt x="3896" y="626"/>
                  </a:lnTo>
                  <a:cubicBezTo>
                    <a:pt x="3832" y="658"/>
                    <a:pt x="3737" y="658"/>
                    <a:pt x="3674" y="658"/>
                  </a:cubicBezTo>
                  <a:cubicBezTo>
                    <a:pt x="3294" y="595"/>
                    <a:pt x="2819" y="405"/>
                    <a:pt x="2819" y="405"/>
                  </a:cubicBezTo>
                  <a:cubicBezTo>
                    <a:pt x="2597" y="310"/>
                    <a:pt x="2376" y="246"/>
                    <a:pt x="2154" y="246"/>
                  </a:cubicBezTo>
                  <a:lnTo>
                    <a:pt x="1869" y="246"/>
                  </a:lnTo>
                  <a:cubicBezTo>
                    <a:pt x="1521" y="246"/>
                    <a:pt x="1204" y="405"/>
                    <a:pt x="1014" y="658"/>
                  </a:cubicBezTo>
                  <a:lnTo>
                    <a:pt x="982" y="658"/>
                  </a:lnTo>
                  <a:lnTo>
                    <a:pt x="95" y="1830"/>
                  </a:lnTo>
                  <a:cubicBezTo>
                    <a:pt x="32" y="1893"/>
                    <a:pt x="0" y="2020"/>
                    <a:pt x="0" y="2115"/>
                  </a:cubicBezTo>
                  <a:lnTo>
                    <a:pt x="64" y="3856"/>
                  </a:lnTo>
                  <a:cubicBezTo>
                    <a:pt x="64" y="4110"/>
                    <a:pt x="285" y="4300"/>
                    <a:pt x="539" y="4300"/>
                  </a:cubicBezTo>
                  <a:cubicBezTo>
                    <a:pt x="824" y="4300"/>
                    <a:pt x="1014" y="4078"/>
                    <a:pt x="1014" y="3825"/>
                  </a:cubicBezTo>
                  <a:lnTo>
                    <a:pt x="950" y="2273"/>
                  </a:lnTo>
                  <a:lnTo>
                    <a:pt x="1045" y="2146"/>
                  </a:lnTo>
                  <a:lnTo>
                    <a:pt x="1045" y="4205"/>
                  </a:lnTo>
                  <a:lnTo>
                    <a:pt x="570" y="9050"/>
                  </a:lnTo>
                  <a:cubicBezTo>
                    <a:pt x="570" y="9303"/>
                    <a:pt x="760" y="9557"/>
                    <a:pt x="1045" y="9588"/>
                  </a:cubicBezTo>
                  <a:lnTo>
                    <a:pt x="1077" y="9588"/>
                  </a:lnTo>
                  <a:cubicBezTo>
                    <a:pt x="1331" y="9588"/>
                    <a:pt x="1552" y="9398"/>
                    <a:pt x="1584" y="9145"/>
                  </a:cubicBezTo>
                  <a:lnTo>
                    <a:pt x="1932" y="5472"/>
                  </a:lnTo>
                  <a:cubicBezTo>
                    <a:pt x="2027" y="5472"/>
                    <a:pt x="2091" y="5503"/>
                    <a:pt x="2186" y="5503"/>
                  </a:cubicBezTo>
                  <a:cubicBezTo>
                    <a:pt x="2249" y="5503"/>
                    <a:pt x="2344" y="5472"/>
                    <a:pt x="2407" y="5472"/>
                  </a:cubicBezTo>
                  <a:lnTo>
                    <a:pt x="2851" y="9145"/>
                  </a:lnTo>
                  <a:cubicBezTo>
                    <a:pt x="2882" y="9398"/>
                    <a:pt x="3104" y="9588"/>
                    <a:pt x="3357" y="9588"/>
                  </a:cubicBezTo>
                  <a:lnTo>
                    <a:pt x="3421" y="9588"/>
                  </a:lnTo>
                  <a:cubicBezTo>
                    <a:pt x="3706" y="9557"/>
                    <a:pt x="3896" y="9303"/>
                    <a:pt x="3864" y="9018"/>
                  </a:cubicBezTo>
                  <a:lnTo>
                    <a:pt x="3294" y="4426"/>
                  </a:lnTo>
                  <a:lnTo>
                    <a:pt x="3294" y="4395"/>
                  </a:lnTo>
                  <a:lnTo>
                    <a:pt x="3294" y="1545"/>
                  </a:lnTo>
                  <a:cubicBezTo>
                    <a:pt x="3357" y="1576"/>
                    <a:pt x="3452" y="1576"/>
                    <a:pt x="3516" y="1608"/>
                  </a:cubicBezTo>
                  <a:cubicBezTo>
                    <a:pt x="3580" y="1615"/>
                    <a:pt x="3644" y="1619"/>
                    <a:pt x="3707" y="1619"/>
                  </a:cubicBezTo>
                  <a:cubicBezTo>
                    <a:pt x="3927" y="1619"/>
                    <a:pt x="4143" y="1572"/>
                    <a:pt x="4339" y="1450"/>
                  </a:cubicBezTo>
                  <a:lnTo>
                    <a:pt x="5416" y="911"/>
                  </a:lnTo>
                  <a:cubicBezTo>
                    <a:pt x="5638" y="785"/>
                    <a:pt x="5733" y="500"/>
                    <a:pt x="5638" y="278"/>
                  </a:cubicBezTo>
                  <a:lnTo>
                    <a:pt x="5511" y="120"/>
                  </a:lnTo>
                  <a:cubicBezTo>
                    <a:pt x="5434" y="43"/>
                    <a:pt x="5323" y="1"/>
                    <a:pt x="5204"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36"/>
            <p:cNvSpPr/>
            <p:nvPr/>
          </p:nvSpPr>
          <p:spPr>
            <a:xfrm>
              <a:off x="4871300" y="3027025"/>
              <a:ext cx="152825" cy="248900"/>
            </a:xfrm>
            <a:custGeom>
              <a:avLst/>
              <a:gdLst/>
              <a:ahLst/>
              <a:cxnLst/>
              <a:rect l="l" t="t" r="r" b="b"/>
              <a:pathLst>
                <a:path w="6113" h="9956" extrusionOk="0">
                  <a:moveTo>
                    <a:pt x="5369" y="389"/>
                  </a:moveTo>
                  <a:cubicBezTo>
                    <a:pt x="5445" y="389"/>
                    <a:pt x="5515" y="416"/>
                    <a:pt x="5574" y="455"/>
                  </a:cubicBezTo>
                  <a:lnTo>
                    <a:pt x="5637" y="582"/>
                  </a:lnTo>
                  <a:cubicBezTo>
                    <a:pt x="5701" y="708"/>
                    <a:pt x="5637" y="867"/>
                    <a:pt x="5511" y="930"/>
                  </a:cubicBezTo>
                  <a:lnTo>
                    <a:pt x="4434" y="1468"/>
                  </a:lnTo>
                  <a:cubicBezTo>
                    <a:pt x="4272" y="1561"/>
                    <a:pt x="4109" y="1620"/>
                    <a:pt x="3935" y="1620"/>
                  </a:cubicBezTo>
                  <a:cubicBezTo>
                    <a:pt x="3871" y="1620"/>
                    <a:pt x="3805" y="1612"/>
                    <a:pt x="3737" y="1595"/>
                  </a:cubicBezTo>
                  <a:cubicBezTo>
                    <a:pt x="3674" y="1595"/>
                    <a:pt x="3579" y="1595"/>
                    <a:pt x="3516" y="1563"/>
                  </a:cubicBezTo>
                  <a:cubicBezTo>
                    <a:pt x="3452" y="1563"/>
                    <a:pt x="3421" y="1563"/>
                    <a:pt x="3357" y="1595"/>
                  </a:cubicBezTo>
                  <a:cubicBezTo>
                    <a:pt x="3326" y="1627"/>
                    <a:pt x="3294" y="1690"/>
                    <a:pt x="3294" y="1753"/>
                  </a:cubicBezTo>
                  <a:lnTo>
                    <a:pt x="3294" y="4572"/>
                  </a:lnTo>
                  <a:lnTo>
                    <a:pt x="3294" y="4603"/>
                  </a:lnTo>
                  <a:lnTo>
                    <a:pt x="3294" y="4635"/>
                  </a:lnTo>
                  <a:lnTo>
                    <a:pt x="3864" y="9259"/>
                  </a:lnTo>
                  <a:cubicBezTo>
                    <a:pt x="3864" y="9322"/>
                    <a:pt x="3832" y="9417"/>
                    <a:pt x="3801" y="9480"/>
                  </a:cubicBezTo>
                  <a:cubicBezTo>
                    <a:pt x="3737" y="9544"/>
                    <a:pt x="3674" y="9575"/>
                    <a:pt x="3579" y="9575"/>
                  </a:cubicBezTo>
                  <a:cubicBezTo>
                    <a:pt x="3562" y="9579"/>
                    <a:pt x="3546" y="9580"/>
                    <a:pt x="3530" y="9580"/>
                  </a:cubicBezTo>
                  <a:cubicBezTo>
                    <a:pt x="3389" y="9580"/>
                    <a:pt x="3259" y="9464"/>
                    <a:pt x="3231" y="9322"/>
                  </a:cubicBezTo>
                  <a:lnTo>
                    <a:pt x="2787" y="5649"/>
                  </a:lnTo>
                  <a:cubicBezTo>
                    <a:pt x="2787" y="5585"/>
                    <a:pt x="2756" y="5554"/>
                    <a:pt x="2692" y="5522"/>
                  </a:cubicBezTo>
                  <a:cubicBezTo>
                    <a:pt x="2670" y="5499"/>
                    <a:pt x="2632" y="5477"/>
                    <a:pt x="2600" y="5477"/>
                  </a:cubicBezTo>
                  <a:cubicBezTo>
                    <a:pt x="2587" y="5477"/>
                    <a:pt x="2575" y="5481"/>
                    <a:pt x="2566" y="5490"/>
                  </a:cubicBezTo>
                  <a:lnTo>
                    <a:pt x="2186" y="5490"/>
                  </a:lnTo>
                  <a:cubicBezTo>
                    <a:pt x="2167" y="5481"/>
                    <a:pt x="2148" y="5477"/>
                    <a:pt x="2131" y="5477"/>
                  </a:cubicBezTo>
                  <a:cubicBezTo>
                    <a:pt x="2088" y="5477"/>
                    <a:pt x="2050" y="5499"/>
                    <a:pt x="2027" y="5522"/>
                  </a:cubicBezTo>
                  <a:cubicBezTo>
                    <a:pt x="1964" y="5554"/>
                    <a:pt x="1964" y="5585"/>
                    <a:pt x="1932" y="5649"/>
                  </a:cubicBezTo>
                  <a:lnTo>
                    <a:pt x="1584" y="9322"/>
                  </a:lnTo>
                  <a:cubicBezTo>
                    <a:pt x="1584" y="9464"/>
                    <a:pt x="1457" y="9580"/>
                    <a:pt x="1294" y="9580"/>
                  </a:cubicBezTo>
                  <a:cubicBezTo>
                    <a:pt x="1275" y="9580"/>
                    <a:pt x="1255" y="9579"/>
                    <a:pt x="1235" y="9575"/>
                  </a:cubicBezTo>
                  <a:cubicBezTo>
                    <a:pt x="1172" y="9575"/>
                    <a:pt x="1077" y="9544"/>
                    <a:pt x="1014" y="9480"/>
                  </a:cubicBezTo>
                  <a:cubicBezTo>
                    <a:pt x="982" y="9417"/>
                    <a:pt x="950" y="9322"/>
                    <a:pt x="950" y="9259"/>
                  </a:cubicBezTo>
                  <a:lnTo>
                    <a:pt x="1426" y="4413"/>
                  </a:lnTo>
                  <a:lnTo>
                    <a:pt x="1426" y="2323"/>
                  </a:lnTo>
                  <a:cubicBezTo>
                    <a:pt x="1426" y="2260"/>
                    <a:pt x="1362" y="2197"/>
                    <a:pt x="1299" y="2165"/>
                  </a:cubicBezTo>
                  <a:cubicBezTo>
                    <a:pt x="1267" y="2133"/>
                    <a:pt x="1267" y="2133"/>
                    <a:pt x="1235" y="2133"/>
                  </a:cubicBezTo>
                  <a:cubicBezTo>
                    <a:pt x="1172" y="2133"/>
                    <a:pt x="1140" y="2165"/>
                    <a:pt x="1109" y="2228"/>
                  </a:cubicBezTo>
                  <a:lnTo>
                    <a:pt x="1014" y="2355"/>
                  </a:lnTo>
                  <a:cubicBezTo>
                    <a:pt x="982" y="2387"/>
                    <a:pt x="950" y="2418"/>
                    <a:pt x="950" y="2482"/>
                  </a:cubicBezTo>
                  <a:lnTo>
                    <a:pt x="1014" y="4033"/>
                  </a:lnTo>
                  <a:cubicBezTo>
                    <a:pt x="1014" y="4128"/>
                    <a:pt x="982" y="4192"/>
                    <a:pt x="950" y="4255"/>
                  </a:cubicBezTo>
                  <a:cubicBezTo>
                    <a:pt x="887" y="4287"/>
                    <a:pt x="824" y="4318"/>
                    <a:pt x="729" y="4318"/>
                  </a:cubicBezTo>
                  <a:cubicBezTo>
                    <a:pt x="570" y="4318"/>
                    <a:pt x="444" y="4223"/>
                    <a:pt x="444" y="4065"/>
                  </a:cubicBezTo>
                  <a:lnTo>
                    <a:pt x="380" y="2323"/>
                  </a:lnTo>
                  <a:cubicBezTo>
                    <a:pt x="380" y="2260"/>
                    <a:pt x="412" y="2197"/>
                    <a:pt x="444" y="2133"/>
                  </a:cubicBezTo>
                  <a:lnTo>
                    <a:pt x="1330" y="993"/>
                  </a:lnTo>
                  <a:cubicBezTo>
                    <a:pt x="1489" y="772"/>
                    <a:pt x="1774" y="645"/>
                    <a:pt x="2027" y="645"/>
                  </a:cubicBezTo>
                  <a:lnTo>
                    <a:pt x="2312" y="645"/>
                  </a:lnTo>
                  <a:cubicBezTo>
                    <a:pt x="2534" y="645"/>
                    <a:pt x="2724" y="708"/>
                    <a:pt x="2914" y="772"/>
                  </a:cubicBezTo>
                  <a:cubicBezTo>
                    <a:pt x="3041" y="835"/>
                    <a:pt x="3452" y="993"/>
                    <a:pt x="3832" y="1057"/>
                  </a:cubicBezTo>
                  <a:cubicBezTo>
                    <a:pt x="3927" y="1057"/>
                    <a:pt x="4054" y="1057"/>
                    <a:pt x="4181" y="993"/>
                  </a:cubicBezTo>
                  <a:lnTo>
                    <a:pt x="5226" y="423"/>
                  </a:lnTo>
                  <a:cubicBezTo>
                    <a:pt x="5274" y="399"/>
                    <a:pt x="5323" y="389"/>
                    <a:pt x="5369" y="389"/>
                  </a:cubicBezTo>
                  <a:close/>
                  <a:moveTo>
                    <a:pt x="5378" y="1"/>
                  </a:moveTo>
                  <a:cubicBezTo>
                    <a:pt x="5272" y="1"/>
                    <a:pt x="5165" y="26"/>
                    <a:pt x="5067" y="75"/>
                  </a:cubicBezTo>
                  <a:lnTo>
                    <a:pt x="3991" y="645"/>
                  </a:lnTo>
                  <a:cubicBezTo>
                    <a:pt x="3959" y="645"/>
                    <a:pt x="3896" y="677"/>
                    <a:pt x="3864" y="677"/>
                  </a:cubicBezTo>
                  <a:cubicBezTo>
                    <a:pt x="3547" y="613"/>
                    <a:pt x="3167" y="455"/>
                    <a:pt x="3072" y="423"/>
                  </a:cubicBezTo>
                  <a:cubicBezTo>
                    <a:pt x="2819" y="328"/>
                    <a:pt x="2566" y="265"/>
                    <a:pt x="2312" y="265"/>
                  </a:cubicBezTo>
                  <a:lnTo>
                    <a:pt x="2027" y="265"/>
                  </a:lnTo>
                  <a:cubicBezTo>
                    <a:pt x="1647" y="265"/>
                    <a:pt x="1299" y="423"/>
                    <a:pt x="1045" y="740"/>
                  </a:cubicBezTo>
                  <a:lnTo>
                    <a:pt x="127" y="1912"/>
                  </a:lnTo>
                  <a:cubicBezTo>
                    <a:pt x="64" y="2007"/>
                    <a:pt x="0" y="2165"/>
                    <a:pt x="0" y="2323"/>
                  </a:cubicBezTo>
                  <a:lnTo>
                    <a:pt x="64" y="4065"/>
                  </a:lnTo>
                  <a:cubicBezTo>
                    <a:pt x="64" y="4413"/>
                    <a:pt x="349" y="4698"/>
                    <a:pt x="729" y="4698"/>
                  </a:cubicBezTo>
                  <a:lnTo>
                    <a:pt x="760" y="4698"/>
                  </a:lnTo>
                  <a:cubicBezTo>
                    <a:pt x="855" y="4698"/>
                    <a:pt x="950" y="4667"/>
                    <a:pt x="1045" y="4603"/>
                  </a:cubicBezTo>
                  <a:lnTo>
                    <a:pt x="1045" y="4603"/>
                  </a:lnTo>
                  <a:lnTo>
                    <a:pt x="570" y="9195"/>
                  </a:lnTo>
                  <a:cubicBezTo>
                    <a:pt x="570" y="9385"/>
                    <a:pt x="634" y="9575"/>
                    <a:pt x="729" y="9702"/>
                  </a:cubicBezTo>
                  <a:cubicBezTo>
                    <a:pt x="855" y="9861"/>
                    <a:pt x="1014" y="9924"/>
                    <a:pt x="1204" y="9956"/>
                  </a:cubicBezTo>
                  <a:lnTo>
                    <a:pt x="1267" y="9956"/>
                  </a:lnTo>
                  <a:cubicBezTo>
                    <a:pt x="1616" y="9956"/>
                    <a:pt x="1932" y="9702"/>
                    <a:pt x="1964" y="9354"/>
                  </a:cubicBezTo>
                  <a:lnTo>
                    <a:pt x="2281" y="5839"/>
                  </a:lnTo>
                  <a:cubicBezTo>
                    <a:pt x="2312" y="5854"/>
                    <a:pt x="2336" y="5862"/>
                    <a:pt x="2360" y="5862"/>
                  </a:cubicBezTo>
                  <a:cubicBezTo>
                    <a:pt x="2383" y="5862"/>
                    <a:pt x="2407" y="5854"/>
                    <a:pt x="2439" y="5839"/>
                  </a:cubicBezTo>
                  <a:lnTo>
                    <a:pt x="2851" y="9354"/>
                  </a:lnTo>
                  <a:cubicBezTo>
                    <a:pt x="2882" y="9702"/>
                    <a:pt x="3199" y="9956"/>
                    <a:pt x="3547" y="9956"/>
                  </a:cubicBezTo>
                  <a:lnTo>
                    <a:pt x="3611" y="9956"/>
                  </a:lnTo>
                  <a:cubicBezTo>
                    <a:pt x="3801" y="9924"/>
                    <a:pt x="3959" y="9829"/>
                    <a:pt x="4086" y="9702"/>
                  </a:cubicBezTo>
                  <a:cubicBezTo>
                    <a:pt x="4181" y="9544"/>
                    <a:pt x="4244" y="9354"/>
                    <a:pt x="4212" y="9195"/>
                  </a:cubicBezTo>
                  <a:lnTo>
                    <a:pt x="3674" y="4572"/>
                  </a:lnTo>
                  <a:lnTo>
                    <a:pt x="3674" y="1943"/>
                  </a:lnTo>
                  <a:cubicBezTo>
                    <a:pt x="3756" y="1960"/>
                    <a:pt x="3838" y="1968"/>
                    <a:pt x="3919" y="1968"/>
                  </a:cubicBezTo>
                  <a:cubicBezTo>
                    <a:pt x="4154" y="1968"/>
                    <a:pt x="4389" y="1902"/>
                    <a:pt x="4624" y="1785"/>
                  </a:cubicBezTo>
                  <a:lnTo>
                    <a:pt x="5669" y="1247"/>
                  </a:lnTo>
                  <a:cubicBezTo>
                    <a:pt x="5986" y="1088"/>
                    <a:pt x="6113" y="708"/>
                    <a:pt x="5986" y="392"/>
                  </a:cubicBezTo>
                  <a:cubicBezTo>
                    <a:pt x="5954" y="360"/>
                    <a:pt x="5954" y="360"/>
                    <a:pt x="5954" y="360"/>
                  </a:cubicBezTo>
                  <a:lnTo>
                    <a:pt x="5859" y="201"/>
                  </a:lnTo>
                  <a:lnTo>
                    <a:pt x="5828" y="201"/>
                  </a:lnTo>
                  <a:cubicBezTo>
                    <a:pt x="5711" y="65"/>
                    <a:pt x="5546" y="1"/>
                    <a:pt x="537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36"/>
            <p:cNvSpPr/>
            <p:nvPr/>
          </p:nvSpPr>
          <p:spPr>
            <a:xfrm>
              <a:off x="4906925" y="2990875"/>
              <a:ext cx="46725" cy="45150"/>
            </a:xfrm>
            <a:custGeom>
              <a:avLst/>
              <a:gdLst/>
              <a:ahLst/>
              <a:cxnLst/>
              <a:rect l="l" t="t" r="r" b="b"/>
              <a:pathLst>
                <a:path w="1869" h="1806" extrusionOk="0">
                  <a:moveTo>
                    <a:pt x="919" y="1"/>
                  </a:moveTo>
                  <a:cubicBezTo>
                    <a:pt x="412" y="1"/>
                    <a:pt x="1" y="412"/>
                    <a:pt x="1" y="919"/>
                  </a:cubicBezTo>
                  <a:cubicBezTo>
                    <a:pt x="1" y="1394"/>
                    <a:pt x="412" y="1806"/>
                    <a:pt x="919" y="1806"/>
                  </a:cubicBezTo>
                  <a:cubicBezTo>
                    <a:pt x="1457" y="1806"/>
                    <a:pt x="1869" y="1394"/>
                    <a:pt x="1869" y="919"/>
                  </a:cubicBezTo>
                  <a:cubicBezTo>
                    <a:pt x="1869" y="412"/>
                    <a:pt x="1457" y="1"/>
                    <a:pt x="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36"/>
            <p:cNvSpPr/>
            <p:nvPr/>
          </p:nvSpPr>
          <p:spPr>
            <a:xfrm>
              <a:off x="4902975" y="2986125"/>
              <a:ext cx="55425" cy="54650"/>
            </a:xfrm>
            <a:custGeom>
              <a:avLst/>
              <a:gdLst/>
              <a:ahLst/>
              <a:cxnLst/>
              <a:rect l="l" t="t" r="r" b="b"/>
              <a:pathLst>
                <a:path w="2217" h="2186" extrusionOk="0">
                  <a:moveTo>
                    <a:pt x="1109" y="381"/>
                  </a:moveTo>
                  <a:cubicBezTo>
                    <a:pt x="1489" y="381"/>
                    <a:pt x="1837" y="697"/>
                    <a:pt x="1837" y="1109"/>
                  </a:cubicBezTo>
                  <a:cubicBezTo>
                    <a:pt x="1837" y="1489"/>
                    <a:pt x="1489" y="1806"/>
                    <a:pt x="1109" y="1806"/>
                  </a:cubicBezTo>
                  <a:cubicBezTo>
                    <a:pt x="697" y="1806"/>
                    <a:pt x="349" y="1489"/>
                    <a:pt x="349" y="1109"/>
                  </a:cubicBezTo>
                  <a:cubicBezTo>
                    <a:pt x="349" y="697"/>
                    <a:pt x="697" y="381"/>
                    <a:pt x="1109" y="381"/>
                  </a:cubicBezTo>
                  <a:close/>
                  <a:moveTo>
                    <a:pt x="1109" y="1"/>
                  </a:moveTo>
                  <a:cubicBezTo>
                    <a:pt x="475" y="1"/>
                    <a:pt x="0" y="507"/>
                    <a:pt x="0" y="1109"/>
                  </a:cubicBezTo>
                  <a:cubicBezTo>
                    <a:pt x="0" y="1711"/>
                    <a:pt x="475" y="2186"/>
                    <a:pt x="1109" y="2186"/>
                  </a:cubicBezTo>
                  <a:cubicBezTo>
                    <a:pt x="1710" y="2186"/>
                    <a:pt x="2217" y="1711"/>
                    <a:pt x="2217" y="1109"/>
                  </a:cubicBezTo>
                  <a:cubicBezTo>
                    <a:pt x="2217" y="507"/>
                    <a:pt x="1710" y="1"/>
                    <a:pt x="110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6"/>
            <p:cNvSpPr/>
            <p:nvPr/>
          </p:nvSpPr>
          <p:spPr>
            <a:xfrm>
              <a:off x="5133350" y="3039500"/>
              <a:ext cx="10325" cy="9200"/>
            </a:xfrm>
            <a:custGeom>
              <a:avLst/>
              <a:gdLst/>
              <a:ahLst/>
              <a:cxnLst/>
              <a:rect l="l" t="t" r="r" b="b"/>
              <a:pathLst>
                <a:path w="413" h="368" extrusionOk="0">
                  <a:moveTo>
                    <a:pt x="207" y="0"/>
                  </a:moveTo>
                  <a:cubicBezTo>
                    <a:pt x="170" y="0"/>
                    <a:pt x="131" y="8"/>
                    <a:pt x="96" y="19"/>
                  </a:cubicBezTo>
                  <a:cubicBezTo>
                    <a:pt x="33" y="83"/>
                    <a:pt x="1" y="178"/>
                    <a:pt x="33" y="241"/>
                  </a:cubicBezTo>
                  <a:cubicBezTo>
                    <a:pt x="64" y="336"/>
                    <a:pt x="128" y="368"/>
                    <a:pt x="191" y="368"/>
                  </a:cubicBezTo>
                  <a:lnTo>
                    <a:pt x="254" y="368"/>
                  </a:lnTo>
                  <a:cubicBezTo>
                    <a:pt x="286" y="368"/>
                    <a:pt x="286" y="336"/>
                    <a:pt x="318" y="336"/>
                  </a:cubicBezTo>
                  <a:cubicBezTo>
                    <a:pt x="381" y="273"/>
                    <a:pt x="413" y="178"/>
                    <a:pt x="349" y="83"/>
                  </a:cubicBezTo>
                  <a:cubicBezTo>
                    <a:pt x="329" y="22"/>
                    <a:pt x="271" y="0"/>
                    <a:pt x="20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6"/>
            <p:cNvSpPr/>
            <p:nvPr/>
          </p:nvSpPr>
          <p:spPr>
            <a:xfrm>
              <a:off x="5131775" y="2990875"/>
              <a:ext cx="45950" cy="45150"/>
            </a:xfrm>
            <a:custGeom>
              <a:avLst/>
              <a:gdLst/>
              <a:ahLst/>
              <a:cxnLst/>
              <a:rect l="l" t="t" r="r" b="b"/>
              <a:pathLst>
                <a:path w="1838" h="1806" extrusionOk="0">
                  <a:moveTo>
                    <a:pt x="919" y="1"/>
                  </a:moveTo>
                  <a:cubicBezTo>
                    <a:pt x="412" y="1"/>
                    <a:pt x="1" y="412"/>
                    <a:pt x="1" y="919"/>
                  </a:cubicBezTo>
                  <a:cubicBezTo>
                    <a:pt x="1" y="1394"/>
                    <a:pt x="412" y="1806"/>
                    <a:pt x="919" y="1806"/>
                  </a:cubicBezTo>
                  <a:cubicBezTo>
                    <a:pt x="1426" y="1806"/>
                    <a:pt x="1837" y="1394"/>
                    <a:pt x="1837" y="919"/>
                  </a:cubicBezTo>
                  <a:cubicBezTo>
                    <a:pt x="1837" y="412"/>
                    <a:pt x="1426" y="1"/>
                    <a:pt x="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6"/>
            <p:cNvSpPr/>
            <p:nvPr/>
          </p:nvSpPr>
          <p:spPr>
            <a:xfrm>
              <a:off x="5127025" y="2986125"/>
              <a:ext cx="55450" cy="54650"/>
            </a:xfrm>
            <a:custGeom>
              <a:avLst/>
              <a:gdLst/>
              <a:ahLst/>
              <a:cxnLst/>
              <a:rect l="l" t="t" r="r" b="b"/>
              <a:pathLst>
                <a:path w="2218" h="2186" extrusionOk="0">
                  <a:moveTo>
                    <a:pt x="1109" y="381"/>
                  </a:moveTo>
                  <a:cubicBezTo>
                    <a:pt x="1521" y="381"/>
                    <a:pt x="1869" y="697"/>
                    <a:pt x="1869" y="1109"/>
                  </a:cubicBezTo>
                  <a:cubicBezTo>
                    <a:pt x="1869" y="1489"/>
                    <a:pt x="1521" y="1806"/>
                    <a:pt x="1109" y="1806"/>
                  </a:cubicBezTo>
                  <a:cubicBezTo>
                    <a:pt x="697" y="1806"/>
                    <a:pt x="381" y="1489"/>
                    <a:pt x="381" y="1109"/>
                  </a:cubicBezTo>
                  <a:cubicBezTo>
                    <a:pt x="381" y="697"/>
                    <a:pt x="729" y="381"/>
                    <a:pt x="1109" y="381"/>
                  </a:cubicBezTo>
                  <a:close/>
                  <a:moveTo>
                    <a:pt x="1109" y="1"/>
                  </a:moveTo>
                  <a:cubicBezTo>
                    <a:pt x="507" y="1"/>
                    <a:pt x="1" y="507"/>
                    <a:pt x="1" y="1109"/>
                  </a:cubicBezTo>
                  <a:cubicBezTo>
                    <a:pt x="1" y="1711"/>
                    <a:pt x="507" y="2186"/>
                    <a:pt x="1109" y="2186"/>
                  </a:cubicBezTo>
                  <a:cubicBezTo>
                    <a:pt x="1742" y="2186"/>
                    <a:pt x="2217" y="1711"/>
                    <a:pt x="2217" y="1109"/>
                  </a:cubicBezTo>
                  <a:cubicBezTo>
                    <a:pt x="2217" y="507"/>
                    <a:pt x="1742" y="1"/>
                    <a:pt x="110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6"/>
            <p:cNvSpPr/>
            <p:nvPr/>
          </p:nvSpPr>
          <p:spPr>
            <a:xfrm>
              <a:off x="5066050" y="3038375"/>
              <a:ext cx="143350" cy="232800"/>
            </a:xfrm>
            <a:custGeom>
              <a:avLst/>
              <a:gdLst/>
              <a:ahLst/>
              <a:cxnLst/>
              <a:rect l="l" t="t" r="r" b="b"/>
              <a:pathLst>
                <a:path w="5734" h="9312" extrusionOk="0">
                  <a:moveTo>
                    <a:pt x="3453" y="1"/>
                  </a:moveTo>
                  <a:cubicBezTo>
                    <a:pt x="3231" y="1"/>
                    <a:pt x="3041" y="64"/>
                    <a:pt x="2851" y="159"/>
                  </a:cubicBezTo>
                  <a:lnTo>
                    <a:pt x="2851" y="191"/>
                  </a:lnTo>
                  <a:cubicBezTo>
                    <a:pt x="2661" y="318"/>
                    <a:pt x="2471" y="508"/>
                    <a:pt x="2281" y="729"/>
                  </a:cubicBezTo>
                  <a:cubicBezTo>
                    <a:pt x="2091" y="919"/>
                    <a:pt x="1933" y="1109"/>
                    <a:pt x="1774" y="1204"/>
                  </a:cubicBezTo>
                  <a:cubicBezTo>
                    <a:pt x="1730" y="1227"/>
                    <a:pt x="1685" y="1249"/>
                    <a:pt x="1640" y="1249"/>
                  </a:cubicBezTo>
                  <a:cubicBezTo>
                    <a:pt x="1622" y="1249"/>
                    <a:pt x="1603" y="1245"/>
                    <a:pt x="1584" y="1236"/>
                  </a:cubicBezTo>
                  <a:lnTo>
                    <a:pt x="793" y="793"/>
                  </a:lnTo>
                  <a:cubicBezTo>
                    <a:pt x="715" y="754"/>
                    <a:pt x="635" y="736"/>
                    <a:pt x="557" y="736"/>
                  </a:cubicBezTo>
                  <a:cubicBezTo>
                    <a:pt x="380" y="736"/>
                    <a:pt x="216" y="829"/>
                    <a:pt x="128" y="983"/>
                  </a:cubicBezTo>
                  <a:cubicBezTo>
                    <a:pt x="1" y="1204"/>
                    <a:pt x="96" y="1489"/>
                    <a:pt x="318" y="1616"/>
                  </a:cubicBezTo>
                  <a:lnTo>
                    <a:pt x="1141" y="2059"/>
                  </a:lnTo>
                  <a:cubicBezTo>
                    <a:pt x="1304" y="2141"/>
                    <a:pt x="1484" y="2181"/>
                    <a:pt x="1665" y="2181"/>
                  </a:cubicBezTo>
                  <a:cubicBezTo>
                    <a:pt x="1905" y="2181"/>
                    <a:pt x="2145" y="2109"/>
                    <a:pt x="2344" y="1964"/>
                  </a:cubicBezTo>
                  <a:cubicBezTo>
                    <a:pt x="2376" y="1933"/>
                    <a:pt x="2408" y="1901"/>
                    <a:pt x="2440" y="1869"/>
                  </a:cubicBezTo>
                  <a:lnTo>
                    <a:pt x="2440" y="4118"/>
                  </a:lnTo>
                  <a:lnTo>
                    <a:pt x="2440" y="4149"/>
                  </a:lnTo>
                  <a:lnTo>
                    <a:pt x="1901" y="8773"/>
                  </a:lnTo>
                  <a:cubicBezTo>
                    <a:pt x="1869" y="9026"/>
                    <a:pt x="2059" y="9280"/>
                    <a:pt x="2313" y="9311"/>
                  </a:cubicBezTo>
                  <a:lnTo>
                    <a:pt x="2376" y="9311"/>
                  </a:lnTo>
                  <a:cubicBezTo>
                    <a:pt x="2630" y="9311"/>
                    <a:pt x="2851" y="9121"/>
                    <a:pt x="2883" y="8868"/>
                  </a:cubicBezTo>
                  <a:lnTo>
                    <a:pt x="3326" y="5195"/>
                  </a:lnTo>
                  <a:cubicBezTo>
                    <a:pt x="3421" y="5226"/>
                    <a:pt x="3485" y="5226"/>
                    <a:pt x="3580" y="5226"/>
                  </a:cubicBezTo>
                  <a:cubicBezTo>
                    <a:pt x="3643" y="5226"/>
                    <a:pt x="3706" y="5226"/>
                    <a:pt x="3801" y="5195"/>
                  </a:cubicBezTo>
                  <a:lnTo>
                    <a:pt x="4150" y="8868"/>
                  </a:lnTo>
                  <a:cubicBezTo>
                    <a:pt x="4181" y="9121"/>
                    <a:pt x="4403" y="9311"/>
                    <a:pt x="4656" y="9311"/>
                  </a:cubicBezTo>
                  <a:lnTo>
                    <a:pt x="4688" y="9311"/>
                  </a:lnTo>
                  <a:cubicBezTo>
                    <a:pt x="4973" y="9280"/>
                    <a:pt x="5195" y="9058"/>
                    <a:pt x="5163" y="8773"/>
                  </a:cubicBezTo>
                  <a:lnTo>
                    <a:pt x="4688" y="3959"/>
                  </a:lnTo>
                  <a:lnTo>
                    <a:pt x="4688" y="1869"/>
                  </a:lnTo>
                  <a:lnTo>
                    <a:pt x="4783" y="1996"/>
                  </a:lnTo>
                  <a:lnTo>
                    <a:pt x="4720" y="3579"/>
                  </a:lnTo>
                  <a:cubicBezTo>
                    <a:pt x="4720" y="3833"/>
                    <a:pt x="4910" y="4054"/>
                    <a:pt x="5195" y="4054"/>
                  </a:cubicBezTo>
                  <a:cubicBezTo>
                    <a:pt x="5448" y="4054"/>
                    <a:pt x="5670" y="3833"/>
                    <a:pt x="5670" y="3579"/>
                  </a:cubicBezTo>
                  <a:lnTo>
                    <a:pt x="5733" y="1869"/>
                  </a:lnTo>
                  <a:cubicBezTo>
                    <a:pt x="5733" y="1743"/>
                    <a:pt x="5701" y="1648"/>
                    <a:pt x="5638" y="1553"/>
                  </a:cubicBezTo>
                  <a:lnTo>
                    <a:pt x="4751" y="413"/>
                  </a:lnTo>
                  <a:lnTo>
                    <a:pt x="4720" y="413"/>
                  </a:lnTo>
                  <a:cubicBezTo>
                    <a:pt x="4530" y="159"/>
                    <a:pt x="4213" y="1"/>
                    <a:pt x="389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6"/>
            <p:cNvSpPr/>
            <p:nvPr/>
          </p:nvSpPr>
          <p:spPr>
            <a:xfrm>
              <a:off x="5062900" y="3033625"/>
              <a:ext cx="151250" cy="242375"/>
            </a:xfrm>
            <a:custGeom>
              <a:avLst/>
              <a:gdLst/>
              <a:ahLst/>
              <a:cxnLst/>
              <a:rect l="l" t="t" r="r" b="b"/>
              <a:pathLst>
                <a:path w="6050" h="9695" extrusionOk="0">
                  <a:moveTo>
                    <a:pt x="4022" y="381"/>
                  </a:moveTo>
                  <a:cubicBezTo>
                    <a:pt x="4276" y="381"/>
                    <a:pt x="4529" y="476"/>
                    <a:pt x="4719" y="698"/>
                  </a:cubicBezTo>
                  <a:lnTo>
                    <a:pt x="5606" y="1869"/>
                  </a:lnTo>
                  <a:cubicBezTo>
                    <a:pt x="5637" y="1901"/>
                    <a:pt x="5669" y="1964"/>
                    <a:pt x="5669" y="2028"/>
                  </a:cubicBezTo>
                  <a:lnTo>
                    <a:pt x="5606" y="3769"/>
                  </a:lnTo>
                  <a:cubicBezTo>
                    <a:pt x="5606" y="3928"/>
                    <a:pt x="5479" y="4054"/>
                    <a:pt x="5321" y="4054"/>
                  </a:cubicBezTo>
                  <a:cubicBezTo>
                    <a:pt x="5226" y="4054"/>
                    <a:pt x="5162" y="4023"/>
                    <a:pt x="5099" y="3959"/>
                  </a:cubicBezTo>
                  <a:cubicBezTo>
                    <a:pt x="5067" y="3896"/>
                    <a:pt x="5036" y="3833"/>
                    <a:pt x="5036" y="3738"/>
                  </a:cubicBezTo>
                  <a:lnTo>
                    <a:pt x="5099" y="2186"/>
                  </a:lnTo>
                  <a:cubicBezTo>
                    <a:pt x="5099" y="2154"/>
                    <a:pt x="5067" y="2091"/>
                    <a:pt x="5036" y="2059"/>
                  </a:cubicBezTo>
                  <a:lnTo>
                    <a:pt x="4972" y="1933"/>
                  </a:lnTo>
                  <a:cubicBezTo>
                    <a:pt x="4909" y="1869"/>
                    <a:pt x="4814" y="1869"/>
                    <a:pt x="4751" y="1869"/>
                  </a:cubicBezTo>
                  <a:cubicBezTo>
                    <a:pt x="4687" y="1901"/>
                    <a:pt x="4624" y="1996"/>
                    <a:pt x="4624" y="2059"/>
                  </a:cubicBezTo>
                  <a:lnTo>
                    <a:pt x="4624" y="4149"/>
                  </a:lnTo>
                  <a:lnTo>
                    <a:pt x="5099" y="8963"/>
                  </a:lnTo>
                  <a:cubicBezTo>
                    <a:pt x="5099" y="9058"/>
                    <a:pt x="5067" y="9153"/>
                    <a:pt x="5036" y="9216"/>
                  </a:cubicBezTo>
                  <a:cubicBezTo>
                    <a:pt x="4972" y="9280"/>
                    <a:pt x="4877" y="9311"/>
                    <a:pt x="4814" y="9311"/>
                  </a:cubicBezTo>
                  <a:cubicBezTo>
                    <a:pt x="4794" y="9315"/>
                    <a:pt x="4775" y="9316"/>
                    <a:pt x="4756" y="9316"/>
                  </a:cubicBezTo>
                  <a:cubicBezTo>
                    <a:pt x="4593" y="9316"/>
                    <a:pt x="4466" y="9197"/>
                    <a:pt x="4466" y="9026"/>
                  </a:cubicBezTo>
                  <a:lnTo>
                    <a:pt x="4117" y="5353"/>
                  </a:lnTo>
                  <a:cubicBezTo>
                    <a:pt x="4086" y="5321"/>
                    <a:pt x="4086" y="5258"/>
                    <a:pt x="4022" y="5226"/>
                  </a:cubicBezTo>
                  <a:cubicBezTo>
                    <a:pt x="3991" y="5195"/>
                    <a:pt x="3959" y="5195"/>
                    <a:pt x="3927" y="5195"/>
                  </a:cubicBezTo>
                  <a:lnTo>
                    <a:pt x="3864" y="5195"/>
                  </a:lnTo>
                  <a:cubicBezTo>
                    <a:pt x="3801" y="5210"/>
                    <a:pt x="3737" y="5218"/>
                    <a:pt x="3674" y="5218"/>
                  </a:cubicBezTo>
                  <a:cubicBezTo>
                    <a:pt x="3611" y="5218"/>
                    <a:pt x="3547" y="5210"/>
                    <a:pt x="3484" y="5195"/>
                  </a:cubicBezTo>
                  <a:cubicBezTo>
                    <a:pt x="3465" y="5185"/>
                    <a:pt x="3450" y="5181"/>
                    <a:pt x="3435" y="5181"/>
                  </a:cubicBezTo>
                  <a:cubicBezTo>
                    <a:pt x="3399" y="5181"/>
                    <a:pt x="3370" y="5204"/>
                    <a:pt x="3326" y="5226"/>
                  </a:cubicBezTo>
                  <a:cubicBezTo>
                    <a:pt x="3294" y="5258"/>
                    <a:pt x="3262" y="5290"/>
                    <a:pt x="3262" y="5353"/>
                  </a:cubicBezTo>
                  <a:lnTo>
                    <a:pt x="2819" y="9026"/>
                  </a:lnTo>
                  <a:cubicBezTo>
                    <a:pt x="2787" y="9185"/>
                    <a:pt x="2661" y="9311"/>
                    <a:pt x="2502" y="9311"/>
                  </a:cubicBezTo>
                  <a:lnTo>
                    <a:pt x="2470" y="9311"/>
                  </a:lnTo>
                  <a:cubicBezTo>
                    <a:pt x="2375" y="9280"/>
                    <a:pt x="2280" y="9248"/>
                    <a:pt x="2249" y="9185"/>
                  </a:cubicBezTo>
                  <a:cubicBezTo>
                    <a:pt x="2185" y="9121"/>
                    <a:pt x="2154" y="9026"/>
                    <a:pt x="2185" y="8963"/>
                  </a:cubicBezTo>
                  <a:lnTo>
                    <a:pt x="2756" y="4339"/>
                  </a:lnTo>
                  <a:lnTo>
                    <a:pt x="2756" y="4308"/>
                  </a:lnTo>
                  <a:lnTo>
                    <a:pt x="2756" y="2028"/>
                  </a:lnTo>
                  <a:cubicBezTo>
                    <a:pt x="2756" y="1964"/>
                    <a:pt x="2692" y="1901"/>
                    <a:pt x="2629" y="1869"/>
                  </a:cubicBezTo>
                  <a:cubicBezTo>
                    <a:pt x="2603" y="1856"/>
                    <a:pt x="2576" y="1848"/>
                    <a:pt x="2550" y="1848"/>
                  </a:cubicBezTo>
                  <a:cubicBezTo>
                    <a:pt x="2513" y="1848"/>
                    <a:pt x="2476" y="1864"/>
                    <a:pt x="2439" y="1901"/>
                  </a:cubicBezTo>
                  <a:cubicBezTo>
                    <a:pt x="2407" y="1933"/>
                    <a:pt x="2375" y="1964"/>
                    <a:pt x="2344" y="1964"/>
                  </a:cubicBezTo>
                  <a:cubicBezTo>
                    <a:pt x="2178" y="2094"/>
                    <a:pt x="1968" y="2158"/>
                    <a:pt x="1760" y="2158"/>
                  </a:cubicBezTo>
                  <a:cubicBezTo>
                    <a:pt x="1611" y="2158"/>
                    <a:pt x="1462" y="2125"/>
                    <a:pt x="1330" y="2059"/>
                  </a:cubicBezTo>
                  <a:lnTo>
                    <a:pt x="539" y="1616"/>
                  </a:lnTo>
                  <a:cubicBezTo>
                    <a:pt x="475" y="1584"/>
                    <a:pt x="412" y="1521"/>
                    <a:pt x="380" y="1458"/>
                  </a:cubicBezTo>
                  <a:cubicBezTo>
                    <a:pt x="380" y="1394"/>
                    <a:pt x="380" y="1299"/>
                    <a:pt x="412" y="1236"/>
                  </a:cubicBezTo>
                  <a:cubicBezTo>
                    <a:pt x="454" y="1151"/>
                    <a:pt x="553" y="1095"/>
                    <a:pt x="651" y="1095"/>
                  </a:cubicBezTo>
                  <a:cubicBezTo>
                    <a:pt x="701" y="1095"/>
                    <a:pt x="750" y="1109"/>
                    <a:pt x="792" y="1141"/>
                  </a:cubicBezTo>
                  <a:lnTo>
                    <a:pt x="1615" y="1553"/>
                  </a:lnTo>
                  <a:cubicBezTo>
                    <a:pt x="1672" y="1581"/>
                    <a:pt x="1736" y="1597"/>
                    <a:pt x="1797" y="1597"/>
                  </a:cubicBezTo>
                  <a:cubicBezTo>
                    <a:pt x="1872" y="1597"/>
                    <a:pt x="1943" y="1573"/>
                    <a:pt x="1995" y="1521"/>
                  </a:cubicBezTo>
                  <a:cubicBezTo>
                    <a:pt x="2154" y="1394"/>
                    <a:pt x="2344" y="1204"/>
                    <a:pt x="2534" y="1014"/>
                  </a:cubicBezTo>
                  <a:cubicBezTo>
                    <a:pt x="2724" y="824"/>
                    <a:pt x="2914" y="634"/>
                    <a:pt x="3072" y="508"/>
                  </a:cubicBezTo>
                  <a:cubicBezTo>
                    <a:pt x="3231" y="413"/>
                    <a:pt x="3421" y="381"/>
                    <a:pt x="3579" y="381"/>
                  </a:cubicBezTo>
                  <a:close/>
                  <a:moveTo>
                    <a:pt x="3579" y="1"/>
                  </a:moveTo>
                  <a:cubicBezTo>
                    <a:pt x="3326" y="1"/>
                    <a:pt x="3104" y="64"/>
                    <a:pt x="2882" y="191"/>
                  </a:cubicBezTo>
                  <a:cubicBezTo>
                    <a:pt x="2661" y="349"/>
                    <a:pt x="2470" y="539"/>
                    <a:pt x="2249" y="761"/>
                  </a:cubicBezTo>
                  <a:cubicBezTo>
                    <a:pt x="2090" y="919"/>
                    <a:pt x="1932" y="1109"/>
                    <a:pt x="1774" y="1236"/>
                  </a:cubicBezTo>
                  <a:lnTo>
                    <a:pt x="982" y="793"/>
                  </a:lnTo>
                  <a:cubicBezTo>
                    <a:pt x="890" y="746"/>
                    <a:pt x="789" y="724"/>
                    <a:pt x="689" y="724"/>
                  </a:cubicBezTo>
                  <a:cubicBezTo>
                    <a:pt x="447" y="724"/>
                    <a:pt x="207" y="853"/>
                    <a:pt x="95" y="1078"/>
                  </a:cubicBezTo>
                  <a:cubicBezTo>
                    <a:pt x="0" y="1236"/>
                    <a:pt x="0" y="1394"/>
                    <a:pt x="32" y="1584"/>
                  </a:cubicBezTo>
                  <a:cubicBezTo>
                    <a:pt x="95" y="1743"/>
                    <a:pt x="190" y="1869"/>
                    <a:pt x="349" y="1964"/>
                  </a:cubicBezTo>
                  <a:lnTo>
                    <a:pt x="1172" y="2408"/>
                  </a:lnTo>
                  <a:cubicBezTo>
                    <a:pt x="1362" y="2503"/>
                    <a:pt x="1568" y="2550"/>
                    <a:pt x="1774" y="2550"/>
                  </a:cubicBezTo>
                  <a:cubicBezTo>
                    <a:pt x="1980" y="2550"/>
                    <a:pt x="2185" y="2503"/>
                    <a:pt x="2375" y="2408"/>
                  </a:cubicBezTo>
                  <a:lnTo>
                    <a:pt x="2375" y="4308"/>
                  </a:lnTo>
                  <a:lnTo>
                    <a:pt x="1805" y="8931"/>
                  </a:lnTo>
                  <a:cubicBezTo>
                    <a:pt x="1805" y="9090"/>
                    <a:pt x="1837" y="9280"/>
                    <a:pt x="1964" y="9438"/>
                  </a:cubicBezTo>
                  <a:cubicBezTo>
                    <a:pt x="2090" y="9565"/>
                    <a:pt x="2249" y="9660"/>
                    <a:pt x="2439" y="9692"/>
                  </a:cubicBezTo>
                  <a:cubicBezTo>
                    <a:pt x="2460" y="9693"/>
                    <a:pt x="2482" y="9694"/>
                    <a:pt x="2503" y="9694"/>
                  </a:cubicBezTo>
                  <a:cubicBezTo>
                    <a:pt x="2854" y="9694"/>
                    <a:pt x="3139" y="9448"/>
                    <a:pt x="3199" y="9090"/>
                  </a:cubicBezTo>
                  <a:lnTo>
                    <a:pt x="3611" y="5575"/>
                  </a:lnTo>
                  <a:lnTo>
                    <a:pt x="3737" y="5575"/>
                  </a:lnTo>
                  <a:lnTo>
                    <a:pt x="4086" y="9090"/>
                  </a:lnTo>
                  <a:cubicBezTo>
                    <a:pt x="4117" y="9438"/>
                    <a:pt x="4434" y="9692"/>
                    <a:pt x="4782" y="9692"/>
                  </a:cubicBezTo>
                  <a:lnTo>
                    <a:pt x="4846" y="9692"/>
                  </a:lnTo>
                  <a:cubicBezTo>
                    <a:pt x="5036" y="9660"/>
                    <a:pt x="5194" y="9565"/>
                    <a:pt x="5321" y="9438"/>
                  </a:cubicBezTo>
                  <a:cubicBezTo>
                    <a:pt x="5416" y="9280"/>
                    <a:pt x="5479" y="9121"/>
                    <a:pt x="5479" y="8931"/>
                  </a:cubicBezTo>
                  <a:lnTo>
                    <a:pt x="5004" y="4339"/>
                  </a:lnTo>
                  <a:lnTo>
                    <a:pt x="5004" y="4339"/>
                  </a:lnTo>
                  <a:cubicBezTo>
                    <a:pt x="5099" y="4371"/>
                    <a:pt x="5194" y="4403"/>
                    <a:pt x="5321" y="4403"/>
                  </a:cubicBezTo>
                  <a:cubicBezTo>
                    <a:pt x="5669" y="4403"/>
                    <a:pt x="5986" y="4149"/>
                    <a:pt x="5986" y="3769"/>
                  </a:cubicBezTo>
                  <a:lnTo>
                    <a:pt x="6049" y="2059"/>
                  </a:lnTo>
                  <a:cubicBezTo>
                    <a:pt x="6049" y="1901"/>
                    <a:pt x="5986" y="1743"/>
                    <a:pt x="5891" y="1616"/>
                  </a:cubicBezTo>
                  <a:lnTo>
                    <a:pt x="5004" y="476"/>
                  </a:lnTo>
                  <a:cubicBezTo>
                    <a:pt x="4751" y="159"/>
                    <a:pt x="4402" y="1"/>
                    <a:pt x="40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6"/>
            <p:cNvSpPr/>
            <p:nvPr/>
          </p:nvSpPr>
          <p:spPr>
            <a:xfrm>
              <a:off x="4799250" y="2543550"/>
              <a:ext cx="127500" cy="114050"/>
            </a:xfrm>
            <a:custGeom>
              <a:avLst/>
              <a:gdLst/>
              <a:ahLst/>
              <a:cxnLst/>
              <a:rect l="l" t="t" r="r" b="b"/>
              <a:pathLst>
                <a:path w="5100" h="4562" extrusionOk="0">
                  <a:moveTo>
                    <a:pt x="1299" y="1"/>
                  </a:moveTo>
                  <a:cubicBezTo>
                    <a:pt x="571" y="1"/>
                    <a:pt x="1" y="412"/>
                    <a:pt x="1" y="951"/>
                  </a:cubicBezTo>
                  <a:lnTo>
                    <a:pt x="1" y="2471"/>
                  </a:lnTo>
                  <a:cubicBezTo>
                    <a:pt x="1" y="3009"/>
                    <a:pt x="571" y="3421"/>
                    <a:pt x="1299" y="3421"/>
                  </a:cubicBezTo>
                  <a:lnTo>
                    <a:pt x="3864" y="3421"/>
                  </a:lnTo>
                  <a:lnTo>
                    <a:pt x="5099" y="4561"/>
                  </a:lnTo>
                  <a:lnTo>
                    <a:pt x="5068" y="2503"/>
                  </a:lnTo>
                  <a:lnTo>
                    <a:pt x="5068" y="2471"/>
                  </a:lnTo>
                  <a:lnTo>
                    <a:pt x="5068" y="951"/>
                  </a:lnTo>
                  <a:cubicBezTo>
                    <a:pt x="5068" y="412"/>
                    <a:pt x="4498" y="1"/>
                    <a:pt x="3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6"/>
            <p:cNvSpPr/>
            <p:nvPr/>
          </p:nvSpPr>
          <p:spPr>
            <a:xfrm>
              <a:off x="4794500" y="2538800"/>
              <a:ext cx="137000" cy="123550"/>
            </a:xfrm>
            <a:custGeom>
              <a:avLst/>
              <a:gdLst/>
              <a:ahLst/>
              <a:cxnLst/>
              <a:rect l="l" t="t" r="r" b="b"/>
              <a:pathLst>
                <a:path w="5480" h="4942" extrusionOk="0">
                  <a:moveTo>
                    <a:pt x="3959" y="381"/>
                  </a:moveTo>
                  <a:cubicBezTo>
                    <a:pt x="4561" y="381"/>
                    <a:pt x="5068" y="729"/>
                    <a:pt x="5068" y="1141"/>
                  </a:cubicBezTo>
                  <a:lnTo>
                    <a:pt x="5068" y="2661"/>
                  </a:lnTo>
                  <a:lnTo>
                    <a:pt x="5068" y="2693"/>
                  </a:lnTo>
                  <a:lnTo>
                    <a:pt x="5068" y="4308"/>
                  </a:lnTo>
                  <a:lnTo>
                    <a:pt x="4181" y="3484"/>
                  </a:lnTo>
                  <a:cubicBezTo>
                    <a:pt x="4149" y="3453"/>
                    <a:pt x="4117" y="3421"/>
                    <a:pt x="4054" y="3421"/>
                  </a:cubicBezTo>
                  <a:lnTo>
                    <a:pt x="1489" y="3421"/>
                  </a:lnTo>
                  <a:cubicBezTo>
                    <a:pt x="887" y="3421"/>
                    <a:pt x="381" y="3073"/>
                    <a:pt x="381" y="2661"/>
                  </a:cubicBezTo>
                  <a:lnTo>
                    <a:pt x="381" y="1141"/>
                  </a:lnTo>
                  <a:cubicBezTo>
                    <a:pt x="381" y="729"/>
                    <a:pt x="887" y="381"/>
                    <a:pt x="1489" y="381"/>
                  </a:cubicBezTo>
                  <a:close/>
                  <a:moveTo>
                    <a:pt x="1489" y="1"/>
                  </a:moveTo>
                  <a:cubicBezTo>
                    <a:pt x="666" y="1"/>
                    <a:pt x="0" y="507"/>
                    <a:pt x="0" y="1141"/>
                  </a:cubicBezTo>
                  <a:lnTo>
                    <a:pt x="0" y="2661"/>
                  </a:lnTo>
                  <a:cubicBezTo>
                    <a:pt x="0" y="3294"/>
                    <a:pt x="666" y="3801"/>
                    <a:pt x="1489" y="3801"/>
                  </a:cubicBezTo>
                  <a:lnTo>
                    <a:pt x="3991" y="3801"/>
                  </a:lnTo>
                  <a:lnTo>
                    <a:pt x="5163" y="4878"/>
                  </a:lnTo>
                  <a:cubicBezTo>
                    <a:pt x="5194" y="4909"/>
                    <a:pt x="5226" y="4941"/>
                    <a:pt x="5289" y="4941"/>
                  </a:cubicBezTo>
                  <a:cubicBezTo>
                    <a:pt x="5289" y="4941"/>
                    <a:pt x="5321" y="4941"/>
                    <a:pt x="5353" y="4909"/>
                  </a:cubicBezTo>
                  <a:cubicBezTo>
                    <a:pt x="5416" y="4878"/>
                    <a:pt x="5479" y="4814"/>
                    <a:pt x="5479" y="4751"/>
                  </a:cubicBezTo>
                  <a:lnTo>
                    <a:pt x="5448" y="2693"/>
                  </a:lnTo>
                  <a:lnTo>
                    <a:pt x="5448" y="2661"/>
                  </a:lnTo>
                  <a:lnTo>
                    <a:pt x="5448" y="1141"/>
                  </a:lnTo>
                  <a:cubicBezTo>
                    <a:pt x="5448" y="507"/>
                    <a:pt x="4783" y="1"/>
                    <a:pt x="395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6"/>
            <p:cNvSpPr/>
            <p:nvPr/>
          </p:nvSpPr>
          <p:spPr>
            <a:xfrm>
              <a:off x="4834075" y="2557800"/>
              <a:ext cx="57825" cy="57825"/>
            </a:xfrm>
            <a:custGeom>
              <a:avLst/>
              <a:gdLst/>
              <a:ahLst/>
              <a:cxnLst/>
              <a:rect l="l" t="t" r="r" b="b"/>
              <a:pathLst>
                <a:path w="2313" h="2313" extrusionOk="0">
                  <a:moveTo>
                    <a:pt x="1149" y="725"/>
                  </a:moveTo>
                  <a:cubicBezTo>
                    <a:pt x="1234" y="725"/>
                    <a:pt x="1321" y="748"/>
                    <a:pt x="1394" y="793"/>
                  </a:cubicBezTo>
                  <a:cubicBezTo>
                    <a:pt x="1648" y="951"/>
                    <a:pt x="1679" y="1299"/>
                    <a:pt x="1426" y="1521"/>
                  </a:cubicBezTo>
                  <a:cubicBezTo>
                    <a:pt x="1341" y="1572"/>
                    <a:pt x="1247" y="1604"/>
                    <a:pt x="1154" y="1604"/>
                  </a:cubicBezTo>
                  <a:cubicBezTo>
                    <a:pt x="1073" y="1604"/>
                    <a:pt x="993" y="1580"/>
                    <a:pt x="919" y="1521"/>
                  </a:cubicBezTo>
                  <a:cubicBezTo>
                    <a:pt x="666" y="1363"/>
                    <a:pt x="634" y="1014"/>
                    <a:pt x="888" y="824"/>
                  </a:cubicBezTo>
                  <a:cubicBezTo>
                    <a:pt x="956" y="756"/>
                    <a:pt x="1051" y="725"/>
                    <a:pt x="1149" y="725"/>
                  </a:cubicBezTo>
                  <a:close/>
                  <a:moveTo>
                    <a:pt x="1268" y="1"/>
                  </a:moveTo>
                  <a:lnTo>
                    <a:pt x="888" y="32"/>
                  </a:lnTo>
                  <a:cubicBezTo>
                    <a:pt x="856" y="32"/>
                    <a:pt x="856" y="64"/>
                    <a:pt x="856" y="64"/>
                  </a:cubicBezTo>
                  <a:lnTo>
                    <a:pt x="856" y="286"/>
                  </a:lnTo>
                  <a:cubicBezTo>
                    <a:pt x="856" y="318"/>
                    <a:pt x="856" y="318"/>
                    <a:pt x="824" y="318"/>
                  </a:cubicBezTo>
                  <a:cubicBezTo>
                    <a:pt x="793" y="349"/>
                    <a:pt x="729" y="381"/>
                    <a:pt x="698" y="381"/>
                  </a:cubicBezTo>
                  <a:cubicBezTo>
                    <a:pt x="698" y="397"/>
                    <a:pt x="690" y="405"/>
                    <a:pt x="678" y="405"/>
                  </a:cubicBezTo>
                  <a:cubicBezTo>
                    <a:pt x="666" y="405"/>
                    <a:pt x="650" y="397"/>
                    <a:pt x="634" y="381"/>
                  </a:cubicBezTo>
                  <a:lnTo>
                    <a:pt x="508" y="254"/>
                  </a:lnTo>
                  <a:cubicBezTo>
                    <a:pt x="492" y="238"/>
                    <a:pt x="476" y="230"/>
                    <a:pt x="464" y="230"/>
                  </a:cubicBezTo>
                  <a:cubicBezTo>
                    <a:pt x="452" y="230"/>
                    <a:pt x="444" y="238"/>
                    <a:pt x="444" y="254"/>
                  </a:cubicBezTo>
                  <a:lnTo>
                    <a:pt x="159" y="539"/>
                  </a:lnTo>
                  <a:cubicBezTo>
                    <a:pt x="159" y="571"/>
                    <a:pt x="159" y="603"/>
                    <a:pt x="191" y="603"/>
                  </a:cubicBezTo>
                  <a:lnTo>
                    <a:pt x="318" y="729"/>
                  </a:lnTo>
                  <a:cubicBezTo>
                    <a:pt x="349" y="761"/>
                    <a:pt x="349" y="761"/>
                    <a:pt x="349" y="793"/>
                  </a:cubicBezTo>
                  <a:cubicBezTo>
                    <a:pt x="318" y="856"/>
                    <a:pt x="286" y="888"/>
                    <a:pt x="286" y="951"/>
                  </a:cubicBezTo>
                  <a:cubicBezTo>
                    <a:pt x="286" y="951"/>
                    <a:pt x="254" y="983"/>
                    <a:pt x="254" y="983"/>
                  </a:cubicBezTo>
                  <a:lnTo>
                    <a:pt x="33" y="983"/>
                  </a:lnTo>
                  <a:cubicBezTo>
                    <a:pt x="1" y="983"/>
                    <a:pt x="1" y="1014"/>
                    <a:pt x="1" y="1014"/>
                  </a:cubicBezTo>
                  <a:lnTo>
                    <a:pt x="1" y="1426"/>
                  </a:lnTo>
                  <a:cubicBezTo>
                    <a:pt x="1" y="1426"/>
                    <a:pt x="33" y="1458"/>
                    <a:pt x="64" y="1458"/>
                  </a:cubicBezTo>
                  <a:lnTo>
                    <a:pt x="254" y="1458"/>
                  </a:lnTo>
                  <a:cubicBezTo>
                    <a:pt x="286" y="1458"/>
                    <a:pt x="318" y="1458"/>
                    <a:pt x="318" y="1489"/>
                  </a:cubicBezTo>
                  <a:cubicBezTo>
                    <a:pt x="318" y="1521"/>
                    <a:pt x="349" y="1553"/>
                    <a:pt x="381" y="1616"/>
                  </a:cubicBezTo>
                  <a:cubicBezTo>
                    <a:pt x="381" y="1616"/>
                    <a:pt x="381" y="1648"/>
                    <a:pt x="381" y="1648"/>
                  </a:cubicBezTo>
                  <a:lnTo>
                    <a:pt x="223" y="1806"/>
                  </a:lnTo>
                  <a:cubicBezTo>
                    <a:pt x="223" y="1838"/>
                    <a:pt x="223" y="1869"/>
                    <a:pt x="223" y="1869"/>
                  </a:cubicBezTo>
                  <a:lnTo>
                    <a:pt x="539" y="2123"/>
                  </a:lnTo>
                  <a:cubicBezTo>
                    <a:pt x="539" y="2138"/>
                    <a:pt x="547" y="2146"/>
                    <a:pt x="559" y="2146"/>
                  </a:cubicBezTo>
                  <a:cubicBezTo>
                    <a:pt x="571" y="2146"/>
                    <a:pt x="587" y="2138"/>
                    <a:pt x="603" y="2123"/>
                  </a:cubicBezTo>
                  <a:lnTo>
                    <a:pt x="729" y="1964"/>
                  </a:lnTo>
                  <a:lnTo>
                    <a:pt x="793" y="1964"/>
                  </a:lnTo>
                  <a:cubicBezTo>
                    <a:pt x="824" y="1996"/>
                    <a:pt x="888" y="1996"/>
                    <a:pt x="919" y="2028"/>
                  </a:cubicBezTo>
                  <a:cubicBezTo>
                    <a:pt x="951" y="2028"/>
                    <a:pt x="951" y="2028"/>
                    <a:pt x="951" y="2059"/>
                  </a:cubicBezTo>
                  <a:lnTo>
                    <a:pt x="983" y="2249"/>
                  </a:lnTo>
                  <a:cubicBezTo>
                    <a:pt x="983" y="2281"/>
                    <a:pt x="983" y="2313"/>
                    <a:pt x="1014" y="2313"/>
                  </a:cubicBezTo>
                  <a:lnTo>
                    <a:pt x="1331" y="2281"/>
                  </a:lnTo>
                  <a:cubicBezTo>
                    <a:pt x="1394" y="2281"/>
                    <a:pt x="1458" y="2218"/>
                    <a:pt x="1426" y="2154"/>
                  </a:cubicBezTo>
                  <a:lnTo>
                    <a:pt x="1426" y="2028"/>
                  </a:lnTo>
                  <a:cubicBezTo>
                    <a:pt x="1426" y="2028"/>
                    <a:pt x="1458" y="1996"/>
                    <a:pt x="1458" y="1996"/>
                  </a:cubicBezTo>
                  <a:cubicBezTo>
                    <a:pt x="1521" y="1964"/>
                    <a:pt x="1553" y="1964"/>
                    <a:pt x="1584" y="1933"/>
                  </a:cubicBezTo>
                  <a:lnTo>
                    <a:pt x="1648" y="1933"/>
                  </a:lnTo>
                  <a:lnTo>
                    <a:pt x="1806" y="2059"/>
                  </a:lnTo>
                  <a:cubicBezTo>
                    <a:pt x="1806" y="2075"/>
                    <a:pt x="1814" y="2083"/>
                    <a:pt x="1826" y="2083"/>
                  </a:cubicBezTo>
                  <a:cubicBezTo>
                    <a:pt x="1838" y="2083"/>
                    <a:pt x="1854" y="2075"/>
                    <a:pt x="1869" y="2059"/>
                  </a:cubicBezTo>
                  <a:lnTo>
                    <a:pt x="2123" y="1774"/>
                  </a:lnTo>
                  <a:cubicBezTo>
                    <a:pt x="2154" y="1774"/>
                    <a:pt x="2154" y="1743"/>
                    <a:pt x="2123" y="1711"/>
                  </a:cubicBezTo>
                  <a:lnTo>
                    <a:pt x="1964" y="1584"/>
                  </a:lnTo>
                  <a:cubicBezTo>
                    <a:pt x="1964" y="1553"/>
                    <a:pt x="1964" y="1553"/>
                    <a:pt x="1964" y="1521"/>
                  </a:cubicBezTo>
                  <a:cubicBezTo>
                    <a:pt x="1964" y="1489"/>
                    <a:pt x="1996" y="1426"/>
                    <a:pt x="1996" y="1394"/>
                  </a:cubicBezTo>
                  <a:cubicBezTo>
                    <a:pt x="2028" y="1363"/>
                    <a:pt x="2028" y="1363"/>
                    <a:pt x="2059" y="1363"/>
                  </a:cubicBezTo>
                  <a:lnTo>
                    <a:pt x="2249" y="1331"/>
                  </a:lnTo>
                  <a:cubicBezTo>
                    <a:pt x="2281" y="1331"/>
                    <a:pt x="2313" y="1331"/>
                    <a:pt x="2313" y="1299"/>
                  </a:cubicBezTo>
                  <a:lnTo>
                    <a:pt x="2281" y="919"/>
                  </a:lnTo>
                  <a:cubicBezTo>
                    <a:pt x="2281" y="888"/>
                    <a:pt x="2249" y="856"/>
                    <a:pt x="2218" y="856"/>
                  </a:cubicBezTo>
                  <a:lnTo>
                    <a:pt x="1996" y="856"/>
                  </a:lnTo>
                  <a:cubicBezTo>
                    <a:pt x="1964" y="793"/>
                    <a:pt x="1933" y="761"/>
                    <a:pt x="1933" y="698"/>
                  </a:cubicBezTo>
                  <a:cubicBezTo>
                    <a:pt x="1901" y="698"/>
                    <a:pt x="1901" y="666"/>
                    <a:pt x="1933" y="666"/>
                  </a:cubicBezTo>
                  <a:lnTo>
                    <a:pt x="2059" y="508"/>
                  </a:lnTo>
                  <a:cubicBezTo>
                    <a:pt x="2091" y="476"/>
                    <a:pt x="2091" y="476"/>
                    <a:pt x="2059" y="444"/>
                  </a:cubicBezTo>
                  <a:lnTo>
                    <a:pt x="1774" y="191"/>
                  </a:lnTo>
                  <a:cubicBezTo>
                    <a:pt x="1759" y="175"/>
                    <a:pt x="1743" y="167"/>
                    <a:pt x="1731" y="167"/>
                  </a:cubicBezTo>
                  <a:cubicBezTo>
                    <a:pt x="1719" y="167"/>
                    <a:pt x="1711" y="175"/>
                    <a:pt x="1711" y="191"/>
                  </a:cubicBezTo>
                  <a:lnTo>
                    <a:pt x="1553" y="349"/>
                  </a:lnTo>
                  <a:lnTo>
                    <a:pt x="1521" y="349"/>
                  </a:lnTo>
                  <a:cubicBezTo>
                    <a:pt x="1458" y="318"/>
                    <a:pt x="1426" y="318"/>
                    <a:pt x="1363" y="318"/>
                  </a:cubicBezTo>
                  <a:cubicBezTo>
                    <a:pt x="1363" y="286"/>
                    <a:pt x="1331" y="286"/>
                    <a:pt x="1331" y="254"/>
                  </a:cubicBezTo>
                  <a:lnTo>
                    <a:pt x="1331" y="64"/>
                  </a:lnTo>
                  <a:cubicBezTo>
                    <a:pt x="1331" y="32"/>
                    <a:pt x="1299" y="1"/>
                    <a:pt x="12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6"/>
            <p:cNvSpPr/>
            <p:nvPr/>
          </p:nvSpPr>
          <p:spPr>
            <a:xfrm>
              <a:off x="4829325" y="2553700"/>
              <a:ext cx="67325" cy="66675"/>
            </a:xfrm>
            <a:custGeom>
              <a:avLst/>
              <a:gdLst/>
              <a:ahLst/>
              <a:cxnLst/>
              <a:rect l="l" t="t" r="r" b="b"/>
              <a:pathLst>
                <a:path w="2693" h="2667" extrusionOk="0">
                  <a:moveTo>
                    <a:pt x="1360" y="1062"/>
                  </a:moveTo>
                  <a:cubicBezTo>
                    <a:pt x="1405" y="1062"/>
                    <a:pt x="1450" y="1070"/>
                    <a:pt x="1489" y="1083"/>
                  </a:cubicBezTo>
                  <a:cubicBezTo>
                    <a:pt x="1553" y="1147"/>
                    <a:pt x="1584" y="1210"/>
                    <a:pt x="1584" y="1305"/>
                  </a:cubicBezTo>
                  <a:cubicBezTo>
                    <a:pt x="1584" y="1400"/>
                    <a:pt x="1553" y="1463"/>
                    <a:pt x="1489" y="1527"/>
                  </a:cubicBezTo>
                  <a:cubicBezTo>
                    <a:pt x="1442" y="1558"/>
                    <a:pt x="1394" y="1574"/>
                    <a:pt x="1347" y="1574"/>
                  </a:cubicBezTo>
                  <a:cubicBezTo>
                    <a:pt x="1299" y="1574"/>
                    <a:pt x="1252" y="1558"/>
                    <a:pt x="1204" y="1527"/>
                  </a:cubicBezTo>
                  <a:cubicBezTo>
                    <a:pt x="1141" y="1495"/>
                    <a:pt x="1078" y="1432"/>
                    <a:pt x="1078" y="1337"/>
                  </a:cubicBezTo>
                  <a:cubicBezTo>
                    <a:pt x="1078" y="1242"/>
                    <a:pt x="1109" y="1178"/>
                    <a:pt x="1173" y="1115"/>
                  </a:cubicBezTo>
                  <a:cubicBezTo>
                    <a:pt x="1228" y="1078"/>
                    <a:pt x="1295" y="1062"/>
                    <a:pt x="1360" y="1062"/>
                  </a:cubicBezTo>
                  <a:close/>
                  <a:moveTo>
                    <a:pt x="1342" y="694"/>
                  </a:moveTo>
                  <a:cubicBezTo>
                    <a:pt x="1198" y="694"/>
                    <a:pt x="1055" y="743"/>
                    <a:pt x="951" y="830"/>
                  </a:cubicBezTo>
                  <a:cubicBezTo>
                    <a:pt x="793" y="957"/>
                    <a:pt x="698" y="1147"/>
                    <a:pt x="698" y="1368"/>
                  </a:cubicBezTo>
                  <a:cubicBezTo>
                    <a:pt x="729" y="1558"/>
                    <a:pt x="824" y="1748"/>
                    <a:pt x="1014" y="1843"/>
                  </a:cubicBezTo>
                  <a:cubicBezTo>
                    <a:pt x="1109" y="1907"/>
                    <a:pt x="1236" y="1938"/>
                    <a:pt x="1331" y="1938"/>
                  </a:cubicBezTo>
                  <a:cubicBezTo>
                    <a:pt x="1489" y="1938"/>
                    <a:pt x="1616" y="1907"/>
                    <a:pt x="1743" y="1812"/>
                  </a:cubicBezTo>
                  <a:cubicBezTo>
                    <a:pt x="1901" y="1685"/>
                    <a:pt x="1964" y="1495"/>
                    <a:pt x="1964" y="1305"/>
                  </a:cubicBezTo>
                  <a:cubicBezTo>
                    <a:pt x="1964" y="1083"/>
                    <a:pt x="1838" y="893"/>
                    <a:pt x="1679" y="798"/>
                  </a:cubicBezTo>
                  <a:cubicBezTo>
                    <a:pt x="1580" y="727"/>
                    <a:pt x="1460" y="694"/>
                    <a:pt x="1342" y="694"/>
                  </a:cubicBezTo>
                  <a:close/>
                  <a:moveTo>
                    <a:pt x="1331" y="387"/>
                  </a:moveTo>
                  <a:lnTo>
                    <a:pt x="1331" y="450"/>
                  </a:lnTo>
                  <a:cubicBezTo>
                    <a:pt x="1363" y="545"/>
                    <a:pt x="1426" y="608"/>
                    <a:pt x="1521" y="640"/>
                  </a:cubicBezTo>
                  <a:cubicBezTo>
                    <a:pt x="1553" y="672"/>
                    <a:pt x="1584" y="672"/>
                    <a:pt x="1616" y="703"/>
                  </a:cubicBezTo>
                  <a:cubicBezTo>
                    <a:pt x="1642" y="712"/>
                    <a:pt x="1669" y="716"/>
                    <a:pt x="1697" y="716"/>
                  </a:cubicBezTo>
                  <a:cubicBezTo>
                    <a:pt x="1774" y="716"/>
                    <a:pt x="1855" y="686"/>
                    <a:pt x="1901" y="640"/>
                  </a:cubicBezTo>
                  <a:lnTo>
                    <a:pt x="1933" y="577"/>
                  </a:lnTo>
                  <a:lnTo>
                    <a:pt x="2028" y="640"/>
                  </a:lnTo>
                  <a:lnTo>
                    <a:pt x="1964" y="703"/>
                  </a:lnTo>
                  <a:cubicBezTo>
                    <a:pt x="1901" y="767"/>
                    <a:pt x="1901" y="893"/>
                    <a:pt x="1933" y="957"/>
                  </a:cubicBezTo>
                  <a:cubicBezTo>
                    <a:pt x="1964" y="988"/>
                    <a:pt x="1964" y="1052"/>
                    <a:pt x="1996" y="1083"/>
                  </a:cubicBezTo>
                  <a:cubicBezTo>
                    <a:pt x="2028" y="1178"/>
                    <a:pt x="2123" y="1242"/>
                    <a:pt x="2218" y="1242"/>
                  </a:cubicBezTo>
                  <a:lnTo>
                    <a:pt x="2281" y="1210"/>
                  </a:lnTo>
                  <a:lnTo>
                    <a:pt x="2281" y="1337"/>
                  </a:lnTo>
                  <a:lnTo>
                    <a:pt x="2218" y="1337"/>
                  </a:lnTo>
                  <a:cubicBezTo>
                    <a:pt x="2123" y="1337"/>
                    <a:pt x="2028" y="1400"/>
                    <a:pt x="2028" y="1495"/>
                  </a:cubicBezTo>
                  <a:cubicBezTo>
                    <a:pt x="1996" y="1527"/>
                    <a:pt x="1996" y="1590"/>
                    <a:pt x="1964" y="1622"/>
                  </a:cubicBezTo>
                  <a:cubicBezTo>
                    <a:pt x="1933" y="1717"/>
                    <a:pt x="1964" y="1812"/>
                    <a:pt x="2028" y="1875"/>
                  </a:cubicBezTo>
                  <a:lnTo>
                    <a:pt x="2091" y="1938"/>
                  </a:lnTo>
                  <a:lnTo>
                    <a:pt x="1996" y="2002"/>
                  </a:lnTo>
                  <a:lnTo>
                    <a:pt x="1964" y="1970"/>
                  </a:lnTo>
                  <a:cubicBezTo>
                    <a:pt x="1930" y="1918"/>
                    <a:pt x="1875" y="1894"/>
                    <a:pt x="1818" y="1894"/>
                  </a:cubicBezTo>
                  <a:cubicBezTo>
                    <a:pt x="1771" y="1894"/>
                    <a:pt x="1722" y="1910"/>
                    <a:pt x="1679" y="1938"/>
                  </a:cubicBezTo>
                  <a:cubicBezTo>
                    <a:pt x="1648" y="1938"/>
                    <a:pt x="1616" y="1970"/>
                    <a:pt x="1584" y="1970"/>
                  </a:cubicBezTo>
                  <a:cubicBezTo>
                    <a:pt x="1489" y="2002"/>
                    <a:pt x="1426" y="2097"/>
                    <a:pt x="1426" y="2192"/>
                  </a:cubicBezTo>
                  <a:lnTo>
                    <a:pt x="1426" y="2255"/>
                  </a:lnTo>
                  <a:lnTo>
                    <a:pt x="1331" y="2287"/>
                  </a:lnTo>
                  <a:lnTo>
                    <a:pt x="1331" y="2223"/>
                  </a:lnTo>
                  <a:cubicBezTo>
                    <a:pt x="1331" y="2097"/>
                    <a:pt x="1268" y="2033"/>
                    <a:pt x="1173" y="2002"/>
                  </a:cubicBezTo>
                  <a:cubicBezTo>
                    <a:pt x="1109" y="2002"/>
                    <a:pt x="1078" y="1970"/>
                    <a:pt x="1046" y="1970"/>
                  </a:cubicBezTo>
                  <a:cubicBezTo>
                    <a:pt x="1014" y="1938"/>
                    <a:pt x="983" y="1938"/>
                    <a:pt x="951" y="1938"/>
                  </a:cubicBezTo>
                  <a:cubicBezTo>
                    <a:pt x="888" y="1938"/>
                    <a:pt x="824" y="1970"/>
                    <a:pt x="793" y="2033"/>
                  </a:cubicBezTo>
                  <a:lnTo>
                    <a:pt x="729" y="2065"/>
                  </a:lnTo>
                  <a:lnTo>
                    <a:pt x="666" y="2002"/>
                  </a:lnTo>
                  <a:lnTo>
                    <a:pt x="698" y="1970"/>
                  </a:lnTo>
                  <a:cubicBezTo>
                    <a:pt x="793" y="1875"/>
                    <a:pt x="793" y="1780"/>
                    <a:pt x="729" y="1685"/>
                  </a:cubicBezTo>
                  <a:cubicBezTo>
                    <a:pt x="729" y="1653"/>
                    <a:pt x="698" y="1622"/>
                    <a:pt x="698" y="1590"/>
                  </a:cubicBezTo>
                  <a:cubicBezTo>
                    <a:pt x="666" y="1495"/>
                    <a:pt x="571" y="1432"/>
                    <a:pt x="444" y="1432"/>
                  </a:cubicBezTo>
                  <a:lnTo>
                    <a:pt x="381" y="1432"/>
                  </a:lnTo>
                  <a:lnTo>
                    <a:pt x="381" y="1337"/>
                  </a:lnTo>
                  <a:lnTo>
                    <a:pt x="444" y="1337"/>
                  </a:lnTo>
                  <a:cubicBezTo>
                    <a:pt x="539" y="1305"/>
                    <a:pt x="634" y="1242"/>
                    <a:pt x="666" y="1147"/>
                  </a:cubicBezTo>
                  <a:cubicBezTo>
                    <a:pt x="666" y="1115"/>
                    <a:pt x="698" y="1083"/>
                    <a:pt x="698" y="1052"/>
                  </a:cubicBezTo>
                  <a:cubicBezTo>
                    <a:pt x="761" y="957"/>
                    <a:pt x="729" y="830"/>
                    <a:pt x="634" y="767"/>
                  </a:cubicBezTo>
                  <a:lnTo>
                    <a:pt x="603" y="735"/>
                  </a:lnTo>
                  <a:lnTo>
                    <a:pt x="666" y="640"/>
                  </a:lnTo>
                  <a:lnTo>
                    <a:pt x="729" y="703"/>
                  </a:lnTo>
                  <a:cubicBezTo>
                    <a:pt x="766" y="740"/>
                    <a:pt x="814" y="756"/>
                    <a:pt x="867" y="756"/>
                  </a:cubicBezTo>
                  <a:cubicBezTo>
                    <a:pt x="904" y="756"/>
                    <a:pt x="943" y="748"/>
                    <a:pt x="983" y="735"/>
                  </a:cubicBezTo>
                  <a:cubicBezTo>
                    <a:pt x="1014" y="703"/>
                    <a:pt x="1046" y="672"/>
                    <a:pt x="1078" y="672"/>
                  </a:cubicBezTo>
                  <a:cubicBezTo>
                    <a:pt x="1173" y="640"/>
                    <a:pt x="1236" y="545"/>
                    <a:pt x="1236" y="450"/>
                  </a:cubicBezTo>
                  <a:lnTo>
                    <a:pt x="1236" y="387"/>
                  </a:lnTo>
                  <a:close/>
                  <a:moveTo>
                    <a:pt x="1517" y="0"/>
                  </a:moveTo>
                  <a:cubicBezTo>
                    <a:pt x="1498" y="0"/>
                    <a:pt x="1479" y="2"/>
                    <a:pt x="1458" y="6"/>
                  </a:cubicBezTo>
                  <a:lnTo>
                    <a:pt x="1078" y="6"/>
                  </a:lnTo>
                  <a:cubicBezTo>
                    <a:pt x="1014" y="6"/>
                    <a:pt x="951" y="38"/>
                    <a:pt x="919" y="101"/>
                  </a:cubicBezTo>
                  <a:cubicBezTo>
                    <a:pt x="888" y="133"/>
                    <a:pt x="856" y="196"/>
                    <a:pt x="856" y="260"/>
                  </a:cubicBezTo>
                  <a:lnTo>
                    <a:pt x="856" y="323"/>
                  </a:lnTo>
                  <a:lnTo>
                    <a:pt x="824" y="292"/>
                  </a:lnTo>
                  <a:cubicBezTo>
                    <a:pt x="761" y="228"/>
                    <a:pt x="698" y="228"/>
                    <a:pt x="666" y="228"/>
                  </a:cubicBezTo>
                  <a:cubicBezTo>
                    <a:pt x="603" y="228"/>
                    <a:pt x="539" y="228"/>
                    <a:pt x="476" y="292"/>
                  </a:cubicBezTo>
                  <a:lnTo>
                    <a:pt x="223" y="577"/>
                  </a:lnTo>
                  <a:cubicBezTo>
                    <a:pt x="128" y="672"/>
                    <a:pt x="159" y="830"/>
                    <a:pt x="254" y="925"/>
                  </a:cubicBezTo>
                  <a:lnTo>
                    <a:pt x="286" y="957"/>
                  </a:lnTo>
                  <a:lnTo>
                    <a:pt x="223" y="957"/>
                  </a:lnTo>
                  <a:cubicBezTo>
                    <a:pt x="159" y="957"/>
                    <a:pt x="96" y="988"/>
                    <a:pt x="64" y="1020"/>
                  </a:cubicBezTo>
                  <a:cubicBezTo>
                    <a:pt x="33" y="1083"/>
                    <a:pt x="1" y="1147"/>
                    <a:pt x="1" y="1210"/>
                  </a:cubicBezTo>
                  <a:lnTo>
                    <a:pt x="33" y="1590"/>
                  </a:lnTo>
                  <a:cubicBezTo>
                    <a:pt x="33" y="1717"/>
                    <a:pt x="159" y="1812"/>
                    <a:pt x="254" y="1812"/>
                  </a:cubicBezTo>
                  <a:lnTo>
                    <a:pt x="349" y="1812"/>
                  </a:lnTo>
                  <a:lnTo>
                    <a:pt x="286" y="1843"/>
                  </a:lnTo>
                  <a:cubicBezTo>
                    <a:pt x="254" y="1875"/>
                    <a:pt x="223" y="1938"/>
                    <a:pt x="223" y="2002"/>
                  </a:cubicBezTo>
                  <a:cubicBezTo>
                    <a:pt x="223" y="2065"/>
                    <a:pt x="254" y="2128"/>
                    <a:pt x="318" y="2160"/>
                  </a:cubicBezTo>
                  <a:lnTo>
                    <a:pt x="603" y="2445"/>
                  </a:lnTo>
                  <a:cubicBezTo>
                    <a:pt x="645" y="2473"/>
                    <a:pt x="694" y="2489"/>
                    <a:pt x="744" y="2489"/>
                  </a:cubicBezTo>
                  <a:cubicBezTo>
                    <a:pt x="805" y="2489"/>
                    <a:pt x="867" y="2466"/>
                    <a:pt x="919" y="2413"/>
                  </a:cubicBezTo>
                  <a:lnTo>
                    <a:pt x="983" y="2382"/>
                  </a:lnTo>
                  <a:lnTo>
                    <a:pt x="983" y="2445"/>
                  </a:lnTo>
                  <a:cubicBezTo>
                    <a:pt x="983" y="2572"/>
                    <a:pt x="1078" y="2667"/>
                    <a:pt x="1204" y="2667"/>
                  </a:cubicBezTo>
                  <a:cubicBezTo>
                    <a:pt x="1204" y="2667"/>
                    <a:pt x="1204" y="2667"/>
                    <a:pt x="1204" y="2635"/>
                  </a:cubicBezTo>
                  <a:lnTo>
                    <a:pt x="1521" y="2635"/>
                  </a:lnTo>
                  <a:cubicBezTo>
                    <a:pt x="1584" y="2635"/>
                    <a:pt x="1679" y="2603"/>
                    <a:pt x="1743" y="2540"/>
                  </a:cubicBezTo>
                  <a:cubicBezTo>
                    <a:pt x="1774" y="2477"/>
                    <a:pt x="1806" y="2382"/>
                    <a:pt x="1806" y="2318"/>
                  </a:cubicBezTo>
                  <a:lnTo>
                    <a:pt x="1869" y="2350"/>
                  </a:lnTo>
                  <a:cubicBezTo>
                    <a:pt x="1917" y="2397"/>
                    <a:pt x="1972" y="2421"/>
                    <a:pt x="2028" y="2421"/>
                  </a:cubicBezTo>
                  <a:cubicBezTo>
                    <a:pt x="2083" y="2421"/>
                    <a:pt x="2139" y="2397"/>
                    <a:pt x="2186" y="2350"/>
                  </a:cubicBezTo>
                  <a:lnTo>
                    <a:pt x="2439" y="2065"/>
                  </a:lnTo>
                  <a:cubicBezTo>
                    <a:pt x="2503" y="2002"/>
                    <a:pt x="2503" y="1970"/>
                    <a:pt x="2503" y="1907"/>
                  </a:cubicBezTo>
                  <a:cubicBezTo>
                    <a:pt x="2503" y="1843"/>
                    <a:pt x="2471" y="1780"/>
                    <a:pt x="2439" y="1748"/>
                  </a:cubicBezTo>
                  <a:lnTo>
                    <a:pt x="2376" y="1685"/>
                  </a:lnTo>
                  <a:lnTo>
                    <a:pt x="2471" y="1685"/>
                  </a:lnTo>
                  <a:cubicBezTo>
                    <a:pt x="2534" y="1685"/>
                    <a:pt x="2566" y="1653"/>
                    <a:pt x="2629" y="1622"/>
                  </a:cubicBezTo>
                  <a:cubicBezTo>
                    <a:pt x="2661" y="1558"/>
                    <a:pt x="2693" y="1495"/>
                    <a:pt x="2693" y="1432"/>
                  </a:cubicBezTo>
                  <a:lnTo>
                    <a:pt x="2661" y="1052"/>
                  </a:lnTo>
                  <a:cubicBezTo>
                    <a:pt x="2661" y="988"/>
                    <a:pt x="2629" y="925"/>
                    <a:pt x="2598" y="893"/>
                  </a:cubicBezTo>
                  <a:cubicBezTo>
                    <a:pt x="2534" y="862"/>
                    <a:pt x="2471" y="830"/>
                    <a:pt x="2408" y="830"/>
                  </a:cubicBezTo>
                  <a:lnTo>
                    <a:pt x="2344" y="830"/>
                  </a:lnTo>
                  <a:lnTo>
                    <a:pt x="2408" y="798"/>
                  </a:lnTo>
                  <a:cubicBezTo>
                    <a:pt x="2439" y="767"/>
                    <a:pt x="2471" y="703"/>
                    <a:pt x="2439" y="640"/>
                  </a:cubicBezTo>
                  <a:cubicBezTo>
                    <a:pt x="2439" y="577"/>
                    <a:pt x="2439" y="513"/>
                    <a:pt x="2376" y="482"/>
                  </a:cubicBezTo>
                  <a:lnTo>
                    <a:pt x="2091" y="228"/>
                  </a:lnTo>
                  <a:cubicBezTo>
                    <a:pt x="2044" y="181"/>
                    <a:pt x="1980" y="157"/>
                    <a:pt x="1921" y="157"/>
                  </a:cubicBezTo>
                  <a:cubicBezTo>
                    <a:pt x="1861" y="157"/>
                    <a:pt x="1806" y="181"/>
                    <a:pt x="1774" y="228"/>
                  </a:cubicBezTo>
                  <a:lnTo>
                    <a:pt x="1711" y="292"/>
                  </a:lnTo>
                  <a:lnTo>
                    <a:pt x="1711" y="196"/>
                  </a:lnTo>
                  <a:cubicBezTo>
                    <a:pt x="1711" y="86"/>
                    <a:pt x="1639" y="0"/>
                    <a:pt x="151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6"/>
            <p:cNvSpPr/>
            <p:nvPr/>
          </p:nvSpPr>
          <p:spPr>
            <a:xfrm>
              <a:off x="4941750" y="2656675"/>
              <a:ext cx="152050" cy="251100"/>
            </a:xfrm>
            <a:custGeom>
              <a:avLst/>
              <a:gdLst/>
              <a:ahLst/>
              <a:cxnLst/>
              <a:rect l="l" t="t" r="r" b="b"/>
              <a:pathLst>
                <a:path w="6082" h="10044" extrusionOk="0">
                  <a:moveTo>
                    <a:pt x="5551" y="0"/>
                  </a:moveTo>
                  <a:cubicBezTo>
                    <a:pt x="5402" y="0"/>
                    <a:pt x="5255" y="65"/>
                    <a:pt x="5163" y="194"/>
                  </a:cubicBezTo>
                  <a:lnTo>
                    <a:pt x="4150" y="1493"/>
                  </a:lnTo>
                  <a:cubicBezTo>
                    <a:pt x="4055" y="1335"/>
                    <a:pt x="3928" y="1176"/>
                    <a:pt x="3833" y="986"/>
                  </a:cubicBezTo>
                  <a:cubicBezTo>
                    <a:pt x="3624" y="658"/>
                    <a:pt x="3274" y="413"/>
                    <a:pt x="2783" y="413"/>
                  </a:cubicBezTo>
                  <a:cubicBezTo>
                    <a:pt x="2753" y="413"/>
                    <a:pt x="2723" y="414"/>
                    <a:pt x="2693" y="416"/>
                  </a:cubicBezTo>
                  <a:lnTo>
                    <a:pt x="1394" y="416"/>
                  </a:lnTo>
                  <a:cubicBezTo>
                    <a:pt x="413" y="416"/>
                    <a:pt x="33" y="891"/>
                    <a:pt x="1" y="1461"/>
                  </a:cubicBezTo>
                  <a:cubicBezTo>
                    <a:pt x="1" y="1493"/>
                    <a:pt x="1" y="4818"/>
                    <a:pt x="1" y="4818"/>
                  </a:cubicBezTo>
                  <a:cubicBezTo>
                    <a:pt x="1" y="5071"/>
                    <a:pt x="223" y="5293"/>
                    <a:pt x="476" y="5293"/>
                  </a:cubicBezTo>
                  <a:cubicBezTo>
                    <a:pt x="666" y="5293"/>
                    <a:pt x="793" y="5230"/>
                    <a:pt x="888" y="5071"/>
                  </a:cubicBezTo>
                  <a:lnTo>
                    <a:pt x="2186" y="5800"/>
                  </a:lnTo>
                  <a:lnTo>
                    <a:pt x="2186" y="9410"/>
                  </a:lnTo>
                  <a:cubicBezTo>
                    <a:pt x="2186" y="9758"/>
                    <a:pt x="2471" y="10043"/>
                    <a:pt x="2819" y="10043"/>
                  </a:cubicBezTo>
                  <a:cubicBezTo>
                    <a:pt x="3168" y="10043"/>
                    <a:pt x="3453" y="9758"/>
                    <a:pt x="3453" y="9410"/>
                  </a:cubicBezTo>
                  <a:lnTo>
                    <a:pt x="3421" y="5103"/>
                  </a:lnTo>
                  <a:lnTo>
                    <a:pt x="3358" y="2031"/>
                  </a:lnTo>
                  <a:lnTo>
                    <a:pt x="3358" y="2031"/>
                  </a:lnTo>
                  <a:cubicBezTo>
                    <a:pt x="3485" y="2221"/>
                    <a:pt x="3611" y="2411"/>
                    <a:pt x="3738" y="2570"/>
                  </a:cubicBezTo>
                  <a:lnTo>
                    <a:pt x="3738" y="2601"/>
                  </a:lnTo>
                  <a:cubicBezTo>
                    <a:pt x="3833" y="2696"/>
                    <a:pt x="3991" y="2760"/>
                    <a:pt x="4118" y="2760"/>
                  </a:cubicBezTo>
                  <a:cubicBezTo>
                    <a:pt x="4276" y="2760"/>
                    <a:pt x="4403" y="2696"/>
                    <a:pt x="4498" y="2570"/>
                  </a:cubicBezTo>
                  <a:lnTo>
                    <a:pt x="5923" y="796"/>
                  </a:lnTo>
                  <a:cubicBezTo>
                    <a:pt x="6081" y="574"/>
                    <a:pt x="6050" y="289"/>
                    <a:pt x="5860" y="99"/>
                  </a:cubicBezTo>
                  <a:cubicBezTo>
                    <a:pt x="5767" y="33"/>
                    <a:pt x="5658" y="0"/>
                    <a:pt x="5551"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6"/>
            <p:cNvSpPr/>
            <p:nvPr/>
          </p:nvSpPr>
          <p:spPr>
            <a:xfrm>
              <a:off x="4936225" y="2651825"/>
              <a:ext cx="162325" cy="260700"/>
            </a:xfrm>
            <a:custGeom>
              <a:avLst/>
              <a:gdLst/>
              <a:ahLst/>
              <a:cxnLst/>
              <a:rect l="l" t="t" r="r" b="b"/>
              <a:pathLst>
                <a:path w="6493" h="10428" extrusionOk="0">
                  <a:moveTo>
                    <a:pt x="5767" y="0"/>
                  </a:moveTo>
                  <a:cubicBezTo>
                    <a:pt x="5734" y="0"/>
                    <a:pt x="5702" y="3"/>
                    <a:pt x="5669" y="8"/>
                  </a:cubicBezTo>
                  <a:cubicBezTo>
                    <a:pt x="5511" y="8"/>
                    <a:pt x="5321" y="103"/>
                    <a:pt x="5226" y="262"/>
                  </a:cubicBezTo>
                  <a:lnTo>
                    <a:pt x="4371" y="1339"/>
                  </a:lnTo>
                  <a:cubicBezTo>
                    <a:pt x="4307" y="1275"/>
                    <a:pt x="4244" y="1180"/>
                    <a:pt x="4181" y="1085"/>
                  </a:cubicBezTo>
                  <a:cubicBezTo>
                    <a:pt x="3896" y="642"/>
                    <a:pt x="3484" y="388"/>
                    <a:pt x="2914" y="388"/>
                  </a:cubicBezTo>
                  <a:lnTo>
                    <a:pt x="2882" y="388"/>
                  </a:lnTo>
                  <a:lnTo>
                    <a:pt x="1584" y="420"/>
                  </a:lnTo>
                  <a:lnTo>
                    <a:pt x="1552" y="420"/>
                  </a:lnTo>
                  <a:cubicBezTo>
                    <a:pt x="602" y="420"/>
                    <a:pt x="32" y="863"/>
                    <a:pt x="32" y="1655"/>
                  </a:cubicBezTo>
                  <a:cubicBezTo>
                    <a:pt x="32" y="1655"/>
                    <a:pt x="32" y="4220"/>
                    <a:pt x="32" y="4980"/>
                  </a:cubicBezTo>
                  <a:cubicBezTo>
                    <a:pt x="0" y="5360"/>
                    <a:pt x="317" y="5677"/>
                    <a:pt x="665" y="5677"/>
                  </a:cubicBezTo>
                  <a:lnTo>
                    <a:pt x="697" y="5677"/>
                  </a:lnTo>
                  <a:cubicBezTo>
                    <a:pt x="919" y="5677"/>
                    <a:pt x="1140" y="5550"/>
                    <a:pt x="1267" y="5360"/>
                  </a:cubicBezTo>
                  <a:cubicBezTo>
                    <a:pt x="1299" y="5297"/>
                    <a:pt x="1299" y="5170"/>
                    <a:pt x="1204" y="5107"/>
                  </a:cubicBezTo>
                  <a:cubicBezTo>
                    <a:pt x="1169" y="5096"/>
                    <a:pt x="1130" y="5088"/>
                    <a:pt x="1093" y="5088"/>
                  </a:cubicBezTo>
                  <a:cubicBezTo>
                    <a:pt x="1029" y="5088"/>
                    <a:pt x="970" y="5110"/>
                    <a:pt x="950" y="5170"/>
                  </a:cubicBezTo>
                  <a:cubicBezTo>
                    <a:pt x="887" y="5265"/>
                    <a:pt x="792" y="5297"/>
                    <a:pt x="697" y="5297"/>
                  </a:cubicBezTo>
                  <a:cubicBezTo>
                    <a:pt x="602" y="5297"/>
                    <a:pt x="539" y="5265"/>
                    <a:pt x="475" y="5202"/>
                  </a:cubicBezTo>
                  <a:cubicBezTo>
                    <a:pt x="444" y="5170"/>
                    <a:pt x="412" y="5075"/>
                    <a:pt x="412" y="5012"/>
                  </a:cubicBezTo>
                  <a:cubicBezTo>
                    <a:pt x="412" y="3872"/>
                    <a:pt x="412" y="1687"/>
                    <a:pt x="412" y="1655"/>
                  </a:cubicBezTo>
                  <a:cubicBezTo>
                    <a:pt x="412" y="1085"/>
                    <a:pt x="824" y="800"/>
                    <a:pt x="1584" y="800"/>
                  </a:cubicBezTo>
                  <a:lnTo>
                    <a:pt x="2882" y="768"/>
                  </a:lnTo>
                  <a:lnTo>
                    <a:pt x="2945" y="768"/>
                  </a:lnTo>
                  <a:cubicBezTo>
                    <a:pt x="3357" y="768"/>
                    <a:pt x="3674" y="958"/>
                    <a:pt x="3896" y="1307"/>
                  </a:cubicBezTo>
                  <a:cubicBezTo>
                    <a:pt x="3991" y="1465"/>
                    <a:pt x="4086" y="1624"/>
                    <a:pt x="4212" y="1782"/>
                  </a:cubicBezTo>
                  <a:cubicBezTo>
                    <a:pt x="4244" y="1845"/>
                    <a:pt x="4276" y="1877"/>
                    <a:pt x="4339" y="1877"/>
                  </a:cubicBezTo>
                  <a:cubicBezTo>
                    <a:pt x="4402" y="1877"/>
                    <a:pt x="4466" y="1845"/>
                    <a:pt x="4497" y="1782"/>
                  </a:cubicBezTo>
                  <a:lnTo>
                    <a:pt x="5511" y="483"/>
                  </a:lnTo>
                  <a:cubicBezTo>
                    <a:pt x="5574" y="420"/>
                    <a:pt x="5637" y="388"/>
                    <a:pt x="5732" y="388"/>
                  </a:cubicBezTo>
                  <a:cubicBezTo>
                    <a:pt x="5796" y="388"/>
                    <a:pt x="5891" y="388"/>
                    <a:pt x="5954" y="452"/>
                  </a:cubicBezTo>
                  <a:cubicBezTo>
                    <a:pt x="6081" y="547"/>
                    <a:pt x="6081" y="737"/>
                    <a:pt x="5986" y="863"/>
                  </a:cubicBezTo>
                  <a:lnTo>
                    <a:pt x="4561" y="2669"/>
                  </a:lnTo>
                  <a:cubicBezTo>
                    <a:pt x="4510" y="2735"/>
                    <a:pt x="4425" y="2776"/>
                    <a:pt x="4337" y="2776"/>
                  </a:cubicBezTo>
                  <a:cubicBezTo>
                    <a:pt x="4258" y="2776"/>
                    <a:pt x="4177" y="2743"/>
                    <a:pt x="4117" y="2669"/>
                  </a:cubicBezTo>
                  <a:cubicBezTo>
                    <a:pt x="3991" y="2510"/>
                    <a:pt x="3864" y="2320"/>
                    <a:pt x="3737" y="2130"/>
                  </a:cubicBezTo>
                  <a:cubicBezTo>
                    <a:pt x="3691" y="2084"/>
                    <a:pt x="3628" y="2054"/>
                    <a:pt x="3572" y="2054"/>
                  </a:cubicBezTo>
                  <a:cubicBezTo>
                    <a:pt x="3552" y="2054"/>
                    <a:pt x="3532" y="2058"/>
                    <a:pt x="3516" y="2067"/>
                  </a:cubicBezTo>
                  <a:cubicBezTo>
                    <a:pt x="3421" y="2067"/>
                    <a:pt x="3389" y="2162"/>
                    <a:pt x="3389" y="2225"/>
                  </a:cubicBezTo>
                  <a:lnTo>
                    <a:pt x="3452" y="5297"/>
                  </a:lnTo>
                  <a:lnTo>
                    <a:pt x="3484" y="9604"/>
                  </a:lnTo>
                  <a:cubicBezTo>
                    <a:pt x="3484" y="9857"/>
                    <a:pt x="3294" y="10047"/>
                    <a:pt x="3040" y="10047"/>
                  </a:cubicBezTo>
                  <a:cubicBezTo>
                    <a:pt x="2787" y="10047"/>
                    <a:pt x="2565" y="9857"/>
                    <a:pt x="2565" y="9604"/>
                  </a:cubicBezTo>
                  <a:lnTo>
                    <a:pt x="2565" y="5994"/>
                  </a:lnTo>
                  <a:cubicBezTo>
                    <a:pt x="2565" y="5899"/>
                    <a:pt x="2502" y="5836"/>
                    <a:pt x="2407" y="5836"/>
                  </a:cubicBezTo>
                  <a:cubicBezTo>
                    <a:pt x="2280" y="5836"/>
                    <a:pt x="2217" y="5899"/>
                    <a:pt x="2217" y="5994"/>
                  </a:cubicBezTo>
                  <a:lnTo>
                    <a:pt x="2217" y="9604"/>
                  </a:lnTo>
                  <a:cubicBezTo>
                    <a:pt x="2217" y="10047"/>
                    <a:pt x="2565" y="10427"/>
                    <a:pt x="3040" y="10427"/>
                  </a:cubicBezTo>
                  <a:cubicBezTo>
                    <a:pt x="3484" y="10427"/>
                    <a:pt x="3864" y="10047"/>
                    <a:pt x="3832" y="9572"/>
                  </a:cubicBezTo>
                  <a:lnTo>
                    <a:pt x="3801" y="5265"/>
                  </a:lnTo>
                  <a:lnTo>
                    <a:pt x="3769" y="2828"/>
                  </a:lnTo>
                  <a:lnTo>
                    <a:pt x="3769" y="2828"/>
                  </a:lnTo>
                  <a:cubicBezTo>
                    <a:pt x="3770" y="2859"/>
                    <a:pt x="3801" y="2859"/>
                    <a:pt x="3801" y="2890"/>
                  </a:cubicBezTo>
                  <a:cubicBezTo>
                    <a:pt x="3927" y="3049"/>
                    <a:pt x="4117" y="3144"/>
                    <a:pt x="4339" y="3144"/>
                  </a:cubicBezTo>
                  <a:cubicBezTo>
                    <a:pt x="4529" y="3144"/>
                    <a:pt x="4719" y="3049"/>
                    <a:pt x="4846" y="2890"/>
                  </a:cubicBezTo>
                  <a:lnTo>
                    <a:pt x="6271" y="1085"/>
                  </a:lnTo>
                  <a:cubicBezTo>
                    <a:pt x="6492" y="800"/>
                    <a:pt x="6461" y="388"/>
                    <a:pt x="6176" y="167"/>
                  </a:cubicBezTo>
                  <a:cubicBezTo>
                    <a:pt x="6071" y="62"/>
                    <a:pt x="5922" y="0"/>
                    <a:pt x="576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6"/>
            <p:cNvSpPr/>
            <p:nvPr/>
          </p:nvSpPr>
          <p:spPr>
            <a:xfrm>
              <a:off x="4963925" y="2603725"/>
              <a:ext cx="53075" cy="53075"/>
            </a:xfrm>
            <a:custGeom>
              <a:avLst/>
              <a:gdLst/>
              <a:ahLst/>
              <a:cxnLst/>
              <a:rect l="l" t="t" r="r" b="b"/>
              <a:pathLst>
                <a:path w="2123" h="2123" extrusionOk="0">
                  <a:moveTo>
                    <a:pt x="1077" y="1"/>
                  </a:moveTo>
                  <a:cubicBezTo>
                    <a:pt x="476" y="1"/>
                    <a:pt x="1" y="476"/>
                    <a:pt x="1" y="1046"/>
                  </a:cubicBezTo>
                  <a:cubicBezTo>
                    <a:pt x="1" y="1647"/>
                    <a:pt x="476" y="2122"/>
                    <a:pt x="1077" y="2122"/>
                  </a:cubicBezTo>
                  <a:cubicBezTo>
                    <a:pt x="1647" y="2122"/>
                    <a:pt x="2123" y="1647"/>
                    <a:pt x="2123" y="1046"/>
                  </a:cubicBezTo>
                  <a:cubicBezTo>
                    <a:pt x="2123" y="476"/>
                    <a:pt x="1647" y="1"/>
                    <a:pt x="1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6"/>
            <p:cNvSpPr/>
            <p:nvPr/>
          </p:nvSpPr>
          <p:spPr>
            <a:xfrm>
              <a:off x="4959175" y="2598975"/>
              <a:ext cx="62575" cy="62575"/>
            </a:xfrm>
            <a:custGeom>
              <a:avLst/>
              <a:gdLst/>
              <a:ahLst/>
              <a:cxnLst/>
              <a:rect l="l" t="t" r="r" b="b"/>
              <a:pathLst>
                <a:path w="2503" h="2503" extrusionOk="0">
                  <a:moveTo>
                    <a:pt x="1267" y="381"/>
                  </a:moveTo>
                  <a:cubicBezTo>
                    <a:pt x="1742" y="381"/>
                    <a:pt x="2122" y="761"/>
                    <a:pt x="2122" y="1236"/>
                  </a:cubicBezTo>
                  <a:cubicBezTo>
                    <a:pt x="2122" y="1742"/>
                    <a:pt x="1742" y="2122"/>
                    <a:pt x="1267" y="2122"/>
                  </a:cubicBezTo>
                  <a:cubicBezTo>
                    <a:pt x="792" y="2122"/>
                    <a:pt x="381" y="1742"/>
                    <a:pt x="381" y="1236"/>
                  </a:cubicBezTo>
                  <a:cubicBezTo>
                    <a:pt x="381" y="761"/>
                    <a:pt x="792" y="381"/>
                    <a:pt x="1267" y="381"/>
                  </a:cubicBezTo>
                  <a:close/>
                  <a:moveTo>
                    <a:pt x="1267" y="1"/>
                  </a:moveTo>
                  <a:cubicBezTo>
                    <a:pt x="571" y="1"/>
                    <a:pt x="1" y="571"/>
                    <a:pt x="1" y="1267"/>
                  </a:cubicBezTo>
                  <a:cubicBezTo>
                    <a:pt x="1" y="1932"/>
                    <a:pt x="571" y="2502"/>
                    <a:pt x="1267" y="2502"/>
                  </a:cubicBezTo>
                  <a:cubicBezTo>
                    <a:pt x="1964" y="2502"/>
                    <a:pt x="2503" y="1932"/>
                    <a:pt x="2503" y="1267"/>
                  </a:cubicBezTo>
                  <a:cubicBezTo>
                    <a:pt x="2503" y="571"/>
                    <a:pt x="1932" y="1"/>
                    <a:pt x="126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6"/>
            <p:cNvSpPr/>
            <p:nvPr/>
          </p:nvSpPr>
          <p:spPr>
            <a:xfrm>
              <a:off x="4963925" y="2773150"/>
              <a:ext cx="32500" cy="134625"/>
            </a:xfrm>
            <a:custGeom>
              <a:avLst/>
              <a:gdLst/>
              <a:ahLst/>
              <a:cxnLst/>
              <a:rect l="l" t="t" r="r" b="b"/>
              <a:pathLst>
                <a:path w="1300" h="5385" extrusionOk="0">
                  <a:moveTo>
                    <a:pt x="1" y="1"/>
                  </a:moveTo>
                  <a:lnTo>
                    <a:pt x="1" y="4688"/>
                  </a:lnTo>
                  <a:cubicBezTo>
                    <a:pt x="1" y="5068"/>
                    <a:pt x="286" y="5384"/>
                    <a:pt x="666" y="5384"/>
                  </a:cubicBezTo>
                  <a:cubicBezTo>
                    <a:pt x="1014" y="5384"/>
                    <a:pt x="1299" y="5068"/>
                    <a:pt x="1299" y="4688"/>
                  </a:cubicBezTo>
                  <a:lnTo>
                    <a:pt x="1299" y="951"/>
                  </a:lnTo>
                  <a:lnTo>
                    <a:pt x="1"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6"/>
            <p:cNvSpPr/>
            <p:nvPr/>
          </p:nvSpPr>
          <p:spPr>
            <a:xfrm>
              <a:off x="4959175" y="2769200"/>
              <a:ext cx="42000" cy="142525"/>
            </a:xfrm>
            <a:custGeom>
              <a:avLst/>
              <a:gdLst/>
              <a:ahLst/>
              <a:cxnLst/>
              <a:rect l="l" t="t" r="r" b="b"/>
              <a:pathLst>
                <a:path w="1680" h="5701" extrusionOk="0">
                  <a:moveTo>
                    <a:pt x="191" y="0"/>
                  </a:moveTo>
                  <a:cubicBezTo>
                    <a:pt x="96" y="0"/>
                    <a:pt x="1" y="64"/>
                    <a:pt x="1" y="159"/>
                  </a:cubicBezTo>
                  <a:lnTo>
                    <a:pt x="1" y="4846"/>
                  </a:lnTo>
                  <a:cubicBezTo>
                    <a:pt x="1" y="5321"/>
                    <a:pt x="381" y="5701"/>
                    <a:pt x="824" y="5701"/>
                  </a:cubicBezTo>
                  <a:cubicBezTo>
                    <a:pt x="1299" y="5701"/>
                    <a:pt x="1679" y="5321"/>
                    <a:pt x="1647" y="4846"/>
                  </a:cubicBezTo>
                  <a:lnTo>
                    <a:pt x="1647" y="1109"/>
                  </a:lnTo>
                  <a:cubicBezTo>
                    <a:pt x="1647" y="1014"/>
                    <a:pt x="1584" y="919"/>
                    <a:pt x="1457" y="919"/>
                  </a:cubicBezTo>
                  <a:cubicBezTo>
                    <a:pt x="1362" y="919"/>
                    <a:pt x="1299" y="1014"/>
                    <a:pt x="1299" y="1109"/>
                  </a:cubicBezTo>
                  <a:lnTo>
                    <a:pt x="1299" y="4846"/>
                  </a:lnTo>
                  <a:cubicBezTo>
                    <a:pt x="1299" y="5131"/>
                    <a:pt x="1077" y="5352"/>
                    <a:pt x="824" y="5352"/>
                  </a:cubicBezTo>
                  <a:cubicBezTo>
                    <a:pt x="571" y="5352"/>
                    <a:pt x="381" y="5099"/>
                    <a:pt x="381" y="4846"/>
                  </a:cubicBezTo>
                  <a:lnTo>
                    <a:pt x="381" y="159"/>
                  </a:lnTo>
                  <a:cubicBezTo>
                    <a:pt x="381" y="64"/>
                    <a:pt x="286"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6"/>
            <p:cNvSpPr/>
            <p:nvPr/>
          </p:nvSpPr>
          <p:spPr>
            <a:xfrm>
              <a:off x="4959175" y="2705850"/>
              <a:ext cx="9525" cy="83175"/>
            </a:xfrm>
            <a:custGeom>
              <a:avLst/>
              <a:gdLst/>
              <a:ahLst/>
              <a:cxnLst/>
              <a:rect l="l" t="t" r="r" b="b"/>
              <a:pathLst>
                <a:path w="381" h="3327" extrusionOk="0">
                  <a:moveTo>
                    <a:pt x="191" y="1"/>
                  </a:moveTo>
                  <a:cubicBezTo>
                    <a:pt x="96" y="1"/>
                    <a:pt x="1" y="96"/>
                    <a:pt x="1" y="191"/>
                  </a:cubicBezTo>
                  <a:lnTo>
                    <a:pt x="1" y="3136"/>
                  </a:lnTo>
                  <a:cubicBezTo>
                    <a:pt x="1" y="3231"/>
                    <a:pt x="96" y="3326"/>
                    <a:pt x="191" y="3326"/>
                  </a:cubicBezTo>
                  <a:cubicBezTo>
                    <a:pt x="317" y="3326"/>
                    <a:pt x="381" y="3231"/>
                    <a:pt x="381" y="3136"/>
                  </a:cubicBezTo>
                  <a:lnTo>
                    <a:pt x="381" y="191"/>
                  </a:lnTo>
                  <a:cubicBezTo>
                    <a:pt x="381" y="96"/>
                    <a:pt x="317"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36"/>
            <p:cNvSpPr/>
            <p:nvPr/>
          </p:nvSpPr>
          <p:spPr>
            <a:xfrm>
              <a:off x="4808750" y="2691600"/>
              <a:ext cx="108500" cy="101375"/>
            </a:xfrm>
            <a:custGeom>
              <a:avLst/>
              <a:gdLst/>
              <a:ahLst/>
              <a:cxnLst/>
              <a:rect l="l" t="t" r="r" b="b"/>
              <a:pathLst>
                <a:path w="4340" h="4055" extrusionOk="0">
                  <a:moveTo>
                    <a:pt x="1679" y="1"/>
                  </a:moveTo>
                  <a:cubicBezTo>
                    <a:pt x="761" y="1"/>
                    <a:pt x="1" y="761"/>
                    <a:pt x="1" y="1711"/>
                  </a:cubicBezTo>
                  <a:lnTo>
                    <a:pt x="1" y="2471"/>
                  </a:lnTo>
                  <a:lnTo>
                    <a:pt x="1" y="4054"/>
                  </a:lnTo>
                  <a:lnTo>
                    <a:pt x="4339" y="4054"/>
                  </a:lnTo>
                  <a:lnTo>
                    <a:pt x="4339" y="2471"/>
                  </a:lnTo>
                  <a:lnTo>
                    <a:pt x="4339" y="1711"/>
                  </a:lnTo>
                  <a:cubicBezTo>
                    <a:pt x="4339" y="761"/>
                    <a:pt x="3579" y="1"/>
                    <a:pt x="2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6"/>
            <p:cNvSpPr/>
            <p:nvPr/>
          </p:nvSpPr>
          <p:spPr>
            <a:xfrm>
              <a:off x="4804000" y="2686850"/>
              <a:ext cx="118000" cy="110875"/>
            </a:xfrm>
            <a:custGeom>
              <a:avLst/>
              <a:gdLst/>
              <a:ahLst/>
              <a:cxnLst/>
              <a:rect l="l" t="t" r="r" b="b"/>
              <a:pathLst>
                <a:path w="4720" h="4435" extrusionOk="0">
                  <a:moveTo>
                    <a:pt x="1869" y="1"/>
                  </a:moveTo>
                  <a:cubicBezTo>
                    <a:pt x="856" y="1"/>
                    <a:pt x="1" y="856"/>
                    <a:pt x="1" y="1901"/>
                  </a:cubicBezTo>
                  <a:lnTo>
                    <a:pt x="1" y="4244"/>
                  </a:lnTo>
                  <a:cubicBezTo>
                    <a:pt x="1" y="4339"/>
                    <a:pt x="96" y="4435"/>
                    <a:pt x="191" y="4435"/>
                  </a:cubicBezTo>
                  <a:cubicBezTo>
                    <a:pt x="286" y="4435"/>
                    <a:pt x="381" y="4339"/>
                    <a:pt x="381" y="4244"/>
                  </a:cubicBezTo>
                  <a:lnTo>
                    <a:pt x="381" y="1901"/>
                  </a:lnTo>
                  <a:cubicBezTo>
                    <a:pt x="381" y="1046"/>
                    <a:pt x="1046" y="381"/>
                    <a:pt x="1869" y="381"/>
                  </a:cubicBezTo>
                  <a:lnTo>
                    <a:pt x="2851" y="381"/>
                  </a:lnTo>
                  <a:cubicBezTo>
                    <a:pt x="3674" y="381"/>
                    <a:pt x="4339" y="1046"/>
                    <a:pt x="4339" y="1901"/>
                  </a:cubicBezTo>
                  <a:lnTo>
                    <a:pt x="4339" y="4244"/>
                  </a:lnTo>
                  <a:cubicBezTo>
                    <a:pt x="4339" y="4339"/>
                    <a:pt x="4434" y="4435"/>
                    <a:pt x="4529" y="4435"/>
                  </a:cubicBezTo>
                  <a:cubicBezTo>
                    <a:pt x="4624" y="4435"/>
                    <a:pt x="4719" y="4339"/>
                    <a:pt x="4719" y="4244"/>
                  </a:cubicBezTo>
                  <a:lnTo>
                    <a:pt x="4719" y="1901"/>
                  </a:lnTo>
                  <a:cubicBezTo>
                    <a:pt x="4719" y="856"/>
                    <a:pt x="3896" y="1"/>
                    <a:pt x="285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36"/>
            <p:cNvSpPr/>
            <p:nvPr/>
          </p:nvSpPr>
          <p:spPr>
            <a:xfrm>
              <a:off x="4819050" y="2715350"/>
              <a:ext cx="96600" cy="110075"/>
            </a:xfrm>
            <a:custGeom>
              <a:avLst/>
              <a:gdLst/>
              <a:ahLst/>
              <a:cxnLst/>
              <a:rect l="l" t="t" r="r" b="b"/>
              <a:pathLst>
                <a:path w="3864" h="4403" extrusionOk="0">
                  <a:moveTo>
                    <a:pt x="1457" y="1"/>
                  </a:moveTo>
                  <a:cubicBezTo>
                    <a:pt x="1109" y="1"/>
                    <a:pt x="792" y="381"/>
                    <a:pt x="602" y="729"/>
                  </a:cubicBezTo>
                  <a:cubicBezTo>
                    <a:pt x="222" y="1363"/>
                    <a:pt x="32" y="1933"/>
                    <a:pt x="0" y="3009"/>
                  </a:cubicBezTo>
                  <a:lnTo>
                    <a:pt x="0" y="3073"/>
                  </a:lnTo>
                  <a:cubicBezTo>
                    <a:pt x="0" y="3801"/>
                    <a:pt x="855" y="4403"/>
                    <a:pt x="1932" y="4403"/>
                  </a:cubicBezTo>
                  <a:cubicBezTo>
                    <a:pt x="3009" y="4403"/>
                    <a:pt x="3864" y="3801"/>
                    <a:pt x="3864" y="3073"/>
                  </a:cubicBezTo>
                  <a:lnTo>
                    <a:pt x="3864" y="3009"/>
                  </a:lnTo>
                  <a:cubicBezTo>
                    <a:pt x="3832" y="1901"/>
                    <a:pt x="3642" y="1331"/>
                    <a:pt x="3230" y="666"/>
                  </a:cubicBezTo>
                  <a:cubicBezTo>
                    <a:pt x="3040" y="349"/>
                    <a:pt x="2724" y="1"/>
                    <a:pt x="2407"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36"/>
            <p:cNvSpPr/>
            <p:nvPr/>
          </p:nvSpPr>
          <p:spPr>
            <a:xfrm>
              <a:off x="4814300" y="2710600"/>
              <a:ext cx="106100" cy="119575"/>
            </a:xfrm>
            <a:custGeom>
              <a:avLst/>
              <a:gdLst/>
              <a:ahLst/>
              <a:cxnLst/>
              <a:rect l="l" t="t" r="r" b="b"/>
              <a:pathLst>
                <a:path w="4244" h="4783" extrusionOk="0">
                  <a:moveTo>
                    <a:pt x="2597" y="381"/>
                  </a:moveTo>
                  <a:cubicBezTo>
                    <a:pt x="2787" y="381"/>
                    <a:pt x="3040" y="603"/>
                    <a:pt x="3262" y="983"/>
                  </a:cubicBezTo>
                  <a:cubicBezTo>
                    <a:pt x="3674" y="1616"/>
                    <a:pt x="3832" y="2186"/>
                    <a:pt x="3864" y="3231"/>
                  </a:cubicBezTo>
                  <a:lnTo>
                    <a:pt x="3864" y="3263"/>
                  </a:lnTo>
                  <a:cubicBezTo>
                    <a:pt x="3864" y="3896"/>
                    <a:pt x="3072" y="4403"/>
                    <a:pt x="2122" y="4403"/>
                  </a:cubicBezTo>
                  <a:cubicBezTo>
                    <a:pt x="1172" y="4403"/>
                    <a:pt x="380" y="3896"/>
                    <a:pt x="380" y="3263"/>
                  </a:cubicBezTo>
                  <a:lnTo>
                    <a:pt x="380" y="3231"/>
                  </a:lnTo>
                  <a:cubicBezTo>
                    <a:pt x="412" y="2218"/>
                    <a:pt x="570" y="1679"/>
                    <a:pt x="950" y="1014"/>
                  </a:cubicBezTo>
                  <a:cubicBezTo>
                    <a:pt x="1172" y="634"/>
                    <a:pt x="1457" y="381"/>
                    <a:pt x="1647" y="381"/>
                  </a:cubicBezTo>
                  <a:close/>
                  <a:moveTo>
                    <a:pt x="1647" y="1"/>
                  </a:moveTo>
                  <a:cubicBezTo>
                    <a:pt x="1172" y="1"/>
                    <a:pt x="824" y="508"/>
                    <a:pt x="634" y="824"/>
                  </a:cubicBezTo>
                  <a:cubicBezTo>
                    <a:pt x="190" y="1521"/>
                    <a:pt x="32" y="2154"/>
                    <a:pt x="0" y="3199"/>
                  </a:cubicBezTo>
                  <a:lnTo>
                    <a:pt x="0" y="3263"/>
                  </a:lnTo>
                  <a:cubicBezTo>
                    <a:pt x="0" y="4086"/>
                    <a:pt x="950" y="4783"/>
                    <a:pt x="2122" y="4783"/>
                  </a:cubicBezTo>
                  <a:cubicBezTo>
                    <a:pt x="3294" y="4783"/>
                    <a:pt x="4244" y="4086"/>
                    <a:pt x="4244" y="3263"/>
                  </a:cubicBezTo>
                  <a:lnTo>
                    <a:pt x="4244" y="3199"/>
                  </a:lnTo>
                  <a:cubicBezTo>
                    <a:pt x="4181" y="2123"/>
                    <a:pt x="4022" y="1458"/>
                    <a:pt x="3579" y="761"/>
                  </a:cubicBezTo>
                  <a:cubicBezTo>
                    <a:pt x="3389" y="476"/>
                    <a:pt x="3040" y="1"/>
                    <a:pt x="259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36"/>
            <p:cNvSpPr/>
            <p:nvPr/>
          </p:nvSpPr>
          <p:spPr>
            <a:xfrm>
              <a:off x="4842000" y="2670225"/>
              <a:ext cx="52275" cy="54650"/>
            </a:xfrm>
            <a:custGeom>
              <a:avLst/>
              <a:gdLst/>
              <a:ahLst/>
              <a:cxnLst/>
              <a:rect l="l" t="t" r="r" b="b"/>
              <a:pathLst>
                <a:path w="2091" h="2186" extrusionOk="0">
                  <a:moveTo>
                    <a:pt x="1046" y="1"/>
                  </a:moveTo>
                  <a:cubicBezTo>
                    <a:pt x="476" y="1"/>
                    <a:pt x="1" y="508"/>
                    <a:pt x="1" y="1109"/>
                  </a:cubicBezTo>
                  <a:cubicBezTo>
                    <a:pt x="1" y="1711"/>
                    <a:pt x="476" y="2186"/>
                    <a:pt x="1046" y="2186"/>
                  </a:cubicBezTo>
                  <a:cubicBezTo>
                    <a:pt x="1616" y="2186"/>
                    <a:pt x="2091" y="1711"/>
                    <a:pt x="2091" y="1109"/>
                  </a:cubicBezTo>
                  <a:cubicBezTo>
                    <a:pt x="2091" y="508"/>
                    <a:pt x="1616" y="1"/>
                    <a:pt x="1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6"/>
            <p:cNvSpPr/>
            <p:nvPr/>
          </p:nvSpPr>
          <p:spPr>
            <a:xfrm>
              <a:off x="4837250" y="2665475"/>
              <a:ext cx="61775" cy="64150"/>
            </a:xfrm>
            <a:custGeom>
              <a:avLst/>
              <a:gdLst/>
              <a:ahLst/>
              <a:cxnLst/>
              <a:rect l="l" t="t" r="r" b="b"/>
              <a:pathLst>
                <a:path w="2471" h="2566" extrusionOk="0">
                  <a:moveTo>
                    <a:pt x="1236" y="381"/>
                  </a:moveTo>
                  <a:cubicBezTo>
                    <a:pt x="1711" y="381"/>
                    <a:pt x="2122" y="793"/>
                    <a:pt x="2122" y="1299"/>
                  </a:cubicBezTo>
                  <a:cubicBezTo>
                    <a:pt x="2122" y="1806"/>
                    <a:pt x="1711" y="2218"/>
                    <a:pt x="1236" y="2218"/>
                  </a:cubicBezTo>
                  <a:cubicBezTo>
                    <a:pt x="761" y="2218"/>
                    <a:pt x="381" y="1806"/>
                    <a:pt x="381" y="1299"/>
                  </a:cubicBezTo>
                  <a:cubicBezTo>
                    <a:pt x="381" y="793"/>
                    <a:pt x="761" y="381"/>
                    <a:pt x="1236" y="381"/>
                  </a:cubicBezTo>
                  <a:close/>
                  <a:moveTo>
                    <a:pt x="1236" y="1"/>
                  </a:moveTo>
                  <a:cubicBezTo>
                    <a:pt x="539" y="1"/>
                    <a:pt x="1" y="603"/>
                    <a:pt x="1" y="1299"/>
                  </a:cubicBezTo>
                  <a:cubicBezTo>
                    <a:pt x="1" y="1996"/>
                    <a:pt x="539" y="2566"/>
                    <a:pt x="1236" y="2566"/>
                  </a:cubicBezTo>
                  <a:cubicBezTo>
                    <a:pt x="1932" y="2566"/>
                    <a:pt x="2471" y="1996"/>
                    <a:pt x="2471" y="1299"/>
                  </a:cubicBezTo>
                  <a:cubicBezTo>
                    <a:pt x="2471" y="571"/>
                    <a:pt x="1932" y="1"/>
                    <a:pt x="123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6"/>
            <p:cNvSpPr/>
            <p:nvPr/>
          </p:nvSpPr>
          <p:spPr>
            <a:xfrm>
              <a:off x="4871300" y="2694775"/>
              <a:ext cx="101375" cy="76825"/>
            </a:xfrm>
            <a:custGeom>
              <a:avLst/>
              <a:gdLst/>
              <a:ahLst/>
              <a:cxnLst/>
              <a:rect l="l" t="t" r="r" b="b"/>
              <a:pathLst>
                <a:path w="4055" h="3073" extrusionOk="0">
                  <a:moveTo>
                    <a:pt x="222" y="1"/>
                  </a:moveTo>
                  <a:cubicBezTo>
                    <a:pt x="95" y="1"/>
                    <a:pt x="0" y="96"/>
                    <a:pt x="0" y="191"/>
                  </a:cubicBezTo>
                  <a:lnTo>
                    <a:pt x="0" y="2851"/>
                  </a:lnTo>
                  <a:cubicBezTo>
                    <a:pt x="0" y="2977"/>
                    <a:pt x="95" y="3072"/>
                    <a:pt x="222" y="3072"/>
                  </a:cubicBezTo>
                  <a:lnTo>
                    <a:pt x="3864" y="3072"/>
                  </a:lnTo>
                  <a:cubicBezTo>
                    <a:pt x="3959" y="3072"/>
                    <a:pt x="4054" y="2977"/>
                    <a:pt x="4054" y="2851"/>
                  </a:cubicBezTo>
                  <a:lnTo>
                    <a:pt x="4054" y="191"/>
                  </a:lnTo>
                  <a:cubicBezTo>
                    <a:pt x="4054" y="96"/>
                    <a:pt x="3959" y="1"/>
                    <a:pt x="38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6"/>
            <p:cNvSpPr/>
            <p:nvPr/>
          </p:nvSpPr>
          <p:spPr>
            <a:xfrm>
              <a:off x="4867350" y="2690025"/>
              <a:ext cx="110075" cy="86325"/>
            </a:xfrm>
            <a:custGeom>
              <a:avLst/>
              <a:gdLst/>
              <a:ahLst/>
              <a:cxnLst/>
              <a:rect l="l" t="t" r="r" b="b"/>
              <a:pathLst>
                <a:path w="4403" h="3453" extrusionOk="0">
                  <a:moveTo>
                    <a:pt x="4022" y="381"/>
                  </a:moveTo>
                  <a:lnTo>
                    <a:pt x="4022" y="3041"/>
                  </a:lnTo>
                  <a:cubicBezTo>
                    <a:pt x="4022" y="3072"/>
                    <a:pt x="4022" y="3072"/>
                    <a:pt x="4022" y="3072"/>
                  </a:cubicBezTo>
                  <a:lnTo>
                    <a:pt x="380" y="3072"/>
                  </a:lnTo>
                  <a:cubicBezTo>
                    <a:pt x="380" y="3072"/>
                    <a:pt x="348" y="3072"/>
                    <a:pt x="348" y="3041"/>
                  </a:cubicBezTo>
                  <a:lnTo>
                    <a:pt x="348" y="381"/>
                  </a:lnTo>
                  <a:close/>
                  <a:moveTo>
                    <a:pt x="380" y="1"/>
                  </a:moveTo>
                  <a:cubicBezTo>
                    <a:pt x="158" y="1"/>
                    <a:pt x="0" y="191"/>
                    <a:pt x="0" y="381"/>
                  </a:cubicBezTo>
                  <a:lnTo>
                    <a:pt x="0" y="3041"/>
                  </a:lnTo>
                  <a:cubicBezTo>
                    <a:pt x="0" y="3262"/>
                    <a:pt x="158" y="3452"/>
                    <a:pt x="380" y="3452"/>
                  </a:cubicBezTo>
                  <a:lnTo>
                    <a:pt x="4022" y="3452"/>
                  </a:lnTo>
                  <a:cubicBezTo>
                    <a:pt x="4244" y="3452"/>
                    <a:pt x="4402" y="3262"/>
                    <a:pt x="4402" y="3041"/>
                  </a:cubicBezTo>
                  <a:lnTo>
                    <a:pt x="4402" y="381"/>
                  </a:lnTo>
                  <a:cubicBezTo>
                    <a:pt x="4402" y="191"/>
                    <a:pt x="4244" y="1"/>
                    <a:pt x="40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6"/>
            <p:cNvSpPr/>
            <p:nvPr/>
          </p:nvSpPr>
          <p:spPr>
            <a:xfrm>
              <a:off x="4914050" y="2732775"/>
              <a:ext cx="16650" cy="55450"/>
            </a:xfrm>
            <a:custGeom>
              <a:avLst/>
              <a:gdLst/>
              <a:ahLst/>
              <a:cxnLst/>
              <a:rect l="l" t="t" r="r" b="b"/>
              <a:pathLst>
                <a:path w="666" h="2218" extrusionOk="0">
                  <a:moveTo>
                    <a:pt x="317" y="1"/>
                  </a:moveTo>
                  <a:cubicBezTo>
                    <a:pt x="159" y="1"/>
                    <a:pt x="1" y="191"/>
                    <a:pt x="1" y="412"/>
                  </a:cubicBezTo>
                  <a:lnTo>
                    <a:pt x="1" y="2217"/>
                  </a:lnTo>
                  <a:lnTo>
                    <a:pt x="666" y="2217"/>
                  </a:lnTo>
                  <a:lnTo>
                    <a:pt x="666" y="412"/>
                  </a:lnTo>
                  <a:cubicBezTo>
                    <a:pt x="666" y="191"/>
                    <a:pt x="507"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6"/>
            <p:cNvSpPr/>
            <p:nvPr/>
          </p:nvSpPr>
          <p:spPr>
            <a:xfrm>
              <a:off x="4909300" y="2728025"/>
              <a:ext cx="26150" cy="64950"/>
            </a:xfrm>
            <a:custGeom>
              <a:avLst/>
              <a:gdLst/>
              <a:ahLst/>
              <a:cxnLst/>
              <a:rect l="l" t="t" r="r" b="b"/>
              <a:pathLst>
                <a:path w="1046" h="2598" extrusionOk="0">
                  <a:moveTo>
                    <a:pt x="507" y="1"/>
                  </a:moveTo>
                  <a:cubicBezTo>
                    <a:pt x="222" y="1"/>
                    <a:pt x="1" y="286"/>
                    <a:pt x="1" y="602"/>
                  </a:cubicBezTo>
                  <a:lnTo>
                    <a:pt x="1" y="2407"/>
                  </a:lnTo>
                  <a:cubicBezTo>
                    <a:pt x="1" y="2502"/>
                    <a:pt x="64" y="2597"/>
                    <a:pt x="191" y="2597"/>
                  </a:cubicBezTo>
                  <a:cubicBezTo>
                    <a:pt x="286" y="2597"/>
                    <a:pt x="381" y="2502"/>
                    <a:pt x="381" y="2407"/>
                  </a:cubicBezTo>
                  <a:lnTo>
                    <a:pt x="381" y="602"/>
                  </a:lnTo>
                  <a:cubicBezTo>
                    <a:pt x="381" y="476"/>
                    <a:pt x="444" y="381"/>
                    <a:pt x="507" y="381"/>
                  </a:cubicBezTo>
                  <a:cubicBezTo>
                    <a:pt x="602" y="381"/>
                    <a:pt x="666" y="476"/>
                    <a:pt x="666" y="602"/>
                  </a:cubicBezTo>
                  <a:lnTo>
                    <a:pt x="666" y="2407"/>
                  </a:lnTo>
                  <a:cubicBezTo>
                    <a:pt x="666" y="2502"/>
                    <a:pt x="761" y="2597"/>
                    <a:pt x="856" y="2597"/>
                  </a:cubicBezTo>
                  <a:cubicBezTo>
                    <a:pt x="951" y="2597"/>
                    <a:pt x="1046" y="2502"/>
                    <a:pt x="1046" y="2407"/>
                  </a:cubicBezTo>
                  <a:lnTo>
                    <a:pt x="1046" y="602"/>
                  </a:lnTo>
                  <a:cubicBezTo>
                    <a:pt x="1046" y="286"/>
                    <a:pt x="824" y="1"/>
                    <a:pt x="50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6"/>
            <p:cNvSpPr/>
            <p:nvPr/>
          </p:nvSpPr>
          <p:spPr>
            <a:xfrm>
              <a:off x="4792125" y="2793750"/>
              <a:ext cx="207450" cy="114025"/>
            </a:xfrm>
            <a:custGeom>
              <a:avLst/>
              <a:gdLst/>
              <a:ahLst/>
              <a:cxnLst/>
              <a:rect l="l" t="t" r="r" b="b"/>
              <a:pathLst>
                <a:path w="8298" h="4561" extrusionOk="0">
                  <a:moveTo>
                    <a:pt x="0" y="0"/>
                  </a:moveTo>
                  <a:lnTo>
                    <a:pt x="0" y="4465"/>
                  </a:lnTo>
                  <a:cubicBezTo>
                    <a:pt x="0" y="4497"/>
                    <a:pt x="32" y="4560"/>
                    <a:pt x="64" y="4560"/>
                  </a:cubicBezTo>
                  <a:lnTo>
                    <a:pt x="8234" y="4560"/>
                  </a:lnTo>
                  <a:cubicBezTo>
                    <a:pt x="8266" y="4560"/>
                    <a:pt x="8298" y="4497"/>
                    <a:pt x="8298" y="4465"/>
                  </a:cubicBezTo>
                  <a:lnTo>
                    <a:pt x="8298" y="32"/>
                  </a:lnTo>
                  <a:lnTo>
                    <a:pt x="82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6"/>
            <p:cNvSpPr/>
            <p:nvPr/>
          </p:nvSpPr>
          <p:spPr>
            <a:xfrm>
              <a:off x="4787375" y="2789775"/>
              <a:ext cx="216950" cy="122750"/>
            </a:xfrm>
            <a:custGeom>
              <a:avLst/>
              <a:gdLst/>
              <a:ahLst/>
              <a:cxnLst/>
              <a:rect l="l" t="t" r="r" b="b"/>
              <a:pathLst>
                <a:path w="8678" h="4910" extrusionOk="0">
                  <a:moveTo>
                    <a:pt x="8298" y="381"/>
                  </a:moveTo>
                  <a:lnTo>
                    <a:pt x="8298" y="4529"/>
                  </a:lnTo>
                  <a:lnTo>
                    <a:pt x="381" y="4529"/>
                  </a:lnTo>
                  <a:lnTo>
                    <a:pt x="381" y="381"/>
                  </a:lnTo>
                  <a:close/>
                  <a:moveTo>
                    <a:pt x="190" y="1"/>
                  </a:moveTo>
                  <a:cubicBezTo>
                    <a:pt x="64" y="1"/>
                    <a:pt x="0" y="64"/>
                    <a:pt x="0" y="191"/>
                  </a:cubicBezTo>
                  <a:lnTo>
                    <a:pt x="0" y="4624"/>
                  </a:lnTo>
                  <a:cubicBezTo>
                    <a:pt x="0" y="4783"/>
                    <a:pt x="127" y="4909"/>
                    <a:pt x="254" y="4909"/>
                  </a:cubicBezTo>
                  <a:lnTo>
                    <a:pt x="8424" y="4878"/>
                  </a:lnTo>
                  <a:cubicBezTo>
                    <a:pt x="8551" y="4878"/>
                    <a:pt x="8678" y="4751"/>
                    <a:pt x="8678" y="4624"/>
                  </a:cubicBezTo>
                  <a:lnTo>
                    <a:pt x="8678" y="191"/>
                  </a:lnTo>
                  <a:cubicBezTo>
                    <a:pt x="8678" y="64"/>
                    <a:pt x="8614" y="1"/>
                    <a:pt x="848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36"/>
            <p:cNvSpPr/>
            <p:nvPr/>
          </p:nvSpPr>
          <p:spPr>
            <a:xfrm>
              <a:off x="4784200" y="2784250"/>
              <a:ext cx="223300" cy="18225"/>
            </a:xfrm>
            <a:custGeom>
              <a:avLst/>
              <a:gdLst/>
              <a:ahLst/>
              <a:cxnLst/>
              <a:rect l="l" t="t" r="r" b="b"/>
              <a:pathLst>
                <a:path w="8932" h="729" extrusionOk="0">
                  <a:moveTo>
                    <a:pt x="254" y="0"/>
                  </a:moveTo>
                  <a:cubicBezTo>
                    <a:pt x="127" y="0"/>
                    <a:pt x="1" y="95"/>
                    <a:pt x="1" y="253"/>
                  </a:cubicBezTo>
                  <a:lnTo>
                    <a:pt x="1" y="443"/>
                  </a:lnTo>
                  <a:cubicBezTo>
                    <a:pt x="1" y="602"/>
                    <a:pt x="127" y="729"/>
                    <a:pt x="254" y="729"/>
                  </a:cubicBezTo>
                  <a:lnTo>
                    <a:pt x="8678" y="729"/>
                  </a:lnTo>
                  <a:cubicBezTo>
                    <a:pt x="8836" y="729"/>
                    <a:pt x="8931" y="602"/>
                    <a:pt x="8931" y="443"/>
                  </a:cubicBezTo>
                  <a:lnTo>
                    <a:pt x="8931" y="253"/>
                  </a:lnTo>
                  <a:cubicBezTo>
                    <a:pt x="8931" y="95"/>
                    <a:pt x="8836" y="0"/>
                    <a:pt x="86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36"/>
            <p:cNvSpPr/>
            <p:nvPr/>
          </p:nvSpPr>
          <p:spPr>
            <a:xfrm>
              <a:off x="4779450" y="2779500"/>
              <a:ext cx="232800" cy="26925"/>
            </a:xfrm>
            <a:custGeom>
              <a:avLst/>
              <a:gdLst/>
              <a:ahLst/>
              <a:cxnLst/>
              <a:rect l="l" t="t" r="r" b="b"/>
              <a:pathLst>
                <a:path w="9312" h="1077" extrusionOk="0">
                  <a:moveTo>
                    <a:pt x="8868" y="348"/>
                  </a:moveTo>
                  <a:cubicBezTo>
                    <a:pt x="8900" y="348"/>
                    <a:pt x="8931" y="412"/>
                    <a:pt x="8931" y="443"/>
                  </a:cubicBezTo>
                  <a:lnTo>
                    <a:pt x="8931" y="633"/>
                  </a:lnTo>
                  <a:cubicBezTo>
                    <a:pt x="8931" y="697"/>
                    <a:pt x="8900" y="729"/>
                    <a:pt x="8868" y="729"/>
                  </a:cubicBezTo>
                  <a:lnTo>
                    <a:pt x="444" y="729"/>
                  </a:lnTo>
                  <a:cubicBezTo>
                    <a:pt x="412" y="729"/>
                    <a:pt x="381" y="697"/>
                    <a:pt x="381" y="633"/>
                  </a:cubicBezTo>
                  <a:lnTo>
                    <a:pt x="381" y="443"/>
                  </a:lnTo>
                  <a:cubicBezTo>
                    <a:pt x="381" y="380"/>
                    <a:pt x="412" y="348"/>
                    <a:pt x="444" y="348"/>
                  </a:cubicBezTo>
                  <a:close/>
                  <a:moveTo>
                    <a:pt x="444" y="0"/>
                  </a:moveTo>
                  <a:cubicBezTo>
                    <a:pt x="191" y="0"/>
                    <a:pt x="1" y="190"/>
                    <a:pt x="1" y="443"/>
                  </a:cubicBezTo>
                  <a:lnTo>
                    <a:pt x="1" y="633"/>
                  </a:lnTo>
                  <a:cubicBezTo>
                    <a:pt x="1" y="887"/>
                    <a:pt x="191" y="1077"/>
                    <a:pt x="444" y="1077"/>
                  </a:cubicBezTo>
                  <a:lnTo>
                    <a:pt x="8868" y="1077"/>
                  </a:lnTo>
                  <a:cubicBezTo>
                    <a:pt x="9121" y="1077"/>
                    <a:pt x="9311" y="887"/>
                    <a:pt x="9311" y="633"/>
                  </a:cubicBezTo>
                  <a:lnTo>
                    <a:pt x="9311" y="443"/>
                  </a:lnTo>
                  <a:cubicBezTo>
                    <a:pt x="9311" y="190"/>
                    <a:pt x="9121" y="0"/>
                    <a:pt x="886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6"/>
            <p:cNvSpPr/>
            <p:nvPr/>
          </p:nvSpPr>
          <p:spPr>
            <a:xfrm>
              <a:off x="4838050" y="2766025"/>
              <a:ext cx="24575" cy="17450"/>
            </a:xfrm>
            <a:custGeom>
              <a:avLst/>
              <a:gdLst/>
              <a:ahLst/>
              <a:cxnLst/>
              <a:rect l="l" t="t" r="r" b="b"/>
              <a:pathLst>
                <a:path w="983" h="698" extrusionOk="0">
                  <a:moveTo>
                    <a:pt x="444" y="1"/>
                  </a:moveTo>
                  <a:cubicBezTo>
                    <a:pt x="190" y="1"/>
                    <a:pt x="0" y="222"/>
                    <a:pt x="0" y="444"/>
                  </a:cubicBezTo>
                  <a:lnTo>
                    <a:pt x="0" y="476"/>
                  </a:lnTo>
                  <a:cubicBezTo>
                    <a:pt x="0" y="602"/>
                    <a:pt x="95" y="697"/>
                    <a:pt x="222" y="697"/>
                  </a:cubicBezTo>
                  <a:lnTo>
                    <a:pt x="760" y="697"/>
                  </a:lnTo>
                  <a:cubicBezTo>
                    <a:pt x="887" y="697"/>
                    <a:pt x="982" y="602"/>
                    <a:pt x="982" y="476"/>
                  </a:cubicBezTo>
                  <a:lnTo>
                    <a:pt x="982" y="444"/>
                  </a:lnTo>
                  <a:cubicBezTo>
                    <a:pt x="982" y="222"/>
                    <a:pt x="760" y="1"/>
                    <a:pt x="5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6"/>
            <p:cNvSpPr/>
            <p:nvPr/>
          </p:nvSpPr>
          <p:spPr>
            <a:xfrm>
              <a:off x="4833300" y="2761275"/>
              <a:ext cx="34075" cy="26950"/>
            </a:xfrm>
            <a:custGeom>
              <a:avLst/>
              <a:gdLst/>
              <a:ahLst/>
              <a:cxnLst/>
              <a:rect l="l" t="t" r="r" b="b"/>
              <a:pathLst>
                <a:path w="1363" h="1078" extrusionOk="0">
                  <a:moveTo>
                    <a:pt x="729" y="381"/>
                  </a:moveTo>
                  <a:cubicBezTo>
                    <a:pt x="855" y="381"/>
                    <a:pt x="982" y="507"/>
                    <a:pt x="982" y="634"/>
                  </a:cubicBezTo>
                  <a:lnTo>
                    <a:pt x="982" y="666"/>
                  </a:lnTo>
                  <a:cubicBezTo>
                    <a:pt x="982" y="697"/>
                    <a:pt x="950" y="697"/>
                    <a:pt x="950" y="697"/>
                  </a:cubicBezTo>
                  <a:lnTo>
                    <a:pt x="412" y="697"/>
                  </a:lnTo>
                  <a:cubicBezTo>
                    <a:pt x="380" y="697"/>
                    <a:pt x="380" y="697"/>
                    <a:pt x="380" y="666"/>
                  </a:cubicBezTo>
                  <a:lnTo>
                    <a:pt x="380" y="634"/>
                  </a:lnTo>
                  <a:cubicBezTo>
                    <a:pt x="380" y="507"/>
                    <a:pt x="475" y="381"/>
                    <a:pt x="634" y="381"/>
                  </a:cubicBezTo>
                  <a:close/>
                  <a:moveTo>
                    <a:pt x="634" y="1"/>
                  </a:moveTo>
                  <a:cubicBezTo>
                    <a:pt x="285" y="1"/>
                    <a:pt x="0" y="286"/>
                    <a:pt x="0" y="634"/>
                  </a:cubicBezTo>
                  <a:lnTo>
                    <a:pt x="0" y="666"/>
                  </a:lnTo>
                  <a:cubicBezTo>
                    <a:pt x="0" y="919"/>
                    <a:pt x="190" y="1077"/>
                    <a:pt x="412" y="1077"/>
                  </a:cubicBezTo>
                  <a:lnTo>
                    <a:pt x="950" y="1077"/>
                  </a:lnTo>
                  <a:cubicBezTo>
                    <a:pt x="1172" y="1077"/>
                    <a:pt x="1362" y="919"/>
                    <a:pt x="1362" y="666"/>
                  </a:cubicBezTo>
                  <a:lnTo>
                    <a:pt x="1362" y="634"/>
                  </a:lnTo>
                  <a:cubicBezTo>
                    <a:pt x="1362" y="286"/>
                    <a:pt x="1077" y="1"/>
                    <a:pt x="72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6"/>
            <p:cNvSpPr/>
            <p:nvPr/>
          </p:nvSpPr>
          <p:spPr>
            <a:xfrm>
              <a:off x="4787375" y="2880050"/>
              <a:ext cx="216950" cy="9525"/>
            </a:xfrm>
            <a:custGeom>
              <a:avLst/>
              <a:gdLst/>
              <a:ahLst/>
              <a:cxnLst/>
              <a:rect l="l" t="t" r="r" b="b"/>
              <a:pathLst>
                <a:path w="8678" h="381" extrusionOk="0">
                  <a:moveTo>
                    <a:pt x="190" y="0"/>
                  </a:moveTo>
                  <a:cubicBezTo>
                    <a:pt x="64" y="0"/>
                    <a:pt x="0" y="95"/>
                    <a:pt x="0" y="190"/>
                  </a:cubicBezTo>
                  <a:cubicBezTo>
                    <a:pt x="0" y="285"/>
                    <a:pt x="64" y="380"/>
                    <a:pt x="190" y="380"/>
                  </a:cubicBezTo>
                  <a:lnTo>
                    <a:pt x="8488" y="380"/>
                  </a:lnTo>
                  <a:cubicBezTo>
                    <a:pt x="8614" y="380"/>
                    <a:pt x="8678" y="285"/>
                    <a:pt x="8678" y="190"/>
                  </a:cubicBezTo>
                  <a:cubicBezTo>
                    <a:pt x="8678" y="95"/>
                    <a:pt x="8614" y="0"/>
                    <a:pt x="848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6"/>
            <p:cNvSpPr/>
            <p:nvPr/>
          </p:nvSpPr>
          <p:spPr>
            <a:xfrm>
              <a:off x="4787375" y="2820650"/>
              <a:ext cx="216950" cy="9525"/>
            </a:xfrm>
            <a:custGeom>
              <a:avLst/>
              <a:gdLst/>
              <a:ahLst/>
              <a:cxnLst/>
              <a:rect l="l" t="t" r="r" b="b"/>
              <a:pathLst>
                <a:path w="8678" h="381" extrusionOk="0">
                  <a:moveTo>
                    <a:pt x="190" y="1"/>
                  </a:moveTo>
                  <a:cubicBezTo>
                    <a:pt x="64" y="1"/>
                    <a:pt x="0" y="96"/>
                    <a:pt x="0" y="191"/>
                  </a:cubicBezTo>
                  <a:cubicBezTo>
                    <a:pt x="0" y="286"/>
                    <a:pt x="64" y="381"/>
                    <a:pt x="190" y="381"/>
                  </a:cubicBezTo>
                  <a:lnTo>
                    <a:pt x="8488" y="381"/>
                  </a:lnTo>
                  <a:cubicBezTo>
                    <a:pt x="8614" y="381"/>
                    <a:pt x="8678" y="286"/>
                    <a:pt x="8678" y="191"/>
                  </a:cubicBezTo>
                  <a:cubicBezTo>
                    <a:pt x="8678" y="96"/>
                    <a:pt x="8614" y="1"/>
                    <a:pt x="848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6"/>
            <p:cNvSpPr/>
            <p:nvPr/>
          </p:nvSpPr>
          <p:spPr>
            <a:xfrm>
              <a:off x="5140475" y="2650450"/>
              <a:ext cx="213000" cy="270000"/>
            </a:xfrm>
            <a:custGeom>
              <a:avLst/>
              <a:gdLst/>
              <a:ahLst/>
              <a:cxnLst/>
              <a:rect l="l" t="t" r="r" b="b"/>
              <a:pathLst>
                <a:path w="8520" h="10800" extrusionOk="0">
                  <a:moveTo>
                    <a:pt x="761" y="0"/>
                  </a:moveTo>
                  <a:cubicBezTo>
                    <a:pt x="349" y="0"/>
                    <a:pt x="1" y="348"/>
                    <a:pt x="1" y="728"/>
                  </a:cubicBezTo>
                  <a:lnTo>
                    <a:pt x="1" y="10039"/>
                  </a:lnTo>
                  <a:cubicBezTo>
                    <a:pt x="1" y="10451"/>
                    <a:pt x="349" y="10799"/>
                    <a:pt x="761" y="10799"/>
                  </a:cubicBezTo>
                  <a:lnTo>
                    <a:pt x="7760" y="10799"/>
                  </a:lnTo>
                  <a:cubicBezTo>
                    <a:pt x="8171" y="10799"/>
                    <a:pt x="8520" y="10451"/>
                    <a:pt x="8520" y="10039"/>
                  </a:cubicBezTo>
                  <a:lnTo>
                    <a:pt x="8520" y="728"/>
                  </a:lnTo>
                  <a:cubicBezTo>
                    <a:pt x="8520" y="348"/>
                    <a:pt x="8171" y="0"/>
                    <a:pt x="776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6"/>
            <p:cNvSpPr/>
            <p:nvPr/>
          </p:nvSpPr>
          <p:spPr>
            <a:xfrm>
              <a:off x="5136525" y="2645700"/>
              <a:ext cx="221700" cy="278700"/>
            </a:xfrm>
            <a:custGeom>
              <a:avLst/>
              <a:gdLst/>
              <a:ahLst/>
              <a:cxnLst/>
              <a:rect l="l" t="t" r="r" b="b"/>
              <a:pathLst>
                <a:path w="8868" h="11148" extrusionOk="0">
                  <a:moveTo>
                    <a:pt x="7949" y="380"/>
                  </a:moveTo>
                  <a:cubicBezTo>
                    <a:pt x="8234" y="380"/>
                    <a:pt x="8488" y="633"/>
                    <a:pt x="8488" y="918"/>
                  </a:cubicBezTo>
                  <a:lnTo>
                    <a:pt x="8488" y="10229"/>
                  </a:lnTo>
                  <a:cubicBezTo>
                    <a:pt x="8488" y="10546"/>
                    <a:pt x="8234" y="10799"/>
                    <a:pt x="7949" y="10799"/>
                  </a:cubicBezTo>
                  <a:lnTo>
                    <a:pt x="919" y="10799"/>
                  </a:lnTo>
                  <a:cubicBezTo>
                    <a:pt x="602" y="10799"/>
                    <a:pt x="381" y="10546"/>
                    <a:pt x="381" y="10229"/>
                  </a:cubicBezTo>
                  <a:lnTo>
                    <a:pt x="381" y="918"/>
                  </a:lnTo>
                  <a:cubicBezTo>
                    <a:pt x="381" y="633"/>
                    <a:pt x="602" y="380"/>
                    <a:pt x="919" y="380"/>
                  </a:cubicBezTo>
                  <a:close/>
                  <a:moveTo>
                    <a:pt x="919" y="0"/>
                  </a:moveTo>
                  <a:cubicBezTo>
                    <a:pt x="412" y="0"/>
                    <a:pt x="1" y="412"/>
                    <a:pt x="1" y="918"/>
                  </a:cubicBezTo>
                  <a:lnTo>
                    <a:pt x="1" y="10229"/>
                  </a:lnTo>
                  <a:cubicBezTo>
                    <a:pt x="1" y="10736"/>
                    <a:pt x="412" y="11148"/>
                    <a:pt x="919" y="11148"/>
                  </a:cubicBezTo>
                  <a:lnTo>
                    <a:pt x="7918" y="11148"/>
                  </a:lnTo>
                  <a:cubicBezTo>
                    <a:pt x="8456" y="11148"/>
                    <a:pt x="8868" y="10736"/>
                    <a:pt x="8868" y="10229"/>
                  </a:cubicBezTo>
                  <a:lnTo>
                    <a:pt x="8868" y="918"/>
                  </a:lnTo>
                  <a:cubicBezTo>
                    <a:pt x="8868" y="412"/>
                    <a:pt x="8425" y="0"/>
                    <a:pt x="791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6"/>
            <p:cNvSpPr/>
            <p:nvPr/>
          </p:nvSpPr>
          <p:spPr>
            <a:xfrm>
              <a:off x="5196700" y="2615600"/>
              <a:ext cx="102150" cy="62575"/>
            </a:xfrm>
            <a:custGeom>
              <a:avLst/>
              <a:gdLst/>
              <a:ahLst/>
              <a:cxnLst/>
              <a:rect l="l" t="t" r="r" b="b"/>
              <a:pathLst>
                <a:path w="4086" h="2503" extrusionOk="0">
                  <a:moveTo>
                    <a:pt x="2059" y="1"/>
                  </a:moveTo>
                  <a:cubicBezTo>
                    <a:pt x="1647" y="1"/>
                    <a:pt x="1299" y="254"/>
                    <a:pt x="1299" y="729"/>
                  </a:cubicBezTo>
                  <a:lnTo>
                    <a:pt x="1299" y="792"/>
                  </a:lnTo>
                  <a:cubicBezTo>
                    <a:pt x="1299" y="951"/>
                    <a:pt x="1140" y="1109"/>
                    <a:pt x="982" y="1109"/>
                  </a:cubicBezTo>
                  <a:lnTo>
                    <a:pt x="412" y="1109"/>
                  </a:lnTo>
                  <a:cubicBezTo>
                    <a:pt x="285" y="1109"/>
                    <a:pt x="159" y="1204"/>
                    <a:pt x="159" y="1331"/>
                  </a:cubicBezTo>
                  <a:lnTo>
                    <a:pt x="0" y="2503"/>
                  </a:lnTo>
                  <a:lnTo>
                    <a:pt x="4086" y="2503"/>
                  </a:lnTo>
                  <a:lnTo>
                    <a:pt x="3959" y="1331"/>
                  </a:lnTo>
                  <a:cubicBezTo>
                    <a:pt x="3959" y="1204"/>
                    <a:pt x="3832" y="1109"/>
                    <a:pt x="3706" y="1109"/>
                  </a:cubicBezTo>
                  <a:lnTo>
                    <a:pt x="3136" y="1109"/>
                  </a:lnTo>
                  <a:cubicBezTo>
                    <a:pt x="2946" y="1109"/>
                    <a:pt x="2819" y="951"/>
                    <a:pt x="2819" y="761"/>
                  </a:cubicBezTo>
                  <a:cubicBezTo>
                    <a:pt x="2787" y="286"/>
                    <a:pt x="2471" y="1"/>
                    <a:pt x="2059"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6"/>
            <p:cNvSpPr/>
            <p:nvPr/>
          </p:nvSpPr>
          <p:spPr>
            <a:xfrm>
              <a:off x="5191950" y="2610850"/>
              <a:ext cx="112450" cy="72075"/>
            </a:xfrm>
            <a:custGeom>
              <a:avLst/>
              <a:gdLst/>
              <a:ahLst/>
              <a:cxnLst/>
              <a:rect l="l" t="t" r="r" b="b"/>
              <a:pathLst>
                <a:path w="4498" h="2883" extrusionOk="0">
                  <a:moveTo>
                    <a:pt x="2249" y="381"/>
                  </a:moveTo>
                  <a:cubicBezTo>
                    <a:pt x="2597" y="381"/>
                    <a:pt x="2819" y="602"/>
                    <a:pt x="2819" y="951"/>
                  </a:cubicBezTo>
                  <a:cubicBezTo>
                    <a:pt x="2819" y="1109"/>
                    <a:pt x="2882" y="1236"/>
                    <a:pt x="2977" y="1331"/>
                  </a:cubicBezTo>
                  <a:cubicBezTo>
                    <a:pt x="3072" y="1426"/>
                    <a:pt x="3199" y="1489"/>
                    <a:pt x="3326" y="1489"/>
                  </a:cubicBezTo>
                  <a:lnTo>
                    <a:pt x="3896" y="1489"/>
                  </a:lnTo>
                  <a:cubicBezTo>
                    <a:pt x="3927" y="1489"/>
                    <a:pt x="3959" y="1489"/>
                    <a:pt x="3959" y="1521"/>
                  </a:cubicBezTo>
                  <a:lnTo>
                    <a:pt x="3959" y="1552"/>
                  </a:lnTo>
                  <a:lnTo>
                    <a:pt x="4086" y="2534"/>
                  </a:lnTo>
                  <a:lnTo>
                    <a:pt x="412" y="2534"/>
                  </a:lnTo>
                  <a:lnTo>
                    <a:pt x="539" y="1552"/>
                  </a:lnTo>
                  <a:lnTo>
                    <a:pt x="539" y="1521"/>
                  </a:lnTo>
                  <a:cubicBezTo>
                    <a:pt x="539" y="1489"/>
                    <a:pt x="570" y="1457"/>
                    <a:pt x="602" y="1457"/>
                  </a:cubicBezTo>
                  <a:lnTo>
                    <a:pt x="1172" y="1457"/>
                  </a:lnTo>
                  <a:cubicBezTo>
                    <a:pt x="1299" y="1457"/>
                    <a:pt x="1425" y="1426"/>
                    <a:pt x="1520" y="1331"/>
                  </a:cubicBezTo>
                  <a:cubicBezTo>
                    <a:pt x="1615" y="1236"/>
                    <a:pt x="1679" y="1109"/>
                    <a:pt x="1679" y="982"/>
                  </a:cubicBezTo>
                  <a:lnTo>
                    <a:pt x="1679" y="919"/>
                  </a:lnTo>
                  <a:cubicBezTo>
                    <a:pt x="1679" y="539"/>
                    <a:pt x="1964" y="381"/>
                    <a:pt x="2249" y="381"/>
                  </a:cubicBezTo>
                  <a:close/>
                  <a:moveTo>
                    <a:pt x="2249" y="1"/>
                  </a:moveTo>
                  <a:cubicBezTo>
                    <a:pt x="1679" y="32"/>
                    <a:pt x="1330" y="381"/>
                    <a:pt x="1299" y="951"/>
                  </a:cubicBezTo>
                  <a:lnTo>
                    <a:pt x="1299" y="982"/>
                  </a:lnTo>
                  <a:cubicBezTo>
                    <a:pt x="1299" y="1014"/>
                    <a:pt x="1299" y="1046"/>
                    <a:pt x="1267" y="1077"/>
                  </a:cubicBezTo>
                  <a:cubicBezTo>
                    <a:pt x="1235" y="1077"/>
                    <a:pt x="1204" y="1109"/>
                    <a:pt x="1172" y="1109"/>
                  </a:cubicBezTo>
                  <a:lnTo>
                    <a:pt x="602" y="1109"/>
                  </a:lnTo>
                  <a:cubicBezTo>
                    <a:pt x="380" y="1109"/>
                    <a:pt x="190" y="1299"/>
                    <a:pt x="190" y="1521"/>
                  </a:cubicBezTo>
                  <a:lnTo>
                    <a:pt x="32" y="2693"/>
                  </a:lnTo>
                  <a:cubicBezTo>
                    <a:pt x="0" y="2724"/>
                    <a:pt x="32" y="2788"/>
                    <a:pt x="64" y="2819"/>
                  </a:cubicBezTo>
                  <a:cubicBezTo>
                    <a:pt x="95" y="2883"/>
                    <a:pt x="159" y="2883"/>
                    <a:pt x="190" y="2883"/>
                  </a:cubicBezTo>
                  <a:lnTo>
                    <a:pt x="4307" y="2883"/>
                  </a:lnTo>
                  <a:cubicBezTo>
                    <a:pt x="4339" y="2883"/>
                    <a:pt x="4402" y="2883"/>
                    <a:pt x="4434" y="2819"/>
                  </a:cubicBezTo>
                  <a:cubicBezTo>
                    <a:pt x="4466" y="2788"/>
                    <a:pt x="4497" y="2724"/>
                    <a:pt x="4497" y="2693"/>
                  </a:cubicBezTo>
                  <a:lnTo>
                    <a:pt x="4339" y="1521"/>
                  </a:lnTo>
                  <a:cubicBezTo>
                    <a:pt x="4307" y="1299"/>
                    <a:pt x="4117" y="1109"/>
                    <a:pt x="3896" y="1109"/>
                  </a:cubicBezTo>
                  <a:lnTo>
                    <a:pt x="3326" y="1109"/>
                  </a:lnTo>
                  <a:cubicBezTo>
                    <a:pt x="3294" y="1109"/>
                    <a:pt x="3262" y="1077"/>
                    <a:pt x="3231" y="1077"/>
                  </a:cubicBezTo>
                  <a:cubicBezTo>
                    <a:pt x="3199" y="1046"/>
                    <a:pt x="3199" y="1014"/>
                    <a:pt x="3199" y="951"/>
                  </a:cubicBezTo>
                  <a:cubicBezTo>
                    <a:pt x="3167" y="381"/>
                    <a:pt x="2787" y="1"/>
                    <a:pt x="224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36"/>
            <p:cNvSpPr/>
            <p:nvPr/>
          </p:nvSpPr>
          <p:spPr>
            <a:xfrm>
              <a:off x="5240250" y="2625900"/>
              <a:ext cx="15850" cy="16650"/>
            </a:xfrm>
            <a:custGeom>
              <a:avLst/>
              <a:gdLst/>
              <a:ahLst/>
              <a:cxnLst/>
              <a:rect l="l" t="t" r="r" b="b"/>
              <a:pathLst>
                <a:path w="634" h="666" extrusionOk="0">
                  <a:moveTo>
                    <a:pt x="317" y="0"/>
                  </a:moveTo>
                  <a:cubicBezTo>
                    <a:pt x="127" y="0"/>
                    <a:pt x="0" y="159"/>
                    <a:pt x="0" y="349"/>
                  </a:cubicBezTo>
                  <a:cubicBezTo>
                    <a:pt x="0" y="507"/>
                    <a:pt x="127" y="665"/>
                    <a:pt x="317" y="665"/>
                  </a:cubicBezTo>
                  <a:cubicBezTo>
                    <a:pt x="507" y="665"/>
                    <a:pt x="634" y="507"/>
                    <a:pt x="634" y="349"/>
                  </a:cubicBezTo>
                  <a:cubicBezTo>
                    <a:pt x="634" y="159"/>
                    <a:pt x="507" y="0"/>
                    <a:pt x="31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36"/>
            <p:cNvSpPr/>
            <p:nvPr/>
          </p:nvSpPr>
          <p:spPr>
            <a:xfrm>
              <a:off x="5235500" y="2621150"/>
              <a:ext cx="25350" cy="26150"/>
            </a:xfrm>
            <a:custGeom>
              <a:avLst/>
              <a:gdLst/>
              <a:ahLst/>
              <a:cxnLst/>
              <a:rect l="l" t="t" r="r" b="b"/>
              <a:pathLst>
                <a:path w="1014" h="1046" extrusionOk="0">
                  <a:moveTo>
                    <a:pt x="507" y="380"/>
                  </a:moveTo>
                  <a:cubicBezTo>
                    <a:pt x="570" y="380"/>
                    <a:pt x="634" y="444"/>
                    <a:pt x="634" y="539"/>
                  </a:cubicBezTo>
                  <a:cubicBezTo>
                    <a:pt x="634" y="602"/>
                    <a:pt x="570" y="665"/>
                    <a:pt x="507" y="665"/>
                  </a:cubicBezTo>
                  <a:cubicBezTo>
                    <a:pt x="444" y="665"/>
                    <a:pt x="380" y="602"/>
                    <a:pt x="380" y="539"/>
                  </a:cubicBezTo>
                  <a:cubicBezTo>
                    <a:pt x="380" y="444"/>
                    <a:pt x="444" y="380"/>
                    <a:pt x="507" y="380"/>
                  </a:cubicBezTo>
                  <a:close/>
                  <a:moveTo>
                    <a:pt x="507" y="0"/>
                  </a:moveTo>
                  <a:cubicBezTo>
                    <a:pt x="222" y="0"/>
                    <a:pt x="0" y="254"/>
                    <a:pt x="0" y="539"/>
                  </a:cubicBezTo>
                  <a:cubicBezTo>
                    <a:pt x="0" y="792"/>
                    <a:pt x="222" y="1045"/>
                    <a:pt x="507" y="1045"/>
                  </a:cubicBezTo>
                  <a:cubicBezTo>
                    <a:pt x="792" y="1045"/>
                    <a:pt x="1014" y="792"/>
                    <a:pt x="1014" y="539"/>
                  </a:cubicBezTo>
                  <a:cubicBezTo>
                    <a:pt x="1014" y="254"/>
                    <a:pt x="792" y="0"/>
                    <a:pt x="50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36"/>
            <p:cNvSpPr/>
            <p:nvPr/>
          </p:nvSpPr>
          <p:spPr>
            <a:xfrm>
              <a:off x="5159475" y="2671025"/>
              <a:ext cx="175000" cy="229625"/>
            </a:xfrm>
            <a:custGeom>
              <a:avLst/>
              <a:gdLst/>
              <a:ahLst/>
              <a:cxnLst/>
              <a:rect l="l" t="t" r="r" b="b"/>
              <a:pathLst>
                <a:path w="7000" h="9185" extrusionOk="0">
                  <a:moveTo>
                    <a:pt x="1" y="0"/>
                  </a:moveTo>
                  <a:lnTo>
                    <a:pt x="1" y="9184"/>
                  </a:lnTo>
                  <a:lnTo>
                    <a:pt x="7000" y="9184"/>
                  </a:lnTo>
                  <a:lnTo>
                    <a:pt x="70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36"/>
            <p:cNvSpPr/>
            <p:nvPr/>
          </p:nvSpPr>
          <p:spPr>
            <a:xfrm>
              <a:off x="5154725" y="2666275"/>
              <a:ext cx="184500" cy="238325"/>
            </a:xfrm>
            <a:custGeom>
              <a:avLst/>
              <a:gdLst/>
              <a:ahLst/>
              <a:cxnLst/>
              <a:rect l="l" t="t" r="r" b="b"/>
              <a:pathLst>
                <a:path w="7380" h="9533" extrusionOk="0">
                  <a:moveTo>
                    <a:pt x="7000" y="349"/>
                  </a:moveTo>
                  <a:lnTo>
                    <a:pt x="7000" y="9184"/>
                  </a:lnTo>
                  <a:lnTo>
                    <a:pt x="381" y="9184"/>
                  </a:lnTo>
                  <a:lnTo>
                    <a:pt x="381" y="349"/>
                  </a:lnTo>
                  <a:close/>
                  <a:moveTo>
                    <a:pt x="191" y="0"/>
                  </a:moveTo>
                  <a:cubicBezTo>
                    <a:pt x="96" y="0"/>
                    <a:pt x="1" y="64"/>
                    <a:pt x="1" y="190"/>
                  </a:cubicBezTo>
                  <a:lnTo>
                    <a:pt x="1" y="9374"/>
                  </a:lnTo>
                  <a:cubicBezTo>
                    <a:pt x="1" y="9469"/>
                    <a:pt x="96" y="9533"/>
                    <a:pt x="191" y="9533"/>
                  </a:cubicBezTo>
                  <a:lnTo>
                    <a:pt x="7190" y="9533"/>
                  </a:lnTo>
                  <a:cubicBezTo>
                    <a:pt x="7316" y="9533"/>
                    <a:pt x="7380" y="9469"/>
                    <a:pt x="7380" y="9374"/>
                  </a:cubicBezTo>
                  <a:lnTo>
                    <a:pt x="7380" y="190"/>
                  </a:lnTo>
                  <a:cubicBezTo>
                    <a:pt x="7380" y="64"/>
                    <a:pt x="7316" y="0"/>
                    <a:pt x="7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36"/>
            <p:cNvSpPr/>
            <p:nvPr/>
          </p:nvSpPr>
          <p:spPr>
            <a:xfrm>
              <a:off x="5191950" y="2720100"/>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36"/>
            <p:cNvSpPr/>
            <p:nvPr/>
          </p:nvSpPr>
          <p:spPr>
            <a:xfrm>
              <a:off x="5221250" y="2720100"/>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36"/>
            <p:cNvSpPr/>
            <p:nvPr/>
          </p:nvSpPr>
          <p:spPr>
            <a:xfrm>
              <a:off x="5191950" y="2751775"/>
              <a:ext cx="21400" cy="8750"/>
            </a:xfrm>
            <a:custGeom>
              <a:avLst/>
              <a:gdLst/>
              <a:ahLst/>
              <a:cxnLst/>
              <a:rect l="l" t="t" r="r" b="b"/>
              <a:pathLst>
                <a:path w="856" h="350" extrusionOk="0">
                  <a:moveTo>
                    <a:pt x="190" y="1"/>
                  </a:moveTo>
                  <a:cubicBezTo>
                    <a:pt x="95" y="1"/>
                    <a:pt x="0" y="64"/>
                    <a:pt x="0" y="191"/>
                  </a:cubicBezTo>
                  <a:cubicBezTo>
                    <a:pt x="0" y="286"/>
                    <a:pt x="95" y="349"/>
                    <a:pt x="190" y="349"/>
                  </a:cubicBezTo>
                  <a:lnTo>
                    <a:pt x="665" y="349"/>
                  </a:lnTo>
                  <a:cubicBezTo>
                    <a:pt x="792" y="349"/>
                    <a:pt x="855" y="286"/>
                    <a:pt x="855" y="191"/>
                  </a:cubicBezTo>
                  <a:cubicBezTo>
                    <a:pt x="855" y="64"/>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36"/>
            <p:cNvSpPr/>
            <p:nvPr/>
          </p:nvSpPr>
          <p:spPr>
            <a:xfrm>
              <a:off x="5221250" y="2751775"/>
              <a:ext cx="83150" cy="8750"/>
            </a:xfrm>
            <a:custGeom>
              <a:avLst/>
              <a:gdLst/>
              <a:ahLst/>
              <a:cxnLst/>
              <a:rect l="l" t="t" r="r" b="b"/>
              <a:pathLst>
                <a:path w="3326" h="350" extrusionOk="0">
                  <a:moveTo>
                    <a:pt x="190" y="1"/>
                  </a:moveTo>
                  <a:cubicBezTo>
                    <a:pt x="95" y="1"/>
                    <a:pt x="0" y="64"/>
                    <a:pt x="0" y="191"/>
                  </a:cubicBezTo>
                  <a:cubicBezTo>
                    <a:pt x="0" y="286"/>
                    <a:pt x="95" y="349"/>
                    <a:pt x="190" y="349"/>
                  </a:cubicBezTo>
                  <a:lnTo>
                    <a:pt x="3135" y="349"/>
                  </a:lnTo>
                  <a:cubicBezTo>
                    <a:pt x="3230" y="349"/>
                    <a:pt x="3325" y="286"/>
                    <a:pt x="3325" y="191"/>
                  </a:cubicBezTo>
                  <a:cubicBezTo>
                    <a:pt x="3325" y="64"/>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36"/>
            <p:cNvSpPr/>
            <p:nvPr/>
          </p:nvSpPr>
          <p:spPr>
            <a:xfrm>
              <a:off x="5191950" y="2782650"/>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36"/>
            <p:cNvSpPr/>
            <p:nvPr/>
          </p:nvSpPr>
          <p:spPr>
            <a:xfrm>
              <a:off x="5221250" y="2782650"/>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36"/>
            <p:cNvSpPr/>
            <p:nvPr/>
          </p:nvSpPr>
          <p:spPr>
            <a:xfrm>
              <a:off x="5191950" y="2813525"/>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36"/>
            <p:cNvSpPr/>
            <p:nvPr/>
          </p:nvSpPr>
          <p:spPr>
            <a:xfrm>
              <a:off x="5221250" y="2813525"/>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36"/>
            <p:cNvSpPr/>
            <p:nvPr/>
          </p:nvSpPr>
          <p:spPr>
            <a:xfrm>
              <a:off x="5286150" y="2820650"/>
              <a:ext cx="110075" cy="110875"/>
            </a:xfrm>
            <a:custGeom>
              <a:avLst/>
              <a:gdLst/>
              <a:ahLst/>
              <a:cxnLst/>
              <a:rect l="l" t="t" r="r" b="b"/>
              <a:pathLst>
                <a:path w="4403" h="4435" extrusionOk="0">
                  <a:moveTo>
                    <a:pt x="2218" y="1"/>
                  </a:moveTo>
                  <a:cubicBezTo>
                    <a:pt x="983" y="1"/>
                    <a:pt x="1" y="983"/>
                    <a:pt x="1" y="2218"/>
                  </a:cubicBezTo>
                  <a:cubicBezTo>
                    <a:pt x="1" y="3421"/>
                    <a:pt x="983" y="4435"/>
                    <a:pt x="2218" y="4435"/>
                  </a:cubicBezTo>
                  <a:cubicBezTo>
                    <a:pt x="3421" y="4435"/>
                    <a:pt x="4403" y="3421"/>
                    <a:pt x="4403" y="2218"/>
                  </a:cubicBezTo>
                  <a:cubicBezTo>
                    <a:pt x="4403" y="983"/>
                    <a:pt x="3421" y="1"/>
                    <a:pt x="221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6"/>
            <p:cNvSpPr/>
            <p:nvPr/>
          </p:nvSpPr>
          <p:spPr>
            <a:xfrm>
              <a:off x="5281400" y="2815900"/>
              <a:ext cx="119575" cy="119575"/>
            </a:xfrm>
            <a:custGeom>
              <a:avLst/>
              <a:gdLst/>
              <a:ahLst/>
              <a:cxnLst/>
              <a:rect l="l" t="t" r="r" b="b"/>
              <a:pathLst>
                <a:path w="4783" h="4783" extrusionOk="0">
                  <a:moveTo>
                    <a:pt x="2408" y="381"/>
                  </a:moveTo>
                  <a:cubicBezTo>
                    <a:pt x="3516" y="381"/>
                    <a:pt x="4403" y="1299"/>
                    <a:pt x="4403" y="2408"/>
                  </a:cubicBezTo>
                  <a:cubicBezTo>
                    <a:pt x="4403" y="3516"/>
                    <a:pt x="3516" y="4435"/>
                    <a:pt x="2408" y="4435"/>
                  </a:cubicBezTo>
                  <a:cubicBezTo>
                    <a:pt x="1268" y="4435"/>
                    <a:pt x="381" y="3516"/>
                    <a:pt x="381" y="2408"/>
                  </a:cubicBezTo>
                  <a:cubicBezTo>
                    <a:pt x="381" y="1299"/>
                    <a:pt x="1268" y="381"/>
                    <a:pt x="2408" y="381"/>
                  </a:cubicBezTo>
                  <a:close/>
                  <a:moveTo>
                    <a:pt x="2408" y="1"/>
                  </a:moveTo>
                  <a:cubicBezTo>
                    <a:pt x="1078" y="1"/>
                    <a:pt x="1" y="1078"/>
                    <a:pt x="1" y="2408"/>
                  </a:cubicBezTo>
                  <a:cubicBezTo>
                    <a:pt x="1" y="3706"/>
                    <a:pt x="1078" y="4783"/>
                    <a:pt x="2408" y="4783"/>
                  </a:cubicBezTo>
                  <a:cubicBezTo>
                    <a:pt x="3706" y="4783"/>
                    <a:pt x="4783" y="3706"/>
                    <a:pt x="4783" y="2408"/>
                  </a:cubicBezTo>
                  <a:cubicBezTo>
                    <a:pt x="4783" y="1078"/>
                    <a:pt x="3706" y="1"/>
                    <a:pt x="24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36"/>
            <p:cNvSpPr/>
            <p:nvPr/>
          </p:nvSpPr>
          <p:spPr>
            <a:xfrm>
              <a:off x="5318625" y="2850750"/>
              <a:ext cx="53850" cy="42575"/>
            </a:xfrm>
            <a:custGeom>
              <a:avLst/>
              <a:gdLst/>
              <a:ahLst/>
              <a:cxnLst/>
              <a:rect l="l" t="t" r="r" b="b"/>
              <a:pathLst>
                <a:path w="2154" h="1703" extrusionOk="0">
                  <a:moveTo>
                    <a:pt x="2154" y="0"/>
                  </a:moveTo>
                  <a:lnTo>
                    <a:pt x="0" y="919"/>
                  </a:lnTo>
                  <a:lnTo>
                    <a:pt x="697" y="1679"/>
                  </a:lnTo>
                  <a:cubicBezTo>
                    <a:pt x="713" y="1695"/>
                    <a:pt x="737" y="1703"/>
                    <a:pt x="760" y="1703"/>
                  </a:cubicBezTo>
                  <a:cubicBezTo>
                    <a:pt x="784" y="1703"/>
                    <a:pt x="808" y="1695"/>
                    <a:pt x="824" y="1679"/>
                  </a:cubicBezTo>
                  <a:lnTo>
                    <a:pt x="2154"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36"/>
            <p:cNvSpPr/>
            <p:nvPr/>
          </p:nvSpPr>
          <p:spPr>
            <a:xfrm>
              <a:off x="5313075" y="2845675"/>
              <a:ext cx="64950" cy="52600"/>
            </a:xfrm>
            <a:custGeom>
              <a:avLst/>
              <a:gdLst/>
              <a:ahLst/>
              <a:cxnLst/>
              <a:rect l="l" t="t" r="r" b="b"/>
              <a:pathLst>
                <a:path w="2598" h="2104" extrusionOk="0">
                  <a:moveTo>
                    <a:pt x="2390" y="1"/>
                  </a:moveTo>
                  <a:cubicBezTo>
                    <a:pt x="2338" y="1"/>
                    <a:pt x="2284" y="24"/>
                    <a:pt x="2249" y="77"/>
                  </a:cubicBezTo>
                  <a:lnTo>
                    <a:pt x="982" y="1660"/>
                  </a:lnTo>
                  <a:lnTo>
                    <a:pt x="349" y="995"/>
                  </a:lnTo>
                  <a:cubicBezTo>
                    <a:pt x="317" y="963"/>
                    <a:pt x="270" y="948"/>
                    <a:pt x="222" y="948"/>
                  </a:cubicBezTo>
                  <a:cubicBezTo>
                    <a:pt x="175" y="948"/>
                    <a:pt x="127" y="963"/>
                    <a:pt x="96" y="995"/>
                  </a:cubicBezTo>
                  <a:cubicBezTo>
                    <a:pt x="1" y="1058"/>
                    <a:pt x="1" y="1185"/>
                    <a:pt x="64" y="1248"/>
                  </a:cubicBezTo>
                  <a:lnTo>
                    <a:pt x="761" y="2008"/>
                  </a:lnTo>
                  <a:cubicBezTo>
                    <a:pt x="824" y="2072"/>
                    <a:pt x="887" y="2103"/>
                    <a:pt x="982" y="2103"/>
                  </a:cubicBezTo>
                  <a:cubicBezTo>
                    <a:pt x="1046" y="2103"/>
                    <a:pt x="1109" y="2072"/>
                    <a:pt x="1172" y="2008"/>
                  </a:cubicBezTo>
                  <a:lnTo>
                    <a:pt x="1204" y="2008"/>
                  </a:lnTo>
                  <a:lnTo>
                    <a:pt x="2534" y="298"/>
                  </a:lnTo>
                  <a:cubicBezTo>
                    <a:pt x="2598" y="235"/>
                    <a:pt x="2598" y="108"/>
                    <a:pt x="2503" y="45"/>
                  </a:cubicBezTo>
                  <a:cubicBezTo>
                    <a:pt x="2474" y="17"/>
                    <a:pt x="2433" y="1"/>
                    <a:pt x="23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36"/>
            <p:cNvSpPr/>
            <p:nvPr/>
          </p:nvSpPr>
          <p:spPr>
            <a:xfrm>
              <a:off x="3590275" y="2350375"/>
              <a:ext cx="18250" cy="26150"/>
            </a:xfrm>
            <a:custGeom>
              <a:avLst/>
              <a:gdLst/>
              <a:ahLst/>
              <a:cxnLst/>
              <a:rect l="l" t="t" r="r" b="b"/>
              <a:pathLst>
                <a:path w="730" h="1046" extrusionOk="0">
                  <a:moveTo>
                    <a:pt x="1" y="1"/>
                  </a:moveTo>
                  <a:lnTo>
                    <a:pt x="729" y="104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36"/>
            <p:cNvSpPr/>
            <p:nvPr/>
          </p:nvSpPr>
          <p:spPr>
            <a:xfrm>
              <a:off x="3590275" y="2350375"/>
              <a:ext cx="18250" cy="26150"/>
            </a:xfrm>
            <a:custGeom>
              <a:avLst/>
              <a:gdLst/>
              <a:ahLst/>
              <a:cxnLst/>
              <a:rect l="l" t="t" r="r" b="b"/>
              <a:pathLst>
                <a:path w="730" h="1046" extrusionOk="0">
                  <a:moveTo>
                    <a:pt x="729" y="1"/>
                  </a:moveTo>
                  <a:lnTo>
                    <a:pt x="1" y="104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36"/>
            <p:cNvSpPr/>
            <p:nvPr/>
          </p:nvSpPr>
          <p:spPr>
            <a:xfrm>
              <a:off x="3673425" y="2355125"/>
              <a:ext cx="19025" cy="25350"/>
            </a:xfrm>
            <a:custGeom>
              <a:avLst/>
              <a:gdLst/>
              <a:ahLst/>
              <a:cxnLst/>
              <a:rect l="l" t="t" r="r" b="b"/>
              <a:pathLst>
                <a:path w="761" h="1014" extrusionOk="0">
                  <a:moveTo>
                    <a:pt x="0" y="1"/>
                  </a:moveTo>
                  <a:lnTo>
                    <a:pt x="760" y="10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36"/>
            <p:cNvSpPr/>
            <p:nvPr/>
          </p:nvSpPr>
          <p:spPr>
            <a:xfrm>
              <a:off x="3673425" y="2355125"/>
              <a:ext cx="19025" cy="25350"/>
            </a:xfrm>
            <a:custGeom>
              <a:avLst/>
              <a:gdLst/>
              <a:ahLst/>
              <a:cxnLst/>
              <a:rect l="l" t="t" r="r" b="b"/>
              <a:pathLst>
                <a:path w="761" h="1014" extrusionOk="0">
                  <a:moveTo>
                    <a:pt x="760" y="1"/>
                  </a:moveTo>
                  <a:lnTo>
                    <a:pt x="0" y="10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36"/>
            <p:cNvSpPr/>
            <p:nvPr/>
          </p:nvSpPr>
          <p:spPr>
            <a:xfrm>
              <a:off x="3934675" y="2187275"/>
              <a:ext cx="25" cy="94250"/>
            </a:xfrm>
            <a:custGeom>
              <a:avLst/>
              <a:gdLst/>
              <a:ahLst/>
              <a:cxnLst/>
              <a:rect l="l" t="t" r="r" b="b"/>
              <a:pathLst>
                <a:path w="1" h="3770" extrusionOk="0">
                  <a:moveTo>
                    <a:pt x="1" y="1"/>
                  </a:moveTo>
                  <a:lnTo>
                    <a:pt x="1" y="376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36"/>
            <p:cNvSpPr/>
            <p:nvPr/>
          </p:nvSpPr>
          <p:spPr>
            <a:xfrm>
              <a:off x="4012275" y="2271200"/>
              <a:ext cx="27725" cy="15075"/>
            </a:xfrm>
            <a:custGeom>
              <a:avLst/>
              <a:gdLst/>
              <a:ahLst/>
              <a:cxnLst/>
              <a:rect l="l" t="t" r="r" b="b"/>
              <a:pathLst>
                <a:path w="1109" h="603" extrusionOk="0">
                  <a:moveTo>
                    <a:pt x="0" y="1"/>
                  </a:moveTo>
                  <a:lnTo>
                    <a:pt x="0" y="602"/>
                  </a:lnTo>
                  <a:lnTo>
                    <a:pt x="1109" y="602"/>
                  </a:lnTo>
                  <a:lnTo>
                    <a:pt x="11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36"/>
            <p:cNvSpPr/>
            <p:nvPr/>
          </p:nvSpPr>
          <p:spPr>
            <a:xfrm>
              <a:off x="881000" y="2348875"/>
              <a:ext cx="142525" cy="481300"/>
            </a:xfrm>
            <a:custGeom>
              <a:avLst/>
              <a:gdLst/>
              <a:ahLst/>
              <a:cxnLst/>
              <a:rect l="l" t="t" r="r" b="b"/>
              <a:pathLst>
                <a:path w="5701" h="19252" extrusionOk="0">
                  <a:moveTo>
                    <a:pt x="5497" y="1"/>
                  </a:moveTo>
                  <a:cubicBezTo>
                    <a:pt x="5454" y="1"/>
                    <a:pt x="5413" y="18"/>
                    <a:pt x="5384" y="61"/>
                  </a:cubicBezTo>
                  <a:cubicBezTo>
                    <a:pt x="4877" y="441"/>
                    <a:pt x="4402" y="884"/>
                    <a:pt x="3991" y="1359"/>
                  </a:cubicBezTo>
                  <a:cubicBezTo>
                    <a:pt x="3896" y="1454"/>
                    <a:pt x="3896" y="1549"/>
                    <a:pt x="3991" y="1644"/>
                  </a:cubicBezTo>
                  <a:cubicBezTo>
                    <a:pt x="4022" y="1676"/>
                    <a:pt x="4054" y="1676"/>
                    <a:pt x="4117" y="1676"/>
                  </a:cubicBezTo>
                  <a:cubicBezTo>
                    <a:pt x="4181" y="1676"/>
                    <a:pt x="4212" y="1676"/>
                    <a:pt x="4244" y="1612"/>
                  </a:cubicBezTo>
                  <a:cubicBezTo>
                    <a:pt x="4687" y="1169"/>
                    <a:pt x="5131" y="726"/>
                    <a:pt x="5606" y="346"/>
                  </a:cubicBezTo>
                  <a:cubicBezTo>
                    <a:pt x="5701" y="282"/>
                    <a:pt x="5701" y="156"/>
                    <a:pt x="5637" y="61"/>
                  </a:cubicBezTo>
                  <a:cubicBezTo>
                    <a:pt x="5603" y="26"/>
                    <a:pt x="5549" y="1"/>
                    <a:pt x="5497" y="1"/>
                  </a:cubicBezTo>
                  <a:close/>
                  <a:moveTo>
                    <a:pt x="2897" y="2772"/>
                  </a:moveTo>
                  <a:cubicBezTo>
                    <a:pt x="2844" y="2772"/>
                    <a:pt x="2790" y="2795"/>
                    <a:pt x="2755" y="2847"/>
                  </a:cubicBezTo>
                  <a:cubicBezTo>
                    <a:pt x="2375" y="3386"/>
                    <a:pt x="2059" y="3924"/>
                    <a:pt x="1742" y="4494"/>
                  </a:cubicBezTo>
                  <a:cubicBezTo>
                    <a:pt x="1710" y="4589"/>
                    <a:pt x="1742" y="4684"/>
                    <a:pt x="1837" y="4748"/>
                  </a:cubicBezTo>
                  <a:cubicBezTo>
                    <a:pt x="1869" y="4748"/>
                    <a:pt x="1869" y="4779"/>
                    <a:pt x="1900" y="4779"/>
                  </a:cubicBezTo>
                  <a:cubicBezTo>
                    <a:pt x="1964" y="4779"/>
                    <a:pt x="2059" y="4716"/>
                    <a:pt x="2090" y="4653"/>
                  </a:cubicBezTo>
                  <a:cubicBezTo>
                    <a:pt x="2375" y="4114"/>
                    <a:pt x="2692" y="3576"/>
                    <a:pt x="3072" y="3069"/>
                  </a:cubicBezTo>
                  <a:cubicBezTo>
                    <a:pt x="3136" y="2974"/>
                    <a:pt x="3104" y="2879"/>
                    <a:pt x="3009" y="2816"/>
                  </a:cubicBezTo>
                  <a:cubicBezTo>
                    <a:pt x="2980" y="2787"/>
                    <a:pt x="2939" y="2772"/>
                    <a:pt x="2897" y="2772"/>
                  </a:cubicBezTo>
                  <a:close/>
                  <a:moveTo>
                    <a:pt x="1151" y="6101"/>
                  </a:moveTo>
                  <a:cubicBezTo>
                    <a:pt x="1067" y="6101"/>
                    <a:pt x="976" y="6158"/>
                    <a:pt x="950" y="6236"/>
                  </a:cubicBezTo>
                  <a:cubicBezTo>
                    <a:pt x="729" y="6838"/>
                    <a:pt x="539" y="7471"/>
                    <a:pt x="380" y="8073"/>
                  </a:cubicBezTo>
                  <a:cubicBezTo>
                    <a:pt x="380" y="8168"/>
                    <a:pt x="444" y="8294"/>
                    <a:pt x="539" y="8294"/>
                  </a:cubicBezTo>
                  <a:cubicBezTo>
                    <a:pt x="539" y="8326"/>
                    <a:pt x="570" y="8326"/>
                    <a:pt x="570" y="8326"/>
                  </a:cubicBezTo>
                  <a:cubicBezTo>
                    <a:pt x="665" y="8326"/>
                    <a:pt x="760" y="8263"/>
                    <a:pt x="760" y="8168"/>
                  </a:cubicBezTo>
                  <a:cubicBezTo>
                    <a:pt x="919" y="7566"/>
                    <a:pt x="1077" y="6964"/>
                    <a:pt x="1299" y="6363"/>
                  </a:cubicBezTo>
                  <a:cubicBezTo>
                    <a:pt x="1330" y="6268"/>
                    <a:pt x="1299" y="6173"/>
                    <a:pt x="1204" y="6109"/>
                  </a:cubicBezTo>
                  <a:cubicBezTo>
                    <a:pt x="1187" y="6104"/>
                    <a:pt x="1169" y="6101"/>
                    <a:pt x="1151" y="6101"/>
                  </a:cubicBezTo>
                  <a:close/>
                  <a:moveTo>
                    <a:pt x="247" y="9808"/>
                  </a:moveTo>
                  <a:cubicBezTo>
                    <a:pt x="167" y="9808"/>
                    <a:pt x="95" y="9891"/>
                    <a:pt x="95" y="9973"/>
                  </a:cubicBezTo>
                  <a:cubicBezTo>
                    <a:pt x="32" y="10448"/>
                    <a:pt x="0" y="10923"/>
                    <a:pt x="0" y="11430"/>
                  </a:cubicBezTo>
                  <a:cubicBezTo>
                    <a:pt x="0" y="11588"/>
                    <a:pt x="0" y="11746"/>
                    <a:pt x="32" y="11905"/>
                  </a:cubicBezTo>
                  <a:cubicBezTo>
                    <a:pt x="32" y="12000"/>
                    <a:pt x="95" y="12095"/>
                    <a:pt x="222" y="12095"/>
                  </a:cubicBezTo>
                  <a:cubicBezTo>
                    <a:pt x="317" y="12095"/>
                    <a:pt x="412" y="12000"/>
                    <a:pt x="412" y="11873"/>
                  </a:cubicBezTo>
                  <a:cubicBezTo>
                    <a:pt x="412" y="11746"/>
                    <a:pt x="380" y="11588"/>
                    <a:pt x="380" y="11430"/>
                  </a:cubicBezTo>
                  <a:cubicBezTo>
                    <a:pt x="380" y="10955"/>
                    <a:pt x="412" y="10480"/>
                    <a:pt x="475" y="10005"/>
                  </a:cubicBezTo>
                  <a:cubicBezTo>
                    <a:pt x="475" y="9910"/>
                    <a:pt x="380" y="9815"/>
                    <a:pt x="285" y="9815"/>
                  </a:cubicBezTo>
                  <a:cubicBezTo>
                    <a:pt x="273" y="9810"/>
                    <a:pt x="260" y="9808"/>
                    <a:pt x="247" y="9808"/>
                  </a:cubicBezTo>
                  <a:close/>
                  <a:moveTo>
                    <a:pt x="380" y="13583"/>
                  </a:moveTo>
                  <a:cubicBezTo>
                    <a:pt x="254" y="13615"/>
                    <a:pt x="190" y="13710"/>
                    <a:pt x="222" y="13805"/>
                  </a:cubicBezTo>
                  <a:cubicBezTo>
                    <a:pt x="317" y="14438"/>
                    <a:pt x="475" y="15072"/>
                    <a:pt x="634" y="15673"/>
                  </a:cubicBezTo>
                  <a:cubicBezTo>
                    <a:pt x="665" y="15768"/>
                    <a:pt x="760" y="15832"/>
                    <a:pt x="824" y="15832"/>
                  </a:cubicBezTo>
                  <a:cubicBezTo>
                    <a:pt x="855" y="15832"/>
                    <a:pt x="855" y="15800"/>
                    <a:pt x="887" y="15800"/>
                  </a:cubicBezTo>
                  <a:cubicBezTo>
                    <a:pt x="982" y="15768"/>
                    <a:pt x="1045" y="15673"/>
                    <a:pt x="1014" y="15578"/>
                  </a:cubicBezTo>
                  <a:cubicBezTo>
                    <a:pt x="824" y="14977"/>
                    <a:pt x="697" y="14375"/>
                    <a:pt x="602" y="13742"/>
                  </a:cubicBezTo>
                  <a:cubicBezTo>
                    <a:pt x="570" y="13647"/>
                    <a:pt x="475" y="13583"/>
                    <a:pt x="380" y="13583"/>
                  </a:cubicBezTo>
                  <a:close/>
                  <a:moveTo>
                    <a:pt x="1496" y="17213"/>
                  </a:moveTo>
                  <a:cubicBezTo>
                    <a:pt x="1473" y="17213"/>
                    <a:pt x="1449" y="17217"/>
                    <a:pt x="1425" y="17225"/>
                  </a:cubicBezTo>
                  <a:cubicBezTo>
                    <a:pt x="1330" y="17257"/>
                    <a:pt x="1267" y="17383"/>
                    <a:pt x="1330" y="17478"/>
                  </a:cubicBezTo>
                  <a:cubicBezTo>
                    <a:pt x="1584" y="18049"/>
                    <a:pt x="1900" y="18619"/>
                    <a:pt x="2217" y="19189"/>
                  </a:cubicBezTo>
                  <a:cubicBezTo>
                    <a:pt x="2249" y="19220"/>
                    <a:pt x="2312" y="19252"/>
                    <a:pt x="2375" y="19252"/>
                  </a:cubicBezTo>
                  <a:cubicBezTo>
                    <a:pt x="2439" y="19252"/>
                    <a:pt x="2470" y="19252"/>
                    <a:pt x="2470" y="19220"/>
                  </a:cubicBezTo>
                  <a:cubicBezTo>
                    <a:pt x="2565" y="19189"/>
                    <a:pt x="2597" y="19062"/>
                    <a:pt x="2534" y="18967"/>
                  </a:cubicBezTo>
                  <a:cubicBezTo>
                    <a:pt x="2217" y="18429"/>
                    <a:pt x="1932" y="17890"/>
                    <a:pt x="1647" y="17320"/>
                  </a:cubicBezTo>
                  <a:cubicBezTo>
                    <a:pt x="1623" y="17249"/>
                    <a:pt x="1564" y="17213"/>
                    <a:pt x="1496" y="17213"/>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36"/>
            <p:cNvSpPr/>
            <p:nvPr/>
          </p:nvSpPr>
          <p:spPr>
            <a:xfrm>
              <a:off x="1355250" y="2753850"/>
              <a:ext cx="242275" cy="231525"/>
            </a:xfrm>
            <a:custGeom>
              <a:avLst/>
              <a:gdLst/>
              <a:ahLst/>
              <a:cxnLst/>
              <a:rect l="l" t="t" r="r" b="b"/>
              <a:pathLst>
                <a:path w="9691" h="9261" extrusionOk="0">
                  <a:moveTo>
                    <a:pt x="9462" y="1"/>
                  </a:moveTo>
                  <a:cubicBezTo>
                    <a:pt x="9394" y="1"/>
                    <a:pt x="9335" y="36"/>
                    <a:pt x="9311" y="108"/>
                  </a:cubicBezTo>
                  <a:cubicBezTo>
                    <a:pt x="9089" y="709"/>
                    <a:pt x="8836" y="1279"/>
                    <a:pt x="8551" y="1850"/>
                  </a:cubicBezTo>
                  <a:cubicBezTo>
                    <a:pt x="8487" y="1945"/>
                    <a:pt x="8519" y="2040"/>
                    <a:pt x="8614" y="2103"/>
                  </a:cubicBezTo>
                  <a:lnTo>
                    <a:pt x="8709" y="2103"/>
                  </a:lnTo>
                  <a:cubicBezTo>
                    <a:pt x="8772" y="2103"/>
                    <a:pt x="8836" y="2071"/>
                    <a:pt x="8899" y="2008"/>
                  </a:cubicBezTo>
                  <a:cubicBezTo>
                    <a:pt x="9184" y="1438"/>
                    <a:pt x="9437" y="836"/>
                    <a:pt x="9659" y="266"/>
                  </a:cubicBezTo>
                  <a:cubicBezTo>
                    <a:pt x="9691" y="139"/>
                    <a:pt x="9659" y="44"/>
                    <a:pt x="9532" y="13"/>
                  </a:cubicBezTo>
                  <a:cubicBezTo>
                    <a:pt x="9509" y="5"/>
                    <a:pt x="9485" y="1"/>
                    <a:pt x="9462" y="1"/>
                  </a:cubicBezTo>
                  <a:close/>
                  <a:moveTo>
                    <a:pt x="7710" y="3357"/>
                  </a:moveTo>
                  <a:cubicBezTo>
                    <a:pt x="7658" y="3357"/>
                    <a:pt x="7604" y="3381"/>
                    <a:pt x="7569" y="3433"/>
                  </a:cubicBezTo>
                  <a:cubicBezTo>
                    <a:pt x="7221" y="3940"/>
                    <a:pt x="6809" y="4446"/>
                    <a:pt x="6397" y="4890"/>
                  </a:cubicBezTo>
                  <a:cubicBezTo>
                    <a:pt x="6334" y="4985"/>
                    <a:pt x="6334" y="5080"/>
                    <a:pt x="6397" y="5175"/>
                  </a:cubicBezTo>
                  <a:cubicBezTo>
                    <a:pt x="6461" y="5206"/>
                    <a:pt x="6492" y="5206"/>
                    <a:pt x="6524" y="5206"/>
                  </a:cubicBezTo>
                  <a:cubicBezTo>
                    <a:pt x="6587" y="5206"/>
                    <a:pt x="6651" y="5206"/>
                    <a:pt x="6682" y="5143"/>
                  </a:cubicBezTo>
                  <a:cubicBezTo>
                    <a:pt x="7126" y="4668"/>
                    <a:pt x="7506" y="4161"/>
                    <a:pt x="7886" y="3655"/>
                  </a:cubicBezTo>
                  <a:cubicBezTo>
                    <a:pt x="7949" y="3560"/>
                    <a:pt x="7917" y="3433"/>
                    <a:pt x="7822" y="3401"/>
                  </a:cubicBezTo>
                  <a:cubicBezTo>
                    <a:pt x="7794" y="3373"/>
                    <a:pt x="7753" y="3357"/>
                    <a:pt x="7710" y="3357"/>
                  </a:cubicBezTo>
                  <a:close/>
                  <a:moveTo>
                    <a:pt x="5174" y="6144"/>
                  </a:moveTo>
                  <a:cubicBezTo>
                    <a:pt x="5127" y="6144"/>
                    <a:pt x="5078" y="6160"/>
                    <a:pt x="5035" y="6188"/>
                  </a:cubicBezTo>
                  <a:cubicBezTo>
                    <a:pt x="4560" y="6600"/>
                    <a:pt x="4054" y="6980"/>
                    <a:pt x="3547" y="7297"/>
                  </a:cubicBezTo>
                  <a:cubicBezTo>
                    <a:pt x="3452" y="7360"/>
                    <a:pt x="3420" y="7487"/>
                    <a:pt x="3484" y="7582"/>
                  </a:cubicBezTo>
                  <a:cubicBezTo>
                    <a:pt x="3515" y="7613"/>
                    <a:pt x="3579" y="7645"/>
                    <a:pt x="3642" y="7645"/>
                  </a:cubicBezTo>
                  <a:lnTo>
                    <a:pt x="3737" y="7645"/>
                  </a:lnTo>
                  <a:cubicBezTo>
                    <a:pt x="4275" y="7297"/>
                    <a:pt x="4814" y="6917"/>
                    <a:pt x="5289" y="6505"/>
                  </a:cubicBezTo>
                  <a:cubicBezTo>
                    <a:pt x="5384" y="6410"/>
                    <a:pt x="5384" y="6315"/>
                    <a:pt x="5320" y="6220"/>
                  </a:cubicBezTo>
                  <a:cubicBezTo>
                    <a:pt x="5286" y="6168"/>
                    <a:pt x="5232" y="6144"/>
                    <a:pt x="5174" y="6144"/>
                  </a:cubicBezTo>
                  <a:close/>
                  <a:moveTo>
                    <a:pt x="1975" y="8203"/>
                  </a:moveTo>
                  <a:cubicBezTo>
                    <a:pt x="1950" y="8203"/>
                    <a:pt x="1924" y="8207"/>
                    <a:pt x="1900" y="8215"/>
                  </a:cubicBezTo>
                  <a:cubicBezTo>
                    <a:pt x="1330" y="8500"/>
                    <a:pt x="760" y="8722"/>
                    <a:pt x="158" y="8912"/>
                  </a:cubicBezTo>
                  <a:cubicBezTo>
                    <a:pt x="63" y="8943"/>
                    <a:pt x="0" y="9038"/>
                    <a:pt x="32" y="9133"/>
                  </a:cubicBezTo>
                  <a:cubicBezTo>
                    <a:pt x="63" y="9228"/>
                    <a:pt x="127" y="9260"/>
                    <a:pt x="222" y="9260"/>
                  </a:cubicBezTo>
                  <a:lnTo>
                    <a:pt x="285" y="9260"/>
                  </a:lnTo>
                  <a:cubicBezTo>
                    <a:pt x="887" y="9070"/>
                    <a:pt x="1489" y="8848"/>
                    <a:pt x="2059" y="8563"/>
                  </a:cubicBezTo>
                  <a:cubicBezTo>
                    <a:pt x="2154" y="8532"/>
                    <a:pt x="2185" y="8405"/>
                    <a:pt x="2154" y="8310"/>
                  </a:cubicBezTo>
                  <a:cubicBezTo>
                    <a:pt x="2130" y="8239"/>
                    <a:pt x="2053" y="8203"/>
                    <a:pt x="1975" y="8203"/>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36"/>
            <p:cNvSpPr/>
            <p:nvPr/>
          </p:nvSpPr>
          <p:spPr>
            <a:xfrm>
              <a:off x="1368700" y="2287200"/>
              <a:ext cx="131450" cy="83000"/>
            </a:xfrm>
            <a:custGeom>
              <a:avLst/>
              <a:gdLst/>
              <a:ahLst/>
              <a:cxnLst/>
              <a:rect l="l" t="t" r="r" b="b"/>
              <a:pathLst>
                <a:path w="5258" h="3320" extrusionOk="0">
                  <a:moveTo>
                    <a:pt x="201" y="0"/>
                  </a:moveTo>
                  <a:cubicBezTo>
                    <a:pt x="127" y="0"/>
                    <a:pt x="55" y="52"/>
                    <a:pt x="32" y="121"/>
                  </a:cubicBezTo>
                  <a:cubicBezTo>
                    <a:pt x="0" y="216"/>
                    <a:pt x="64" y="342"/>
                    <a:pt x="159" y="374"/>
                  </a:cubicBezTo>
                  <a:cubicBezTo>
                    <a:pt x="729" y="596"/>
                    <a:pt x="1299" y="849"/>
                    <a:pt x="1869" y="1134"/>
                  </a:cubicBezTo>
                  <a:lnTo>
                    <a:pt x="1964" y="1134"/>
                  </a:lnTo>
                  <a:cubicBezTo>
                    <a:pt x="2027" y="1134"/>
                    <a:pt x="2091" y="1102"/>
                    <a:pt x="2122" y="1039"/>
                  </a:cubicBezTo>
                  <a:cubicBezTo>
                    <a:pt x="2186" y="944"/>
                    <a:pt x="2122" y="817"/>
                    <a:pt x="2027" y="786"/>
                  </a:cubicBezTo>
                  <a:cubicBezTo>
                    <a:pt x="1457" y="501"/>
                    <a:pt x="887" y="247"/>
                    <a:pt x="285" y="26"/>
                  </a:cubicBezTo>
                  <a:cubicBezTo>
                    <a:pt x="259" y="8"/>
                    <a:pt x="230" y="0"/>
                    <a:pt x="201" y="0"/>
                  </a:cubicBezTo>
                  <a:close/>
                  <a:moveTo>
                    <a:pt x="3589" y="1735"/>
                  </a:moveTo>
                  <a:cubicBezTo>
                    <a:pt x="3529" y="1735"/>
                    <a:pt x="3462" y="1770"/>
                    <a:pt x="3421" y="1831"/>
                  </a:cubicBezTo>
                  <a:cubicBezTo>
                    <a:pt x="3357" y="1926"/>
                    <a:pt x="3389" y="2021"/>
                    <a:pt x="3484" y="2084"/>
                  </a:cubicBezTo>
                  <a:cubicBezTo>
                    <a:pt x="3991" y="2433"/>
                    <a:pt x="4466" y="2844"/>
                    <a:pt x="4941" y="3256"/>
                  </a:cubicBezTo>
                  <a:cubicBezTo>
                    <a:pt x="4972" y="3288"/>
                    <a:pt x="5004" y="3319"/>
                    <a:pt x="5067" y="3319"/>
                  </a:cubicBezTo>
                  <a:cubicBezTo>
                    <a:pt x="5099" y="3319"/>
                    <a:pt x="5162" y="3288"/>
                    <a:pt x="5194" y="3256"/>
                  </a:cubicBezTo>
                  <a:cubicBezTo>
                    <a:pt x="5257" y="3161"/>
                    <a:pt x="5257" y="3034"/>
                    <a:pt x="5194" y="2971"/>
                  </a:cubicBezTo>
                  <a:cubicBezTo>
                    <a:pt x="4719" y="2559"/>
                    <a:pt x="4212" y="2148"/>
                    <a:pt x="3674" y="1768"/>
                  </a:cubicBezTo>
                  <a:cubicBezTo>
                    <a:pt x="3652" y="1745"/>
                    <a:pt x="3621" y="1735"/>
                    <a:pt x="3589" y="1735"/>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6"/>
            <p:cNvSpPr/>
            <p:nvPr/>
          </p:nvSpPr>
          <p:spPr>
            <a:xfrm>
              <a:off x="1023500" y="2388200"/>
              <a:ext cx="49125" cy="46925"/>
            </a:xfrm>
            <a:custGeom>
              <a:avLst/>
              <a:gdLst/>
              <a:ahLst/>
              <a:cxnLst/>
              <a:rect l="l" t="t" r="r" b="b"/>
              <a:pathLst>
                <a:path w="1965" h="1877" extrusionOk="0">
                  <a:moveTo>
                    <a:pt x="986" y="385"/>
                  </a:moveTo>
                  <a:cubicBezTo>
                    <a:pt x="1006" y="385"/>
                    <a:pt x="1026" y="386"/>
                    <a:pt x="1046" y="388"/>
                  </a:cubicBezTo>
                  <a:cubicBezTo>
                    <a:pt x="1204" y="388"/>
                    <a:pt x="1331" y="451"/>
                    <a:pt x="1426" y="578"/>
                  </a:cubicBezTo>
                  <a:cubicBezTo>
                    <a:pt x="1521" y="704"/>
                    <a:pt x="1584" y="831"/>
                    <a:pt x="1553" y="989"/>
                  </a:cubicBezTo>
                  <a:cubicBezTo>
                    <a:pt x="1553" y="1258"/>
                    <a:pt x="1299" y="1499"/>
                    <a:pt x="978" y="1499"/>
                  </a:cubicBezTo>
                  <a:cubicBezTo>
                    <a:pt x="959" y="1499"/>
                    <a:pt x="939" y="1498"/>
                    <a:pt x="919" y="1496"/>
                  </a:cubicBezTo>
                  <a:cubicBezTo>
                    <a:pt x="761" y="1464"/>
                    <a:pt x="634" y="1401"/>
                    <a:pt x="539" y="1274"/>
                  </a:cubicBezTo>
                  <a:cubicBezTo>
                    <a:pt x="444" y="1179"/>
                    <a:pt x="381" y="1021"/>
                    <a:pt x="412" y="894"/>
                  </a:cubicBezTo>
                  <a:cubicBezTo>
                    <a:pt x="442" y="598"/>
                    <a:pt x="694" y="385"/>
                    <a:pt x="986" y="385"/>
                  </a:cubicBezTo>
                  <a:close/>
                  <a:moveTo>
                    <a:pt x="960" y="1"/>
                  </a:moveTo>
                  <a:cubicBezTo>
                    <a:pt x="472" y="1"/>
                    <a:pt x="62" y="362"/>
                    <a:pt x="32" y="831"/>
                  </a:cubicBezTo>
                  <a:cubicBezTo>
                    <a:pt x="1" y="1084"/>
                    <a:pt x="64" y="1338"/>
                    <a:pt x="222" y="1528"/>
                  </a:cubicBezTo>
                  <a:cubicBezTo>
                    <a:pt x="412" y="1718"/>
                    <a:pt x="634" y="1844"/>
                    <a:pt x="887" y="1876"/>
                  </a:cubicBezTo>
                  <a:lnTo>
                    <a:pt x="982" y="1876"/>
                  </a:lnTo>
                  <a:cubicBezTo>
                    <a:pt x="1489" y="1876"/>
                    <a:pt x="1901" y="1496"/>
                    <a:pt x="1933" y="1021"/>
                  </a:cubicBezTo>
                  <a:cubicBezTo>
                    <a:pt x="1964" y="768"/>
                    <a:pt x="1901" y="514"/>
                    <a:pt x="1743" y="324"/>
                  </a:cubicBezTo>
                  <a:cubicBezTo>
                    <a:pt x="1553" y="134"/>
                    <a:pt x="1331" y="8"/>
                    <a:pt x="1077" y="8"/>
                  </a:cubicBezTo>
                  <a:cubicBezTo>
                    <a:pt x="1038" y="3"/>
                    <a:pt x="999" y="1"/>
                    <a:pt x="96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36"/>
            <p:cNvSpPr/>
            <p:nvPr/>
          </p:nvSpPr>
          <p:spPr>
            <a:xfrm>
              <a:off x="961750" y="2509825"/>
              <a:ext cx="62575" cy="98675"/>
            </a:xfrm>
            <a:custGeom>
              <a:avLst/>
              <a:gdLst/>
              <a:ahLst/>
              <a:cxnLst/>
              <a:rect l="l" t="t" r="r" b="b"/>
              <a:pathLst>
                <a:path w="2503" h="3947" extrusionOk="0">
                  <a:moveTo>
                    <a:pt x="2016" y="0"/>
                  </a:moveTo>
                  <a:cubicBezTo>
                    <a:pt x="1835" y="0"/>
                    <a:pt x="1660" y="97"/>
                    <a:pt x="1584" y="273"/>
                  </a:cubicBezTo>
                  <a:lnTo>
                    <a:pt x="824" y="2205"/>
                  </a:lnTo>
                  <a:cubicBezTo>
                    <a:pt x="539" y="2648"/>
                    <a:pt x="222" y="3155"/>
                    <a:pt x="159" y="3250"/>
                  </a:cubicBezTo>
                  <a:cubicBezTo>
                    <a:pt x="127" y="3250"/>
                    <a:pt x="127" y="3282"/>
                    <a:pt x="127" y="3313"/>
                  </a:cubicBezTo>
                  <a:cubicBezTo>
                    <a:pt x="1" y="3503"/>
                    <a:pt x="64" y="3757"/>
                    <a:pt x="254" y="3883"/>
                  </a:cubicBezTo>
                  <a:cubicBezTo>
                    <a:pt x="286" y="3883"/>
                    <a:pt x="349" y="3947"/>
                    <a:pt x="444" y="3947"/>
                  </a:cubicBezTo>
                  <a:cubicBezTo>
                    <a:pt x="571" y="3947"/>
                    <a:pt x="761" y="3915"/>
                    <a:pt x="887" y="3725"/>
                  </a:cubicBezTo>
                  <a:cubicBezTo>
                    <a:pt x="919" y="3693"/>
                    <a:pt x="951" y="3630"/>
                    <a:pt x="982" y="3567"/>
                  </a:cubicBezTo>
                  <a:cubicBezTo>
                    <a:pt x="1046" y="3472"/>
                    <a:pt x="1141" y="3345"/>
                    <a:pt x="1236" y="3187"/>
                  </a:cubicBezTo>
                  <a:lnTo>
                    <a:pt x="1584" y="2617"/>
                  </a:lnTo>
                  <a:lnTo>
                    <a:pt x="1616" y="2585"/>
                  </a:lnTo>
                  <a:lnTo>
                    <a:pt x="2407" y="590"/>
                  </a:lnTo>
                  <a:cubicBezTo>
                    <a:pt x="2502" y="368"/>
                    <a:pt x="2376" y="115"/>
                    <a:pt x="2154" y="20"/>
                  </a:cubicBezTo>
                  <a:cubicBezTo>
                    <a:pt x="2109" y="7"/>
                    <a:pt x="2062" y="0"/>
                    <a:pt x="201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6"/>
            <p:cNvSpPr/>
            <p:nvPr/>
          </p:nvSpPr>
          <p:spPr>
            <a:xfrm>
              <a:off x="957800" y="2505250"/>
              <a:ext cx="70475" cy="108000"/>
            </a:xfrm>
            <a:custGeom>
              <a:avLst/>
              <a:gdLst/>
              <a:ahLst/>
              <a:cxnLst/>
              <a:rect l="l" t="t" r="r" b="b"/>
              <a:pathLst>
                <a:path w="2819" h="4320" extrusionOk="0">
                  <a:moveTo>
                    <a:pt x="2154" y="361"/>
                  </a:moveTo>
                  <a:cubicBezTo>
                    <a:pt x="2185" y="361"/>
                    <a:pt x="2217" y="393"/>
                    <a:pt x="2249" y="393"/>
                  </a:cubicBezTo>
                  <a:cubicBezTo>
                    <a:pt x="2312" y="424"/>
                    <a:pt x="2375" y="456"/>
                    <a:pt x="2407" y="519"/>
                  </a:cubicBezTo>
                  <a:cubicBezTo>
                    <a:pt x="2407" y="583"/>
                    <a:pt x="2439" y="646"/>
                    <a:pt x="2407" y="678"/>
                  </a:cubicBezTo>
                  <a:lnTo>
                    <a:pt x="1615" y="2673"/>
                  </a:lnTo>
                  <a:lnTo>
                    <a:pt x="1615" y="2705"/>
                  </a:lnTo>
                  <a:lnTo>
                    <a:pt x="1235" y="3275"/>
                  </a:lnTo>
                  <a:cubicBezTo>
                    <a:pt x="1140" y="3401"/>
                    <a:pt x="1045" y="3560"/>
                    <a:pt x="982" y="3655"/>
                  </a:cubicBezTo>
                  <a:cubicBezTo>
                    <a:pt x="950" y="3718"/>
                    <a:pt x="919" y="3750"/>
                    <a:pt x="887" y="3781"/>
                  </a:cubicBezTo>
                  <a:cubicBezTo>
                    <a:pt x="824" y="3908"/>
                    <a:pt x="729" y="3940"/>
                    <a:pt x="634" y="3940"/>
                  </a:cubicBezTo>
                  <a:cubicBezTo>
                    <a:pt x="570" y="3940"/>
                    <a:pt x="507" y="3908"/>
                    <a:pt x="507" y="3908"/>
                  </a:cubicBezTo>
                  <a:cubicBezTo>
                    <a:pt x="475" y="3876"/>
                    <a:pt x="412" y="3813"/>
                    <a:pt x="412" y="3750"/>
                  </a:cubicBezTo>
                  <a:cubicBezTo>
                    <a:pt x="380" y="3686"/>
                    <a:pt x="412" y="3623"/>
                    <a:pt x="444" y="3591"/>
                  </a:cubicBezTo>
                  <a:cubicBezTo>
                    <a:pt x="444" y="3560"/>
                    <a:pt x="444" y="3560"/>
                    <a:pt x="475" y="3560"/>
                  </a:cubicBezTo>
                  <a:cubicBezTo>
                    <a:pt x="475" y="3528"/>
                    <a:pt x="475" y="3528"/>
                    <a:pt x="475" y="3528"/>
                  </a:cubicBezTo>
                  <a:cubicBezTo>
                    <a:pt x="539" y="3433"/>
                    <a:pt x="855" y="2926"/>
                    <a:pt x="1140" y="2483"/>
                  </a:cubicBezTo>
                  <a:cubicBezTo>
                    <a:pt x="1140" y="2483"/>
                    <a:pt x="1172" y="2483"/>
                    <a:pt x="1172" y="2451"/>
                  </a:cubicBezTo>
                  <a:lnTo>
                    <a:pt x="1932" y="519"/>
                  </a:lnTo>
                  <a:cubicBezTo>
                    <a:pt x="1964" y="424"/>
                    <a:pt x="2059" y="361"/>
                    <a:pt x="2154" y="361"/>
                  </a:cubicBezTo>
                  <a:close/>
                  <a:moveTo>
                    <a:pt x="2151" y="1"/>
                  </a:moveTo>
                  <a:cubicBezTo>
                    <a:pt x="1908" y="1"/>
                    <a:pt x="1681" y="150"/>
                    <a:pt x="1584" y="393"/>
                  </a:cubicBezTo>
                  <a:lnTo>
                    <a:pt x="824" y="2293"/>
                  </a:lnTo>
                  <a:cubicBezTo>
                    <a:pt x="507" y="2768"/>
                    <a:pt x="222" y="3211"/>
                    <a:pt x="159" y="3306"/>
                  </a:cubicBezTo>
                  <a:cubicBezTo>
                    <a:pt x="127" y="3338"/>
                    <a:pt x="127" y="3370"/>
                    <a:pt x="95" y="3370"/>
                  </a:cubicBezTo>
                  <a:cubicBezTo>
                    <a:pt x="32" y="3528"/>
                    <a:pt x="0" y="3686"/>
                    <a:pt x="32" y="3845"/>
                  </a:cubicBezTo>
                  <a:cubicBezTo>
                    <a:pt x="64" y="4003"/>
                    <a:pt x="190" y="4130"/>
                    <a:pt x="317" y="4225"/>
                  </a:cubicBezTo>
                  <a:cubicBezTo>
                    <a:pt x="349" y="4256"/>
                    <a:pt x="444" y="4288"/>
                    <a:pt x="602" y="4320"/>
                  </a:cubicBezTo>
                  <a:lnTo>
                    <a:pt x="665" y="4320"/>
                  </a:lnTo>
                  <a:cubicBezTo>
                    <a:pt x="855" y="4320"/>
                    <a:pt x="1077" y="4193"/>
                    <a:pt x="1204" y="4003"/>
                  </a:cubicBezTo>
                  <a:cubicBezTo>
                    <a:pt x="1204" y="3971"/>
                    <a:pt x="1235" y="3908"/>
                    <a:pt x="1299" y="3876"/>
                  </a:cubicBezTo>
                  <a:cubicBezTo>
                    <a:pt x="1362" y="3750"/>
                    <a:pt x="1457" y="3623"/>
                    <a:pt x="1552" y="3465"/>
                  </a:cubicBezTo>
                  <a:cubicBezTo>
                    <a:pt x="1742" y="3180"/>
                    <a:pt x="1900" y="2895"/>
                    <a:pt x="1900" y="2895"/>
                  </a:cubicBezTo>
                  <a:lnTo>
                    <a:pt x="1932" y="2863"/>
                  </a:lnTo>
                  <a:cubicBezTo>
                    <a:pt x="1932" y="2863"/>
                    <a:pt x="1932" y="2863"/>
                    <a:pt x="1964" y="2831"/>
                  </a:cubicBezTo>
                  <a:lnTo>
                    <a:pt x="2755" y="836"/>
                  </a:lnTo>
                  <a:cubicBezTo>
                    <a:pt x="2819" y="678"/>
                    <a:pt x="2819" y="519"/>
                    <a:pt x="2724" y="361"/>
                  </a:cubicBezTo>
                  <a:cubicBezTo>
                    <a:pt x="2660" y="203"/>
                    <a:pt x="2534" y="108"/>
                    <a:pt x="2375" y="44"/>
                  </a:cubicBezTo>
                  <a:cubicBezTo>
                    <a:pt x="2301" y="15"/>
                    <a:pt x="2225" y="1"/>
                    <a:pt x="215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6"/>
            <p:cNvSpPr/>
            <p:nvPr/>
          </p:nvSpPr>
          <p:spPr>
            <a:xfrm>
              <a:off x="991050" y="2427375"/>
              <a:ext cx="131450" cy="160550"/>
            </a:xfrm>
            <a:custGeom>
              <a:avLst/>
              <a:gdLst/>
              <a:ahLst/>
              <a:cxnLst/>
              <a:rect l="l" t="t" r="r" b="b"/>
              <a:pathLst>
                <a:path w="5258" h="6422" extrusionOk="0">
                  <a:moveTo>
                    <a:pt x="4810" y="0"/>
                  </a:moveTo>
                  <a:cubicBezTo>
                    <a:pt x="4703" y="0"/>
                    <a:pt x="4592" y="40"/>
                    <a:pt x="4497" y="119"/>
                  </a:cubicBezTo>
                  <a:lnTo>
                    <a:pt x="3452" y="1069"/>
                  </a:lnTo>
                  <a:lnTo>
                    <a:pt x="3041" y="1038"/>
                  </a:lnTo>
                  <a:cubicBezTo>
                    <a:pt x="2977" y="753"/>
                    <a:pt x="2787" y="531"/>
                    <a:pt x="2534" y="404"/>
                  </a:cubicBezTo>
                  <a:cubicBezTo>
                    <a:pt x="2400" y="345"/>
                    <a:pt x="2261" y="318"/>
                    <a:pt x="2125" y="318"/>
                  </a:cubicBezTo>
                  <a:cubicBezTo>
                    <a:pt x="1749" y="318"/>
                    <a:pt x="1398" y="530"/>
                    <a:pt x="1235" y="879"/>
                  </a:cubicBezTo>
                  <a:lnTo>
                    <a:pt x="919" y="1544"/>
                  </a:lnTo>
                  <a:lnTo>
                    <a:pt x="222" y="3033"/>
                  </a:lnTo>
                  <a:cubicBezTo>
                    <a:pt x="0" y="3508"/>
                    <a:pt x="222" y="4078"/>
                    <a:pt x="729" y="4268"/>
                  </a:cubicBezTo>
                  <a:cubicBezTo>
                    <a:pt x="855" y="4331"/>
                    <a:pt x="982" y="4363"/>
                    <a:pt x="1109" y="4363"/>
                  </a:cubicBezTo>
                  <a:lnTo>
                    <a:pt x="2312" y="4553"/>
                  </a:lnTo>
                  <a:lnTo>
                    <a:pt x="1995" y="5883"/>
                  </a:lnTo>
                  <a:cubicBezTo>
                    <a:pt x="1932" y="6105"/>
                    <a:pt x="2090" y="6358"/>
                    <a:pt x="2312" y="6390"/>
                  </a:cubicBezTo>
                  <a:cubicBezTo>
                    <a:pt x="2344" y="6421"/>
                    <a:pt x="2375" y="6421"/>
                    <a:pt x="2407" y="6421"/>
                  </a:cubicBezTo>
                  <a:cubicBezTo>
                    <a:pt x="2629" y="6421"/>
                    <a:pt x="2787" y="6263"/>
                    <a:pt x="2851" y="6073"/>
                  </a:cubicBezTo>
                  <a:lnTo>
                    <a:pt x="3199" y="4521"/>
                  </a:lnTo>
                  <a:cubicBezTo>
                    <a:pt x="3294" y="4236"/>
                    <a:pt x="3136" y="3919"/>
                    <a:pt x="2851" y="3824"/>
                  </a:cubicBezTo>
                  <a:lnTo>
                    <a:pt x="2787" y="3793"/>
                  </a:lnTo>
                  <a:lnTo>
                    <a:pt x="2090" y="3666"/>
                  </a:lnTo>
                  <a:lnTo>
                    <a:pt x="2692" y="2336"/>
                  </a:lnTo>
                  <a:lnTo>
                    <a:pt x="2946" y="1829"/>
                  </a:lnTo>
                  <a:lnTo>
                    <a:pt x="3579" y="1893"/>
                  </a:lnTo>
                  <a:lnTo>
                    <a:pt x="3611" y="1893"/>
                  </a:lnTo>
                  <a:cubicBezTo>
                    <a:pt x="3706" y="1893"/>
                    <a:pt x="3832" y="1861"/>
                    <a:pt x="3896" y="1766"/>
                  </a:cubicBezTo>
                  <a:lnTo>
                    <a:pt x="5099" y="689"/>
                  </a:lnTo>
                  <a:cubicBezTo>
                    <a:pt x="5257" y="531"/>
                    <a:pt x="5257" y="277"/>
                    <a:pt x="5099" y="119"/>
                  </a:cubicBezTo>
                  <a:cubicBezTo>
                    <a:pt x="5020" y="40"/>
                    <a:pt x="4917" y="0"/>
                    <a:pt x="481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6"/>
            <p:cNvSpPr/>
            <p:nvPr/>
          </p:nvSpPr>
          <p:spPr>
            <a:xfrm>
              <a:off x="988675" y="2422600"/>
              <a:ext cx="137775" cy="170075"/>
            </a:xfrm>
            <a:custGeom>
              <a:avLst/>
              <a:gdLst/>
              <a:ahLst/>
              <a:cxnLst/>
              <a:rect l="l" t="t" r="r" b="b"/>
              <a:pathLst>
                <a:path w="5511" h="6803" extrusionOk="0">
                  <a:moveTo>
                    <a:pt x="4872" y="377"/>
                  </a:moveTo>
                  <a:cubicBezTo>
                    <a:pt x="4938" y="377"/>
                    <a:pt x="5001" y="402"/>
                    <a:pt x="5036" y="437"/>
                  </a:cubicBezTo>
                  <a:cubicBezTo>
                    <a:pt x="5099" y="500"/>
                    <a:pt x="5099" y="532"/>
                    <a:pt x="5099" y="595"/>
                  </a:cubicBezTo>
                  <a:cubicBezTo>
                    <a:pt x="5099" y="658"/>
                    <a:pt x="5099" y="690"/>
                    <a:pt x="5036" y="754"/>
                  </a:cubicBezTo>
                  <a:lnTo>
                    <a:pt x="3864" y="1830"/>
                  </a:lnTo>
                  <a:cubicBezTo>
                    <a:pt x="3801" y="1862"/>
                    <a:pt x="3769" y="1894"/>
                    <a:pt x="3706" y="1894"/>
                  </a:cubicBezTo>
                  <a:lnTo>
                    <a:pt x="3674" y="1894"/>
                  </a:lnTo>
                  <a:lnTo>
                    <a:pt x="3041" y="1830"/>
                  </a:lnTo>
                  <a:cubicBezTo>
                    <a:pt x="3023" y="1824"/>
                    <a:pt x="3007" y="1822"/>
                    <a:pt x="2991" y="1822"/>
                  </a:cubicBezTo>
                  <a:cubicBezTo>
                    <a:pt x="2923" y="1822"/>
                    <a:pt x="2876" y="1874"/>
                    <a:pt x="2850" y="1925"/>
                  </a:cubicBezTo>
                  <a:lnTo>
                    <a:pt x="2597" y="2432"/>
                  </a:lnTo>
                  <a:lnTo>
                    <a:pt x="1995" y="3762"/>
                  </a:lnTo>
                  <a:cubicBezTo>
                    <a:pt x="1964" y="3825"/>
                    <a:pt x="1964" y="3889"/>
                    <a:pt x="1995" y="3952"/>
                  </a:cubicBezTo>
                  <a:cubicBezTo>
                    <a:pt x="2027" y="3984"/>
                    <a:pt x="2059" y="4015"/>
                    <a:pt x="2122" y="4047"/>
                  </a:cubicBezTo>
                  <a:lnTo>
                    <a:pt x="2819" y="4174"/>
                  </a:lnTo>
                  <a:lnTo>
                    <a:pt x="2850" y="4174"/>
                  </a:lnTo>
                  <a:cubicBezTo>
                    <a:pt x="3041" y="4269"/>
                    <a:pt x="3167" y="4459"/>
                    <a:pt x="3104" y="4680"/>
                  </a:cubicBezTo>
                  <a:lnTo>
                    <a:pt x="2755" y="6232"/>
                  </a:lnTo>
                  <a:cubicBezTo>
                    <a:pt x="2724" y="6327"/>
                    <a:pt x="2629" y="6422"/>
                    <a:pt x="2502" y="6422"/>
                  </a:cubicBezTo>
                  <a:cubicBezTo>
                    <a:pt x="2502" y="6422"/>
                    <a:pt x="2470" y="6391"/>
                    <a:pt x="2439" y="6391"/>
                  </a:cubicBezTo>
                  <a:cubicBezTo>
                    <a:pt x="2375" y="6391"/>
                    <a:pt x="2344" y="6327"/>
                    <a:pt x="2280" y="6296"/>
                  </a:cubicBezTo>
                  <a:cubicBezTo>
                    <a:pt x="2249" y="6232"/>
                    <a:pt x="2249" y="6169"/>
                    <a:pt x="2280" y="6106"/>
                  </a:cubicBezTo>
                  <a:lnTo>
                    <a:pt x="2565" y="4807"/>
                  </a:lnTo>
                  <a:cubicBezTo>
                    <a:pt x="2597" y="4744"/>
                    <a:pt x="2565" y="4680"/>
                    <a:pt x="2534" y="4649"/>
                  </a:cubicBezTo>
                  <a:cubicBezTo>
                    <a:pt x="2534" y="4617"/>
                    <a:pt x="2470" y="4585"/>
                    <a:pt x="2407" y="4554"/>
                  </a:cubicBezTo>
                  <a:lnTo>
                    <a:pt x="1235" y="4364"/>
                  </a:lnTo>
                  <a:lnTo>
                    <a:pt x="1204" y="4364"/>
                  </a:lnTo>
                  <a:cubicBezTo>
                    <a:pt x="1077" y="4364"/>
                    <a:pt x="982" y="4332"/>
                    <a:pt x="887" y="4300"/>
                  </a:cubicBezTo>
                  <a:cubicBezTo>
                    <a:pt x="697" y="4205"/>
                    <a:pt x="539" y="4047"/>
                    <a:pt x="475" y="3857"/>
                  </a:cubicBezTo>
                  <a:cubicBezTo>
                    <a:pt x="380" y="3667"/>
                    <a:pt x="412" y="3477"/>
                    <a:pt x="475" y="3287"/>
                  </a:cubicBezTo>
                  <a:lnTo>
                    <a:pt x="1172" y="1799"/>
                  </a:lnTo>
                  <a:lnTo>
                    <a:pt x="1489" y="1165"/>
                  </a:lnTo>
                  <a:cubicBezTo>
                    <a:pt x="1615" y="880"/>
                    <a:pt x="1900" y="722"/>
                    <a:pt x="2217" y="722"/>
                  </a:cubicBezTo>
                  <a:cubicBezTo>
                    <a:pt x="2312" y="722"/>
                    <a:pt x="2439" y="722"/>
                    <a:pt x="2534" y="785"/>
                  </a:cubicBezTo>
                  <a:cubicBezTo>
                    <a:pt x="2724" y="880"/>
                    <a:pt x="2882" y="1039"/>
                    <a:pt x="2946" y="1260"/>
                  </a:cubicBezTo>
                  <a:cubicBezTo>
                    <a:pt x="2977" y="1324"/>
                    <a:pt x="3041" y="1387"/>
                    <a:pt x="3104" y="1387"/>
                  </a:cubicBezTo>
                  <a:lnTo>
                    <a:pt x="3516" y="1450"/>
                  </a:lnTo>
                  <a:cubicBezTo>
                    <a:pt x="3579" y="1450"/>
                    <a:pt x="3642" y="1419"/>
                    <a:pt x="3674" y="1387"/>
                  </a:cubicBezTo>
                  <a:lnTo>
                    <a:pt x="4719" y="437"/>
                  </a:lnTo>
                  <a:cubicBezTo>
                    <a:pt x="4762" y="394"/>
                    <a:pt x="4818" y="377"/>
                    <a:pt x="4872" y="377"/>
                  </a:cubicBezTo>
                  <a:close/>
                  <a:moveTo>
                    <a:pt x="4877" y="1"/>
                  </a:moveTo>
                  <a:cubicBezTo>
                    <a:pt x="4737" y="1"/>
                    <a:pt x="4600" y="49"/>
                    <a:pt x="4497" y="152"/>
                  </a:cubicBezTo>
                  <a:lnTo>
                    <a:pt x="3484" y="1070"/>
                  </a:lnTo>
                  <a:lnTo>
                    <a:pt x="3294" y="1039"/>
                  </a:lnTo>
                  <a:cubicBezTo>
                    <a:pt x="3167" y="785"/>
                    <a:pt x="2977" y="563"/>
                    <a:pt x="2692" y="437"/>
                  </a:cubicBezTo>
                  <a:cubicBezTo>
                    <a:pt x="2534" y="367"/>
                    <a:pt x="2367" y="333"/>
                    <a:pt x="2201" y="333"/>
                  </a:cubicBezTo>
                  <a:cubicBezTo>
                    <a:pt x="1768" y="333"/>
                    <a:pt x="1346" y="563"/>
                    <a:pt x="1140" y="975"/>
                  </a:cubicBezTo>
                  <a:lnTo>
                    <a:pt x="824" y="1640"/>
                  </a:lnTo>
                  <a:lnTo>
                    <a:pt x="159" y="3129"/>
                  </a:lnTo>
                  <a:cubicBezTo>
                    <a:pt x="32" y="3414"/>
                    <a:pt x="0" y="3730"/>
                    <a:pt x="127" y="4015"/>
                  </a:cubicBezTo>
                  <a:cubicBezTo>
                    <a:pt x="222" y="4300"/>
                    <a:pt x="444" y="4522"/>
                    <a:pt x="729" y="4649"/>
                  </a:cubicBezTo>
                  <a:cubicBezTo>
                    <a:pt x="887" y="4712"/>
                    <a:pt x="1045" y="4744"/>
                    <a:pt x="1204" y="4744"/>
                  </a:cubicBezTo>
                  <a:lnTo>
                    <a:pt x="2154" y="4902"/>
                  </a:lnTo>
                  <a:lnTo>
                    <a:pt x="1900" y="6042"/>
                  </a:lnTo>
                  <a:cubicBezTo>
                    <a:pt x="1869" y="6201"/>
                    <a:pt x="1900" y="6359"/>
                    <a:pt x="1964" y="6486"/>
                  </a:cubicBezTo>
                  <a:cubicBezTo>
                    <a:pt x="2059" y="6644"/>
                    <a:pt x="2217" y="6739"/>
                    <a:pt x="2375" y="6771"/>
                  </a:cubicBezTo>
                  <a:cubicBezTo>
                    <a:pt x="2407" y="6771"/>
                    <a:pt x="2470" y="6802"/>
                    <a:pt x="2502" y="6802"/>
                  </a:cubicBezTo>
                  <a:cubicBezTo>
                    <a:pt x="2819" y="6802"/>
                    <a:pt x="3072" y="6581"/>
                    <a:pt x="3136" y="6296"/>
                  </a:cubicBezTo>
                  <a:lnTo>
                    <a:pt x="3484" y="4775"/>
                  </a:lnTo>
                  <a:cubicBezTo>
                    <a:pt x="3579" y="4364"/>
                    <a:pt x="3389" y="3984"/>
                    <a:pt x="3009" y="3825"/>
                  </a:cubicBezTo>
                  <a:lnTo>
                    <a:pt x="2946" y="3794"/>
                  </a:lnTo>
                  <a:lnTo>
                    <a:pt x="2914" y="3794"/>
                  </a:lnTo>
                  <a:lnTo>
                    <a:pt x="2439" y="3699"/>
                  </a:lnTo>
                  <a:lnTo>
                    <a:pt x="2946" y="2622"/>
                  </a:lnTo>
                  <a:lnTo>
                    <a:pt x="3136" y="2210"/>
                  </a:lnTo>
                  <a:lnTo>
                    <a:pt x="3642" y="2274"/>
                  </a:lnTo>
                  <a:lnTo>
                    <a:pt x="3706" y="2274"/>
                  </a:lnTo>
                  <a:cubicBezTo>
                    <a:pt x="3864" y="2274"/>
                    <a:pt x="4022" y="2210"/>
                    <a:pt x="4117" y="2115"/>
                  </a:cubicBezTo>
                  <a:lnTo>
                    <a:pt x="5321" y="1039"/>
                  </a:lnTo>
                  <a:cubicBezTo>
                    <a:pt x="5416" y="912"/>
                    <a:pt x="5511" y="785"/>
                    <a:pt x="5511" y="627"/>
                  </a:cubicBezTo>
                  <a:cubicBezTo>
                    <a:pt x="5511" y="437"/>
                    <a:pt x="5447" y="310"/>
                    <a:pt x="5321" y="183"/>
                  </a:cubicBezTo>
                  <a:cubicBezTo>
                    <a:pt x="5202" y="65"/>
                    <a:pt x="5038" y="1"/>
                    <a:pt x="487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6"/>
            <p:cNvSpPr/>
            <p:nvPr/>
          </p:nvSpPr>
          <p:spPr>
            <a:xfrm>
              <a:off x="1107425" y="2340875"/>
              <a:ext cx="135425" cy="178950"/>
            </a:xfrm>
            <a:custGeom>
              <a:avLst/>
              <a:gdLst/>
              <a:ahLst/>
              <a:cxnLst/>
              <a:rect l="l" t="t" r="r" b="b"/>
              <a:pathLst>
                <a:path w="5417" h="7158" extrusionOk="0">
                  <a:moveTo>
                    <a:pt x="4023" y="1"/>
                  </a:moveTo>
                  <a:cubicBezTo>
                    <a:pt x="3421" y="32"/>
                    <a:pt x="2534" y="64"/>
                    <a:pt x="2186" y="64"/>
                  </a:cubicBezTo>
                  <a:cubicBezTo>
                    <a:pt x="2152" y="58"/>
                    <a:pt x="2118" y="56"/>
                    <a:pt x="2085" y="56"/>
                  </a:cubicBezTo>
                  <a:cubicBezTo>
                    <a:pt x="1928" y="56"/>
                    <a:pt x="1772" y="112"/>
                    <a:pt x="1616" y="191"/>
                  </a:cubicBezTo>
                  <a:cubicBezTo>
                    <a:pt x="1394" y="317"/>
                    <a:pt x="1299" y="476"/>
                    <a:pt x="1204" y="666"/>
                  </a:cubicBezTo>
                  <a:cubicBezTo>
                    <a:pt x="1109" y="887"/>
                    <a:pt x="1046" y="1141"/>
                    <a:pt x="1014" y="1394"/>
                  </a:cubicBezTo>
                  <a:lnTo>
                    <a:pt x="824" y="2566"/>
                  </a:lnTo>
                  <a:lnTo>
                    <a:pt x="127" y="3452"/>
                  </a:lnTo>
                  <a:cubicBezTo>
                    <a:pt x="1" y="3611"/>
                    <a:pt x="1" y="3832"/>
                    <a:pt x="159" y="3991"/>
                  </a:cubicBezTo>
                  <a:cubicBezTo>
                    <a:pt x="222" y="4086"/>
                    <a:pt x="349" y="4118"/>
                    <a:pt x="444" y="4118"/>
                  </a:cubicBezTo>
                  <a:cubicBezTo>
                    <a:pt x="571" y="4118"/>
                    <a:pt x="697" y="4054"/>
                    <a:pt x="761" y="3959"/>
                  </a:cubicBezTo>
                  <a:lnTo>
                    <a:pt x="1552" y="2977"/>
                  </a:lnTo>
                  <a:cubicBezTo>
                    <a:pt x="1584" y="2946"/>
                    <a:pt x="1616" y="2882"/>
                    <a:pt x="1647" y="2819"/>
                  </a:cubicBezTo>
                  <a:lnTo>
                    <a:pt x="1742" y="2312"/>
                  </a:lnTo>
                  <a:lnTo>
                    <a:pt x="2344" y="3389"/>
                  </a:lnTo>
                  <a:cubicBezTo>
                    <a:pt x="2376" y="3421"/>
                    <a:pt x="2407" y="3484"/>
                    <a:pt x="2439" y="3516"/>
                  </a:cubicBezTo>
                  <a:lnTo>
                    <a:pt x="1711" y="4973"/>
                  </a:lnTo>
                  <a:lnTo>
                    <a:pt x="2534" y="6904"/>
                  </a:lnTo>
                  <a:cubicBezTo>
                    <a:pt x="2598" y="7063"/>
                    <a:pt x="2756" y="7158"/>
                    <a:pt x="2946" y="7158"/>
                  </a:cubicBezTo>
                  <a:cubicBezTo>
                    <a:pt x="3009" y="7158"/>
                    <a:pt x="3104" y="7126"/>
                    <a:pt x="3199" y="7094"/>
                  </a:cubicBezTo>
                  <a:cubicBezTo>
                    <a:pt x="3358" y="6968"/>
                    <a:pt x="3421" y="6746"/>
                    <a:pt x="3326" y="6556"/>
                  </a:cubicBezTo>
                  <a:lnTo>
                    <a:pt x="2693" y="5004"/>
                  </a:lnTo>
                  <a:lnTo>
                    <a:pt x="3231" y="3864"/>
                  </a:lnTo>
                  <a:cubicBezTo>
                    <a:pt x="3326" y="3864"/>
                    <a:pt x="3421" y="3864"/>
                    <a:pt x="3516" y="3832"/>
                  </a:cubicBezTo>
                  <a:lnTo>
                    <a:pt x="3864" y="5131"/>
                  </a:lnTo>
                  <a:lnTo>
                    <a:pt x="4561" y="6461"/>
                  </a:lnTo>
                  <a:cubicBezTo>
                    <a:pt x="4624" y="6619"/>
                    <a:pt x="4783" y="6714"/>
                    <a:pt x="4941" y="6714"/>
                  </a:cubicBezTo>
                  <a:cubicBezTo>
                    <a:pt x="5036" y="6714"/>
                    <a:pt x="5131" y="6683"/>
                    <a:pt x="5194" y="6619"/>
                  </a:cubicBezTo>
                  <a:cubicBezTo>
                    <a:pt x="5384" y="6493"/>
                    <a:pt x="5416" y="6271"/>
                    <a:pt x="5321" y="6081"/>
                  </a:cubicBezTo>
                  <a:lnTo>
                    <a:pt x="4719" y="4814"/>
                  </a:lnTo>
                  <a:cubicBezTo>
                    <a:pt x="4719" y="4814"/>
                    <a:pt x="4149" y="2597"/>
                    <a:pt x="4054" y="2471"/>
                  </a:cubicBezTo>
                  <a:lnTo>
                    <a:pt x="3136" y="856"/>
                  </a:lnTo>
                  <a:cubicBezTo>
                    <a:pt x="3294" y="824"/>
                    <a:pt x="3484" y="824"/>
                    <a:pt x="3674" y="824"/>
                  </a:cubicBezTo>
                  <a:lnTo>
                    <a:pt x="3833" y="1837"/>
                  </a:lnTo>
                  <a:cubicBezTo>
                    <a:pt x="3862" y="2040"/>
                    <a:pt x="4049" y="2190"/>
                    <a:pt x="4251" y="2190"/>
                  </a:cubicBezTo>
                  <a:cubicBezTo>
                    <a:pt x="4270" y="2190"/>
                    <a:pt x="4289" y="2188"/>
                    <a:pt x="4308" y="2186"/>
                  </a:cubicBezTo>
                  <a:cubicBezTo>
                    <a:pt x="4529" y="2154"/>
                    <a:pt x="4688" y="1932"/>
                    <a:pt x="4656" y="1742"/>
                  </a:cubicBezTo>
                  <a:lnTo>
                    <a:pt x="4434" y="349"/>
                  </a:lnTo>
                  <a:cubicBezTo>
                    <a:pt x="4403" y="159"/>
                    <a:pt x="4244" y="1"/>
                    <a:pt x="4023"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6"/>
            <p:cNvSpPr/>
            <p:nvPr/>
          </p:nvSpPr>
          <p:spPr>
            <a:xfrm>
              <a:off x="1101875" y="2336125"/>
              <a:ext cx="146500" cy="188450"/>
            </a:xfrm>
            <a:custGeom>
              <a:avLst/>
              <a:gdLst/>
              <a:ahLst/>
              <a:cxnLst/>
              <a:rect l="l" t="t" r="r" b="b"/>
              <a:pathLst>
                <a:path w="5860" h="7538" extrusionOk="0">
                  <a:moveTo>
                    <a:pt x="3738" y="1204"/>
                  </a:moveTo>
                  <a:lnTo>
                    <a:pt x="3770" y="1362"/>
                  </a:lnTo>
                  <a:lnTo>
                    <a:pt x="3675" y="1204"/>
                  </a:lnTo>
                  <a:close/>
                  <a:moveTo>
                    <a:pt x="4245" y="381"/>
                  </a:moveTo>
                  <a:cubicBezTo>
                    <a:pt x="4340" y="381"/>
                    <a:pt x="4466" y="476"/>
                    <a:pt x="4466" y="571"/>
                  </a:cubicBezTo>
                  <a:lnTo>
                    <a:pt x="4688" y="1964"/>
                  </a:lnTo>
                  <a:cubicBezTo>
                    <a:pt x="4688" y="1996"/>
                    <a:pt x="4656" y="2059"/>
                    <a:pt x="4625" y="2091"/>
                  </a:cubicBezTo>
                  <a:cubicBezTo>
                    <a:pt x="4593" y="2154"/>
                    <a:pt x="4561" y="2186"/>
                    <a:pt x="4498" y="2186"/>
                  </a:cubicBezTo>
                  <a:cubicBezTo>
                    <a:pt x="4481" y="2190"/>
                    <a:pt x="4465" y="2192"/>
                    <a:pt x="4448" y="2192"/>
                  </a:cubicBezTo>
                  <a:cubicBezTo>
                    <a:pt x="4340" y="2192"/>
                    <a:pt x="4245" y="2106"/>
                    <a:pt x="4245" y="1996"/>
                  </a:cubicBezTo>
                  <a:lnTo>
                    <a:pt x="4086" y="982"/>
                  </a:lnTo>
                  <a:cubicBezTo>
                    <a:pt x="4055" y="887"/>
                    <a:pt x="3991" y="824"/>
                    <a:pt x="3896" y="824"/>
                  </a:cubicBezTo>
                  <a:lnTo>
                    <a:pt x="3326" y="856"/>
                  </a:lnTo>
                  <a:cubicBezTo>
                    <a:pt x="3263" y="856"/>
                    <a:pt x="3200" y="887"/>
                    <a:pt x="3168" y="951"/>
                  </a:cubicBezTo>
                  <a:cubicBezTo>
                    <a:pt x="3136" y="982"/>
                    <a:pt x="3136" y="1077"/>
                    <a:pt x="3168" y="1141"/>
                  </a:cubicBezTo>
                  <a:lnTo>
                    <a:pt x="4118" y="2724"/>
                  </a:lnTo>
                  <a:cubicBezTo>
                    <a:pt x="4150" y="2851"/>
                    <a:pt x="4466" y="4022"/>
                    <a:pt x="4751" y="5068"/>
                  </a:cubicBezTo>
                  <a:cubicBezTo>
                    <a:pt x="4751" y="5068"/>
                    <a:pt x="4751" y="5068"/>
                    <a:pt x="4751" y="5099"/>
                  </a:cubicBezTo>
                  <a:lnTo>
                    <a:pt x="5385" y="6334"/>
                  </a:lnTo>
                  <a:cubicBezTo>
                    <a:pt x="5448" y="6461"/>
                    <a:pt x="5416" y="6588"/>
                    <a:pt x="5321" y="6651"/>
                  </a:cubicBezTo>
                  <a:cubicBezTo>
                    <a:pt x="5279" y="6683"/>
                    <a:pt x="5230" y="6697"/>
                    <a:pt x="5181" y="6697"/>
                  </a:cubicBezTo>
                  <a:cubicBezTo>
                    <a:pt x="5082" y="6697"/>
                    <a:pt x="4984" y="6640"/>
                    <a:pt x="4941" y="6556"/>
                  </a:cubicBezTo>
                  <a:lnTo>
                    <a:pt x="4276" y="5226"/>
                  </a:lnTo>
                  <a:lnTo>
                    <a:pt x="3928" y="3959"/>
                  </a:lnTo>
                  <a:cubicBezTo>
                    <a:pt x="3896" y="3896"/>
                    <a:pt x="3865" y="3864"/>
                    <a:pt x="3833" y="3832"/>
                  </a:cubicBezTo>
                  <a:cubicBezTo>
                    <a:pt x="3801" y="3817"/>
                    <a:pt x="3777" y="3809"/>
                    <a:pt x="3754" y="3809"/>
                  </a:cubicBezTo>
                  <a:cubicBezTo>
                    <a:pt x="3730" y="3809"/>
                    <a:pt x="3706" y="3817"/>
                    <a:pt x="3675" y="3832"/>
                  </a:cubicBezTo>
                  <a:cubicBezTo>
                    <a:pt x="3611" y="3864"/>
                    <a:pt x="3516" y="3864"/>
                    <a:pt x="3453" y="3864"/>
                  </a:cubicBezTo>
                  <a:cubicBezTo>
                    <a:pt x="3390" y="3864"/>
                    <a:pt x="3326" y="3896"/>
                    <a:pt x="3295" y="3959"/>
                  </a:cubicBezTo>
                  <a:lnTo>
                    <a:pt x="2724" y="5099"/>
                  </a:lnTo>
                  <a:cubicBezTo>
                    <a:pt x="2693" y="5163"/>
                    <a:pt x="2693" y="5226"/>
                    <a:pt x="2724" y="5258"/>
                  </a:cubicBezTo>
                  <a:lnTo>
                    <a:pt x="3390" y="6809"/>
                  </a:lnTo>
                  <a:cubicBezTo>
                    <a:pt x="3421" y="6936"/>
                    <a:pt x="3390" y="7063"/>
                    <a:pt x="3295" y="7126"/>
                  </a:cubicBezTo>
                  <a:cubicBezTo>
                    <a:pt x="3261" y="7143"/>
                    <a:pt x="3222" y="7151"/>
                    <a:pt x="3183" y="7151"/>
                  </a:cubicBezTo>
                  <a:cubicBezTo>
                    <a:pt x="3075" y="7151"/>
                    <a:pt x="2961" y="7092"/>
                    <a:pt x="2915" y="6999"/>
                  </a:cubicBezTo>
                  <a:lnTo>
                    <a:pt x="2154" y="5163"/>
                  </a:lnTo>
                  <a:lnTo>
                    <a:pt x="2820" y="3801"/>
                  </a:lnTo>
                  <a:cubicBezTo>
                    <a:pt x="2851" y="3737"/>
                    <a:pt x="2851" y="3642"/>
                    <a:pt x="2788" y="3611"/>
                  </a:cubicBezTo>
                  <a:cubicBezTo>
                    <a:pt x="2756" y="3547"/>
                    <a:pt x="2756" y="3516"/>
                    <a:pt x="2724" y="3484"/>
                  </a:cubicBezTo>
                  <a:lnTo>
                    <a:pt x="2091" y="2407"/>
                  </a:lnTo>
                  <a:cubicBezTo>
                    <a:pt x="2059" y="2344"/>
                    <a:pt x="1996" y="2312"/>
                    <a:pt x="1901" y="2312"/>
                  </a:cubicBezTo>
                  <a:cubicBezTo>
                    <a:pt x="1838" y="2344"/>
                    <a:pt x="1774" y="2376"/>
                    <a:pt x="1743" y="2471"/>
                  </a:cubicBezTo>
                  <a:lnTo>
                    <a:pt x="1648" y="2977"/>
                  </a:lnTo>
                  <a:cubicBezTo>
                    <a:pt x="1648" y="3009"/>
                    <a:pt x="1648" y="3041"/>
                    <a:pt x="1616" y="3072"/>
                  </a:cubicBezTo>
                  <a:lnTo>
                    <a:pt x="824" y="4054"/>
                  </a:lnTo>
                  <a:cubicBezTo>
                    <a:pt x="793" y="4102"/>
                    <a:pt x="729" y="4125"/>
                    <a:pt x="662" y="4125"/>
                  </a:cubicBezTo>
                  <a:cubicBezTo>
                    <a:pt x="595" y="4125"/>
                    <a:pt x="523" y="4102"/>
                    <a:pt x="476" y="4054"/>
                  </a:cubicBezTo>
                  <a:cubicBezTo>
                    <a:pt x="413" y="3991"/>
                    <a:pt x="413" y="3864"/>
                    <a:pt x="476" y="3769"/>
                  </a:cubicBezTo>
                  <a:lnTo>
                    <a:pt x="1204" y="2882"/>
                  </a:lnTo>
                  <a:cubicBezTo>
                    <a:pt x="1204" y="2851"/>
                    <a:pt x="1236" y="2819"/>
                    <a:pt x="1236" y="2787"/>
                  </a:cubicBezTo>
                  <a:lnTo>
                    <a:pt x="1394" y="1616"/>
                  </a:lnTo>
                  <a:cubicBezTo>
                    <a:pt x="1426" y="1394"/>
                    <a:pt x="1489" y="1141"/>
                    <a:pt x="1584" y="951"/>
                  </a:cubicBezTo>
                  <a:cubicBezTo>
                    <a:pt x="1679" y="761"/>
                    <a:pt x="1743" y="634"/>
                    <a:pt x="1933" y="539"/>
                  </a:cubicBezTo>
                  <a:cubicBezTo>
                    <a:pt x="2059" y="476"/>
                    <a:pt x="2218" y="444"/>
                    <a:pt x="2376" y="444"/>
                  </a:cubicBezTo>
                  <a:lnTo>
                    <a:pt x="2408" y="444"/>
                  </a:lnTo>
                  <a:cubicBezTo>
                    <a:pt x="2756" y="444"/>
                    <a:pt x="3643" y="412"/>
                    <a:pt x="4245" y="381"/>
                  </a:cubicBezTo>
                  <a:close/>
                  <a:moveTo>
                    <a:pt x="4245" y="1"/>
                  </a:moveTo>
                  <a:cubicBezTo>
                    <a:pt x="3643" y="1"/>
                    <a:pt x="2756" y="32"/>
                    <a:pt x="2408" y="64"/>
                  </a:cubicBezTo>
                  <a:cubicBezTo>
                    <a:pt x="2355" y="56"/>
                    <a:pt x="2303" y="52"/>
                    <a:pt x="2251" y="52"/>
                  </a:cubicBezTo>
                  <a:cubicBezTo>
                    <a:pt x="2081" y="52"/>
                    <a:pt x="1912" y="94"/>
                    <a:pt x="1743" y="191"/>
                  </a:cubicBezTo>
                  <a:cubicBezTo>
                    <a:pt x="1489" y="349"/>
                    <a:pt x="1331" y="539"/>
                    <a:pt x="1236" y="792"/>
                  </a:cubicBezTo>
                  <a:cubicBezTo>
                    <a:pt x="1141" y="1014"/>
                    <a:pt x="1078" y="1267"/>
                    <a:pt x="1014" y="1552"/>
                  </a:cubicBezTo>
                  <a:lnTo>
                    <a:pt x="856" y="2661"/>
                  </a:lnTo>
                  <a:lnTo>
                    <a:pt x="191" y="3516"/>
                  </a:lnTo>
                  <a:cubicBezTo>
                    <a:pt x="1" y="3769"/>
                    <a:pt x="1" y="4086"/>
                    <a:pt x="223" y="4308"/>
                  </a:cubicBezTo>
                  <a:cubicBezTo>
                    <a:pt x="349" y="4403"/>
                    <a:pt x="508" y="4466"/>
                    <a:pt x="666" y="4466"/>
                  </a:cubicBezTo>
                  <a:cubicBezTo>
                    <a:pt x="856" y="4466"/>
                    <a:pt x="1014" y="4403"/>
                    <a:pt x="1141" y="4244"/>
                  </a:cubicBezTo>
                  <a:lnTo>
                    <a:pt x="1933" y="3262"/>
                  </a:lnTo>
                  <a:cubicBezTo>
                    <a:pt x="1964" y="3199"/>
                    <a:pt x="2028" y="3104"/>
                    <a:pt x="2028" y="3041"/>
                  </a:cubicBezTo>
                  <a:lnTo>
                    <a:pt x="2028" y="3009"/>
                  </a:lnTo>
                  <a:lnTo>
                    <a:pt x="2408" y="3674"/>
                  </a:lnTo>
                  <a:cubicBezTo>
                    <a:pt x="2408" y="3674"/>
                    <a:pt x="2439" y="3706"/>
                    <a:pt x="2439" y="3706"/>
                  </a:cubicBezTo>
                  <a:lnTo>
                    <a:pt x="1774" y="5068"/>
                  </a:lnTo>
                  <a:cubicBezTo>
                    <a:pt x="1743" y="5131"/>
                    <a:pt x="1743" y="5194"/>
                    <a:pt x="1774" y="5226"/>
                  </a:cubicBezTo>
                  <a:lnTo>
                    <a:pt x="2566" y="7158"/>
                  </a:lnTo>
                  <a:cubicBezTo>
                    <a:pt x="2661" y="7379"/>
                    <a:pt x="2915" y="7538"/>
                    <a:pt x="3168" y="7538"/>
                  </a:cubicBezTo>
                  <a:cubicBezTo>
                    <a:pt x="3295" y="7538"/>
                    <a:pt x="3390" y="7506"/>
                    <a:pt x="3516" y="7443"/>
                  </a:cubicBezTo>
                  <a:cubicBezTo>
                    <a:pt x="3770" y="7253"/>
                    <a:pt x="3865" y="6936"/>
                    <a:pt x="3738" y="6651"/>
                  </a:cubicBezTo>
                  <a:lnTo>
                    <a:pt x="3105" y="5194"/>
                  </a:lnTo>
                  <a:lnTo>
                    <a:pt x="3580" y="4244"/>
                  </a:lnTo>
                  <a:lnTo>
                    <a:pt x="3611" y="4244"/>
                  </a:lnTo>
                  <a:lnTo>
                    <a:pt x="3928" y="5353"/>
                  </a:lnTo>
                  <a:cubicBezTo>
                    <a:pt x="3928" y="5353"/>
                    <a:pt x="3928" y="5384"/>
                    <a:pt x="3928" y="5384"/>
                  </a:cubicBezTo>
                  <a:lnTo>
                    <a:pt x="4593" y="6714"/>
                  </a:lnTo>
                  <a:cubicBezTo>
                    <a:pt x="4688" y="6936"/>
                    <a:pt x="4910" y="7063"/>
                    <a:pt x="5163" y="7063"/>
                  </a:cubicBezTo>
                  <a:cubicBezTo>
                    <a:pt x="5290" y="7063"/>
                    <a:pt x="5416" y="7031"/>
                    <a:pt x="5511" y="6968"/>
                  </a:cubicBezTo>
                  <a:cubicBezTo>
                    <a:pt x="5765" y="6778"/>
                    <a:pt x="5860" y="6429"/>
                    <a:pt x="5733" y="6176"/>
                  </a:cubicBezTo>
                  <a:lnTo>
                    <a:pt x="5100" y="4941"/>
                  </a:lnTo>
                  <a:cubicBezTo>
                    <a:pt x="4878" y="4117"/>
                    <a:pt x="4530" y="2756"/>
                    <a:pt x="4435" y="2566"/>
                  </a:cubicBezTo>
                  <a:cubicBezTo>
                    <a:pt x="4466" y="2566"/>
                    <a:pt x="4498" y="2566"/>
                    <a:pt x="4530" y="2534"/>
                  </a:cubicBezTo>
                  <a:cubicBezTo>
                    <a:pt x="4688" y="2534"/>
                    <a:pt x="4846" y="2439"/>
                    <a:pt x="4941" y="2312"/>
                  </a:cubicBezTo>
                  <a:cubicBezTo>
                    <a:pt x="5036" y="2186"/>
                    <a:pt x="5068" y="2027"/>
                    <a:pt x="5068" y="1869"/>
                  </a:cubicBezTo>
                  <a:lnTo>
                    <a:pt x="4846" y="507"/>
                  </a:lnTo>
                  <a:cubicBezTo>
                    <a:pt x="4815" y="191"/>
                    <a:pt x="4530" y="1"/>
                    <a:pt x="424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6"/>
            <p:cNvSpPr/>
            <p:nvPr/>
          </p:nvSpPr>
          <p:spPr>
            <a:xfrm>
              <a:off x="1105850" y="2300275"/>
              <a:ext cx="55450" cy="50125"/>
            </a:xfrm>
            <a:custGeom>
              <a:avLst/>
              <a:gdLst/>
              <a:ahLst/>
              <a:cxnLst/>
              <a:rect l="l" t="t" r="r" b="b"/>
              <a:pathLst>
                <a:path w="2218" h="2005" extrusionOk="0">
                  <a:moveTo>
                    <a:pt x="1109" y="389"/>
                  </a:moveTo>
                  <a:cubicBezTo>
                    <a:pt x="1235" y="389"/>
                    <a:pt x="1394" y="421"/>
                    <a:pt x="1520" y="516"/>
                  </a:cubicBezTo>
                  <a:cubicBezTo>
                    <a:pt x="1520" y="548"/>
                    <a:pt x="1552" y="548"/>
                    <a:pt x="1552" y="579"/>
                  </a:cubicBezTo>
                  <a:cubicBezTo>
                    <a:pt x="1774" y="801"/>
                    <a:pt x="1805" y="1086"/>
                    <a:pt x="1647" y="1308"/>
                  </a:cubicBezTo>
                  <a:cubicBezTo>
                    <a:pt x="1615" y="1371"/>
                    <a:pt x="1552" y="1435"/>
                    <a:pt x="1489" y="1498"/>
                  </a:cubicBezTo>
                  <a:cubicBezTo>
                    <a:pt x="1378" y="1577"/>
                    <a:pt x="1243" y="1617"/>
                    <a:pt x="1109" y="1617"/>
                  </a:cubicBezTo>
                  <a:cubicBezTo>
                    <a:pt x="974" y="1617"/>
                    <a:pt x="840" y="1577"/>
                    <a:pt x="729" y="1498"/>
                  </a:cubicBezTo>
                  <a:cubicBezTo>
                    <a:pt x="665" y="1466"/>
                    <a:pt x="634" y="1435"/>
                    <a:pt x="602" y="1403"/>
                  </a:cubicBezTo>
                  <a:cubicBezTo>
                    <a:pt x="412" y="1181"/>
                    <a:pt x="412" y="896"/>
                    <a:pt x="570" y="643"/>
                  </a:cubicBezTo>
                  <a:cubicBezTo>
                    <a:pt x="602" y="611"/>
                    <a:pt x="634" y="548"/>
                    <a:pt x="697" y="516"/>
                  </a:cubicBezTo>
                  <a:cubicBezTo>
                    <a:pt x="824" y="421"/>
                    <a:pt x="950" y="389"/>
                    <a:pt x="1109" y="389"/>
                  </a:cubicBezTo>
                  <a:close/>
                  <a:moveTo>
                    <a:pt x="1119" y="1"/>
                  </a:moveTo>
                  <a:cubicBezTo>
                    <a:pt x="880" y="1"/>
                    <a:pt x="644" y="81"/>
                    <a:pt x="444" y="231"/>
                  </a:cubicBezTo>
                  <a:cubicBezTo>
                    <a:pt x="380" y="294"/>
                    <a:pt x="317" y="358"/>
                    <a:pt x="254" y="421"/>
                  </a:cubicBezTo>
                  <a:cubicBezTo>
                    <a:pt x="0" y="801"/>
                    <a:pt x="32" y="1276"/>
                    <a:pt x="317" y="1625"/>
                  </a:cubicBezTo>
                  <a:cubicBezTo>
                    <a:pt x="380" y="1688"/>
                    <a:pt x="444" y="1751"/>
                    <a:pt x="507" y="1815"/>
                  </a:cubicBezTo>
                  <a:cubicBezTo>
                    <a:pt x="697" y="1941"/>
                    <a:pt x="887" y="2005"/>
                    <a:pt x="1109" y="2005"/>
                  </a:cubicBezTo>
                  <a:cubicBezTo>
                    <a:pt x="1330" y="2005"/>
                    <a:pt x="1520" y="1910"/>
                    <a:pt x="1710" y="1783"/>
                  </a:cubicBezTo>
                  <a:cubicBezTo>
                    <a:pt x="1805" y="1720"/>
                    <a:pt x="1900" y="1625"/>
                    <a:pt x="1964" y="1498"/>
                  </a:cubicBezTo>
                  <a:cubicBezTo>
                    <a:pt x="2217" y="1118"/>
                    <a:pt x="2154" y="643"/>
                    <a:pt x="1837" y="326"/>
                  </a:cubicBezTo>
                  <a:cubicBezTo>
                    <a:pt x="1805" y="263"/>
                    <a:pt x="1774" y="231"/>
                    <a:pt x="1742" y="199"/>
                  </a:cubicBezTo>
                  <a:cubicBezTo>
                    <a:pt x="1548" y="65"/>
                    <a:pt x="1332" y="1"/>
                    <a:pt x="111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36"/>
            <p:cNvSpPr/>
            <p:nvPr/>
          </p:nvSpPr>
          <p:spPr>
            <a:xfrm>
              <a:off x="1246775" y="2271800"/>
              <a:ext cx="81575" cy="58900"/>
            </a:xfrm>
            <a:custGeom>
              <a:avLst/>
              <a:gdLst/>
              <a:ahLst/>
              <a:cxnLst/>
              <a:rect l="l" t="t" r="r" b="b"/>
              <a:pathLst>
                <a:path w="3263" h="2356" extrusionOk="0">
                  <a:moveTo>
                    <a:pt x="682" y="0"/>
                  </a:moveTo>
                  <a:cubicBezTo>
                    <a:pt x="432" y="0"/>
                    <a:pt x="263" y="57"/>
                    <a:pt x="159" y="135"/>
                  </a:cubicBezTo>
                  <a:cubicBezTo>
                    <a:pt x="64" y="198"/>
                    <a:pt x="0" y="293"/>
                    <a:pt x="0" y="388"/>
                  </a:cubicBezTo>
                  <a:lnTo>
                    <a:pt x="0" y="2099"/>
                  </a:lnTo>
                  <a:cubicBezTo>
                    <a:pt x="0" y="2099"/>
                    <a:pt x="232" y="1867"/>
                    <a:pt x="591" y="1867"/>
                  </a:cubicBezTo>
                  <a:cubicBezTo>
                    <a:pt x="673" y="1867"/>
                    <a:pt x="762" y="1879"/>
                    <a:pt x="855" y="1908"/>
                  </a:cubicBezTo>
                  <a:cubicBezTo>
                    <a:pt x="1225" y="2007"/>
                    <a:pt x="1902" y="2355"/>
                    <a:pt x="2632" y="2355"/>
                  </a:cubicBezTo>
                  <a:cubicBezTo>
                    <a:pt x="2840" y="2355"/>
                    <a:pt x="3052" y="2327"/>
                    <a:pt x="3262" y="2257"/>
                  </a:cubicBezTo>
                  <a:lnTo>
                    <a:pt x="3262" y="452"/>
                  </a:lnTo>
                  <a:cubicBezTo>
                    <a:pt x="3141" y="479"/>
                    <a:pt x="3017" y="490"/>
                    <a:pt x="2893" y="490"/>
                  </a:cubicBezTo>
                  <a:cubicBezTo>
                    <a:pt x="2137" y="490"/>
                    <a:pt x="1345" y="63"/>
                    <a:pt x="855" y="8"/>
                  </a:cubicBezTo>
                  <a:cubicBezTo>
                    <a:pt x="794" y="3"/>
                    <a:pt x="736" y="0"/>
                    <a:pt x="68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36"/>
            <p:cNvSpPr/>
            <p:nvPr/>
          </p:nvSpPr>
          <p:spPr>
            <a:xfrm>
              <a:off x="1242025" y="2267100"/>
              <a:ext cx="91075" cy="276475"/>
            </a:xfrm>
            <a:custGeom>
              <a:avLst/>
              <a:gdLst/>
              <a:ahLst/>
              <a:cxnLst/>
              <a:rect l="l" t="t" r="r" b="b"/>
              <a:pathLst>
                <a:path w="3643" h="11059" extrusionOk="0">
                  <a:moveTo>
                    <a:pt x="866" y="378"/>
                  </a:moveTo>
                  <a:cubicBezTo>
                    <a:pt x="912" y="378"/>
                    <a:pt x="961" y="381"/>
                    <a:pt x="1014" y="386"/>
                  </a:cubicBezTo>
                  <a:cubicBezTo>
                    <a:pt x="1204" y="418"/>
                    <a:pt x="1425" y="481"/>
                    <a:pt x="1679" y="576"/>
                  </a:cubicBezTo>
                  <a:cubicBezTo>
                    <a:pt x="2112" y="721"/>
                    <a:pt x="2599" y="865"/>
                    <a:pt x="3114" y="865"/>
                  </a:cubicBezTo>
                  <a:cubicBezTo>
                    <a:pt x="3163" y="865"/>
                    <a:pt x="3213" y="864"/>
                    <a:pt x="3262" y="861"/>
                  </a:cubicBezTo>
                  <a:lnTo>
                    <a:pt x="3262" y="2287"/>
                  </a:lnTo>
                  <a:cubicBezTo>
                    <a:pt x="3114" y="2322"/>
                    <a:pt x="2966" y="2337"/>
                    <a:pt x="2820" y="2337"/>
                  </a:cubicBezTo>
                  <a:cubicBezTo>
                    <a:pt x="2310" y="2337"/>
                    <a:pt x="1826" y="2156"/>
                    <a:pt x="1457" y="2033"/>
                  </a:cubicBezTo>
                  <a:cubicBezTo>
                    <a:pt x="1330" y="1970"/>
                    <a:pt x="1204" y="1938"/>
                    <a:pt x="1109" y="1906"/>
                  </a:cubicBezTo>
                  <a:cubicBezTo>
                    <a:pt x="982" y="1875"/>
                    <a:pt x="887" y="1875"/>
                    <a:pt x="792" y="1875"/>
                  </a:cubicBezTo>
                  <a:cubicBezTo>
                    <a:pt x="634" y="1875"/>
                    <a:pt x="475" y="1906"/>
                    <a:pt x="380" y="1938"/>
                  </a:cubicBezTo>
                  <a:lnTo>
                    <a:pt x="380" y="576"/>
                  </a:lnTo>
                  <a:cubicBezTo>
                    <a:pt x="380" y="545"/>
                    <a:pt x="380" y="513"/>
                    <a:pt x="444" y="481"/>
                  </a:cubicBezTo>
                  <a:cubicBezTo>
                    <a:pt x="521" y="430"/>
                    <a:pt x="662" y="378"/>
                    <a:pt x="866" y="378"/>
                  </a:cubicBezTo>
                  <a:close/>
                  <a:moveTo>
                    <a:pt x="919" y="0"/>
                  </a:moveTo>
                  <a:cubicBezTo>
                    <a:pt x="592" y="0"/>
                    <a:pt x="363" y="82"/>
                    <a:pt x="254" y="165"/>
                  </a:cubicBezTo>
                  <a:cubicBezTo>
                    <a:pt x="95" y="228"/>
                    <a:pt x="0" y="418"/>
                    <a:pt x="0" y="576"/>
                  </a:cubicBezTo>
                  <a:lnTo>
                    <a:pt x="0" y="2255"/>
                  </a:lnTo>
                  <a:lnTo>
                    <a:pt x="0" y="10869"/>
                  </a:lnTo>
                  <a:cubicBezTo>
                    <a:pt x="0" y="10964"/>
                    <a:pt x="95" y="11059"/>
                    <a:pt x="190" y="11059"/>
                  </a:cubicBezTo>
                  <a:cubicBezTo>
                    <a:pt x="285" y="11059"/>
                    <a:pt x="380" y="10964"/>
                    <a:pt x="380" y="10869"/>
                  </a:cubicBezTo>
                  <a:lnTo>
                    <a:pt x="380" y="2350"/>
                  </a:lnTo>
                  <a:cubicBezTo>
                    <a:pt x="447" y="2306"/>
                    <a:pt x="574" y="2246"/>
                    <a:pt x="752" y="2246"/>
                  </a:cubicBezTo>
                  <a:cubicBezTo>
                    <a:pt x="830" y="2246"/>
                    <a:pt x="918" y="2258"/>
                    <a:pt x="1014" y="2287"/>
                  </a:cubicBezTo>
                  <a:cubicBezTo>
                    <a:pt x="1109" y="2287"/>
                    <a:pt x="1204" y="2350"/>
                    <a:pt x="1330" y="2382"/>
                  </a:cubicBezTo>
                  <a:cubicBezTo>
                    <a:pt x="1715" y="2517"/>
                    <a:pt x="2244" y="2717"/>
                    <a:pt x="2815" y="2717"/>
                  </a:cubicBezTo>
                  <a:cubicBezTo>
                    <a:pt x="3044" y="2717"/>
                    <a:pt x="3280" y="2685"/>
                    <a:pt x="3516" y="2603"/>
                  </a:cubicBezTo>
                  <a:cubicBezTo>
                    <a:pt x="3579" y="2572"/>
                    <a:pt x="3642" y="2508"/>
                    <a:pt x="3642" y="2413"/>
                  </a:cubicBezTo>
                  <a:lnTo>
                    <a:pt x="3642" y="640"/>
                  </a:lnTo>
                  <a:cubicBezTo>
                    <a:pt x="3642" y="576"/>
                    <a:pt x="3611" y="513"/>
                    <a:pt x="3547" y="481"/>
                  </a:cubicBezTo>
                  <a:cubicBezTo>
                    <a:pt x="3516" y="450"/>
                    <a:pt x="3452" y="450"/>
                    <a:pt x="3389" y="450"/>
                  </a:cubicBezTo>
                  <a:cubicBezTo>
                    <a:pt x="3275" y="478"/>
                    <a:pt x="3157" y="491"/>
                    <a:pt x="3038" y="491"/>
                  </a:cubicBezTo>
                  <a:cubicBezTo>
                    <a:pt x="2629" y="491"/>
                    <a:pt x="2198" y="344"/>
                    <a:pt x="1806" y="196"/>
                  </a:cubicBezTo>
                  <a:cubicBezTo>
                    <a:pt x="1520" y="133"/>
                    <a:pt x="1299" y="38"/>
                    <a:pt x="1077" y="6"/>
                  </a:cubicBezTo>
                  <a:cubicBezTo>
                    <a:pt x="1022" y="2"/>
                    <a:pt x="969" y="0"/>
                    <a:pt x="9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36"/>
            <p:cNvSpPr/>
            <p:nvPr/>
          </p:nvSpPr>
          <p:spPr>
            <a:xfrm>
              <a:off x="941950" y="2493675"/>
              <a:ext cx="320675" cy="124325"/>
            </a:xfrm>
            <a:custGeom>
              <a:avLst/>
              <a:gdLst/>
              <a:ahLst/>
              <a:cxnLst/>
              <a:rect l="l" t="t" r="r" b="b"/>
              <a:pathLst>
                <a:path w="12827" h="4973" extrusionOk="0">
                  <a:moveTo>
                    <a:pt x="12827" y="1"/>
                  </a:moveTo>
                  <a:lnTo>
                    <a:pt x="8013" y="1014"/>
                  </a:lnTo>
                  <a:lnTo>
                    <a:pt x="6145" y="3231"/>
                  </a:lnTo>
                  <a:lnTo>
                    <a:pt x="1173" y="4403"/>
                  </a:lnTo>
                  <a:lnTo>
                    <a:pt x="1" y="4403"/>
                  </a:lnTo>
                  <a:lnTo>
                    <a:pt x="1" y="4973"/>
                  </a:lnTo>
                  <a:lnTo>
                    <a:pt x="12827" y="4973"/>
                  </a:lnTo>
                  <a:lnTo>
                    <a:pt x="12827"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36"/>
            <p:cNvSpPr/>
            <p:nvPr/>
          </p:nvSpPr>
          <p:spPr>
            <a:xfrm>
              <a:off x="937200" y="2489525"/>
              <a:ext cx="330175" cy="133225"/>
            </a:xfrm>
            <a:custGeom>
              <a:avLst/>
              <a:gdLst/>
              <a:ahLst/>
              <a:cxnLst/>
              <a:rect l="l" t="t" r="r" b="b"/>
              <a:pathLst>
                <a:path w="13207" h="5329" extrusionOk="0">
                  <a:moveTo>
                    <a:pt x="13035" y="0"/>
                  </a:moveTo>
                  <a:cubicBezTo>
                    <a:pt x="13019" y="0"/>
                    <a:pt x="13002" y="3"/>
                    <a:pt x="12985" y="8"/>
                  </a:cubicBezTo>
                  <a:lnTo>
                    <a:pt x="8140" y="990"/>
                  </a:lnTo>
                  <a:cubicBezTo>
                    <a:pt x="8108" y="990"/>
                    <a:pt x="8076" y="1022"/>
                    <a:pt x="8045" y="1053"/>
                  </a:cubicBezTo>
                  <a:lnTo>
                    <a:pt x="6208" y="3239"/>
                  </a:lnTo>
                  <a:lnTo>
                    <a:pt x="1363" y="4379"/>
                  </a:lnTo>
                  <a:lnTo>
                    <a:pt x="191" y="4379"/>
                  </a:lnTo>
                  <a:cubicBezTo>
                    <a:pt x="159" y="4379"/>
                    <a:pt x="96" y="4379"/>
                    <a:pt x="64" y="4442"/>
                  </a:cubicBezTo>
                  <a:cubicBezTo>
                    <a:pt x="32" y="4474"/>
                    <a:pt x="1" y="4505"/>
                    <a:pt x="1" y="4569"/>
                  </a:cubicBezTo>
                  <a:lnTo>
                    <a:pt x="1" y="5139"/>
                  </a:lnTo>
                  <a:cubicBezTo>
                    <a:pt x="1" y="5234"/>
                    <a:pt x="96" y="5329"/>
                    <a:pt x="191" y="5329"/>
                  </a:cubicBezTo>
                  <a:cubicBezTo>
                    <a:pt x="317" y="5329"/>
                    <a:pt x="381" y="5234"/>
                    <a:pt x="381" y="5139"/>
                  </a:cubicBezTo>
                  <a:lnTo>
                    <a:pt x="381" y="4759"/>
                  </a:lnTo>
                  <a:lnTo>
                    <a:pt x="1394" y="4759"/>
                  </a:lnTo>
                  <a:lnTo>
                    <a:pt x="6366" y="3587"/>
                  </a:lnTo>
                  <a:cubicBezTo>
                    <a:pt x="6398" y="3587"/>
                    <a:pt x="6430" y="3555"/>
                    <a:pt x="6461" y="3524"/>
                  </a:cubicBezTo>
                  <a:lnTo>
                    <a:pt x="8298" y="1338"/>
                  </a:lnTo>
                  <a:lnTo>
                    <a:pt x="13048" y="357"/>
                  </a:lnTo>
                  <a:cubicBezTo>
                    <a:pt x="13143" y="357"/>
                    <a:pt x="13207" y="262"/>
                    <a:pt x="13207" y="135"/>
                  </a:cubicBezTo>
                  <a:cubicBezTo>
                    <a:pt x="13181" y="57"/>
                    <a:pt x="13112" y="0"/>
                    <a:pt x="1303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36"/>
            <p:cNvSpPr/>
            <p:nvPr/>
          </p:nvSpPr>
          <p:spPr>
            <a:xfrm>
              <a:off x="1374250" y="2420050"/>
              <a:ext cx="61775" cy="62575"/>
            </a:xfrm>
            <a:custGeom>
              <a:avLst/>
              <a:gdLst/>
              <a:ahLst/>
              <a:cxnLst/>
              <a:rect l="l" t="t" r="r" b="b"/>
              <a:pathLst>
                <a:path w="2471" h="2503" extrusionOk="0">
                  <a:moveTo>
                    <a:pt x="1235" y="380"/>
                  </a:moveTo>
                  <a:cubicBezTo>
                    <a:pt x="1710" y="380"/>
                    <a:pt x="2090" y="760"/>
                    <a:pt x="2090" y="1236"/>
                  </a:cubicBezTo>
                  <a:cubicBezTo>
                    <a:pt x="2090" y="1742"/>
                    <a:pt x="1710" y="2122"/>
                    <a:pt x="1235" y="2122"/>
                  </a:cubicBezTo>
                  <a:cubicBezTo>
                    <a:pt x="760" y="2122"/>
                    <a:pt x="380" y="1742"/>
                    <a:pt x="380" y="1236"/>
                  </a:cubicBezTo>
                  <a:cubicBezTo>
                    <a:pt x="380" y="760"/>
                    <a:pt x="760" y="380"/>
                    <a:pt x="1235" y="380"/>
                  </a:cubicBezTo>
                  <a:close/>
                  <a:moveTo>
                    <a:pt x="1235" y="0"/>
                  </a:moveTo>
                  <a:cubicBezTo>
                    <a:pt x="538" y="0"/>
                    <a:pt x="0" y="539"/>
                    <a:pt x="0" y="1236"/>
                  </a:cubicBezTo>
                  <a:cubicBezTo>
                    <a:pt x="0" y="1932"/>
                    <a:pt x="538" y="2502"/>
                    <a:pt x="1235" y="2502"/>
                  </a:cubicBezTo>
                  <a:cubicBezTo>
                    <a:pt x="1932" y="2502"/>
                    <a:pt x="2470" y="1932"/>
                    <a:pt x="2470" y="1236"/>
                  </a:cubicBezTo>
                  <a:cubicBezTo>
                    <a:pt x="2470" y="539"/>
                    <a:pt x="1932" y="0"/>
                    <a:pt x="123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36"/>
            <p:cNvSpPr/>
            <p:nvPr/>
          </p:nvSpPr>
          <p:spPr>
            <a:xfrm>
              <a:off x="1347325" y="2484175"/>
              <a:ext cx="115625" cy="244675"/>
            </a:xfrm>
            <a:custGeom>
              <a:avLst/>
              <a:gdLst/>
              <a:ahLst/>
              <a:cxnLst/>
              <a:rect l="l" t="t" r="r" b="b"/>
              <a:pathLst>
                <a:path w="4625" h="9787" extrusionOk="0">
                  <a:moveTo>
                    <a:pt x="3104" y="381"/>
                  </a:moveTo>
                  <a:cubicBezTo>
                    <a:pt x="3737" y="412"/>
                    <a:pt x="4276" y="887"/>
                    <a:pt x="4244" y="1489"/>
                  </a:cubicBezTo>
                  <a:lnTo>
                    <a:pt x="4244" y="4561"/>
                  </a:lnTo>
                  <a:cubicBezTo>
                    <a:pt x="4215" y="4676"/>
                    <a:pt x="4107" y="4818"/>
                    <a:pt x="3944" y="4818"/>
                  </a:cubicBezTo>
                  <a:cubicBezTo>
                    <a:pt x="3929" y="4818"/>
                    <a:pt x="3912" y="4817"/>
                    <a:pt x="3896" y="4814"/>
                  </a:cubicBezTo>
                  <a:cubicBezTo>
                    <a:pt x="3801" y="4814"/>
                    <a:pt x="3706" y="4783"/>
                    <a:pt x="3642" y="4688"/>
                  </a:cubicBezTo>
                  <a:cubicBezTo>
                    <a:pt x="3579" y="4624"/>
                    <a:pt x="3484" y="4593"/>
                    <a:pt x="3421" y="4593"/>
                  </a:cubicBezTo>
                  <a:cubicBezTo>
                    <a:pt x="3326" y="4624"/>
                    <a:pt x="3294" y="4719"/>
                    <a:pt x="3294" y="4783"/>
                  </a:cubicBezTo>
                  <a:lnTo>
                    <a:pt x="3294" y="8995"/>
                  </a:lnTo>
                  <a:cubicBezTo>
                    <a:pt x="3294" y="9185"/>
                    <a:pt x="3167" y="9406"/>
                    <a:pt x="2882" y="9406"/>
                  </a:cubicBezTo>
                  <a:cubicBezTo>
                    <a:pt x="2566" y="9406"/>
                    <a:pt x="2502" y="9090"/>
                    <a:pt x="2471" y="9058"/>
                  </a:cubicBezTo>
                  <a:cubicBezTo>
                    <a:pt x="2471" y="8963"/>
                    <a:pt x="2376" y="8900"/>
                    <a:pt x="2312" y="8900"/>
                  </a:cubicBezTo>
                  <a:cubicBezTo>
                    <a:pt x="2217" y="8900"/>
                    <a:pt x="2122" y="8963"/>
                    <a:pt x="2122" y="9058"/>
                  </a:cubicBezTo>
                  <a:cubicBezTo>
                    <a:pt x="2091" y="9058"/>
                    <a:pt x="2027" y="9375"/>
                    <a:pt x="1742" y="9406"/>
                  </a:cubicBezTo>
                  <a:cubicBezTo>
                    <a:pt x="1703" y="9414"/>
                    <a:pt x="1665" y="9418"/>
                    <a:pt x="1629" y="9418"/>
                  </a:cubicBezTo>
                  <a:cubicBezTo>
                    <a:pt x="1522" y="9418"/>
                    <a:pt x="1433" y="9383"/>
                    <a:pt x="1362" y="9311"/>
                  </a:cubicBezTo>
                  <a:cubicBezTo>
                    <a:pt x="1330" y="9280"/>
                    <a:pt x="1267" y="9185"/>
                    <a:pt x="1267" y="9058"/>
                  </a:cubicBezTo>
                  <a:lnTo>
                    <a:pt x="1267" y="4878"/>
                  </a:lnTo>
                  <a:cubicBezTo>
                    <a:pt x="1267" y="4814"/>
                    <a:pt x="1204" y="4719"/>
                    <a:pt x="1140" y="4719"/>
                  </a:cubicBezTo>
                  <a:cubicBezTo>
                    <a:pt x="1109" y="4688"/>
                    <a:pt x="1109" y="4688"/>
                    <a:pt x="1077" y="4688"/>
                  </a:cubicBezTo>
                  <a:cubicBezTo>
                    <a:pt x="1014" y="4688"/>
                    <a:pt x="982" y="4719"/>
                    <a:pt x="950" y="4751"/>
                  </a:cubicBezTo>
                  <a:cubicBezTo>
                    <a:pt x="887" y="4814"/>
                    <a:pt x="792" y="4846"/>
                    <a:pt x="697" y="4846"/>
                  </a:cubicBezTo>
                  <a:cubicBezTo>
                    <a:pt x="602" y="4846"/>
                    <a:pt x="539" y="4814"/>
                    <a:pt x="475" y="4751"/>
                  </a:cubicBezTo>
                  <a:cubicBezTo>
                    <a:pt x="412" y="4719"/>
                    <a:pt x="380" y="4624"/>
                    <a:pt x="380" y="4561"/>
                  </a:cubicBezTo>
                  <a:lnTo>
                    <a:pt x="412" y="1362"/>
                  </a:lnTo>
                  <a:cubicBezTo>
                    <a:pt x="412" y="571"/>
                    <a:pt x="1267" y="381"/>
                    <a:pt x="1584" y="381"/>
                  </a:cubicBezTo>
                  <a:close/>
                  <a:moveTo>
                    <a:pt x="1552" y="1"/>
                  </a:moveTo>
                  <a:cubicBezTo>
                    <a:pt x="950" y="1"/>
                    <a:pt x="32" y="412"/>
                    <a:pt x="0" y="1362"/>
                  </a:cubicBezTo>
                  <a:lnTo>
                    <a:pt x="0" y="4561"/>
                  </a:lnTo>
                  <a:cubicBezTo>
                    <a:pt x="0" y="4751"/>
                    <a:pt x="64" y="4909"/>
                    <a:pt x="190" y="5036"/>
                  </a:cubicBezTo>
                  <a:cubicBezTo>
                    <a:pt x="317" y="5163"/>
                    <a:pt x="507" y="5226"/>
                    <a:pt x="697" y="5226"/>
                  </a:cubicBezTo>
                  <a:cubicBezTo>
                    <a:pt x="760" y="5226"/>
                    <a:pt x="824" y="5226"/>
                    <a:pt x="887" y="5194"/>
                  </a:cubicBezTo>
                  <a:lnTo>
                    <a:pt x="887" y="9058"/>
                  </a:lnTo>
                  <a:cubicBezTo>
                    <a:pt x="887" y="9280"/>
                    <a:pt x="950" y="9470"/>
                    <a:pt x="1109" y="9596"/>
                  </a:cubicBezTo>
                  <a:cubicBezTo>
                    <a:pt x="1267" y="9723"/>
                    <a:pt x="1457" y="9786"/>
                    <a:pt x="1647" y="9786"/>
                  </a:cubicBezTo>
                  <a:lnTo>
                    <a:pt x="1774" y="9786"/>
                  </a:lnTo>
                  <a:cubicBezTo>
                    <a:pt x="2027" y="9755"/>
                    <a:pt x="2186" y="9628"/>
                    <a:pt x="2281" y="9533"/>
                  </a:cubicBezTo>
                  <a:cubicBezTo>
                    <a:pt x="2407" y="9660"/>
                    <a:pt x="2597" y="9786"/>
                    <a:pt x="2882" y="9786"/>
                  </a:cubicBezTo>
                  <a:cubicBezTo>
                    <a:pt x="3326" y="9786"/>
                    <a:pt x="3674" y="9438"/>
                    <a:pt x="3674" y="8995"/>
                  </a:cubicBezTo>
                  <a:lnTo>
                    <a:pt x="3674" y="5163"/>
                  </a:lnTo>
                  <a:cubicBezTo>
                    <a:pt x="3737" y="5194"/>
                    <a:pt x="3801" y="5194"/>
                    <a:pt x="3896" y="5194"/>
                  </a:cubicBezTo>
                  <a:cubicBezTo>
                    <a:pt x="4276" y="5194"/>
                    <a:pt x="4592" y="4909"/>
                    <a:pt x="4592" y="4529"/>
                  </a:cubicBezTo>
                  <a:lnTo>
                    <a:pt x="4624" y="1489"/>
                  </a:lnTo>
                  <a:cubicBezTo>
                    <a:pt x="4624" y="666"/>
                    <a:pt x="3959" y="32"/>
                    <a:pt x="31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36"/>
            <p:cNvSpPr/>
            <p:nvPr/>
          </p:nvSpPr>
          <p:spPr>
            <a:xfrm>
              <a:off x="1433625" y="2526925"/>
              <a:ext cx="800" cy="76825"/>
            </a:xfrm>
            <a:custGeom>
              <a:avLst/>
              <a:gdLst/>
              <a:ahLst/>
              <a:cxnLst/>
              <a:rect l="l" t="t" r="r" b="b"/>
              <a:pathLst>
                <a:path w="32" h="3073" extrusionOk="0">
                  <a:moveTo>
                    <a:pt x="0" y="1"/>
                  </a:moveTo>
                  <a:lnTo>
                    <a:pt x="32" y="307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36"/>
            <p:cNvSpPr/>
            <p:nvPr/>
          </p:nvSpPr>
          <p:spPr>
            <a:xfrm>
              <a:off x="1428875" y="2522175"/>
              <a:ext cx="10300" cy="86325"/>
            </a:xfrm>
            <a:custGeom>
              <a:avLst/>
              <a:gdLst/>
              <a:ahLst/>
              <a:cxnLst/>
              <a:rect l="l" t="t" r="r" b="b"/>
              <a:pathLst>
                <a:path w="412" h="3453" extrusionOk="0">
                  <a:moveTo>
                    <a:pt x="190" y="1"/>
                  </a:moveTo>
                  <a:cubicBezTo>
                    <a:pt x="95" y="1"/>
                    <a:pt x="0" y="96"/>
                    <a:pt x="0" y="191"/>
                  </a:cubicBezTo>
                  <a:lnTo>
                    <a:pt x="32" y="3263"/>
                  </a:lnTo>
                  <a:cubicBezTo>
                    <a:pt x="32" y="3358"/>
                    <a:pt x="95" y="3453"/>
                    <a:pt x="222" y="3453"/>
                  </a:cubicBezTo>
                  <a:cubicBezTo>
                    <a:pt x="317" y="3453"/>
                    <a:pt x="412" y="3358"/>
                    <a:pt x="412" y="3263"/>
                  </a:cubicBezTo>
                  <a:lnTo>
                    <a:pt x="380" y="191"/>
                  </a:lnTo>
                  <a:cubicBezTo>
                    <a:pt x="380" y="96"/>
                    <a:pt x="317" y="1"/>
                    <a:pt x="1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36"/>
            <p:cNvSpPr/>
            <p:nvPr/>
          </p:nvSpPr>
          <p:spPr>
            <a:xfrm>
              <a:off x="1369500" y="2522175"/>
              <a:ext cx="9525" cy="88700"/>
            </a:xfrm>
            <a:custGeom>
              <a:avLst/>
              <a:gdLst/>
              <a:ahLst/>
              <a:cxnLst/>
              <a:rect l="l" t="t" r="r" b="b"/>
              <a:pathLst>
                <a:path w="381" h="3548" extrusionOk="0">
                  <a:moveTo>
                    <a:pt x="190" y="1"/>
                  </a:moveTo>
                  <a:cubicBezTo>
                    <a:pt x="63" y="1"/>
                    <a:pt x="0" y="96"/>
                    <a:pt x="0" y="191"/>
                  </a:cubicBezTo>
                  <a:lnTo>
                    <a:pt x="0" y="3358"/>
                  </a:lnTo>
                  <a:cubicBezTo>
                    <a:pt x="0" y="3453"/>
                    <a:pt x="95" y="3548"/>
                    <a:pt x="190" y="3548"/>
                  </a:cubicBezTo>
                  <a:cubicBezTo>
                    <a:pt x="285" y="3548"/>
                    <a:pt x="380" y="3453"/>
                    <a:pt x="380" y="3358"/>
                  </a:cubicBezTo>
                  <a:lnTo>
                    <a:pt x="380" y="191"/>
                  </a:lnTo>
                  <a:cubicBezTo>
                    <a:pt x="380" y="96"/>
                    <a:pt x="285" y="1"/>
                    <a:pt x="1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36"/>
            <p:cNvSpPr/>
            <p:nvPr/>
          </p:nvSpPr>
          <p:spPr>
            <a:xfrm>
              <a:off x="1399575" y="2598175"/>
              <a:ext cx="9525" cy="118000"/>
            </a:xfrm>
            <a:custGeom>
              <a:avLst/>
              <a:gdLst/>
              <a:ahLst/>
              <a:cxnLst/>
              <a:rect l="l" t="t" r="r" b="b"/>
              <a:pathLst>
                <a:path w="381" h="4720" extrusionOk="0">
                  <a:moveTo>
                    <a:pt x="191" y="1"/>
                  </a:moveTo>
                  <a:cubicBezTo>
                    <a:pt x="96" y="1"/>
                    <a:pt x="1" y="64"/>
                    <a:pt x="1" y="191"/>
                  </a:cubicBezTo>
                  <a:lnTo>
                    <a:pt x="1" y="4530"/>
                  </a:lnTo>
                  <a:cubicBezTo>
                    <a:pt x="1" y="4625"/>
                    <a:pt x="96" y="4720"/>
                    <a:pt x="191" y="4720"/>
                  </a:cubicBezTo>
                  <a:cubicBezTo>
                    <a:pt x="317" y="4720"/>
                    <a:pt x="381" y="4625"/>
                    <a:pt x="381" y="4530"/>
                  </a:cubicBezTo>
                  <a:lnTo>
                    <a:pt x="381" y="191"/>
                  </a:lnTo>
                  <a:cubicBezTo>
                    <a:pt x="381" y="64"/>
                    <a:pt x="317"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36"/>
            <p:cNvSpPr/>
            <p:nvPr/>
          </p:nvSpPr>
          <p:spPr>
            <a:xfrm>
              <a:off x="1524675" y="2419250"/>
              <a:ext cx="61775" cy="62575"/>
            </a:xfrm>
            <a:custGeom>
              <a:avLst/>
              <a:gdLst/>
              <a:ahLst/>
              <a:cxnLst/>
              <a:rect l="l" t="t" r="r" b="b"/>
              <a:pathLst>
                <a:path w="2471" h="2503" extrusionOk="0">
                  <a:moveTo>
                    <a:pt x="1235" y="381"/>
                  </a:moveTo>
                  <a:cubicBezTo>
                    <a:pt x="1710" y="381"/>
                    <a:pt x="2090" y="761"/>
                    <a:pt x="2090" y="1236"/>
                  </a:cubicBezTo>
                  <a:cubicBezTo>
                    <a:pt x="2090" y="1743"/>
                    <a:pt x="1710" y="2123"/>
                    <a:pt x="1235" y="2123"/>
                  </a:cubicBezTo>
                  <a:cubicBezTo>
                    <a:pt x="760" y="2123"/>
                    <a:pt x="380" y="1743"/>
                    <a:pt x="380" y="1236"/>
                  </a:cubicBezTo>
                  <a:cubicBezTo>
                    <a:pt x="380" y="761"/>
                    <a:pt x="760" y="381"/>
                    <a:pt x="1235" y="381"/>
                  </a:cubicBezTo>
                  <a:close/>
                  <a:moveTo>
                    <a:pt x="1235" y="1"/>
                  </a:moveTo>
                  <a:cubicBezTo>
                    <a:pt x="570" y="1"/>
                    <a:pt x="0" y="571"/>
                    <a:pt x="0" y="1236"/>
                  </a:cubicBezTo>
                  <a:cubicBezTo>
                    <a:pt x="0" y="1933"/>
                    <a:pt x="570" y="2503"/>
                    <a:pt x="1235" y="2503"/>
                  </a:cubicBezTo>
                  <a:cubicBezTo>
                    <a:pt x="1932" y="2503"/>
                    <a:pt x="2470" y="1933"/>
                    <a:pt x="2470" y="1236"/>
                  </a:cubicBezTo>
                  <a:cubicBezTo>
                    <a:pt x="2470" y="571"/>
                    <a:pt x="1932" y="1"/>
                    <a:pt x="12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36"/>
            <p:cNvSpPr/>
            <p:nvPr/>
          </p:nvSpPr>
          <p:spPr>
            <a:xfrm>
              <a:off x="1497750" y="2483375"/>
              <a:ext cx="116400" cy="244675"/>
            </a:xfrm>
            <a:custGeom>
              <a:avLst/>
              <a:gdLst/>
              <a:ahLst/>
              <a:cxnLst/>
              <a:rect l="l" t="t" r="r" b="b"/>
              <a:pathLst>
                <a:path w="4656" h="9787" extrusionOk="0">
                  <a:moveTo>
                    <a:pt x="3104" y="381"/>
                  </a:moveTo>
                  <a:cubicBezTo>
                    <a:pt x="3769" y="381"/>
                    <a:pt x="4276" y="888"/>
                    <a:pt x="4276" y="1489"/>
                  </a:cubicBezTo>
                  <a:lnTo>
                    <a:pt x="4244" y="4530"/>
                  </a:lnTo>
                  <a:cubicBezTo>
                    <a:pt x="4244" y="4688"/>
                    <a:pt x="4086" y="4815"/>
                    <a:pt x="3896" y="4815"/>
                  </a:cubicBezTo>
                  <a:cubicBezTo>
                    <a:pt x="3801" y="4815"/>
                    <a:pt x="3706" y="4783"/>
                    <a:pt x="3642" y="4688"/>
                  </a:cubicBezTo>
                  <a:cubicBezTo>
                    <a:pt x="3579" y="4625"/>
                    <a:pt x="3516" y="4593"/>
                    <a:pt x="3421" y="4593"/>
                  </a:cubicBezTo>
                  <a:cubicBezTo>
                    <a:pt x="3357" y="4625"/>
                    <a:pt x="3294" y="4688"/>
                    <a:pt x="3294" y="4783"/>
                  </a:cubicBezTo>
                  <a:lnTo>
                    <a:pt x="3294" y="8995"/>
                  </a:lnTo>
                  <a:cubicBezTo>
                    <a:pt x="3294" y="9185"/>
                    <a:pt x="3167" y="9407"/>
                    <a:pt x="2882" y="9407"/>
                  </a:cubicBezTo>
                  <a:cubicBezTo>
                    <a:pt x="2566" y="9407"/>
                    <a:pt x="2502" y="9090"/>
                    <a:pt x="2502" y="9058"/>
                  </a:cubicBezTo>
                  <a:cubicBezTo>
                    <a:pt x="2471" y="8963"/>
                    <a:pt x="2407" y="8900"/>
                    <a:pt x="2312" y="8900"/>
                  </a:cubicBezTo>
                  <a:cubicBezTo>
                    <a:pt x="2217" y="8900"/>
                    <a:pt x="2122" y="8963"/>
                    <a:pt x="2122" y="9058"/>
                  </a:cubicBezTo>
                  <a:cubicBezTo>
                    <a:pt x="2122" y="9058"/>
                    <a:pt x="2059" y="9375"/>
                    <a:pt x="1742" y="9407"/>
                  </a:cubicBezTo>
                  <a:cubicBezTo>
                    <a:pt x="1703" y="9415"/>
                    <a:pt x="1665" y="9418"/>
                    <a:pt x="1629" y="9418"/>
                  </a:cubicBezTo>
                  <a:cubicBezTo>
                    <a:pt x="1523" y="9418"/>
                    <a:pt x="1434" y="9383"/>
                    <a:pt x="1362" y="9312"/>
                  </a:cubicBezTo>
                  <a:cubicBezTo>
                    <a:pt x="1331" y="9280"/>
                    <a:pt x="1267" y="9185"/>
                    <a:pt x="1267" y="9090"/>
                  </a:cubicBezTo>
                  <a:lnTo>
                    <a:pt x="1267" y="4878"/>
                  </a:lnTo>
                  <a:cubicBezTo>
                    <a:pt x="1267" y="4815"/>
                    <a:pt x="1204" y="4720"/>
                    <a:pt x="1141" y="4720"/>
                  </a:cubicBezTo>
                  <a:cubicBezTo>
                    <a:pt x="1109" y="4688"/>
                    <a:pt x="1109" y="4688"/>
                    <a:pt x="1077" y="4688"/>
                  </a:cubicBezTo>
                  <a:cubicBezTo>
                    <a:pt x="1014" y="4688"/>
                    <a:pt x="982" y="4720"/>
                    <a:pt x="951" y="4751"/>
                  </a:cubicBezTo>
                  <a:cubicBezTo>
                    <a:pt x="887" y="4815"/>
                    <a:pt x="792" y="4846"/>
                    <a:pt x="697" y="4846"/>
                  </a:cubicBezTo>
                  <a:cubicBezTo>
                    <a:pt x="602" y="4846"/>
                    <a:pt x="539" y="4815"/>
                    <a:pt x="476" y="4751"/>
                  </a:cubicBezTo>
                  <a:cubicBezTo>
                    <a:pt x="412" y="4720"/>
                    <a:pt x="381" y="4625"/>
                    <a:pt x="381" y="4561"/>
                  </a:cubicBezTo>
                  <a:lnTo>
                    <a:pt x="412" y="1363"/>
                  </a:lnTo>
                  <a:cubicBezTo>
                    <a:pt x="412" y="571"/>
                    <a:pt x="1267" y="381"/>
                    <a:pt x="1584" y="381"/>
                  </a:cubicBezTo>
                  <a:close/>
                  <a:moveTo>
                    <a:pt x="1584" y="1"/>
                  </a:moveTo>
                  <a:cubicBezTo>
                    <a:pt x="951" y="1"/>
                    <a:pt x="32" y="413"/>
                    <a:pt x="32" y="1363"/>
                  </a:cubicBezTo>
                  <a:lnTo>
                    <a:pt x="0" y="4561"/>
                  </a:lnTo>
                  <a:cubicBezTo>
                    <a:pt x="0" y="4751"/>
                    <a:pt x="64" y="4910"/>
                    <a:pt x="222" y="5036"/>
                  </a:cubicBezTo>
                  <a:cubicBezTo>
                    <a:pt x="349" y="5163"/>
                    <a:pt x="507" y="5226"/>
                    <a:pt x="697" y="5226"/>
                  </a:cubicBezTo>
                  <a:cubicBezTo>
                    <a:pt x="761" y="5226"/>
                    <a:pt x="824" y="5226"/>
                    <a:pt x="887" y="5195"/>
                  </a:cubicBezTo>
                  <a:lnTo>
                    <a:pt x="887" y="9058"/>
                  </a:lnTo>
                  <a:cubicBezTo>
                    <a:pt x="887" y="9280"/>
                    <a:pt x="982" y="9470"/>
                    <a:pt x="1141" y="9597"/>
                  </a:cubicBezTo>
                  <a:cubicBezTo>
                    <a:pt x="1267" y="9723"/>
                    <a:pt x="1457" y="9787"/>
                    <a:pt x="1679" y="9787"/>
                  </a:cubicBezTo>
                  <a:lnTo>
                    <a:pt x="1774" y="9787"/>
                  </a:lnTo>
                  <a:cubicBezTo>
                    <a:pt x="2027" y="9755"/>
                    <a:pt x="2186" y="9628"/>
                    <a:pt x="2281" y="9502"/>
                  </a:cubicBezTo>
                  <a:cubicBezTo>
                    <a:pt x="2407" y="9660"/>
                    <a:pt x="2597" y="9787"/>
                    <a:pt x="2882" y="9787"/>
                  </a:cubicBezTo>
                  <a:cubicBezTo>
                    <a:pt x="3326" y="9787"/>
                    <a:pt x="3674" y="9438"/>
                    <a:pt x="3674" y="8995"/>
                  </a:cubicBezTo>
                  <a:lnTo>
                    <a:pt x="3674" y="5163"/>
                  </a:lnTo>
                  <a:cubicBezTo>
                    <a:pt x="3737" y="5195"/>
                    <a:pt x="3832" y="5195"/>
                    <a:pt x="3896" y="5195"/>
                  </a:cubicBezTo>
                  <a:cubicBezTo>
                    <a:pt x="4307" y="5195"/>
                    <a:pt x="4593" y="4910"/>
                    <a:pt x="4624" y="4530"/>
                  </a:cubicBezTo>
                  <a:lnTo>
                    <a:pt x="4624" y="1458"/>
                  </a:lnTo>
                  <a:cubicBezTo>
                    <a:pt x="4656" y="666"/>
                    <a:pt x="3959" y="33"/>
                    <a:pt x="313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36"/>
            <p:cNvSpPr/>
            <p:nvPr/>
          </p:nvSpPr>
          <p:spPr>
            <a:xfrm>
              <a:off x="1584850" y="2526150"/>
              <a:ext cx="25" cy="76800"/>
            </a:xfrm>
            <a:custGeom>
              <a:avLst/>
              <a:gdLst/>
              <a:ahLst/>
              <a:cxnLst/>
              <a:rect l="l" t="t" r="r" b="b"/>
              <a:pathLst>
                <a:path w="1" h="3072" extrusionOk="0">
                  <a:moveTo>
                    <a:pt x="0" y="0"/>
                  </a:moveTo>
                  <a:lnTo>
                    <a:pt x="0" y="307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36"/>
            <p:cNvSpPr/>
            <p:nvPr/>
          </p:nvSpPr>
          <p:spPr>
            <a:xfrm>
              <a:off x="1580100" y="2521400"/>
              <a:ext cx="9525" cy="86300"/>
            </a:xfrm>
            <a:custGeom>
              <a:avLst/>
              <a:gdLst/>
              <a:ahLst/>
              <a:cxnLst/>
              <a:rect l="l" t="t" r="r" b="b"/>
              <a:pathLst>
                <a:path w="381" h="3452" extrusionOk="0">
                  <a:moveTo>
                    <a:pt x="190" y="0"/>
                  </a:moveTo>
                  <a:cubicBezTo>
                    <a:pt x="63" y="0"/>
                    <a:pt x="0" y="95"/>
                    <a:pt x="0" y="190"/>
                  </a:cubicBezTo>
                  <a:lnTo>
                    <a:pt x="0" y="3262"/>
                  </a:lnTo>
                  <a:cubicBezTo>
                    <a:pt x="0" y="3389"/>
                    <a:pt x="63" y="3452"/>
                    <a:pt x="190" y="3452"/>
                  </a:cubicBezTo>
                  <a:cubicBezTo>
                    <a:pt x="285" y="3452"/>
                    <a:pt x="380" y="3357"/>
                    <a:pt x="380" y="3262"/>
                  </a:cubicBezTo>
                  <a:lnTo>
                    <a:pt x="380" y="190"/>
                  </a:lnTo>
                  <a:cubicBezTo>
                    <a:pt x="380" y="95"/>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6"/>
            <p:cNvSpPr/>
            <p:nvPr/>
          </p:nvSpPr>
          <p:spPr>
            <a:xfrm>
              <a:off x="1519925" y="2521400"/>
              <a:ext cx="9525" cy="88675"/>
            </a:xfrm>
            <a:custGeom>
              <a:avLst/>
              <a:gdLst/>
              <a:ahLst/>
              <a:cxnLst/>
              <a:rect l="l" t="t" r="r" b="b"/>
              <a:pathLst>
                <a:path w="381" h="3547" extrusionOk="0">
                  <a:moveTo>
                    <a:pt x="190" y="0"/>
                  </a:moveTo>
                  <a:cubicBezTo>
                    <a:pt x="95" y="0"/>
                    <a:pt x="0" y="95"/>
                    <a:pt x="0" y="190"/>
                  </a:cubicBezTo>
                  <a:lnTo>
                    <a:pt x="0" y="3357"/>
                  </a:lnTo>
                  <a:cubicBezTo>
                    <a:pt x="0" y="3452"/>
                    <a:pt x="95" y="3547"/>
                    <a:pt x="190" y="3547"/>
                  </a:cubicBezTo>
                  <a:cubicBezTo>
                    <a:pt x="285" y="3547"/>
                    <a:pt x="380" y="3452"/>
                    <a:pt x="380" y="3357"/>
                  </a:cubicBezTo>
                  <a:lnTo>
                    <a:pt x="380" y="190"/>
                  </a:lnTo>
                  <a:cubicBezTo>
                    <a:pt x="380" y="95"/>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36"/>
            <p:cNvSpPr/>
            <p:nvPr/>
          </p:nvSpPr>
          <p:spPr>
            <a:xfrm>
              <a:off x="1550000" y="2597400"/>
              <a:ext cx="9525" cy="117975"/>
            </a:xfrm>
            <a:custGeom>
              <a:avLst/>
              <a:gdLst/>
              <a:ahLst/>
              <a:cxnLst/>
              <a:rect l="l" t="t" r="r" b="b"/>
              <a:pathLst>
                <a:path w="381" h="4719" extrusionOk="0">
                  <a:moveTo>
                    <a:pt x="191" y="0"/>
                  </a:moveTo>
                  <a:cubicBezTo>
                    <a:pt x="96" y="0"/>
                    <a:pt x="1" y="64"/>
                    <a:pt x="1" y="190"/>
                  </a:cubicBezTo>
                  <a:lnTo>
                    <a:pt x="1" y="4529"/>
                  </a:lnTo>
                  <a:cubicBezTo>
                    <a:pt x="1" y="4624"/>
                    <a:pt x="96" y="4719"/>
                    <a:pt x="191" y="4719"/>
                  </a:cubicBezTo>
                  <a:cubicBezTo>
                    <a:pt x="317" y="4719"/>
                    <a:pt x="381" y="4624"/>
                    <a:pt x="381" y="4529"/>
                  </a:cubicBezTo>
                  <a:lnTo>
                    <a:pt x="381" y="190"/>
                  </a:lnTo>
                  <a:cubicBezTo>
                    <a:pt x="381" y="64"/>
                    <a:pt x="317"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6"/>
            <p:cNvSpPr/>
            <p:nvPr/>
          </p:nvSpPr>
          <p:spPr>
            <a:xfrm>
              <a:off x="1444700" y="2443000"/>
              <a:ext cx="64150" cy="37250"/>
            </a:xfrm>
            <a:custGeom>
              <a:avLst/>
              <a:gdLst/>
              <a:ahLst/>
              <a:cxnLst/>
              <a:rect l="l" t="t" r="r" b="b"/>
              <a:pathLst>
                <a:path w="2566" h="1490" extrusionOk="0">
                  <a:moveTo>
                    <a:pt x="1584" y="1"/>
                  </a:moveTo>
                  <a:lnTo>
                    <a:pt x="1584" y="413"/>
                  </a:lnTo>
                  <a:lnTo>
                    <a:pt x="1" y="413"/>
                  </a:lnTo>
                  <a:lnTo>
                    <a:pt x="1" y="1109"/>
                  </a:lnTo>
                  <a:lnTo>
                    <a:pt x="1584" y="1109"/>
                  </a:lnTo>
                  <a:lnTo>
                    <a:pt x="1584" y="1489"/>
                  </a:lnTo>
                  <a:lnTo>
                    <a:pt x="2566" y="761"/>
                  </a:lnTo>
                  <a:lnTo>
                    <a:pt x="1584"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36"/>
            <p:cNvSpPr/>
            <p:nvPr/>
          </p:nvSpPr>
          <p:spPr>
            <a:xfrm>
              <a:off x="1439950" y="2438525"/>
              <a:ext cx="73650" cy="46475"/>
            </a:xfrm>
            <a:custGeom>
              <a:avLst/>
              <a:gdLst/>
              <a:ahLst/>
              <a:cxnLst/>
              <a:rect l="l" t="t" r="r" b="b"/>
              <a:pathLst>
                <a:path w="2946" h="1859" extrusionOk="0">
                  <a:moveTo>
                    <a:pt x="1964" y="560"/>
                  </a:moveTo>
                  <a:lnTo>
                    <a:pt x="2439" y="940"/>
                  </a:lnTo>
                  <a:lnTo>
                    <a:pt x="1964" y="1288"/>
                  </a:lnTo>
                  <a:cubicBezTo>
                    <a:pt x="1964" y="1162"/>
                    <a:pt x="1869" y="1098"/>
                    <a:pt x="1774" y="1098"/>
                  </a:cubicBezTo>
                  <a:lnTo>
                    <a:pt x="381" y="1098"/>
                  </a:lnTo>
                  <a:lnTo>
                    <a:pt x="381" y="782"/>
                  </a:lnTo>
                  <a:lnTo>
                    <a:pt x="1774" y="782"/>
                  </a:lnTo>
                  <a:cubicBezTo>
                    <a:pt x="1869" y="782"/>
                    <a:pt x="1964" y="687"/>
                    <a:pt x="1964" y="592"/>
                  </a:cubicBezTo>
                  <a:lnTo>
                    <a:pt x="1964" y="560"/>
                  </a:lnTo>
                  <a:close/>
                  <a:moveTo>
                    <a:pt x="1758" y="1"/>
                  </a:moveTo>
                  <a:cubicBezTo>
                    <a:pt x="1732" y="1"/>
                    <a:pt x="1705" y="8"/>
                    <a:pt x="1679" y="21"/>
                  </a:cubicBezTo>
                  <a:cubicBezTo>
                    <a:pt x="1616" y="53"/>
                    <a:pt x="1584" y="117"/>
                    <a:pt x="1584" y="212"/>
                  </a:cubicBezTo>
                  <a:lnTo>
                    <a:pt x="1584" y="402"/>
                  </a:lnTo>
                  <a:lnTo>
                    <a:pt x="191" y="402"/>
                  </a:lnTo>
                  <a:cubicBezTo>
                    <a:pt x="96" y="402"/>
                    <a:pt x="1" y="465"/>
                    <a:pt x="1" y="592"/>
                  </a:cubicBezTo>
                  <a:lnTo>
                    <a:pt x="1" y="1288"/>
                  </a:lnTo>
                  <a:cubicBezTo>
                    <a:pt x="1" y="1383"/>
                    <a:pt x="96" y="1478"/>
                    <a:pt x="191" y="1478"/>
                  </a:cubicBezTo>
                  <a:lnTo>
                    <a:pt x="1584" y="1478"/>
                  </a:lnTo>
                  <a:lnTo>
                    <a:pt x="1584" y="1668"/>
                  </a:lnTo>
                  <a:cubicBezTo>
                    <a:pt x="1584" y="1732"/>
                    <a:pt x="1616" y="1795"/>
                    <a:pt x="1679" y="1827"/>
                  </a:cubicBezTo>
                  <a:cubicBezTo>
                    <a:pt x="1711" y="1858"/>
                    <a:pt x="1742" y="1858"/>
                    <a:pt x="1774" y="1858"/>
                  </a:cubicBezTo>
                  <a:cubicBezTo>
                    <a:pt x="1806" y="1858"/>
                    <a:pt x="1837" y="1827"/>
                    <a:pt x="1869" y="1827"/>
                  </a:cubicBezTo>
                  <a:lnTo>
                    <a:pt x="2883" y="1098"/>
                  </a:lnTo>
                  <a:cubicBezTo>
                    <a:pt x="2946" y="1035"/>
                    <a:pt x="2946" y="1003"/>
                    <a:pt x="2946" y="940"/>
                  </a:cubicBezTo>
                  <a:cubicBezTo>
                    <a:pt x="2946" y="877"/>
                    <a:pt x="2946" y="813"/>
                    <a:pt x="2883" y="782"/>
                  </a:cubicBezTo>
                  <a:lnTo>
                    <a:pt x="1869" y="53"/>
                  </a:lnTo>
                  <a:cubicBezTo>
                    <a:pt x="1832" y="16"/>
                    <a:pt x="1795" y="1"/>
                    <a:pt x="175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36"/>
            <p:cNvSpPr/>
            <p:nvPr/>
          </p:nvSpPr>
          <p:spPr>
            <a:xfrm>
              <a:off x="1451050" y="2399475"/>
              <a:ext cx="64150" cy="36425"/>
            </a:xfrm>
            <a:custGeom>
              <a:avLst/>
              <a:gdLst/>
              <a:ahLst/>
              <a:cxnLst/>
              <a:rect l="l" t="t" r="r" b="b"/>
              <a:pathLst>
                <a:path w="2566" h="1457" extrusionOk="0">
                  <a:moveTo>
                    <a:pt x="1013" y="0"/>
                  </a:moveTo>
                  <a:lnTo>
                    <a:pt x="0" y="728"/>
                  </a:lnTo>
                  <a:lnTo>
                    <a:pt x="1013" y="1457"/>
                  </a:lnTo>
                  <a:lnTo>
                    <a:pt x="1013" y="1077"/>
                  </a:lnTo>
                  <a:lnTo>
                    <a:pt x="2565" y="1077"/>
                  </a:lnTo>
                  <a:lnTo>
                    <a:pt x="2565" y="380"/>
                  </a:lnTo>
                  <a:lnTo>
                    <a:pt x="1013" y="380"/>
                  </a:lnTo>
                  <a:lnTo>
                    <a:pt x="101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36"/>
            <p:cNvSpPr/>
            <p:nvPr/>
          </p:nvSpPr>
          <p:spPr>
            <a:xfrm>
              <a:off x="1446275" y="2394375"/>
              <a:ext cx="73675" cy="46275"/>
            </a:xfrm>
            <a:custGeom>
              <a:avLst/>
              <a:gdLst/>
              <a:ahLst/>
              <a:cxnLst/>
              <a:rect l="l" t="t" r="r" b="b"/>
              <a:pathLst>
                <a:path w="2947" h="1851" extrusionOk="0">
                  <a:moveTo>
                    <a:pt x="1014" y="584"/>
                  </a:moveTo>
                  <a:cubicBezTo>
                    <a:pt x="1014" y="679"/>
                    <a:pt x="1109" y="774"/>
                    <a:pt x="1204" y="774"/>
                  </a:cubicBezTo>
                  <a:lnTo>
                    <a:pt x="2566" y="774"/>
                  </a:lnTo>
                  <a:lnTo>
                    <a:pt x="2566" y="1091"/>
                  </a:lnTo>
                  <a:lnTo>
                    <a:pt x="1204" y="1091"/>
                  </a:lnTo>
                  <a:cubicBezTo>
                    <a:pt x="1078" y="1091"/>
                    <a:pt x="1014" y="1186"/>
                    <a:pt x="1014" y="1281"/>
                  </a:cubicBezTo>
                  <a:lnTo>
                    <a:pt x="508" y="932"/>
                  </a:lnTo>
                  <a:lnTo>
                    <a:pt x="1014" y="584"/>
                  </a:lnTo>
                  <a:close/>
                  <a:moveTo>
                    <a:pt x="1237" y="1"/>
                  </a:moveTo>
                  <a:cubicBezTo>
                    <a:pt x="1183" y="1"/>
                    <a:pt x="1123" y="23"/>
                    <a:pt x="1078" y="46"/>
                  </a:cubicBezTo>
                  <a:lnTo>
                    <a:pt x="96" y="774"/>
                  </a:lnTo>
                  <a:cubicBezTo>
                    <a:pt x="33" y="806"/>
                    <a:pt x="1" y="869"/>
                    <a:pt x="1" y="932"/>
                  </a:cubicBezTo>
                  <a:cubicBezTo>
                    <a:pt x="1" y="996"/>
                    <a:pt x="33" y="1059"/>
                    <a:pt x="96" y="1091"/>
                  </a:cubicBezTo>
                  <a:lnTo>
                    <a:pt x="1078" y="1819"/>
                  </a:lnTo>
                  <a:cubicBezTo>
                    <a:pt x="1109" y="1851"/>
                    <a:pt x="1173" y="1851"/>
                    <a:pt x="1204" y="1851"/>
                  </a:cubicBezTo>
                  <a:cubicBezTo>
                    <a:pt x="1236" y="1851"/>
                    <a:pt x="1268" y="1851"/>
                    <a:pt x="1299" y="1819"/>
                  </a:cubicBezTo>
                  <a:cubicBezTo>
                    <a:pt x="1363" y="1787"/>
                    <a:pt x="1394" y="1724"/>
                    <a:pt x="1394" y="1661"/>
                  </a:cubicBezTo>
                  <a:lnTo>
                    <a:pt x="1394" y="1471"/>
                  </a:lnTo>
                  <a:lnTo>
                    <a:pt x="2756" y="1471"/>
                  </a:lnTo>
                  <a:cubicBezTo>
                    <a:pt x="2883" y="1471"/>
                    <a:pt x="2946" y="1376"/>
                    <a:pt x="2946" y="1281"/>
                  </a:cubicBezTo>
                  <a:lnTo>
                    <a:pt x="2946" y="584"/>
                  </a:lnTo>
                  <a:cubicBezTo>
                    <a:pt x="2946" y="489"/>
                    <a:pt x="2851" y="394"/>
                    <a:pt x="2756" y="394"/>
                  </a:cubicBezTo>
                  <a:lnTo>
                    <a:pt x="1394" y="394"/>
                  </a:lnTo>
                  <a:lnTo>
                    <a:pt x="1394" y="204"/>
                  </a:lnTo>
                  <a:cubicBezTo>
                    <a:pt x="1394" y="141"/>
                    <a:pt x="1363" y="46"/>
                    <a:pt x="1299" y="14"/>
                  </a:cubicBezTo>
                  <a:cubicBezTo>
                    <a:pt x="1281" y="5"/>
                    <a:pt x="1260" y="1"/>
                    <a:pt x="123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36"/>
            <p:cNvSpPr/>
            <p:nvPr/>
          </p:nvSpPr>
          <p:spPr>
            <a:xfrm>
              <a:off x="1586425" y="2596600"/>
              <a:ext cx="31700" cy="22975"/>
            </a:xfrm>
            <a:custGeom>
              <a:avLst/>
              <a:gdLst/>
              <a:ahLst/>
              <a:cxnLst/>
              <a:rect l="l" t="t" r="r" b="b"/>
              <a:pathLst>
                <a:path w="1268" h="919" extrusionOk="0">
                  <a:moveTo>
                    <a:pt x="887" y="381"/>
                  </a:moveTo>
                  <a:lnTo>
                    <a:pt x="887" y="539"/>
                  </a:lnTo>
                  <a:lnTo>
                    <a:pt x="380" y="539"/>
                  </a:lnTo>
                  <a:lnTo>
                    <a:pt x="380" y="381"/>
                  </a:lnTo>
                  <a:close/>
                  <a:moveTo>
                    <a:pt x="285" y="1"/>
                  </a:moveTo>
                  <a:cubicBezTo>
                    <a:pt x="127" y="1"/>
                    <a:pt x="0" y="96"/>
                    <a:pt x="0" y="254"/>
                  </a:cubicBezTo>
                  <a:lnTo>
                    <a:pt x="0" y="729"/>
                  </a:lnTo>
                  <a:cubicBezTo>
                    <a:pt x="0" y="856"/>
                    <a:pt x="95" y="919"/>
                    <a:pt x="190" y="919"/>
                  </a:cubicBezTo>
                  <a:lnTo>
                    <a:pt x="1077" y="919"/>
                  </a:lnTo>
                  <a:cubicBezTo>
                    <a:pt x="1172" y="919"/>
                    <a:pt x="1267" y="824"/>
                    <a:pt x="1267" y="729"/>
                  </a:cubicBezTo>
                  <a:lnTo>
                    <a:pt x="1267" y="254"/>
                  </a:lnTo>
                  <a:cubicBezTo>
                    <a:pt x="1267" y="96"/>
                    <a:pt x="1141" y="1"/>
                    <a:pt x="98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36"/>
            <p:cNvSpPr/>
            <p:nvPr/>
          </p:nvSpPr>
          <p:spPr>
            <a:xfrm>
              <a:off x="1569000" y="2614800"/>
              <a:ext cx="66525" cy="49925"/>
            </a:xfrm>
            <a:custGeom>
              <a:avLst/>
              <a:gdLst/>
              <a:ahLst/>
              <a:cxnLst/>
              <a:rect l="l" t="t" r="r" b="b"/>
              <a:pathLst>
                <a:path w="2661" h="1997" extrusionOk="0">
                  <a:moveTo>
                    <a:pt x="96" y="1"/>
                  </a:moveTo>
                  <a:cubicBezTo>
                    <a:pt x="32" y="1"/>
                    <a:pt x="1" y="33"/>
                    <a:pt x="1" y="96"/>
                  </a:cubicBezTo>
                  <a:lnTo>
                    <a:pt x="1" y="1901"/>
                  </a:lnTo>
                  <a:cubicBezTo>
                    <a:pt x="1" y="1964"/>
                    <a:pt x="32" y="1996"/>
                    <a:pt x="96" y="1996"/>
                  </a:cubicBezTo>
                  <a:lnTo>
                    <a:pt x="2598" y="1996"/>
                  </a:lnTo>
                  <a:cubicBezTo>
                    <a:pt x="2629" y="1996"/>
                    <a:pt x="2661" y="1933"/>
                    <a:pt x="2661" y="1901"/>
                  </a:cubicBezTo>
                  <a:lnTo>
                    <a:pt x="2661" y="96"/>
                  </a:lnTo>
                  <a:cubicBezTo>
                    <a:pt x="2661" y="33"/>
                    <a:pt x="2629" y="1"/>
                    <a:pt x="259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6"/>
            <p:cNvSpPr/>
            <p:nvPr/>
          </p:nvSpPr>
          <p:spPr>
            <a:xfrm>
              <a:off x="1564250" y="2610050"/>
              <a:ext cx="76025" cy="59425"/>
            </a:xfrm>
            <a:custGeom>
              <a:avLst/>
              <a:gdLst/>
              <a:ahLst/>
              <a:cxnLst/>
              <a:rect l="l" t="t" r="r" b="b"/>
              <a:pathLst>
                <a:path w="3041" h="2377" extrusionOk="0">
                  <a:moveTo>
                    <a:pt x="2661" y="381"/>
                  </a:moveTo>
                  <a:lnTo>
                    <a:pt x="2661" y="1996"/>
                  </a:lnTo>
                  <a:lnTo>
                    <a:pt x="381" y="1996"/>
                  </a:lnTo>
                  <a:lnTo>
                    <a:pt x="381" y="381"/>
                  </a:lnTo>
                  <a:close/>
                  <a:moveTo>
                    <a:pt x="286" y="1"/>
                  </a:moveTo>
                  <a:cubicBezTo>
                    <a:pt x="127" y="1"/>
                    <a:pt x="1" y="128"/>
                    <a:pt x="1" y="286"/>
                  </a:cubicBezTo>
                  <a:lnTo>
                    <a:pt x="1" y="2091"/>
                  </a:lnTo>
                  <a:cubicBezTo>
                    <a:pt x="1" y="2249"/>
                    <a:pt x="127" y="2376"/>
                    <a:pt x="286" y="2376"/>
                  </a:cubicBezTo>
                  <a:lnTo>
                    <a:pt x="2788" y="2376"/>
                  </a:lnTo>
                  <a:cubicBezTo>
                    <a:pt x="2914" y="2376"/>
                    <a:pt x="3041" y="2249"/>
                    <a:pt x="3041" y="2091"/>
                  </a:cubicBezTo>
                  <a:lnTo>
                    <a:pt x="3041" y="286"/>
                  </a:lnTo>
                  <a:cubicBezTo>
                    <a:pt x="3041" y="128"/>
                    <a:pt x="2914" y="1"/>
                    <a:pt x="278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6"/>
            <p:cNvSpPr/>
            <p:nvPr/>
          </p:nvSpPr>
          <p:spPr>
            <a:xfrm>
              <a:off x="1563475" y="2618125"/>
              <a:ext cx="77600" cy="33125"/>
            </a:xfrm>
            <a:custGeom>
              <a:avLst/>
              <a:gdLst/>
              <a:ahLst/>
              <a:cxnLst/>
              <a:rect l="l" t="t" r="r" b="b"/>
              <a:pathLst>
                <a:path w="3104" h="1325" extrusionOk="0">
                  <a:moveTo>
                    <a:pt x="211" y="1"/>
                  </a:moveTo>
                  <a:cubicBezTo>
                    <a:pt x="182" y="1"/>
                    <a:pt x="153" y="9"/>
                    <a:pt x="127" y="26"/>
                  </a:cubicBezTo>
                  <a:cubicBezTo>
                    <a:pt x="32" y="58"/>
                    <a:pt x="0" y="185"/>
                    <a:pt x="63" y="280"/>
                  </a:cubicBezTo>
                  <a:lnTo>
                    <a:pt x="317" y="818"/>
                  </a:lnTo>
                  <a:lnTo>
                    <a:pt x="380" y="945"/>
                  </a:lnTo>
                  <a:cubicBezTo>
                    <a:pt x="507" y="1166"/>
                    <a:pt x="728" y="1325"/>
                    <a:pt x="982" y="1325"/>
                  </a:cubicBezTo>
                  <a:lnTo>
                    <a:pt x="2122" y="1325"/>
                  </a:lnTo>
                  <a:cubicBezTo>
                    <a:pt x="2375" y="1325"/>
                    <a:pt x="2629" y="1166"/>
                    <a:pt x="2724" y="945"/>
                  </a:cubicBezTo>
                  <a:lnTo>
                    <a:pt x="3040" y="280"/>
                  </a:lnTo>
                  <a:cubicBezTo>
                    <a:pt x="3104" y="185"/>
                    <a:pt x="3072" y="58"/>
                    <a:pt x="2977" y="26"/>
                  </a:cubicBezTo>
                  <a:cubicBezTo>
                    <a:pt x="2950" y="9"/>
                    <a:pt x="2921" y="1"/>
                    <a:pt x="2893" y="1"/>
                  </a:cubicBezTo>
                  <a:cubicBezTo>
                    <a:pt x="2819" y="1"/>
                    <a:pt x="2746" y="53"/>
                    <a:pt x="2724" y="121"/>
                  </a:cubicBezTo>
                  <a:lnTo>
                    <a:pt x="2439" y="660"/>
                  </a:lnTo>
                  <a:lnTo>
                    <a:pt x="2375" y="786"/>
                  </a:lnTo>
                  <a:cubicBezTo>
                    <a:pt x="2344" y="881"/>
                    <a:pt x="2217" y="945"/>
                    <a:pt x="2122" y="945"/>
                  </a:cubicBezTo>
                  <a:lnTo>
                    <a:pt x="982" y="945"/>
                  </a:lnTo>
                  <a:cubicBezTo>
                    <a:pt x="855" y="945"/>
                    <a:pt x="760" y="881"/>
                    <a:pt x="728" y="786"/>
                  </a:cubicBezTo>
                  <a:lnTo>
                    <a:pt x="380" y="121"/>
                  </a:lnTo>
                  <a:cubicBezTo>
                    <a:pt x="357" y="53"/>
                    <a:pt x="285" y="1"/>
                    <a:pt x="21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6"/>
            <p:cNvSpPr/>
            <p:nvPr/>
          </p:nvSpPr>
          <p:spPr>
            <a:xfrm>
              <a:off x="1593550" y="2640950"/>
              <a:ext cx="17450" cy="9525"/>
            </a:xfrm>
            <a:custGeom>
              <a:avLst/>
              <a:gdLst/>
              <a:ahLst/>
              <a:cxnLst/>
              <a:rect l="l" t="t" r="r" b="b"/>
              <a:pathLst>
                <a:path w="698" h="381" extrusionOk="0">
                  <a:moveTo>
                    <a:pt x="32" y="0"/>
                  </a:moveTo>
                  <a:cubicBezTo>
                    <a:pt x="0" y="0"/>
                    <a:pt x="0" y="0"/>
                    <a:pt x="0" y="32"/>
                  </a:cubicBezTo>
                  <a:lnTo>
                    <a:pt x="0" y="317"/>
                  </a:lnTo>
                  <a:cubicBezTo>
                    <a:pt x="0" y="348"/>
                    <a:pt x="0" y="380"/>
                    <a:pt x="32" y="380"/>
                  </a:cubicBezTo>
                  <a:lnTo>
                    <a:pt x="665" y="380"/>
                  </a:lnTo>
                  <a:cubicBezTo>
                    <a:pt x="697" y="380"/>
                    <a:pt x="697" y="348"/>
                    <a:pt x="697" y="317"/>
                  </a:cubicBezTo>
                  <a:lnTo>
                    <a:pt x="697" y="32"/>
                  </a:lnTo>
                  <a:cubicBezTo>
                    <a:pt x="697" y="0"/>
                    <a:pt x="697" y="0"/>
                    <a:pt x="66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6"/>
            <p:cNvSpPr/>
            <p:nvPr/>
          </p:nvSpPr>
          <p:spPr>
            <a:xfrm>
              <a:off x="1588800" y="2635400"/>
              <a:ext cx="26950" cy="19825"/>
            </a:xfrm>
            <a:custGeom>
              <a:avLst/>
              <a:gdLst/>
              <a:ahLst/>
              <a:cxnLst/>
              <a:rect l="l" t="t" r="r" b="b"/>
              <a:pathLst>
                <a:path w="1078" h="793" extrusionOk="0">
                  <a:moveTo>
                    <a:pt x="222" y="0"/>
                  </a:moveTo>
                  <a:cubicBezTo>
                    <a:pt x="95" y="0"/>
                    <a:pt x="0" y="127"/>
                    <a:pt x="0" y="254"/>
                  </a:cubicBezTo>
                  <a:lnTo>
                    <a:pt x="0" y="539"/>
                  </a:lnTo>
                  <a:cubicBezTo>
                    <a:pt x="0" y="697"/>
                    <a:pt x="95" y="792"/>
                    <a:pt x="222" y="792"/>
                  </a:cubicBezTo>
                  <a:lnTo>
                    <a:pt x="855" y="792"/>
                  </a:lnTo>
                  <a:cubicBezTo>
                    <a:pt x="982" y="792"/>
                    <a:pt x="1077" y="697"/>
                    <a:pt x="1077" y="539"/>
                  </a:cubicBezTo>
                  <a:lnTo>
                    <a:pt x="1077" y="254"/>
                  </a:lnTo>
                  <a:cubicBezTo>
                    <a:pt x="1077" y="127"/>
                    <a:pt x="982" y="0"/>
                    <a:pt x="8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6"/>
            <p:cNvSpPr/>
            <p:nvPr/>
          </p:nvSpPr>
          <p:spPr>
            <a:xfrm>
              <a:off x="1345750" y="2596600"/>
              <a:ext cx="30900" cy="22975"/>
            </a:xfrm>
            <a:custGeom>
              <a:avLst/>
              <a:gdLst/>
              <a:ahLst/>
              <a:cxnLst/>
              <a:rect l="l" t="t" r="r" b="b"/>
              <a:pathLst>
                <a:path w="1236" h="919" extrusionOk="0">
                  <a:moveTo>
                    <a:pt x="855" y="381"/>
                  </a:moveTo>
                  <a:lnTo>
                    <a:pt x="855" y="539"/>
                  </a:lnTo>
                  <a:lnTo>
                    <a:pt x="380" y="539"/>
                  </a:lnTo>
                  <a:lnTo>
                    <a:pt x="380" y="381"/>
                  </a:lnTo>
                  <a:close/>
                  <a:moveTo>
                    <a:pt x="253" y="1"/>
                  </a:moveTo>
                  <a:cubicBezTo>
                    <a:pt x="127" y="1"/>
                    <a:pt x="0" y="96"/>
                    <a:pt x="0" y="254"/>
                  </a:cubicBezTo>
                  <a:lnTo>
                    <a:pt x="0" y="729"/>
                  </a:lnTo>
                  <a:cubicBezTo>
                    <a:pt x="0" y="856"/>
                    <a:pt x="95" y="919"/>
                    <a:pt x="190" y="919"/>
                  </a:cubicBezTo>
                  <a:lnTo>
                    <a:pt x="1045" y="919"/>
                  </a:lnTo>
                  <a:cubicBezTo>
                    <a:pt x="1172" y="919"/>
                    <a:pt x="1235" y="824"/>
                    <a:pt x="1235" y="729"/>
                  </a:cubicBezTo>
                  <a:lnTo>
                    <a:pt x="1235" y="254"/>
                  </a:lnTo>
                  <a:cubicBezTo>
                    <a:pt x="1235" y="96"/>
                    <a:pt x="1140" y="1"/>
                    <a:pt x="98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6"/>
            <p:cNvSpPr/>
            <p:nvPr/>
          </p:nvSpPr>
          <p:spPr>
            <a:xfrm>
              <a:off x="1328325" y="2614800"/>
              <a:ext cx="66525" cy="49925"/>
            </a:xfrm>
            <a:custGeom>
              <a:avLst/>
              <a:gdLst/>
              <a:ahLst/>
              <a:cxnLst/>
              <a:rect l="l" t="t" r="r" b="b"/>
              <a:pathLst>
                <a:path w="2661" h="1997" extrusionOk="0">
                  <a:moveTo>
                    <a:pt x="64" y="1"/>
                  </a:moveTo>
                  <a:cubicBezTo>
                    <a:pt x="32" y="1"/>
                    <a:pt x="0" y="33"/>
                    <a:pt x="0" y="96"/>
                  </a:cubicBezTo>
                  <a:lnTo>
                    <a:pt x="0" y="1901"/>
                  </a:lnTo>
                  <a:cubicBezTo>
                    <a:pt x="0" y="1964"/>
                    <a:pt x="32" y="1996"/>
                    <a:pt x="64" y="1996"/>
                  </a:cubicBezTo>
                  <a:lnTo>
                    <a:pt x="2566" y="1996"/>
                  </a:lnTo>
                  <a:cubicBezTo>
                    <a:pt x="2629" y="1996"/>
                    <a:pt x="2661" y="1933"/>
                    <a:pt x="2661" y="1901"/>
                  </a:cubicBezTo>
                  <a:lnTo>
                    <a:pt x="2661" y="96"/>
                  </a:lnTo>
                  <a:cubicBezTo>
                    <a:pt x="2661" y="33"/>
                    <a:pt x="2629" y="1"/>
                    <a:pt x="2566"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36"/>
            <p:cNvSpPr/>
            <p:nvPr/>
          </p:nvSpPr>
          <p:spPr>
            <a:xfrm>
              <a:off x="1323575" y="2610050"/>
              <a:ext cx="76025" cy="59425"/>
            </a:xfrm>
            <a:custGeom>
              <a:avLst/>
              <a:gdLst/>
              <a:ahLst/>
              <a:cxnLst/>
              <a:rect l="l" t="t" r="r" b="b"/>
              <a:pathLst>
                <a:path w="3041" h="2377" extrusionOk="0">
                  <a:moveTo>
                    <a:pt x="2660" y="381"/>
                  </a:moveTo>
                  <a:lnTo>
                    <a:pt x="2660" y="1996"/>
                  </a:lnTo>
                  <a:lnTo>
                    <a:pt x="380" y="1996"/>
                  </a:lnTo>
                  <a:lnTo>
                    <a:pt x="380" y="381"/>
                  </a:lnTo>
                  <a:close/>
                  <a:moveTo>
                    <a:pt x="254" y="1"/>
                  </a:moveTo>
                  <a:cubicBezTo>
                    <a:pt x="127" y="1"/>
                    <a:pt x="0" y="128"/>
                    <a:pt x="0" y="286"/>
                  </a:cubicBezTo>
                  <a:lnTo>
                    <a:pt x="0" y="2091"/>
                  </a:lnTo>
                  <a:cubicBezTo>
                    <a:pt x="0" y="2249"/>
                    <a:pt x="95" y="2376"/>
                    <a:pt x="254" y="2376"/>
                  </a:cubicBezTo>
                  <a:lnTo>
                    <a:pt x="2756" y="2376"/>
                  </a:lnTo>
                  <a:cubicBezTo>
                    <a:pt x="2914" y="2376"/>
                    <a:pt x="3041" y="2249"/>
                    <a:pt x="3041" y="2091"/>
                  </a:cubicBezTo>
                  <a:lnTo>
                    <a:pt x="3041" y="286"/>
                  </a:lnTo>
                  <a:cubicBezTo>
                    <a:pt x="3041" y="128"/>
                    <a:pt x="2914" y="1"/>
                    <a:pt x="275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36"/>
            <p:cNvSpPr/>
            <p:nvPr/>
          </p:nvSpPr>
          <p:spPr>
            <a:xfrm>
              <a:off x="1322775" y="2618125"/>
              <a:ext cx="76825" cy="33125"/>
            </a:xfrm>
            <a:custGeom>
              <a:avLst/>
              <a:gdLst/>
              <a:ahLst/>
              <a:cxnLst/>
              <a:rect l="l" t="t" r="r" b="b"/>
              <a:pathLst>
                <a:path w="3073" h="1325" extrusionOk="0">
                  <a:moveTo>
                    <a:pt x="206" y="1"/>
                  </a:moveTo>
                  <a:cubicBezTo>
                    <a:pt x="180" y="1"/>
                    <a:pt x="154" y="9"/>
                    <a:pt x="127" y="26"/>
                  </a:cubicBezTo>
                  <a:cubicBezTo>
                    <a:pt x="32" y="58"/>
                    <a:pt x="1" y="185"/>
                    <a:pt x="32" y="280"/>
                  </a:cubicBezTo>
                  <a:lnTo>
                    <a:pt x="317" y="818"/>
                  </a:lnTo>
                  <a:lnTo>
                    <a:pt x="381" y="945"/>
                  </a:lnTo>
                  <a:cubicBezTo>
                    <a:pt x="476" y="1166"/>
                    <a:pt x="729" y="1325"/>
                    <a:pt x="982" y="1325"/>
                  </a:cubicBezTo>
                  <a:lnTo>
                    <a:pt x="2091" y="1325"/>
                  </a:lnTo>
                  <a:cubicBezTo>
                    <a:pt x="2376" y="1325"/>
                    <a:pt x="2597" y="1166"/>
                    <a:pt x="2724" y="945"/>
                  </a:cubicBezTo>
                  <a:lnTo>
                    <a:pt x="3041" y="280"/>
                  </a:lnTo>
                  <a:cubicBezTo>
                    <a:pt x="3073" y="185"/>
                    <a:pt x="3041" y="58"/>
                    <a:pt x="2946" y="26"/>
                  </a:cubicBezTo>
                  <a:cubicBezTo>
                    <a:pt x="2919" y="9"/>
                    <a:pt x="2893" y="1"/>
                    <a:pt x="2867" y="1"/>
                  </a:cubicBezTo>
                  <a:cubicBezTo>
                    <a:pt x="2800" y="1"/>
                    <a:pt x="2738" y="53"/>
                    <a:pt x="2692" y="121"/>
                  </a:cubicBezTo>
                  <a:lnTo>
                    <a:pt x="2439" y="660"/>
                  </a:lnTo>
                  <a:lnTo>
                    <a:pt x="2376" y="786"/>
                  </a:lnTo>
                  <a:cubicBezTo>
                    <a:pt x="2312" y="881"/>
                    <a:pt x="2217" y="945"/>
                    <a:pt x="2091" y="945"/>
                  </a:cubicBezTo>
                  <a:lnTo>
                    <a:pt x="982" y="945"/>
                  </a:lnTo>
                  <a:cubicBezTo>
                    <a:pt x="856" y="945"/>
                    <a:pt x="761" y="881"/>
                    <a:pt x="697" y="786"/>
                  </a:cubicBezTo>
                  <a:lnTo>
                    <a:pt x="381" y="121"/>
                  </a:lnTo>
                  <a:cubicBezTo>
                    <a:pt x="335" y="53"/>
                    <a:pt x="273" y="1"/>
                    <a:pt x="20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36"/>
            <p:cNvSpPr/>
            <p:nvPr/>
          </p:nvSpPr>
          <p:spPr>
            <a:xfrm>
              <a:off x="1352075" y="2640950"/>
              <a:ext cx="18225" cy="9525"/>
            </a:xfrm>
            <a:custGeom>
              <a:avLst/>
              <a:gdLst/>
              <a:ahLst/>
              <a:cxnLst/>
              <a:rect l="l" t="t" r="r" b="b"/>
              <a:pathLst>
                <a:path w="729" h="381" extrusionOk="0">
                  <a:moveTo>
                    <a:pt x="64" y="0"/>
                  </a:moveTo>
                  <a:cubicBezTo>
                    <a:pt x="32" y="0"/>
                    <a:pt x="0" y="0"/>
                    <a:pt x="0" y="32"/>
                  </a:cubicBezTo>
                  <a:lnTo>
                    <a:pt x="0" y="317"/>
                  </a:lnTo>
                  <a:cubicBezTo>
                    <a:pt x="0" y="348"/>
                    <a:pt x="32" y="380"/>
                    <a:pt x="64" y="380"/>
                  </a:cubicBezTo>
                  <a:lnTo>
                    <a:pt x="665" y="380"/>
                  </a:lnTo>
                  <a:cubicBezTo>
                    <a:pt x="697" y="380"/>
                    <a:pt x="729" y="348"/>
                    <a:pt x="729" y="317"/>
                  </a:cubicBezTo>
                  <a:lnTo>
                    <a:pt x="729" y="32"/>
                  </a:lnTo>
                  <a:cubicBezTo>
                    <a:pt x="729" y="0"/>
                    <a:pt x="697" y="0"/>
                    <a:pt x="66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36"/>
            <p:cNvSpPr/>
            <p:nvPr/>
          </p:nvSpPr>
          <p:spPr>
            <a:xfrm>
              <a:off x="1347325" y="2635400"/>
              <a:ext cx="27725" cy="19825"/>
            </a:xfrm>
            <a:custGeom>
              <a:avLst/>
              <a:gdLst/>
              <a:ahLst/>
              <a:cxnLst/>
              <a:rect l="l" t="t" r="r" b="b"/>
              <a:pathLst>
                <a:path w="1109" h="793" extrusionOk="0">
                  <a:moveTo>
                    <a:pt x="254" y="0"/>
                  </a:moveTo>
                  <a:cubicBezTo>
                    <a:pt x="127" y="0"/>
                    <a:pt x="0" y="127"/>
                    <a:pt x="0" y="254"/>
                  </a:cubicBezTo>
                  <a:lnTo>
                    <a:pt x="0" y="539"/>
                  </a:lnTo>
                  <a:cubicBezTo>
                    <a:pt x="0" y="697"/>
                    <a:pt x="127" y="792"/>
                    <a:pt x="254" y="792"/>
                  </a:cubicBezTo>
                  <a:lnTo>
                    <a:pt x="855" y="792"/>
                  </a:lnTo>
                  <a:cubicBezTo>
                    <a:pt x="1014" y="792"/>
                    <a:pt x="1109" y="697"/>
                    <a:pt x="1109" y="539"/>
                  </a:cubicBezTo>
                  <a:lnTo>
                    <a:pt x="1109" y="254"/>
                  </a:lnTo>
                  <a:cubicBezTo>
                    <a:pt x="1109" y="127"/>
                    <a:pt x="1014" y="0"/>
                    <a:pt x="8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36"/>
            <p:cNvSpPr/>
            <p:nvPr/>
          </p:nvSpPr>
          <p:spPr>
            <a:xfrm>
              <a:off x="1089225" y="2824625"/>
              <a:ext cx="123525" cy="98200"/>
            </a:xfrm>
            <a:custGeom>
              <a:avLst/>
              <a:gdLst/>
              <a:ahLst/>
              <a:cxnLst/>
              <a:rect l="l" t="t" r="r" b="b"/>
              <a:pathLst>
                <a:path w="4941" h="3928" extrusionOk="0">
                  <a:moveTo>
                    <a:pt x="1552" y="0"/>
                  </a:moveTo>
                  <a:cubicBezTo>
                    <a:pt x="697" y="32"/>
                    <a:pt x="0" y="602"/>
                    <a:pt x="32" y="1425"/>
                  </a:cubicBezTo>
                  <a:lnTo>
                    <a:pt x="32" y="3927"/>
                  </a:lnTo>
                  <a:lnTo>
                    <a:pt x="4941" y="3832"/>
                  </a:lnTo>
                  <a:lnTo>
                    <a:pt x="4909" y="1425"/>
                  </a:lnTo>
                  <a:cubicBezTo>
                    <a:pt x="4909" y="729"/>
                    <a:pt x="4244" y="0"/>
                    <a:pt x="3357"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36"/>
            <p:cNvSpPr/>
            <p:nvPr/>
          </p:nvSpPr>
          <p:spPr>
            <a:xfrm>
              <a:off x="1084475" y="2819875"/>
              <a:ext cx="133025" cy="107700"/>
            </a:xfrm>
            <a:custGeom>
              <a:avLst/>
              <a:gdLst/>
              <a:ahLst/>
              <a:cxnLst/>
              <a:rect l="l" t="t" r="r" b="b"/>
              <a:pathLst>
                <a:path w="5321" h="4308" extrusionOk="0">
                  <a:moveTo>
                    <a:pt x="1742" y="0"/>
                  </a:moveTo>
                  <a:cubicBezTo>
                    <a:pt x="729" y="32"/>
                    <a:pt x="0" y="729"/>
                    <a:pt x="32" y="1647"/>
                  </a:cubicBezTo>
                  <a:lnTo>
                    <a:pt x="32" y="4117"/>
                  </a:lnTo>
                  <a:cubicBezTo>
                    <a:pt x="32" y="4244"/>
                    <a:pt x="127" y="4307"/>
                    <a:pt x="222" y="4307"/>
                  </a:cubicBezTo>
                  <a:cubicBezTo>
                    <a:pt x="317" y="4307"/>
                    <a:pt x="412" y="4212"/>
                    <a:pt x="412" y="4117"/>
                  </a:cubicBezTo>
                  <a:lnTo>
                    <a:pt x="412" y="1615"/>
                  </a:lnTo>
                  <a:cubicBezTo>
                    <a:pt x="412" y="919"/>
                    <a:pt x="982" y="412"/>
                    <a:pt x="1742" y="380"/>
                  </a:cubicBezTo>
                  <a:lnTo>
                    <a:pt x="1774" y="380"/>
                  </a:lnTo>
                  <a:lnTo>
                    <a:pt x="3516" y="412"/>
                  </a:lnTo>
                  <a:lnTo>
                    <a:pt x="3547" y="412"/>
                  </a:lnTo>
                  <a:cubicBezTo>
                    <a:pt x="4339" y="412"/>
                    <a:pt x="4909" y="1045"/>
                    <a:pt x="4941" y="1615"/>
                  </a:cubicBezTo>
                  <a:lnTo>
                    <a:pt x="4941" y="4022"/>
                  </a:lnTo>
                  <a:cubicBezTo>
                    <a:pt x="4941" y="4117"/>
                    <a:pt x="5004" y="4212"/>
                    <a:pt x="5131" y="4212"/>
                  </a:cubicBezTo>
                  <a:cubicBezTo>
                    <a:pt x="5226" y="4212"/>
                    <a:pt x="5321" y="4117"/>
                    <a:pt x="5321" y="4022"/>
                  </a:cubicBezTo>
                  <a:lnTo>
                    <a:pt x="5321" y="1615"/>
                  </a:lnTo>
                  <a:cubicBezTo>
                    <a:pt x="5289" y="855"/>
                    <a:pt x="4592" y="32"/>
                    <a:pt x="3547" y="32"/>
                  </a:cubicBezTo>
                  <a:lnTo>
                    <a:pt x="3516" y="32"/>
                  </a:lnTo>
                  <a:lnTo>
                    <a:pt x="1774"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36"/>
            <p:cNvSpPr/>
            <p:nvPr/>
          </p:nvSpPr>
          <p:spPr>
            <a:xfrm>
              <a:off x="1117725" y="2875300"/>
              <a:ext cx="69700" cy="58600"/>
            </a:xfrm>
            <a:custGeom>
              <a:avLst/>
              <a:gdLst/>
              <a:ahLst/>
              <a:cxnLst/>
              <a:rect l="l" t="t" r="r" b="b"/>
              <a:pathLst>
                <a:path w="2788" h="2344" extrusionOk="0">
                  <a:moveTo>
                    <a:pt x="0" y="0"/>
                  </a:moveTo>
                  <a:lnTo>
                    <a:pt x="0" y="2344"/>
                  </a:lnTo>
                  <a:lnTo>
                    <a:pt x="2787" y="2344"/>
                  </a:lnTo>
                  <a:lnTo>
                    <a:pt x="2787"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36"/>
            <p:cNvSpPr/>
            <p:nvPr/>
          </p:nvSpPr>
          <p:spPr>
            <a:xfrm>
              <a:off x="1112975" y="2870550"/>
              <a:ext cx="79200" cy="68100"/>
            </a:xfrm>
            <a:custGeom>
              <a:avLst/>
              <a:gdLst/>
              <a:ahLst/>
              <a:cxnLst/>
              <a:rect l="l" t="t" r="r" b="b"/>
              <a:pathLst>
                <a:path w="3168" h="2724" extrusionOk="0">
                  <a:moveTo>
                    <a:pt x="190" y="0"/>
                  </a:moveTo>
                  <a:cubicBezTo>
                    <a:pt x="95" y="0"/>
                    <a:pt x="0" y="95"/>
                    <a:pt x="0" y="190"/>
                  </a:cubicBezTo>
                  <a:lnTo>
                    <a:pt x="0" y="2534"/>
                  </a:lnTo>
                  <a:cubicBezTo>
                    <a:pt x="0" y="2597"/>
                    <a:pt x="32" y="2629"/>
                    <a:pt x="64" y="2660"/>
                  </a:cubicBezTo>
                  <a:cubicBezTo>
                    <a:pt x="95" y="2692"/>
                    <a:pt x="159" y="2724"/>
                    <a:pt x="190" y="2724"/>
                  </a:cubicBezTo>
                  <a:lnTo>
                    <a:pt x="2977" y="2724"/>
                  </a:lnTo>
                  <a:cubicBezTo>
                    <a:pt x="3072" y="2724"/>
                    <a:pt x="3167" y="2629"/>
                    <a:pt x="3167" y="2534"/>
                  </a:cubicBezTo>
                  <a:lnTo>
                    <a:pt x="3167" y="190"/>
                  </a:lnTo>
                  <a:cubicBezTo>
                    <a:pt x="3167" y="63"/>
                    <a:pt x="3072" y="0"/>
                    <a:pt x="2977" y="0"/>
                  </a:cubicBezTo>
                  <a:cubicBezTo>
                    <a:pt x="2851" y="0"/>
                    <a:pt x="2787" y="95"/>
                    <a:pt x="2787" y="190"/>
                  </a:cubicBezTo>
                  <a:lnTo>
                    <a:pt x="2787" y="2344"/>
                  </a:lnTo>
                  <a:lnTo>
                    <a:pt x="380" y="2344"/>
                  </a:lnTo>
                  <a:lnTo>
                    <a:pt x="380" y="190"/>
                  </a:lnTo>
                  <a:cubicBezTo>
                    <a:pt x="380" y="63"/>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36"/>
            <p:cNvSpPr/>
            <p:nvPr/>
          </p:nvSpPr>
          <p:spPr>
            <a:xfrm>
              <a:off x="990250" y="2758900"/>
              <a:ext cx="71275" cy="70500"/>
            </a:xfrm>
            <a:custGeom>
              <a:avLst/>
              <a:gdLst/>
              <a:ahLst/>
              <a:cxnLst/>
              <a:rect l="l" t="t" r="r" b="b"/>
              <a:pathLst>
                <a:path w="2851" h="2820" extrusionOk="0">
                  <a:moveTo>
                    <a:pt x="1426" y="381"/>
                  </a:moveTo>
                  <a:cubicBezTo>
                    <a:pt x="1996" y="381"/>
                    <a:pt x="2471" y="824"/>
                    <a:pt x="2471" y="1394"/>
                  </a:cubicBezTo>
                  <a:cubicBezTo>
                    <a:pt x="2471" y="1964"/>
                    <a:pt x="1996" y="2439"/>
                    <a:pt x="1426" y="2439"/>
                  </a:cubicBezTo>
                  <a:cubicBezTo>
                    <a:pt x="856" y="2439"/>
                    <a:pt x="381" y="1964"/>
                    <a:pt x="381" y="1394"/>
                  </a:cubicBezTo>
                  <a:cubicBezTo>
                    <a:pt x="381" y="824"/>
                    <a:pt x="856" y="381"/>
                    <a:pt x="1426" y="381"/>
                  </a:cubicBezTo>
                  <a:close/>
                  <a:moveTo>
                    <a:pt x="1426" y="1"/>
                  </a:moveTo>
                  <a:cubicBezTo>
                    <a:pt x="634" y="1"/>
                    <a:pt x="1" y="634"/>
                    <a:pt x="1" y="1394"/>
                  </a:cubicBezTo>
                  <a:cubicBezTo>
                    <a:pt x="1" y="2186"/>
                    <a:pt x="634" y="2819"/>
                    <a:pt x="1426" y="2819"/>
                  </a:cubicBezTo>
                  <a:cubicBezTo>
                    <a:pt x="2217" y="2819"/>
                    <a:pt x="2851" y="2186"/>
                    <a:pt x="2851" y="1394"/>
                  </a:cubicBezTo>
                  <a:cubicBezTo>
                    <a:pt x="2851" y="634"/>
                    <a:pt x="2217" y="1"/>
                    <a:pt x="142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6"/>
            <p:cNvSpPr/>
            <p:nvPr/>
          </p:nvSpPr>
          <p:spPr>
            <a:xfrm>
              <a:off x="972825" y="2837175"/>
              <a:ext cx="147300" cy="119675"/>
            </a:xfrm>
            <a:custGeom>
              <a:avLst/>
              <a:gdLst/>
              <a:ahLst/>
              <a:cxnLst/>
              <a:rect l="l" t="t" r="r" b="b"/>
              <a:pathLst>
                <a:path w="5892" h="4787" extrusionOk="0">
                  <a:moveTo>
                    <a:pt x="1757" y="1"/>
                  </a:moveTo>
                  <a:cubicBezTo>
                    <a:pt x="746" y="1"/>
                    <a:pt x="251" y="644"/>
                    <a:pt x="191" y="1462"/>
                  </a:cubicBezTo>
                  <a:lnTo>
                    <a:pt x="1" y="4787"/>
                  </a:lnTo>
                  <a:lnTo>
                    <a:pt x="4371" y="4787"/>
                  </a:lnTo>
                  <a:lnTo>
                    <a:pt x="3146" y="3596"/>
                  </a:lnTo>
                  <a:lnTo>
                    <a:pt x="3146" y="3596"/>
                  </a:lnTo>
                  <a:cubicBezTo>
                    <a:pt x="3332" y="3617"/>
                    <a:pt x="3594" y="3625"/>
                    <a:pt x="3871" y="3625"/>
                  </a:cubicBezTo>
                  <a:cubicBezTo>
                    <a:pt x="4524" y="3625"/>
                    <a:pt x="5258" y="3584"/>
                    <a:pt x="5258" y="3584"/>
                  </a:cubicBezTo>
                  <a:cubicBezTo>
                    <a:pt x="5606" y="3552"/>
                    <a:pt x="5891" y="3330"/>
                    <a:pt x="5860" y="2982"/>
                  </a:cubicBezTo>
                  <a:cubicBezTo>
                    <a:pt x="5828" y="2570"/>
                    <a:pt x="5480" y="2412"/>
                    <a:pt x="5100" y="2412"/>
                  </a:cubicBezTo>
                  <a:lnTo>
                    <a:pt x="4023" y="2443"/>
                  </a:lnTo>
                  <a:cubicBezTo>
                    <a:pt x="4023" y="2443"/>
                    <a:pt x="3516" y="2443"/>
                    <a:pt x="3389" y="2095"/>
                  </a:cubicBezTo>
                  <a:cubicBezTo>
                    <a:pt x="3231" y="1683"/>
                    <a:pt x="3073" y="860"/>
                    <a:pt x="2788" y="480"/>
                  </a:cubicBezTo>
                  <a:cubicBezTo>
                    <a:pt x="2566" y="195"/>
                    <a:pt x="2249" y="37"/>
                    <a:pt x="1901" y="5"/>
                  </a:cubicBezTo>
                  <a:cubicBezTo>
                    <a:pt x="1852" y="2"/>
                    <a:pt x="1804" y="1"/>
                    <a:pt x="175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6"/>
            <p:cNvSpPr/>
            <p:nvPr/>
          </p:nvSpPr>
          <p:spPr>
            <a:xfrm>
              <a:off x="972825" y="2837175"/>
              <a:ext cx="147300" cy="119675"/>
            </a:xfrm>
            <a:custGeom>
              <a:avLst/>
              <a:gdLst/>
              <a:ahLst/>
              <a:cxnLst/>
              <a:rect l="l" t="t" r="r" b="b"/>
              <a:pathLst>
                <a:path w="5892" h="4787" extrusionOk="0">
                  <a:moveTo>
                    <a:pt x="1757" y="1"/>
                  </a:moveTo>
                  <a:cubicBezTo>
                    <a:pt x="746" y="1"/>
                    <a:pt x="251" y="644"/>
                    <a:pt x="191" y="1462"/>
                  </a:cubicBezTo>
                  <a:lnTo>
                    <a:pt x="1" y="4787"/>
                  </a:lnTo>
                  <a:lnTo>
                    <a:pt x="1" y="4787"/>
                  </a:lnTo>
                  <a:lnTo>
                    <a:pt x="2123" y="2602"/>
                  </a:lnTo>
                  <a:lnTo>
                    <a:pt x="2883" y="3520"/>
                  </a:lnTo>
                  <a:cubicBezTo>
                    <a:pt x="2937" y="3602"/>
                    <a:pt x="3381" y="3625"/>
                    <a:pt x="3871" y="3625"/>
                  </a:cubicBezTo>
                  <a:cubicBezTo>
                    <a:pt x="4524" y="3625"/>
                    <a:pt x="5258" y="3584"/>
                    <a:pt x="5258" y="3584"/>
                  </a:cubicBezTo>
                  <a:cubicBezTo>
                    <a:pt x="5606" y="3552"/>
                    <a:pt x="5891" y="3330"/>
                    <a:pt x="5860" y="2982"/>
                  </a:cubicBezTo>
                  <a:cubicBezTo>
                    <a:pt x="5828" y="2570"/>
                    <a:pt x="5480" y="2412"/>
                    <a:pt x="5100" y="2412"/>
                  </a:cubicBezTo>
                  <a:lnTo>
                    <a:pt x="4023" y="2443"/>
                  </a:lnTo>
                  <a:cubicBezTo>
                    <a:pt x="4023" y="2443"/>
                    <a:pt x="3516" y="2443"/>
                    <a:pt x="3389" y="2095"/>
                  </a:cubicBezTo>
                  <a:cubicBezTo>
                    <a:pt x="3231" y="1683"/>
                    <a:pt x="3073" y="860"/>
                    <a:pt x="2788" y="480"/>
                  </a:cubicBezTo>
                  <a:cubicBezTo>
                    <a:pt x="2566" y="195"/>
                    <a:pt x="2249" y="37"/>
                    <a:pt x="1901" y="5"/>
                  </a:cubicBezTo>
                  <a:cubicBezTo>
                    <a:pt x="1852" y="2"/>
                    <a:pt x="1804" y="1"/>
                    <a:pt x="175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36"/>
            <p:cNvSpPr/>
            <p:nvPr/>
          </p:nvSpPr>
          <p:spPr>
            <a:xfrm>
              <a:off x="968075" y="2833075"/>
              <a:ext cx="156800" cy="129325"/>
            </a:xfrm>
            <a:custGeom>
              <a:avLst/>
              <a:gdLst/>
              <a:ahLst/>
              <a:cxnLst/>
              <a:rect l="l" t="t" r="r" b="b"/>
              <a:pathLst>
                <a:path w="6272" h="5173" extrusionOk="0">
                  <a:moveTo>
                    <a:pt x="1868" y="1"/>
                  </a:moveTo>
                  <a:cubicBezTo>
                    <a:pt x="890" y="1"/>
                    <a:pt x="279" y="594"/>
                    <a:pt x="191" y="1626"/>
                  </a:cubicBezTo>
                  <a:lnTo>
                    <a:pt x="1" y="4951"/>
                  </a:lnTo>
                  <a:cubicBezTo>
                    <a:pt x="1" y="5078"/>
                    <a:pt x="64" y="5141"/>
                    <a:pt x="159" y="5173"/>
                  </a:cubicBezTo>
                  <a:lnTo>
                    <a:pt x="191" y="5173"/>
                  </a:lnTo>
                  <a:cubicBezTo>
                    <a:pt x="286" y="5173"/>
                    <a:pt x="381" y="5078"/>
                    <a:pt x="381" y="4983"/>
                  </a:cubicBezTo>
                  <a:lnTo>
                    <a:pt x="571" y="1657"/>
                  </a:lnTo>
                  <a:cubicBezTo>
                    <a:pt x="601" y="1177"/>
                    <a:pt x="830" y="383"/>
                    <a:pt x="1907" y="383"/>
                  </a:cubicBezTo>
                  <a:cubicBezTo>
                    <a:pt x="1966" y="383"/>
                    <a:pt x="2027" y="386"/>
                    <a:pt x="2091" y="391"/>
                  </a:cubicBezTo>
                  <a:cubicBezTo>
                    <a:pt x="2376" y="391"/>
                    <a:pt x="2629" y="549"/>
                    <a:pt x="2819" y="771"/>
                  </a:cubicBezTo>
                  <a:cubicBezTo>
                    <a:pt x="3009" y="992"/>
                    <a:pt x="3136" y="1467"/>
                    <a:pt x="3231" y="1847"/>
                  </a:cubicBezTo>
                  <a:cubicBezTo>
                    <a:pt x="3294" y="2037"/>
                    <a:pt x="3358" y="2196"/>
                    <a:pt x="3389" y="2322"/>
                  </a:cubicBezTo>
                  <a:cubicBezTo>
                    <a:pt x="3548" y="2766"/>
                    <a:pt x="4181" y="2797"/>
                    <a:pt x="4213" y="2797"/>
                  </a:cubicBezTo>
                  <a:lnTo>
                    <a:pt x="5258" y="2766"/>
                  </a:lnTo>
                  <a:lnTo>
                    <a:pt x="5290" y="2766"/>
                  </a:lnTo>
                  <a:cubicBezTo>
                    <a:pt x="5448" y="2766"/>
                    <a:pt x="5828" y="2797"/>
                    <a:pt x="5860" y="3146"/>
                  </a:cubicBezTo>
                  <a:cubicBezTo>
                    <a:pt x="5891" y="3463"/>
                    <a:pt x="5606" y="3526"/>
                    <a:pt x="5416" y="3558"/>
                  </a:cubicBezTo>
                  <a:cubicBezTo>
                    <a:pt x="4957" y="3589"/>
                    <a:pt x="4458" y="3605"/>
                    <a:pt x="4047" y="3605"/>
                  </a:cubicBezTo>
                  <a:cubicBezTo>
                    <a:pt x="3635" y="3605"/>
                    <a:pt x="3310" y="3589"/>
                    <a:pt x="3199" y="3558"/>
                  </a:cubicBezTo>
                  <a:lnTo>
                    <a:pt x="2439" y="2639"/>
                  </a:lnTo>
                  <a:cubicBezTo>
                    <a:pt x="2405" y="2587"/>
                    <a:pt x="2350" y="2563"/>
                    <a:pt x="2298" y="2563"/>
                  </a:cubicBezTo>
                  <a:cubicBezTo>
                    <a:pt x="2256" y="2563"/>
                    <a:pt x="2215" y="2579"/>
                    <a:pt x="2186" y="2607"/>
                  </a:cubicBezTo>
                  <a:cubicBezTo>
                    <a:pt x="2091" y="2671"/>
                    <a:pt x="2091" y="2797"/>
                    <a:pt x="2154" y="2861"/>
                  </a:cubicBezTo>
                  <a:lnTo>
                    <a:pt x="2914" y="3811"/>
                  </a:lnTo>
                  <a:cubicBezTo>
                    <a:pt x="2961" y="3881"/>
                    <a:pt x="3076" y="3985"/>
                    <a:pt x="4038" y="3985"/>
                  </a:cubicBezTo>
                  <a:cubicBezTo>
                    <a:pt x="4386" y="3985"/>
                    <a:pt x="4843" y="3971"/>
                    <a:pt x="5448" y="3938"/>
                  </a:cubicBezTo>
                  <a:cubicBezTo>
                    <a:pt x="5986" y="3874"/>
                    <a:pt x="6271" y="3558"/>
                    <a:pt x="6240" y="3114"/>
                  </a:cubicBezTo>
                  <a:cubicBezTo>
                    <a:pt x="6176" y="2671"/>
                    <a:pt x="5796" y="2386"/>
                    <a:pt x="5258" y="2386"/>
                  </a:cubicBezTo>
                  <a:lnTo>
                    <a:pt x="4213" y="2417"/>
                  </a:lnTo>
                  <a:cubicBezTo>
                    <a:pt x="4118" y="2417"/>
                    <a:pt x="3801" y="2386"/>
                    <a:pt x="3738" y="2196"/>
                  </a:cubicBezTo>
                  <a:cubicBezTo>
                    <a:pt x="3706" y="2069"/>
                    <a:pt x="3643" y="1911"/>
                    <a:pt x="3611" y="1752"/>
                  </a:cubicBezTo>
                  <a:cubicBezTo>
                    <a:pt x="3484" y="1309"/>
                    <a:pt x="3358" y="834"/>
                    <a:pt x="3104" y="517"/>
                  </a:cubicBezTo>
                  <a:cubicBezTo>
                    <a:pt x="2883" y="232"/>
                    <a:pt x="2503" y="11"/>
                    <a:pt x="2091" y="11"/>
                  </a:cubicBezTo>
                  <a:cubicBezTo>
                    <a:pt x="2015" y="4"/>
                    <a:pt x="1940" y="1"/>
                    <a:pt x="186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36"/>
            <p:cNvSpPr/>
            <p:nvPr/>
          </p:nvSpPr>
          <p:spPr>
            <a:xfrm>
              <a:off x="1246775" y="2763650"/>
              <a:ext cx="61775" cy="61000"/>
            </a:xfrm>
            <a:custGeom>
              <a:avLst/>
              <a:gdLst/>
              <a:ahLst/>
              <a:cxnLst/>
              <a:rect l="l" t="t" r="r" b="b"/>
              <a:pathLst>
                <a:path w="2471" h="2440" extrusionOk="0">
                  <a:moveTo>
                    <a:pt x="1235" y="1"/>
                  </a:moveTo>
                  <a:cubicBezTo>
                    <a:pt x="539" y="1"/>
                    <a:pt x="0" y="539"/>
                    <a:pt x="0" y="1204"/>
                  </a:cubicBezTo>
                  <a:cubicBezTo>
                    <a:pt x="0" y="1901"/>
                    <a:pt x="539" y="2439"/>
                    <a:pt x="1235" y="2439"/>
                  </a:cubicBezTo>
                  <a:cubicBezTo>
                    <a:pt x="1901" y="2439"/>
                    <a:pt x="2471" y="1901"/>
                    <a:pt x="2471" y="1204"/>
                  </a:cubicBezTo>
                  <a:cubicBezTo>
                    <a:pt x="2471" y="539"/>
                    <a:pt x="1901" y="1"/>
                    <a:pt x="123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36"/>
            <p:cNvSpPr/>
            <p:nvPr/>
          </p:nvSpPr>
          <p:spPr>
            <a:xfrm>
              <a:off x="1242025" y="2758900"/>
              <a:ext cx="71275" cy="70500"/>
            </a:xfrm>
            <a:custGeom>
              <a:avLst/>
              <a:gdLst/>
              <a:ahLst/>
              <a:cxnLst/>
              <a:rect l="l" t="t" r="r" b="b"/>
              <a:pathLst>
                <a:path w="2851" h="2820" extrusionOk="0">
                  <a:moveTo>
                    <a:pt x="1425" y="381"/>
                  </a:moveTo>
                  <a:cubicBezTo>
                    <a:pt x="1996" y="381"/>
                    <a:pt x="2471" y="824"/>
                    <a:pt x="2471" y="1394"/>
                  </a:cubicBezTo>
                  <a:cubicBezTo>
                    <a:pt x="2471" y="1964"/>
                    <a:pt x="1996" y="2439"/>
                    <a:pt x="1425" y="2439"/>
                  </a:cubicBezTo>
                  <a:cubicBezTo>
                    <a:pt x="855" y="2439"/>
                    <a:pt x="380" y="1964"/>
                    <a:pt x="380" y="1394"/>
                  </a:cubicBezTo>
                  <a:cubicBezTo>
                    <a:pt x="380" y="824"/>
                    <a:pt x="855" y="381"/>
                    <a:pt x="1425" y="381"/>
                  </a:cubicBezTo>
                  <a:close/>
                  <a:moveTo>
                    <a:pt x="1425" y="1"/>
                  </a:moveTo>
                  <a:cubicBezTo>
                    <a:pt x="634" y="1"/>
                    <a:pt x="0" y="634"/>
                    <a:pt x="0" y="1394"/>
                  </a:cubicBezTo>
                  <a:cubicBezTo>
                    <a:pt x="0" y="2186"/>
                    <a:pt x="634" y="2819"/>
                    <a:pt x="1425" y="2819"/>
                  </a:cubicBezTo>
                  <a:cubicBezTo>
                    <a:pt x="2217" y="2819"/>
                    <a:pt x="2851" y="2186"/>
                    <a:pt x="2851" y="1394"/>
                  </a:cubicBezTo>
                  <a:cubicBezTo>
                    <a:pt x="2851" y="634"/>
                    <a:pt x="2217" y="1"/>
                    <a:pt x="142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36"/>
            <p:cNvSpPr/>
            <p:nvPr/>
          </p:nvSpPr>
          <p:spPr>
            <a:xfrm>
              <a:off x="1182650" y="2837175"/>
              <a:ext cx="148075" cy="119675"/>
            </a:xfrm>
            <a:custGeom>
              <a:avLst/>
              <a:gdLst/>
              <a:ahLst/>
              <a:cxnLst/>
              <a:rect l="l" t="t" r="r" b="b"/>
              <a:pathLst>
                <a:path w="5923" h="4787" extrusionOk="0">
                  <a:moveTo>
                    <a:pt x="4166" y="1"/>
                  </a:moveTo>
                  <a:cubicBezTo>
                    <a:pt x="4119" y="1"/>
                    <a:pt x="4071" y="2"/>
                    <a:pt x="4022" y="5"/>
                  </a:cubicBezTo>
                  <a:cubicBezTo>
                    <a:pt x="3674" y="37"/>
                    <a:pt x="3357" y="195"/>
                    <a:pt x="3135" y="480"/>
                  </a:cubicBezTo>
                  <a:cubicBezTo>
                    <a:pt x="2819" y="860"/>
                    <a:pt x="2692" y="1683"/>
                    <a:pt x="2534" y="2095"/>
                  </a:cubicBezTo>
                  <a:cubicBezTo>
                    <a:pt x="2407" y="2443"/>
                    <a:pt x="1900" y="2443"/>
                    <a:pt x="1900" y="2443"/>
                  </a:cubicBezTo>
                  <a:lnTo>
                    <a:pt x="824" y="2412"/>
                  </a:lnTo>
                  <a:cubicBezTo>
                    <a:pt x="444" y="2412"/>
                    <a:pt x="95" y="2570"/>
                    <a:pt x="64" y="2982"/>
                  </a:cubicBezTo>
                  <a:cubicBezTo>
                    <a:pt x="0" y="3330"/>
                    <a:pt x="285" y="3457"/>
                    <a:pt x="665" y="3520"/>
                  </a:cubicBezTo>
                  <a:cubicBezTo>
                    <a:pt x="665" y="3520"/>
                    <a:pt x="1399" y="3562"/>
                    <a:pt x="2052" y="3562"/>
                  </a:cubicBezTo>
                  <a:cubicBezTo>
                    <a:pt x="2542" y="3562"/>
                    <a:pt x="2986" y="3538"/>
                    <a:pt x="3040" y="3457"/>
                  </a:cubicBezTo>
                  <a:lnTo>
                    <a:pt x="3800" y="2602"/>
                  </a:lnTo>
                  <a:lnTo>
                    <a:pt x="5922" y="4787"/>
                  </a:lnTo>
                  <a:lnTo>
                    <a:pt x="5732" y="1462"/>
                  </a:lnTo>
                  <a:cubicBezTo>
                    <a:pt x="5672" y="644"/>
                    <a:pt x="5177" y="1"/>
                    <a:pt x="41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36"/>
            <p:cNvSpPr/>
            <p:nvPr/>
          </p:nvSpPr>
          <p:spPr>
            <a:xfrm>
              <a:off x="1177900" y="2833075"/>
              <a:ext cx="157575" cy="129325"/>
            </a:xfrm>
            <a:custGeom>
              <a:avLst/>
              <a:gdLst/>
              <a:ahLst/>
              <a:cxnLst/>
              <a:rect l="l" t="t" r="r" b="b"/>
              <a:pathLst>
                <a:path w="6303" h="5173" extrusionOk="0">
                  <a:moveTo>
                    <a:pt x="4404" y="1"/>
                  </a:moveTo>
                  <a:cubicBezTo>
                    <a:pt x="4331" y="1"/>
                    <a:pt x="4257" y="4"/>
                    <a:pt x="4181" y="11"/>
                  </a:cubicBezTo>
                  <a:cubicBezTo>
                    <a:pt x="3800" y="11"/>
                    <a:pt x="3420" y="232"/>
                    <a:pt x="3167" y="549"/>
                  </a:cubicBezTo>
                  <a:cubicBezTo>
                    <a:pt x="2945" y="834"/>
                    <a:pt x="2819" y="1309"/>
                    <a:pt x="2692" y="1752"/>
                  </a:cubicBezTo>
                  <a:cubicBezTo>
                    <a:pt x="2629" y="1911"/>
                    <a:pt x="2597" y="2069"/>
                    <a:pt x="2534" y="2196"/>
                  </a:cubicBezTo>
                  <a:cubicBezTo>
                    <a:pt x="2470" y="2354"/>
                    <a:pt x="2185" y="2417"/>
                    <a:pt x="2090" y="2417"/>
                  </a:cubicBezTo>
                  <a:lnTo>
                    <a:pt x="1014" y="2386"/>
                  </a:lnTo>
                  <a:cubicBezTo>
                    <a:pt x="475" y="2386"/>
                    <a:pt x="95" y="2671"/>
                    <a:pt x="32" y="3114"/>
                  </a:cubicBezTo>
                  <a:cubicBezTo>
                    <a:pt x="0" y="3399"/>
                    <a:pt x="127" y="3779"/>
                    <a:pt x="824" y="3874"/>
                  </a:cubicBezTo>
                  <a:lnTo>
                    <a:pt x="855" y="3874"/>
                  </a:lnTo>
                  <a:cubicBezTo>
                    <a:pt x="1443" y="3908"/>
                    <a:pt x="1891" y="3921"/>
                    <a:pt x="2232" y="3921"/>
                  </a:cubicBezTo>
                  <a:cubicBezTo>
                    <a:pt x="3179" y="3921"/>
                    <a:pt x="3311" y="3817"/>
                    <a:pt x="3357" y="3748"/>
                  </a:cubicBezTo>
                  <a:lnTo>
                    <a:pt x="4149" y="2892"/>
                  </a:lnTo>
                  <a:cubicBezTo>
                    <a:pt x="4212" y="2797"/>
                    <a:pt x="4212" y="2671"/>
                    <a:pt x="4117" y="2607"/>
                  </a:cubicBezTo>
                  <a:cubicBezTo>
                    <a:pt x="4089" y="2579"/>
                    <a:pt x="4047" y="2563"/>
                    <a:pt x="4005" y="2563"/>
                  </a:cubicBezTo>
                  <a:cubicBezTo>
                    <a:pt x="3953" y="2563"/>
                    <a:pt x="3899" y="2587"/>
                    <a:pt x="3864" y="2639"/>
                  </a:cubicBezTo>
                  <a:lnTo>
                    <a:pt x="3072" y="3463"/>
                  </a:lnTo>
                  <a:cubicBezTo>
                    <a:pt x="2967" y="3515"/>
                    <a:pt x="2585" y="3538"/>
                    <a:pt x="2108" y="3538"/>
                  </a:cubicBezTo>
                  <a:cubicBezTo>
                    <a:pt x="1719" y="3538"/>
                    <a:pt x="1268" y="3523"/>
                    <a:pt x="855" y="3494"/>
                  </a:cubicBezTo>
                  <a:cubicBezTo>
                    <a:pt x="380" y="3431"/>
                    <a:pt x="412" y="3241"/>
                    <a:pt x="412" y="3146"/>
                  </a:cubicBezTo>
                  <a:cubicBezTo>
                    <a:pt x="444" y="2797"/>
                    <a:pt x="855" y="2766"/>
                    <a:pt x="1014" y="2766"/>
                  </a:cubicBezTo>
                  <a:lnTo>
                    <a:pt x="2090" y="2797"/>
                  </a:lnTo>
                  <a:cubicBezTo>
                    <a:pt x="2122" y="2797"/>
                    <a:pt x="2724" y="2766"/>
                    <a:pt x="2914" y="2322"/>
                  </a:cubicBezTo>
                  <a:cubicBezTo>
                    <a:pt x="2945" y="2196"/>
                    <a:pt x="3009" y="2037"/>
                    <a:pt x="3040" y="1847"/>
                  </a:cubicBezTo>
                  <a:cubicBezTo>
                    <a:pt x="3167" y="1467"/>
                    <a:pt x="3294" y="992"/>
                    <a:pt x="3484" y="771"/>
                  </a:cubicBezTo>
                  <a:cubicBezTo>
                    <a:pt x="3642" y="549"/>
                    <a:pt x="3927" y="391"/>
                    <a:pt x="4212" y="391"/>
                  </a:cubicBezTo>
                  <a:cubicBezTo>
                    <a:pt x="4276" y="386"/>
                    <a:pt x="4338" y="383"/>
                    <a:pt x="4396" y="383"/>
                  </a:cubicBezTo>
                  <a:cubicBezTo>
                    <a:pt x="5473" y="383"/>
                    <a:pt x="5702" y="1177"/>
                    <a:pt x="5732" y="1657"/>
                  </a:cubicBezTo>
                  <a:lnTo>
                    <a:pt x="5922" y="4983"/>
                  </a:lnTo>
                  <a:cubicBezTo>
                    <a:pt x="5922" y="5078"/>
                    <a:pt x="6017" y="5173"/>
                    <a:pt x="6112" y="5173"/>
                  </a:cubicBezTo>
                  <a:cubicBezTo>
                    <a:pt x="6239" y="5141"/>
                    <a:pt x="6302" y="5078"/>
                    <a:pt x="6302" y="4951"/>
                  </a:cubicBezTo>
                  <a:lnTo>
                    <a:pt x="6112" y="1626"/>
                  </a:lnTo>
                  <a:cubicBezTo>
                    <a:pt x="6024" y="594"/>
                    <a:pt x="5386" y="1"/>
                    <a:pt x="44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36"/>
            <p:cNvSpPr/>
            <p:nvPr/>
          </p:nvSpPr>
          <p:spPr>
            <a:xfrm>
              <a:off x="1040925" y="2924375"/>
              <a:ext cx="216175" cy="36450"/>
            </a:xfrm>
            <a:custGeom>
              <a:avLst/>
              <a:gdLst/>
              <a:ahLst/>
              <a:cxnLst/>
              <a:rect l="l" t="t" r="r" b="b"/>
              <a:pathLst>
                <a:path w="8647" h="1458" extrusionOk="0">
                  <a:moveTo>
                    <a:pt x="32" y="1"/>
                  </a:moveTo>
                  <a:lnTo>
                    <a:pt x="0" y="1457"/>
                  </a:lnTo>
                  <a:lnTo>
                    <a:pt x="8646" y="1457"/>
                  </a:lnTo>
                  <a:lnTo>
                    <a:pt x="8583" y="64"/>
                  </a:lnTo>
                  <a:lnTo>
                    <a:pt x="32"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36"/>
            <p:cNvSpPr/>
            <p:nvPr/>
          </p:nvSpPr>
          <p:spPr>
            <a:xfrm>
              <a:off x="1036175" y="2919625"/>
              <a:ext cx="225675" cy="45950"/>
            </a:xfrm>
            <a:custGeom>
              <a:avLst/>
              <a:gdLst/>
              <a:ahLst/>
              <a:cxnLst/>
              <a:rect l="l" t="t" r="r" b="b"/>
              <a:pathLst>
                <a:path w="9027" h="1838" extrusionOk="0">
                  <a:moveTo>
                    <a:pt x="412" y="381"/>
                  </a:moveTo>
                  <a:lnTo>
                    <a:pt x="8614" y="444"/>
                  </a:lnTo>
                  <a:lnTo>
                    <a:pt x="8646" y="1457"/>
                  </a:lnTo>
                  <a:lnTo>
                    <a:pt x="380" y="1457"/>
                  </a:lnTo>
                  <a:lnTo>
                    <a:pt x="412" y="381"/>
                  </a:lnTo>
                  <a:close/>
                  <a:moveTo>
                    <a:pt x="222" y="1"/>
                  </a:moveTo>
                  <a:cubicBezTo>
                    <a:pt x="127" y="1"/>
                    <a:pt x="32" y="96"/>
                    <a:pt x="32" y="191"/>
                  </a:cubicBezTo>
                  <a:lnTo>
                    <a:pt x="0" y="1616"/>
                  </a:lnTo>
                  <a:cubicBezTo>
                    <a:pt x="0" y="1679"/>
                    <a:pt x="32" y="1711"/>
                    <a:pt x="64" y="1774"/>
                  </a:cubicBezTo>
                  <a:cubicBezTo>
                    <a:pt x="95" y="1806"/>
                    <a:pt x="159" y="1837"/>
                    <a:pt x="190" y="1837"/>
                  </a:cubicBezTo>
                  <a:lnTo>
                    <a:pt x="8836" y="1837"/>
                  </a:lnTo>
                  <a:cubicBezTo>
                    <a:pt x="8899" y="1837"/>
                    <a:pt x="8931" y="1806"/>
                    <a:pt x="8994" y="1774"/>
                  </a:cubicBezTo>
                  <a:cubicBezTo>
                    <a:pt x="9026" y="1711"/>
                    <a:pt x="9026" y="1679"/>
                    <a:pt x="9026" y="1616"/>
                  </a:cubicBezTo>
                  <a:lnTo>
                    <a:pt x="8963" y="222"/>
                  </a:lnTo>
                  <a:cubicBezTo>
                    <a:pt x="8963" y="127"/>
                    <a:pt x="8899" y="64"/>
                    <a:pt x="8773" y="64"/>
                  </a:cubicBezTo>
                  <a:lnTo>
                    <a:pt x="222"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36"/>
            <p:cNvSpPr/>
            <p:nvPr/>
          </p:nvSpPr>
          <p:spPr>
            <a:xfrm>
              <a:off x="1116925" y="2751000"/>
              <a:ext cx="68125" cy="68100"/>
            </a:xfrm>
            <a:custGeom>
              <a:avLst/>
              <a:gdLst/>
              <a:ahLst/>
              <a:cxnLst/>
              <a:rect l="l" t="t" r="r" b="b"/>
              <a:pathLst>
                <a:path w="2725" h="2724" extrusionOk="0">
                  <a:moveTo>
                    <a:pt x="1362" y="380"/>
                  </a:moveTo>
                  <a:cubicBezTo>
                    <a:pt x="1901" y="380"/>
                    <a:pt x="2344" y="823"/>
                    <a:pt x="2344" y="1362"/>
                  </a:cubicBezTo>
                  <a:cubicBezTo>
                    <a:pt x="2344" y="1900"/>
                    <a:pt x="1901" y="2344"/>
                    <a:pt x="1362" y="2344"/>
                  </a:cubicBezTo>
                  <a:cubicBezTo>
                    <a:pt x="824" y="2344"/>
                    <a:pt x="381" y="1900"/>
                    <a:pt x="381" y="1362"/>
                  </a:cubicBezTo>
                  <a:cubicBezTo>
                    <a:pt x="381" y="823"/>
                    <a:pt x="824" y="380"/>
                    <a:pt x="1362" y="380"/>
                  </a:cubicBezTo>
                  <a:close/>
                  <a:moveTo>
                    <a:pt x="1362" y="0"/>
                  </a:moveTo>
                  <a:cubicBezTo>
                    <a:pt x="602" y="0"/>
                    <a:pt x="1" y="602"/>
                    <a:pt x="1" y="1362"/>
                  </a:cubicBezTo>
                  <a:cubicBezTo>
                    <a:pt x="1" y="2122"/>
                    <a:pt x="602" y="2724"/>
                    <a:pt x="1362" y="2724"/>
                  </a:cubicBezTo>
                  <a:cubicBezTo>
                    <a:pt x="2122" y="2724"/>
                    <a:pt x="2724" y="2122"/>
                    <a:pt x="2724" y="1362"/>
                  </a:cubicBezTo>
                  <a:cubicBezTo>
                    <a:pt x="2724" y="602"/>
                    <a:pt x="2122" y="0"/>
                    <a:pt x="136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36"/>
            <p:cNvSpPr/>
            <p:nvPr/>
          </p:nvSpPr>
          <p:spPr>
            <a:xfrm>
              <a:off x="1183425" y="2709825"/>
              <a:ext cx="64175" cy="65725"/>
            </a:xfrm>
            <a:custGeom>
              <a:avLst/>
              <a:gdLst/>
              <a:ahLst/>
              <a:cxnLst/>
              <a:rect l="l" t="t" r="r" b="b"/>
              <a:pathLst>
                <a:path w="2567" h="2629" extrusionOk="0">
                  <a:moveTo>
                    <a:pt x="1299" y="0"/>
                  </a:moveTo>
                  <a:cubicBezTo>
                    <a:pt x="571" y="0"/>
                    <a:pt x="1" y="602"/>
                    <a:pt x="1" y="1330"/>
                  </a:cubicBezTo>
                  <a:cubicBezTo>
                    <a:pt x="1" y="2027"/>
                    <a:pt x="571" y="2629"/>
                    <a:pt x="1299" y="2629"/>
                  </a:cubicBezTo>
                  <a:cubicBezTo>
                    <a:pt x="1996" y="2629"/>
                    <a:pt x="2566" y="2027"/>
                    <a:pt x="2566" y="1299"/>
                  </a:cubicBezTo>
                  <a:cubicBezTo>
                    <a:pt x="2566" y="1172"/>
                    <a:pt x="2534" y="1014"/>
                    <a:pt x="2471" y="887"/>
                  </a:cubicBezTo>
                  <a:cubicBezTo>
                    <a:pt x="2445" y="809"/>
                    <a:pt x="2376" y="752"/>
                    <a:pt x="2300" y="752"/>
                  </a:cubicBezTo>
                  <a:cubicBezTo>
                    <a:pt x="2283" y="752"/>
                    <a:pt x="2266" y="755"/>
                    <a:pt x="2249" y="760"/>
                  </a:cubicBezTo>
                  <a:cubicBezTo>
                    <a:pt x="2154" y="792"/>
                    <a:pt x="2091" y="919"/>
                    <a:pt x="2123" y="1014"/>
                  </a:cubicBezTo>
                  <a:cubicBezTo>
                    <a:pt x="2154" y="1109"/>
                    <a:pt x="2186" y="1204"/>
                    <a:pt x="2186" y="1299"/>
                  </a:cubicBezTo>
                  <a:cubicBezTo>
                    <a:pt x="2186" y="1837"/>
                    <a:pt x="1774" y="2249"/>
                    <a:pt x="1268" y="2249"/>
                  </a:cubicBezTo>
                  <a:cubicBezTo>
                    <a:pt x="793" y="2249"/>
                    <a:pt x="381" y="1837"/>
                    <a:pt x="381" y="1299"/>
                  </a:cubicBezTo>
                  <a:cubicBezTo>
                    <a:pt x="381" y="792"/>
                    <a:pt x="793" y="380"/>
                    <a:pt x="1268" y="380"/>
                  </a:cubicBezTo>
                  <a:cubicBezTo>
                    <a:pt x="1394" y="380"/>
                    <a:pt x="1521" y="412"/>
                    <a:pt x="1616" y="475"/>
                  </a:cubicBezTo>
                  <a:cubicBezTo>
                    <a:pt x="1633" y="481"/>
                    <a:pt x="1651" y="484"/>
                    <a:pt x="1669" y="484"/>
                  </a:cubicBezTo>
                  <a:cubicBezTo>
                    <a:pt x="1753" y="484"/>
                    <a:pt x="1843" y="427"/>
                    <a:pt x="1869" y="349"/>
                  </a:cubicBezTo>
                  <a:cubicBezTo>
                    <a:pt x="1933" y="254"/>
                    <a:pt x="1869" y="159"/>
                    <a:pt x="1774" y="127"/>
                  </a:cubicBezTo>
                  <a:cubicBezTo>
                    <a:pt x="1616" y="64"/>
                    <a:pt x="1458" y="0"/>
                    <a:pt x="129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36"/>
            <p:cNvSpPr/>
            <p:nvPr/>
          </p:nvSpPr>
          <p:spPr>
            <a:xfrm>
              <a:off x="1203225" y="2729600"/>
              <a:ext cx="24575" cy="26175"/>
            </a:xfrm>
            <a:custGeom>
              <a:avLst/>
              <a:gdLst/>
              <a:ahLst/>
              <a:cxnLst/>
              <a:rect l="l" t="t" r="r" b="b"/>
              <a:pathLst>
                <a:path w="983" h="1047" extrusionOk="0">
                  <a:moveTo>
                    <a:pt x="507" y="1"/>
                  </a:moveTo>
                  <a:cubicBezTo>
                    <a:pt x="222" y="1"/>
                    <a:pt x="1" y="254"/>
                    <a:pt x="1" y="539"/>
                  </a:cubicBezTo>
                  <a:cubicBezTo>
                    <a:pt x="1" y="793"/>
                    <a:pt x="222" y="1046"/>
                    <a:pt x="507" y="1046"/>
                  </a:cubicBezTo>
                  <a:cubicBezTo>
                    <a:pt x="761" y="1046"/>
                    <a:pt x="982" y="793"/>
                    <a:pt x="982" y="539"/>
                  </a:cubicBezTo>
                  <a:lnTo>
                    <a:pt x="507"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36"/>
            <p:cNvSpPr/>
            <p:nvPr/>
          </p:nvSpPr>
          <p:spPr>
            <a:xfrm>
              <a:off x="1198475" y="2724850"/>
              <a:ext cx="34075" cy="35675"/>
            </a:xfrm>
            <a:custGeom>
              <a:avLst/>
              <a:gdLst/>
              <a:ahLst/>
              <a:cxnLst/>
              <a:rect l="l" t="t" r="r" b="b"/>
              <a:pathLst>
                <a:path w="1363" h="1427" extrusionOk="0">
                  <a:moveTo>
                    <a:pt x="697" y="1"/>
                  </a:moveTo>
                  <a:cubicBezTo>
                    <a:pt x="317" y="1"/>
                    <a:pt x="1" y="318"/>
                    <a:pt x="1" y="729"/>
                  </a:cubicBezTo>
                  <a:cubicBezTo>
                    <a:pt x="1" y="1109"/>
                    <a:pt x="317" y="1426"/>
                    <a:pt x="697" y="1426"/>
                  </a:cubicBezTo>
                  <a:cubicBezTo>
                    <a:pt x="1077" y="1426"/>
                    <a:pt x="1362" y="1109"/>
                    <a:pt x="1362" y="698"/>
                  </a:cubicBezTo>
                  <a:cubicBezTo>
                    <a:pt x="1362" y="603"/>
                    <a:pt x="1299" y="508"/>
                    <a:pt x="1172" y="508"/>
                  </a:cubicBezTo>
                  <a:cubicBezTo>
                    <a:pt x="1077" y="508"/>
                    <a:pt x="982" y="603"/>
                    <a:pt x="982" y="698"/>
                  </a:cubicBezTo>
                  <a:cubicBezTo>
                    <a:pt x="982" y="888"/>
                    <a:pt x="856" y="1046"/>
                    <a:pt x="697" y="1046"/>
                  </a:cubicBezTo>
                  <a:cubicBezTo>
                    <a:pt x="507" y="1046"/>
                    <a:pt x="381" y="888"/>
                    <a:pt x="381" y="698"/>
                  </a:cubicBezTo>
                  <a:cubicBezTo>
                    <a:pt x="381" y="539"/>
                    <a:pt x="507" y="381"/>
                    <a:pt x="697" y="381"/>
                  </a:cubicBezTo>
                  <a:cubicBezTo>
                    <a:pt x="792" y="381"/>
                    <a:pt x="887" y="318"/>
                    <a:pt x="887" y="191"/>
                  </a:cubicBezTo>
                  <a:cubicBezTo>
                    <a:pt x="887" y="96"/>
                    <a:pt x="792" y="1"/>
                    <a:pt x="69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36"/>
            <p:cNvSpPr/>
            <p:nvPr/>
          </p:nvSpPr>
          <p:spPr>
            <a:xfrm>
              <a:off x="1210350" y="2710225"/>
              <a:ext cx="37250" cy="37625"/>
            </a:xfrm>
            <a:custGeom>
              <a:avLst/>
              <a:gdLst/>
              <a:ahLst/>
              <a:cxnLst/>
              <a:rect l="l" t="t" r="r" b="b"/>
              <a:pathLst>
                <a:path w="1490" h="1505" extrusionOk="0">
                  <a:moveTo>
                    <a:pt x="1283" y="0"/>
                  </a:moveTo>
                  <a:cubicBezTo>
                    <a:pt x="1236" y="0"/>
                    <a:pt x="1188" y="16"/>
                    <a:pt x="1141" y="48"/>
                  </a:cubicBezTo>
                  <a:lnTo>
                    <a:pt x="64" y="1156"/>
                  </a:lnTo>
                  <a:cubicBezTo>
                    <a:pt x="1" y="1251"/>
                    <a:pt x="1" y="1346"/>
                    <a:pt x="64" y="1441"/>
                  </a:cubicBezTo>
                  <a:cubicBezTo>
                    <a:pt x="127" y="1473"/>
                    <a:pt x="159" y="1504"/>
                    <a:pt x="222" y="1504"/>
                  </a:cubicBezTo>
                  <a:cubicBezTo>
                    <a:pt x="254" y="1504"/>
                    <a:pt x="317" y="1473"/>
                    <a:pt x="349" y="1441"/>
                  </a:cubicBezTo>
                  <a:lnTo>
                    <a:pt x="1426" y="333"/>
                  </a:lnTo>
                  <a:cubicBezTo>
                    <a:pt x="1489" y="238"/>
                    <a:pt x="1489" y="111"/>
                    <a:pt x="1426" y="48"/>
                  </a:cubicBezTo>
                  <a:cubicBezTo>
                    <a:pt x="1378" y="16"/>
                    <a:pt x="1331" y="0"/>
                    <a:pt x="128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36"/>
            <p:cNvSpPr/>
            <p:nvPr/>
          </p:nvSpPr>
          <p:spPr>
            <a:xfrm>
              <a:off x="1242825" y="2689225"/>
              <a:ext cx="24550" cy="26150"/>
            </a:xfrm>
            <a:custGeom>
              <a:avLst/>
              <a:gdLst/>
              <a:ahLst/>
              <a:cxnLst/>
              <a:rect l="l" t="t" r="r" b="b"/>
              <a:pathLst>
                <a:path w="982" h="1046" extrusionOk="0">
                  <a:moveTo>
                    <a:pt x="538" y="1"/>
                  </a:moveTo>
                  <a:lnTo>
                    <a:pt x="0" y="571"/>
                  </a:lnTo>
                  <a:lnTo>
                    <a:pt x="0" y="1046"/>
                  </a:lnTo>
                  <a:lnTo>
                    <a:pt x="443" y="1046"/>
                  </a:lnTo>
                  <a:lnTo>
                    <a:pt x="982" y="476"/>
                  </a:lnTo>
                  <a:lnTo>
                    <a:pt x="538" y="476"/>
                  </a:lnTo>
                  <a:lnTo>
                    <a:pt x="538"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36"/>
            <p:cNvSpPr/>
            <p:nvPr/>
          </p:nvSpPr>
          <p:spPr>
            <a:xfrm>
              <a:off x="1238075" y="2684750"/>
              <a:ext cx="34850" cy="35375"/>
            </a:xfrm>
            <a:custGeom>
              <a:avLst/>
              <a:gdLst/>
              <a:ahLst/>
              <a:cxnLst/>
              <a:rect l="l" t="t" r="r" b="b"/>
              <a:pathLst>
                <a:path w="1394" h="1415" extrusionOk="0">
                  <a:moveTo>
                    <a:pt x="538" y="655"/>
                  </a:moveTo>
                  <a:cubicBezTo>
                    <a:pt x="538" y="750"/>
                    <a:pt x="633" y="845"/>
                    <a:pt x="728" y="845"/>
                  </a:cubicBezTo>
                  <a:lnTo>
                    <a:pt x="570" y="1035"/>
                  </a:lnTo>
                  <a:lnTo>
                    <a:pt x="380" y="1035"/>
                  </a:lnTo>
                  <a:lnTo>
                    <a:pt x="380" y="813"/>
                  </a:lnTo>
                  <a:lnTo>
                    <a:pt x="538" y="655"/>
                  </a:lnTo>
                  <a:close/>
                  <a:moveTo>
                    <a:pt x="713" y="1"/>
                  </a:moveTo>
                  <a:cubicBezTo>
                    <a:pt x="676" y="1"/>
                    <a:pt x="639" y="16"/>
                    <a:pt x="602" y="53"/>
                  </a:cubicBezTo>
                  <a:lnTo>
                    <a:pt x="63" y="623"/>
                  </a:lnTo>
                  <a:cubicBezTo>
                    <a:pt x="32" y="655"/>
                    <a:pt x="0" y="687"/>
                    <a:pt x="0" y="750"/>
                  </a:cubicBezTo>
                  <a:lnTo>
                    <a:pt x="0" y="1225"/>
                  </a:lnTo>
                  <a:cubicBezTo>
                    <a:pt x="0" y="1320"/>
                    <a:pt x="95" y="1415"/>
                    <a:pt x="190" y="1415"/>
                  </a:cubicBezTo>
                  <a:lnTo>
                    <a:pt x="633" y="1415"/>
                  </a:lnTo>
                  <a:cubicBezTo>
                    <a:pt x="697" y="1415"/>
                    <a:pt x="728" y="1383"/>
                    <a:pt x="760" y="1352"/>
                  </a:cubicBezTo>
                  <a:lnTo>
                    <a:pt x="1330" y="782"/>
                  </a:lnTo>
                  <a:cubicBezTo>
                    <a:pt x="1362" y="718"/>
                    <a:pt x="1393" y="655"/>
                    <a:pt x="1362" y="592"/>
                  </a:cubicBezTo>
                  <a:cubicBezTo>
                    <a:pt x="1330" y="497"/>
                    <a:pt x="1267" y="465"/>
                    <a:pt x="1172" y="465"/>
                  </a:cubicBezTo>
                  <a:lnTo>
                    <a:pt x="918" y="465"/>
                  </a:lnTo>
                  <a:lnTo>
                    <a:pt x="918" y="180"/>
                  </a:lnTo>
                  <a:cubicBezTo>
                    <a:pt x="918" y="117"/>
                    <a:pt x="887" y="53"/>
                    <a:pt x="792" y="22"/>
                  </a:cubicBezTo>
                  <a:cubicBezTo>
                    <a:pt x="766" y="8"/>
                    <a:pt x="739" y="1"/>
                    <a:pt x="7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36"/>
            <p:cNvSpPr/>
            <p:nvPr/>
          </p:nvSpPr>
          <p:spPr>
            <a:xfrm>
              <a:off x="1049625" y="2742275"/>
              <a:ext cx="27750" cy="27750"/>
            </a:xfrm>
            <a:custGeom>
              <a:avLst/>
              <a:gdLst/>
              <a:ahLst/>
              <a:cxnLst/>
              <a:rect l="l" t="t" r="r" b="b"/>
              <a:pathLst>
                <a:path w="1110" h="1110" extrusionOk="0">
                  <a:moveTo>
                    <a:pt x="191" y="1"/>
                  </a:moveTo>
                  <a:cubicBezTo>
                    <a:pt x="64" y="1"/>
                    <a:pt x="1" y="64"/>
                    <a:pt x="1" y="191"/>
                  </a:cubicBezTo>
                  <a:cubicBezTo>
                    <a:pt x="1" y="286"/>
                    <a:pt x="64" y="381"/>
                    <a:pt x="191" y="381"/>
                  </a:cubicBezTo>
                  <a:cubicBezTo>
                    <a:pt x="476" y="381"/>
                    <a:pt x="729" y="602"/>
                    <a:pt x="729" y="919"/>
                  </a:cubicBezTo>
                  <a:cubicBezTo>
                    <a:pt x="729" y="1014"/>
                    <a:pt x="824" y="1109"/>
                    <a:pt x="919" y="1109"/>
                  </a:cubicBezTo>
                  <a:cubicBezTo>
                    <a:pt x="1014" y="1109"/>
                    <a:pt x="1109" y="1014"/>
                    <a:pt x="1109" y="919"/>
                  </a:cubicBezTo>
                  <a:cubicBezTo>
                    <a:pt x="1109" y="412"/>
                    <a:pt x="698"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36"/>
            <p:cNvSpPr/>
            <p:nvPr/>
          </p:nvSpPr>
          <p:spPr>
            <a:xfrm>
              <a:off x="1049625" y="2723275"/>
              <a:ext cx="45950" cy="46750"/>
            </a:xfrm>
            <a:custGeom>
              <a:avLst/>
              <a:gdLst/>
              <a:ahLst/>
              <a:cxnLst/>
              <a:rect l="l" t="t" r="r" b="b"/>
              <a:pathLst>
                <a:path w="1838" h="1870" extrusionOk="0">
                  <a:moveTo>
                    <a:pt x="191" y="1"/>
                  </a:moveTo>
                  <a:cubicBezTo>
                    <a:pt x="64" y="1"/>
                    <a:pt x="1" y="96"/>
                    <a:pt x="1" y="191"/>
                  </a:cubicBezTo>
                  <a:cubicBezTo>
                    <a:pt x="1" y="286"/>
                    <a:pt x="64" y="381"/>
                    <a:pt x="191" y="381"/>
                  </a:cubicBezTo>
                  <a:cubicBezTo>
                    <a:pt x="888" y="381"/>
                    <a:pt x="1458" y="951"/>
                    <a:pt x="1458" y="1679"/>
                  </a:cubicBezTo>
                  <a:cubicBezTo>
                    <a:pt x="1458" y="1774"/>
                    <a:pt x="1553" y="1869"/>
                    <a:pt x="1648" y="1869"/>
                  </a:cubicBezTo>
                  <a:cubicBezTo>
                    <a:pt x="1743" y="1869"/>
                    <a:pt x="1838" y="1774"/>
                    <a:pt x="1838" y="1679"/>
                  </a:cubicBezTo>
                  <a:cubicBezTo>
                    <a:pt x="1838" y="761"/>
                    <a:pt x="1078"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36"/>
            <p:cNvSpPr/>
            <p:nvPr/>
          </p:nvSpPr>
          <p:spPr>
            <a:xfrm>
              <a:off x="1049625" y="2705075"/>
              <a:ext cx="64150" cy="64950"/>
            </a:xfrm>
            <a:custGeom>
              <a:avLst/>
              <a:gdLst/>
              <a:ahLst/>
              <a:cxnLst/>
              <a:rect l="l" t="t" r="r" b="b"/>
              <a:pathLst>
                <a:path w="2566" h="2598" extrusionOk="0">
                  <a:moveTo>
                    <a:pt x="191" y="0"/>
                  </a:moveTo>
                  <a:cubicBezTo>
                    <a:pt x="64" y="0"/>
                    <a:pt x="1" y="64"/>
                    <a:pt x="1" y="190"/>
                  </a:cubicBezTo>
                  <a:cubicBezTo>
                    <a:pt x="1" y="285"/>
                    <a:pt x="96" y="380"/>
                    <a:pt x="191" y="380"/>
                  </a:cubicBezTo>
                  <a:cubicBezTo>
                    <a:pt x="1299" y="380"/>
                    <a:pt x="2186" y="1267"/>
                    <a:pt x="2186" y="2407"/>
                  </a:cubicBezTo>
                  <a:cubicBezTo>
                    <a:pt x="2186" y="2502"/>
                    <a:pt x="2281" y="2597"/>
                    <a:pt x="2376" y="2597"/>
                  </a:cubicBezTo>
                  <a:cubicBezTo>
                    <a:pt x="2471" y="2597"/>
                    <a:pt x="2566" y="2502"/>
                    <a:pt x="2566" y="2407"/>
                  </a:cubicBezTo>
                  <a:cubicBezTo>
                    <a:pt x="2566" y="1077"/>
                    <a:pt x="1489"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36"/>
            <p:cNvSpPr/>
            <p:nvPr/>
          </p:nvSpPr>
          <p:spPr>
            <a:xfrm>
              <a:off x="2144600" y="2931500"/>
              <a:ext cx="159950" cy="293750"/>
            </a:xfrm>
            <a:custGeom>
              <a:avLst/>
              <a:gdLst/>
              <a:ahLst/>
              <a:cxnLst/>
              <a:rect l="l" t="t" r="r" b="b"/>
              <a:pathLst>
                <a:path w="6398" h="11750" extrusionOk="0">
                  <a:moveTo>
                    <a:pt x="190" y="1"/>
                  </a:moveTo>
                  <a:cubicBezTo>
                    <a:pt x="63" y="1"/>
                    <a:pt x="0" y="96"/>
                    <a:pt x="0" y="222"/>
                  </a:cubicBezTo>
                  <a:cubicBezTo>
                    <a:pt x="0" y="856"/>
                    <a:pt x="63" y="1489"/>
                    <a:pt x="158" y="2122"/>
                  </a:cubicBezTo>
                  <a:cubicBezTo>
                    <a:pt x="190" y="2217"/>
                    <a:pt x="253" y="2281"/>
                    <a:pt x="348" y="2281"/>
                  </a:cubicBezTo>
                  <a:lnTo>
                    <a:pt x="380" y="2281"/>
                  </a:lnTo>
                  <a:cubicBezTo>
                    <a:pt x="475" y="2281"/>
                    <a:pt x="570" y="2154"/>
                    <a:pt x="538" y="2059"/>
                  </a:cubicBezTo>
                  <a:cubicBezTo>
                    <a:pt x="443" y="1457"/>
                    <a:pt x="380" y="824"/>
                    <a:pt x="380" y="191"/>
                  </a:cubicBezTo>
                  <a:cubicBezTo>
                    <a:pt x="380" y="96"/>
                    <a:pt x="285" y="1"/>
                    <a:pt x="190" y="1"/>
                  </a:cubicBezTo>
                  <a:close/>
                  <a:moveTo>
                    <a:pt x="779" y="3761"/>
                  </a:moveTo>
                  <a:cubicBezTo>
                    <a:pt x="762" y="3761"/>
                    <a:pt x="745" y="3764"/>
                    <a:pt x="729" y="3769"/>
                  </a:cubicBezTo>
                  <a:cubicBezTo>
                    <a:pt x="634" y="3801"/>
                    <a:pt x="570" y="3896"/>
                    <a:pt x="602" y="3991"/>
                  </a:cubicBezTo>
                  <a:cubicBezTo>
                    <a:pt x="792" y="4624"/>
                    <a:pt x="1014" y="5226"/>
                    <a:pt x="1267" y="5796"/>
                  </a:cubicBezTo>
                  <a:cubicBezTo>
                    <a:pt x="1299" y="5859"/>
                    <a:pt x="1362" y="5923"/>
                    <a:pt x="1425" y="5923"/>
                  </a:cubicBezTo>
                  <a:cubicBezTo>
                    <a:pt x="1457" y="5923"/>
                    <a:pt x="1489" y="5891"/>
                    <a:pt x="1520" y="5891"/>
                  </a:cubicBezTo>
                  <a:cubicBezTo>
                    <a:pt x="1615" y="5859"/>
                    <a:pt x="1647" y="5733"/>
                    <a:pt x="1615" y="5638"/>
                  </a:cubicBezTo>
                  <a:cubicBezTo>
                    <a:pt x="1362" y="5068"/>
                    <a:pt x="1140" y="4498"/>
                    <a:pt x="950" y="3896"/>
                  </a:cubicBezTo>
                  <a:cubicBezTo>
                    <a:pt x="924" y="3818"/>
                    <a:pt x="855" y="3761"/>
                    <a:pt x="779" y="3761"/>
                  </a:cubicBezTo>
                  <a:close/>
                  <a:moveTo>
                    <a:pt x="2298" y="7209"/>
                  </a:moveTo>
                  <a:cubicBezTo>
                    <a:pt x="2270" y="7209"/>
                    <a:pt x="2242" y="7213"/>
                    <a:pt x="2217" y="7221"/>
                  </a:cubicBezTo>
                  <a:cubicBezTo>
                    <a:pt x="2154" y="7284"/>
                    <a:pt x="2122" y="7411"/>
                    <a:pt x="2154" y="7506"/>
                  </a:cubicBezTo>
                  <a:cubicBezTo>
                    <a:pt x="2502" y="8044"/>
                    <a:pt x="2882" y="8583"/>
                    <a:pt x="3294" y="9058"/>
                  </a:cubicBezTo>
                  <a:cubicBezTo>
                    <a:pt x="3325" y="9121"/>
                    <a:pt x="3357" y="9121"/>
                    <a:pt x="3420" y="9121"/>
                  </a:cubicBezTo>
                  <a:cubicBezTo>
                    <a:pt x="3452" y="9121"/>
                    <a:pt x="3515" y="9121"/>
                    <a:pt x="3547" y="9090"/>
                  </a:cubicBezTo>
                  <a:cubicBezTo>
                    <a:pt x="3642" y="9026"/>
                    <a:pt x="3642" y="8900"/>
                    <a:pt x="3579" y="8836"/>
                  </a:cubicBezTo>
                  <a:cubicBezTo>
                    <a:pt x="3167" y="8329"/>
                    <a:pt x="2819" y="7823"/>
                    <a:pt x="2502" y="7284"/>
                  </a:cubicBezTo>
                  <a:cubicBezTo>
                    <a:pt x="2456" y="7238"/>
                    <a:pt x="2375" y="7209"/>
                    <a:pt x="2298" y="7209"/>
                  </a:cubicBezTo>
                  <a:close/>
                  <a:moveTo>
                    <a:pt x="4715" y="10150"/>
                  </a:moveTo>
                  <a:cubicBezTo>
                    <a:pt x="4663" y="10150"/>
                    <a:pt x="4608" y="10166"/>
                    <a:pt x="4560" y="10198"/>
                  </a:cubicBezTo>
                  <a:cubicBezTo>
                    <a:pt x="4497" y="10293"/>
                    <a:pt x="4497" y="10420"/>
                    <a:pt x="4592" y="10483"/>
                  </a:cubicBezTo>
                  <a:cubicBezTo>
                    <a:pt x="5036" y="10926"/>
                    <a:pt x="5542" y="11338"/>
                    <a:pt x="6049" y="11718"/>
                  </a:cubicBezTo>
                  <a:cubicBezTo>
                    <a:pt x="6081" y="11718"/>
                    <a:pt x="6144" y="11750"/>
                    <a:pt x="6176" y="11750"/>
                  </a:cubicBezTo>
                  <a:cubicBezTo>
                    <a:pt x="6239" y="11750"/>
                    <a:pt x="6302" y="11718"/>
                    <a:pt x="6334" y="11655"/>
                  </a:cubicBezTo>
                  <a:cubicBezTo>
                    <a:pt x="6397" y="11591"/>
                    <a:pt x="6366" y="11465"/>
                    <a:pt x="6271" y="11401"/>
                  </a:cubicBezTo>
                  <a:cubicBezTo>
                    <a:pt x="5764" y="11021"/>
                    <a:pt x="5289" y="10641"/>
                    <a:pt x="4845" y="10198"/>
                  </a:cubicBezTo>
                  <a:cubicBezTo>
                    <a:pt x="4814" y="10166"/>
                    <a:pt x="4766" y="10150"/>
                    <a:pt x="4715" y="1015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36"/>
            <p:cNvSpPr/>
            <p:nvPr/>
          </p:nvSpPr>
          <p:spPr>
            <a:xfrm>
              <a:off x="2729675" y="2921200"/>
              <a:ext cx="152050" cy="297725"/>
            </a:xfrm>
            <a:custGeom>
              <a:avLst/>
              <a:gdLst/>
              <a:ahLst/>
              <a:cxnLst/>
              <a:rect l="l" t="t" r="r" b="b"/>
              <a:pathLst>
                <a:path w="6082" h="11909" extrusionOk="0">
                  <a:moveTo>
                    <a:pt x="5891" y="1"/>
                  </a:moveTo>
                  <a:cubicBezTo>
                    <a:pt x="5796" y="1"/>
                    <a:pt x="5701" y="96"/>
                    <a:pt x="5701" y="191"/>
                  </a:cubicBezTo>
                  <a:cubicBezTo>
                    <a:pt x="5701" y="824"/>
                    <a:pt x="5669" y="1458"/>
                    <a:pt x="5574" y="2059"/>
                  </a:cubicBezTo>
                  <a:cubicBezTo>
                    <a:pt x="5574" y="2154"/>
                    <a:pt x="5638" y="2281"/>
                    <a:pt x="5733" y="2281"/>
                  </a:cubicBezTo>
                  <a:lnTo>
                    <a:pt x="5764" y="2281"/>
                  </a:lnTo>
                  <a:cubicBezTo>
                    <a:pt x="5859" y="2281"/>
                    <a:pt x="5954" y="2218"/>
                    <a:pt x="5954" y="2123"/>
                  </a:cubicBezTo>
                  <a:cubicBezTo>
                    <a:pt x="6049" y="1489"/>
                    <a:pt x="6081" y="824"/>
                    <a:pt x="6081" y="191"/>
                  </a:cubicBezTo>
                  <a:cubicBezTo>
                    <a:pt x="6081" y="96"/>
                    <a:pt x="5986" y="1"/>
                    <a:pt x="5891" y="1"/>
                  </a:cubicBezTo>
                  <a:close/>
                  <a:moveTo>
                    <a:pt x="5398" y="3761"/>
                  </a:moveTo>
                  <a:cubicBezTo>
                    <a:pt x="5321" y="3761"/>
                    <a:pt x="5252" y="3818"/>
                    <a:pt x="5226" y="3896"/>
                  </a:cubicBezTo>
                  <a:cubicBezTo>
                    <a:pt x="5068" y="4498"/>
                    <a:pt x="4846" y="5100"/>
                    <a:pt x="4624" y="5670"/>
                  </a:cubicBezTo>
                  <a:cubicBezTo>
                    <a:pt x="4561" y="5765"/>
                    <a:pt x="4624" y="5891"/>
                    <a:pt x="4719" y="5923"/>
                  </a:cubicBezTo>
                  <a:lnTo>
                    <a:pt x="4783" y="5923"/>
                  </a:lnTo>
                  <a:cubicBezTo>
                    <a:pt x="4846" y="5923"/>
                    <a:pt x="4941" y="5891"/>
                    <a:pt x="4973" y="5828"/>
                  </a:cubicBezTo>
                  <a:cubicBezTo>
                    <a:pt x="5194" y="5226"/>
                    <a:pt x="5416" y="4625"/>
                    <a:pt x="5574" y="3991"/>
                  </a:cubicBezTo>
                  <a:cubicBezTo>
                    <a:pt x="5606" y="3896"/>
                    <a:pt x="5543" y="3801"/>
                    <a:pt x="5448" y="3769"/>
                  </a:cubicBezTo>
                  <a:cubicBezTo>
                    <a:pt x="5431" y="3764"/>
                    <a:pt x="5414" y="3761"/>
                    <a:pt x="5398" y="3761"/>
                  </a:cubicBezTo>
                  <a:close/>
                  <a:moveTo>
                    <a:pt x="3946" y="7252"/>
                  </a:moveTo>
                  <a:cubicBezTo>
                    <a:pt x="3877" y="7252"/>
                    <a:pt x="3810" y="7287"/>
                    <a:pt x="3769" y="7348"/>
                  </a:cubicBezTo>
                  <a:cubicBezTo>
                    <a:pt x="3484" y="7886"/>
                    <a:pt x="3136" y="8425"/>
                    <a:pt x="2756" y="8900"/>
                  </a:cubicBezTo>
                  <a:cubicBezTo>
                    <a:pt x="2692" y="8995"/>
                    <a:pt x="2692" y="9121"/>
                    <a:pt x="2787" y="9185"/>
                  </a:cubicBezTo>
                  <a:cubicBezTo>
                    <a:pt x="2819" y="9216"/>
                    <a:pt x="2851" y="9216"/>
                    <a:pt x="2882" y="9216"/>
                  </a:cubicBezTo>
                  <a:cubicBezTo>
                    <a:pt x="2946" y="9216"/>
                    <a:pt x="3009" y="9185"/>
                    <a:pt x="3041" y="9153"/>
                  </a:cubicBezTo>
                  <a:cubicBezTo>
                    <a:pt x="3452" y="8646"/>
                    <a:pt x="3801" y="8108"/>
                    <a:pt x="4118" y="7538"/>
                  </a:cubicBezTo>
                  <a:cubicBezTo>
                    <a:pt x="4181" y="7443"/>
                    <a:pt x="4149" y="7348"/>
                    <a:pt x="4054" y="7285"/>
                  </a:cubicBezTo>
                  <a:cubicBezTo>
                    <a:pt x="4021" y="7262"/>
                    <a:pt x="3983" y="7252"/>
                    <a:pt x="3946" y="7252"/>
                  </a:cubicBezTo>
                  <a:close/>
                  <a:moveTo>
                    <a:pt x="1647" y="10277"/>
                  </a:moveTo>
                  <a:cubicBezTo>
                    <a:pt x="1600" y="10277"/>
                    <a:pt x="1552" y="10293"/>
                    <a:pt x="1521" y="10325"/>
                  </a:cubicBezTo>
                  <a:cubicBezTo>
                    <a:pt x="1077" y="10768"/>
                    <a:pt x="602" y="11180"/>
                    <a:pt x="96" y="11560"/>
                  </a:cubicBezTo>
                  <a:cubicBezTo>
                    <a:pt x="32" y="11623"/>
                    <a:pt x="1" y="11750"/>
                    <a:pt x="64" y="11813"/>
                  </a:cubicBezTo>
                  <a:cubicBezTo>
                    <a:pt x="96" y="11877"/>
                    <a:pt x="159" y="11908"/>
                    <a:pt x="222" y="11908"/>
                  </a:cubicBezTo>
                  <a:cubicBezTo>
                    <a:pt x="254" y="11908"/>
                    <a:pt x="317" y="11877"/>
                    <a:pt x="349" y="11877"/>
                  </a:cubicBezTo>
                  <a:cubicBezTo>
                    <a:pt x="856" y="11465"/>
                    <a:pt x="1331" y="11053"/>
                    <a:pt x="1774" y="10578"/>
                  </a:cubicBezTo>
                  <a:cubicBezTo>
                    <a:pt x="1869" y="10515"/>
                    <a:pt x="1869" y="10388"/>
                    <a:pt x="1774" y="10325"/>
                  </a:cubicBezTo>
                  <a:cubicBezTo>
                    <a:pt x="1742" y="10293"/>
                    <a:pt x="1695" y="10277"/>
                    <a:pt x="1647" y="10277"/>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36"/>
            <p:cNvSpPr/>
            <p:nvPr/>
          </p:nvSpPr>
          <p:spPr>
            <a:xfrm>
              <a:off x="2336200" y="2557800"/>
              <a:ext cx="330950" cy="52275"/>
            </a:xfrm>
            <a:custGeom>
              <a:avLst/>
              <a:gdLst/>
              <a:ahLst/>
              <a:cxnLst/>
              <a:rect l="l" t="t" r="r" b="b"/>
              <a:pathLst>
                <a:path w="13238" h="2091" extrusionOk="0">
                  <a:moveTo>
                    <a:pt x="7506" y="1"/>
                  </a:moveTo>
                  <a:cubicBezTo>
                    <a:pt x="7411" y="1"/>
                    <a:pt x="7316" y="64"/>
                    <a:pt x="7316" y="159"/>
                  </a:cubicBezTo>
                  <a:cubicBezTo>
                    <a:pt x="7316" y="286"/>
                    <a:pt x="7411" y="349"/>
                    <a:pt x="7506" y="381"/>
                  </a:cubicBezTo>
                  <a:cubicBezTo>
                    <a:pt x="8139" y="381"/>
                    <a:pt x="8772" y="444"/>
                    <a:pt x="9374" y="539"/>
                  </a:cubicBezTo>
                  <a:lnTo>
                    <a:pt x="9406" y="539"/>
                  </a:lnTo>
                  <a:cubicBezTo>
                    <a:pt x="9501" y="539"/>
                    <a:pt x="9564" y="476"/>
                    <a:pt x="9596" y="381"/>
                  </a:cubicBezTo>
                  <a:cubicBezTo>
                    <a:pt x="9596" y="286"/>
                    <a:pt x="9532" y="191"/>
                    <a:pt x="9437" y="159"/>
                  </a:cubicBezTo>
                  <a:cubicBezTo>
                    <a:pt x="8804" y="64"/>
                    <a:pt x="8171" y="1"/>
                    <a:pt x="7506" y="1"/>
                  </a:cubicBezTo>
                  <a:close/>
                  <a:moveTo>
                    <a:pt x="5643" y="58"/>
                  </a:moveTo>
                  <a:cubicBezTo>
                    <a:pt x="5631" y="58"/>
                    <a:pt x="5618" y="60"/>
                    <a:pt x="5605" y="64"/>
                  </a:cubicBezTo>
                  <a:cubicBezTo>
                    <a:pt x="4972" y="128"/>
                    <a:pt x="4339" y="223"/>
                    <a:pt x="3705" y="349"/>
                  </a:cubicBezTo>
                  <a:cubicBezTo>
                    <a:pt x="3610" y="381"/>
                    <a:pt x="3547" y="508"/>
                    <a:pt x="3579" y="603"/>
                  </a:cubicBezTo>
                  <a:cubicBezTo>
                    <a:pt x="3579" y="698"/>
                    <a:pt x="3674" y="729"/>
                    <a:pt x="3737" y="729"/>
                  </a:cubicBezTo>
                  <a:lnTo>
                    <a:pt x="3800" y="729"/>
                  </a:lnTo>
                  <a:cubicBezTo>
                    <a:pt x="4402" y="603"/>
                    <a:pt x="5004" y="508"/>
                    <a:pt x="5637" y="444"/>
                  </a:cubicBezTo>
                  <a:cubicBezTo>
                    <a:pt x="5732" y="413"/>
                    <a:pt x="5827" y="318"/>
                    <a:pt x="5795" y="223"/>
                  </a:cubicBezTo>
                  <a:cubicBezTo>
                    <a:pt x="5795" y="140"/>
                    <a:pt x="5724" y="58"/>
                    <a:pt x="5643" y="58"/>
                  </a:cubicBezTo>
                  <a:close/>
                  <a:moveTo>
                    <a:pt x="11256" y="594"/>
                  </a:moveTo>
                  <a:cubicBezTo>
                    <a:pt x="11179" y="594"/>
                    <a:pt x="11110" y="651"/>
                    <a:pt x="11084" y="729"/>
                  </a:cubicBezTo>
                  <a:cubicBezTo>
                    <a:pt x="11053" y="824"/>
                    <a:pt x="11116" y="951"/>
                    <a:pt x="11211" y="983"/>
                  </a:cubicBezTo>
                  <a:cubicBezTo>
                    <a:pt x="11781" y="1141"/>
                    <a:pt x="12383" y="1363"/>
                    <a:pt x="12953" y="1616"/>
                  </a:cubicBezTo>
                  <a:cubicBezTo>
                    <a:pt x="12984" y="1648"/>
                    <a:pt x="13016" y="1648"/>
                    <a:pt x="13048" y="1648"/>
                  </a:cubicBezTo>
                  <a:cubicBezTo>
                    <a:pt x="13111" y="1648"/>
                    <a:pt x="13174" y="1616"/>
                    <a:pt x="13206" y="1521"/>
                  </a:cubicBezTo>
                  <a:cubicBezTo>
                    <a:pt x="13238" y="1426"/>
                    <a:pt x="13206" y="1331"/>
                    <a:pt x="13111" y="1268"/>
                  </a:cubicBezTo>
                  <a:cubicBezTo>
                    <a:pt x="12541" y="1014"/>
                    <a:pt x="11939" y="793"/>
                    <a:pt x="11306" y="603"/>
                  </a:cubicBezTo>
                  <a:cubicBezTo>
                    <a:pt x="11289" y="597"/>
                    <a:pt x="11272" y="594"/>
                    <a:pt x="11256" y="594"/>
                  </a:cubicBezTo>
                  <a:close/>
                  <a:moveTo>
                    <a:pt x="1921" y="911"/>
                  </a:moveTo>
                  <a:cubicBezTo>
                    <a:pt x="1903" y="911"/>
                    <a:pt x="1885" y="914"/>
                    <a:pt x="1869" y="919"/>
                  </a:cubicBezTo>
                  <a:cubicBezTo>
                    <a:pt x="1267" y="1141"/>
                    <a:pt x="697" y="1426"/>
                    <a:pt x="127" y="1711"/>
                  </a:cubicBezTo>
                  <a:cubicBezTo>
                    <a:pt x="32" y="1774"/>
                    <a:pt x="0" y="1901"/>
                    <a:pt x="32" y="1996"/>
                  </a:cubicBezTo>
                  <a:cubicBezTo>
                    <a:pt x="63" y="2059"/>
                    <a:pt x="127" y="2091"/>
                    <a:pt x="222" y="2091"/>
                  </a:cubicBezTo>
                  <a:cubicBezTo>
                    <a:pt x="253" y="2091"/>
                    <a:pt x="253" y="2059"/>
                    <a:pt x="285" y="2059"/>
                  </a:cubicBezTo>
                  <a:cubicBezTo>
                    <a:pt x="855" y="1774"/>
                    <a:pt x="1425" y="1521"/>
                    <a:pt x="1995" y="1299"/>
                  </a:cubicBezTo>
                  <a:cubicBezTo>
                    <a:pt x="2090" y="1236"/>
                    <a:pt x="2154" y="1141"/>
                    <a:pt x="2122" y="1046"/>
                  </a:cubicBezTo>
                  <a:cubicBezTo>
                    <a:pt x="2096" y="968"/>
                    <a:pt x="2005" y="911"/>
                    <a:pt x="1921" y="91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36"/>
            <p:cNvSpPr/>
            <p:nvPr/>
          </p:nvSpPr>
          <p:spPr>
            <a:xfrm>
              <a:off x="2610125" y="2667075"/>
              <a:ext cx="247825" cy="247825"/>
            </a:xfrm>
            <a:custGeom>
              <a:avLst/>
              <a:gdLst/>
              <a:ahLst/>
              <a:cxnLst/>
              <a:rect l="l" t="t" r="r" b="b"/>
              <a:pathLst>
                <a:path w="9913" h="9913" extrusionOk="0">
                  <a:moveTo>
                    <a:pt x="4973" y="0"/>
                  </a:moveTo>
                  <a:cubicBezTo>
                    <a:pt x="2217" y="0"/>
                    <a:pt x="1" y="2217"/>
                    <a:pt x="1" y="4940"/>
                  </a:cubicBezTo>
                  <a:cubicBezTo>
                    <a:pt x="1" y="7696"/>
                    <a:pt x="2217" y="9912"/>
                    <a:pt x="4973" y="9912"/>
                  </a:cubicBezTo>
                  <a:cubicBezTo>
                    <a:pt x="7696" y="9912"/>
                    <a:pt x="9913" y="7696"/>
                    <a:pt x="9913" y="4940"/>
                  </a:cubicBezTo>
                  <a:cubicBezTo>
                    <a:pt x="9913" y="2217"/>
                    <a:pt x="7696" y="0"/>
                    <a:pt x="4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36"/>
            <p:cNvSpPr/>
            <p:nvPr/>
          </p:nvSpPr>
          <p:spPr>
            <a:xfrm>
              <a:off x="2727300" y="2664700"/>
              <a:ext cx="135400" cy="254950"/>
            </a:xfrm>
            <a:custGeom>
              <a:avLst/>
              <a:gdLst/>
              <a:ahLst/>
              <a:cxnLst/>
              <a:rect l="l" t="t" r="r" b="b"/>
              <a:pathLst>
                <a:path w="5416" h="10198" extrusionOk="0">
                  <a:moveTo>
                    <a:pt x="1362" y="0"/>
                  </a:moveTo>
                  <a:cubicBezTo>
                    <a:pt x="1267" y="0"/>
                    <a:pt x="1172" y="63"/>
                    <a:pt x="1141" y="158"/>
                  </a:cubicBezTo>
                  <a:cubicBezTo>
                    <a:pt x="1109" y="253"/>
                    <a:pt x="1172" y="348"/>
                    <a:pt x="1299" y="380"/>
                  </a:cubicBezTo>
                  <a:cubicBezTo>
                    <a:pt x="1584" y="443"/>
                    <a:pt x="1869" y="539"/>
                    <a:pt x="2122" y="634"/>
                  </a:cubicBezTo>
                  <a:cubicBezTo>
                    <a:pt x="2692" y="887"/>
                    <a:pt x="3199" y="1235"/>
                    <a:pt x="3642" y="1679"/>
                  </a:cubicBezTo>
                  <a:cubicBezTo>
                    <a:pt x="4086" y="2090"/>
                    <a:pt x="4434" y="2629"/>
                    <a:pt x="4656" y="3167"/>
                  </a:cubicBezTo>
                  <a:cubicBezTo>
                    <a:pt x="4909" y="3769"/>
                    <a:pt x="5036" y="4402"/>
                    <a:pt x="5036" y="5035"/>
                  </a:cubicBezTo>
                  <a:cubicBezTo>
                    <a:pt x="5036" y="5669"/>
                    <a:pt x="4909" y="6302"/>
                    <a:pt x="4656" y="6872"/>
                  </a:cubicBezTo>
                  <a:cubicBezTo>
                    <a:pt x="4434" y="7442"/>
                    <a:pt x="4086" y="7949"/>
                    <a:pt x="3642" y="8392"/>
                  </a:cubicBezTo>
                  <a:cubicBezTo>
                    <a:pt x="3199" y="8836"/>
                    <a:pt x="2692" y="9184"/>
                    <a:pt x="2122" y="9437"/>
                  </a:cubicBezTo>
                  <a:cubicBezTo>
                    <a:pt x="1552" y="9691"/>
                    <a:pt x="919" y="9817"/>
                    <a:pt x="286" y="9817"/>
                  </a:cubicBezTo>
                  <a:lnTo>
                    <a:pt x="191" y="9817"/>
                  </a:lnTo>
                  <a:cubicBezTo>
                    <a:pt x="96" y="9817"/>
                    <a:pt x="1" y="9881"/>
                    <a:pt x="1" y="9976"/>
                  </a:cubicBezTo>
                  <a:cubicBezTo>
                    <a:pt x="1" y="10103"/>
                    <a:pt x="96" y="10166"/>
                    <a:pt x="191" y="10198"/>
                  </a:cubicBezTo>
                  <a:lnTo>
                    <a:pt x="286" y="10198"/>
                  </a:lnTo>
                  <a:cubicBezTo>
                    <a:pt x="951" y="10198"/>
                    <a:pt x="1647" y="10039"/>
                    <a:pt x="2281" y="9786"/>
                  </a:cubicBezTo>
                  <a:cubicBezTo>
                    <a:pt x="2882" y="9532"/>
                    <a:pt x="3421" y="9152"/>
                    <a:pt x="3896" y="8677"/>
                  </a:cubicBezTo>
                  <a:cubicBezTo>
                    <a:pt x="4371" y="8202"/>
                    <a:pt x="4751" y="7664"/>
                    <a:pt x="5004" y="7031"/>
                  </a:cubicBezTo>
                  <a:cubicBezTo>
                    <a:pt x="5289" y="6397"/>
                    <a:pt x="5416" y="5732"/>
                    <a:pt x="5416" y="5035"/>
                  </a:cubicBezTo>
                  <a:cubicBezTo>
                    <a:pt x="5416" y="4339"/>
                    <a:pt x="5289" y="3674"/>
                    <a:pt x="5004" y="3040"/>
                  </a:cubicBezTo>
                  <a:cubicBezTo>
                    <a:pt x="4751" y="2439"/>
                    <a:pt x="4371" y="1869"/>
                    <a:pt x="3896" y="1394"/>
                  </a:cubicBezTo>
                  <a:cubicBezTo>
                    <a:pt x="3452" y="919"/>
                    <a:pt x="2882" y="570"/>
                    <a:pt x="2281" y="285"/>
                  </a:cubicBezTo>
                  <a:cubicBezTo>
                    <a:pt x="1996" y="158"/>
                    <a:pt x="1679" y="63"/>
                    <a:pt x="136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36"/>
            <p:cNvSpPr/>
            <p:nvPr/>
          </p:nvSpPr>
          <p:spPr>
            <a:xfrm>
              <a:off x="2605375" y="2662325"/>
              <a:ext cx="133825" cy="254950"/>
            </a:xfrm>
            <a:custGeom>
              <a:avLst/>
              <a:gdLst/>
              <a:ahLst/>
              <a:cxnLst/>
              <a:rect l="l" t="t" r="r" b="b"/>
              <a:pathLst>
                <a:path w="5353" h="10198" extrusionOk="0">
                  <a:moveTo>
                    <a:pt x="5163" y="0"/>
                  </a:moveTo>
                  <a:cubicBezTo>
                    <a:pt x="4466" y="0"/>
                    <a:pt x="3801" y="127"/>
                    <a:pt x="3167" y="380"/>
                  </a:cubicBezTo>
                  <a:cubicBezTo>
                    <a:pt x="2534" y="665"/>
                    <a:pt x="1996" y="1014"/>
                    <a:pt x="1521" y="1489"/>
                  </a:cubicBezTo>
                  <a:cubicBezTo>
                    <a:pt x="1046" y="1964"/>
                    <a:pt x="666" y="2502"/>
                    <a:pt x="412" y="3135"/>
                  </a:cubicBezTo>
                  <a:cubicBezTo>
                    <a:pt x="159" y="3769"/>
                    <a:pt x="1" y="4434"/>
                    <a:pt x="1" y="5130"/>
                  </a:cubicBezTo>
                  <a:cubicBezTo>
                    <a:pt x="1" y="5827"/>
                    <a:pt x="159" y="6492"/>
                    <a:pt x="412" y="7126"/>
                  </a:cubicBezTo>
                  <a:cubicBezTo>
                    <a:pt x="666" y="7759"/>
                    <a:pt x="1046" y="8297"/>
                    <a:pt x="1521" y="8772"/>
                  </a:cubicBezTo>
                  <a:cubicBezTo>
                    <a:pt x="1996" y="9247"/>
                    <a:pt x="2534" y="9627"/>
                    <a:pt x="3167" y="9881"/>
                  </a:cubicBezTo>
                  <a:cubicBezTo>
                    <a:pt x="3484" y="10007"/>
                    <a:pt x="3801" y="10102"/>
                    <a:pt x="4149" y="10198"/>
                  </a:cubicBezTo>
                  <a:lnTo>
                    <a:pt x="4213" y="10198"/>
                  </a:lnTo>
                  <a:cubicBezTo>
                    <a:pt x="4276" y="10198"/>
                    <a:pt x="4371" y="10134"/>
                    <a:pt x="4403" y="10039"/>
                  </a:cubicBezTo>
                  <a:cubicBezTo>
                    <a:pt x="4403" y="9912"/>
                    <a:pt x="4339" y="9817"/>
                    <a:pt x="4244" y="9817"/>
                  </a:cubicBezTo>
                  <a:cubicBezTo>
                    <a:pt x="3927" y="9754"/>
                    <a:pt x="3611" y="9659"/>
                    <a:pt x="3294" y="9532"/>
                  </a:cubicBezTo>
                  <a:cubicBezTo>
                    <a:pt x="2724" y="9279"/>
                    <a:pt x="2217" y="8931"/>
                    <a:pt x="1774" y="8487"/>
                  </a:cubicBezTo>
                  <a:cubicBezTo>
                    <a:pt x="1362" y="8076"/>
                    <a:pt x="1014" y="7537"/>
                    <a:pt x="761" y="6999"/>
                  </a:cubicBezTo>
                  <a:cubicBezTo>
                    <a:pt x="507" y="6397"/>
                    <a:pt x="381" y="5764"/>
                    <a:pt x="381" y="5130"/>
                  </a:cubicBezTo>
                  <a:cubicBezTo>
                    <a:pt x="381" y="4497"/>
                    <a:pt x="507" y="3864"/>
                    <a:pt x="761" y="3294"/>
                  </a:cubicBezTo>
                  <a:cubicBezTo>
                    <a:pt x="1014" y="2724"/>
                    <a:pt x="1331" y="2217"/>
                    <a:pt x="1774" y="1774"/>
                  </a:cubicBezTo>
                  <a:cubicBezTo>
                    <a:pt x="2217" y="1330"/>
                    <a:pt x="2724" y="982"/>
                    <a:pt x="3294" y="729"/>
                  </a:cubicBezTo>
                  <a:cubicBezTo>
                    <a:pt x="3896" y="507"/>
                    <a:pt x="4529" y="380"/>
                    <a:pt x="5163" y="380"/>
                  </a:cubicBezTo>
                  <a:cubicBezTo>
                    <a:pt x="5258" y="380"/>
                    <a:pt x="5353" y="285"/>
                    <a:pt x="5353" y="190"/>
                  </a:cubicBezTo>
                  <a:cubicBezTo>
                    <a:pt x="5353" y="63"/>
                    <a:pt x="5258" y="0"/>
                    <a:pt x="516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6"/>
            <p:cNvSpPr/>
            <p:nvPr/>
          </p:nvSpPr>
          <p:spPr>
            <a:xfrm>
              <a:off x="2674250" y="2790575"/>
              <a:ext cx="219350" cy="175775"/>
            </a:xfrm>
            <a:custGeom>
              <a:avLst/>
              <a:gdLst/>
              <a:ahLst/>
              <a:cxnLst/>
              <a:rect l="l" t="t" r="r" b="b"/>
              <a:pathLst>
                <a:path w="8774" h="7031" extrusionOk="0">
                  <a:moveTo>
                    <a:pt x="7348" y="0"/>
                  </a:moveTo>
                  <a:cubicBezTo>
                    <a:pt x="7348" y="666"/>
                    <a:pt x="7221" y="1331"/>
                    <a:pt x="6968" y="1932"/>
                  </a:cubicBezTo>
                  <a:cubicBezTo>
                    <a:pt x="6715" y="2502"/>
                    <a:pt x="6366" y="3041"/>
                    <a:pt x="5891" y="3484"/>
                  </a:cubicBezTo>
                  <a:cubicBezTo>
                    <a:pt x="5448" y="3959"/>
                    <a:pt x="4909" y="4307"/>
                    <a:pt x="4339" y="4561"/>
                  </a:cubicBezTo>
                  <a:cubicBezTo>
                    <a:pt x="3738" y="4814"/>
                    <a:pt x="3073" y="4941"/>
                    <a:pt x="2408" y="4941"/>
                  </a:cubicBezTo>
                  <a:lnTo>
                    <a:pt x="2313" y="4941"/>
                  </a:lnTo>
                  <a:lnTo>
                    <a:pt x="2313" y="4339"/>
                  </a:lnTo>
                  <a:lnTo>
                    <a:pt x="1" y="5701"/>
                  </a:lnTo>
                  <a:lnTo>
                    <a:pt x="2313" y="7031"/>
                  </a:lnTo>
                  <a:lnTo>
                    <a:pt x="2313" y="6366"/>
                  </a:lnTo>
                  <a:lnTo>
                    <a:pt x="2408" y="6366"/>
                  </a:lnTo>
                  <a:cubicBezTo>
                    <a:pt x="3294" y="6366"/>
                    <a:pt x="4118" y="6208"/>
                    <a:pt x="4878" y="5859"/>
                  </a:cubicBezTo>
                  <a:cubicBezTo>
                    <a:pt x="5638" y="5543"/>
                    <a:pt x="6335" y="5099"/>
                    <a:pt x="6905" y="4497"/>
                  </a:cubicBezTo>
                  <a:cubicBezTo>
                    <a:pt x="7475" y="3927"/>
                    <a:pt x="7950" y="3231"/>
                    <a:pt x="8266" y="2471"/>
                  </a:cubicBezTo>
                  <a:cubicBezTo>
                    <a:pt x="8615" y="1711"/>
                    <a:pt x="8773" y="887"/>
                    <a:pt x="8773"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36"/>
            <p:cNvSpPr/>
            <p:nvPr/>
          </p:nvSpPr>
          <p:spPr>
            <a:xfrm>
              <a:off x="2669500" y="2785825"/>
              <a:ext cx="228850" cy="185275"/>
            </a:xfrm>
            <a:custGeom>
              <a:avLst/>
              <a:gdLst/>
              <a:ahLst/>
              <a:cxnLst/>
              <a:rect l="l" t="t" r="r" b="b"/>
              <a:pathLst>
                <a:path w="9154" h="7411" extrusionOk="0">
                  <a:moveTo>
                    <a:pt x="7538" y="0"/>
                  </a:moveTo>
                  <a:cubicBezTo>
                    <a:pt x="7443" y="0"/>
                    <a:pt x="7348" y="95"/>
                    <a:pt x="7348" y="190"/>
                  </a:cubicBezTo>
                  <a:cubicBezTo>
                    <a:pt x="7348" y="824"/>
                    <a:pt x="7221" y="1457"/>
                    <a:pt x="6968" y="2059"/>
                  </a:cubicBezTo>
                  <a:cubicBezTo>
                    <a:pt x="6746" y="2597"/>
                    <a:pt x="6398" y="3136"/>
                    <a:pt x="5954" y="3547"/>
                  </a:cubicBezTo>
                  <a:cubicBezTo>
                    <a:pt x="5511" y="3991"/>
                    <a:pt x="5004" y="4339"/>
                    <a:pt x="4434" y="4592"/>
                  </a:cubicBezTo>
                  <a:cubicBezTo>
                    <a:pt x="3896" y="4814"/>
                    <a:pt x="3294" y="4941"/>
                    <a:pt x="2693" y="4941"/>
                  </a:cubicBezTo>
                  <a:lnTo>
                    <a:pt x="2693" y="4561"/>
                  </a:lnTo>
                  <a:cubicBezTo>
                    <a:pt x="2693" y="4466"/>
                    <a:pt x="2661" y="4402"/>
                    <a:pt x="2598" y="4371"/>
                  </a:cubicBezTo>
                  <a:cubicBezTo>
                    <a:pt x="2566" y="4355"/>
                    <a:pt x="2534" y="4347"/>
                    <a:pt x="2503" y="4347"/>
                  </a:cubicBezTo>
                  <a:cubicBezTo>
                    <a:pt x="2471" y="4347"/>
                    <a:pt x="2439" y="4355"/>
                    <a:pt x="2408" y="4371"/>
                  </a:cubicBezTo>
                  <a:lnTo>
                    <a:pt x="96" y="5733"/>
                  </a:lnTo>
                  <a:cubicBezTo>
                    <a:pt x="32" y="5764"/>
                    <a:pt x="1" y="5828"/>
                    <a:pt x="1" y="5891"/>
                  </a:cubicBezTo>
                  <a:cubicBezTo>
                    <a:pt x="1" y="5954"/>
                    <a:pt x="32" y="6018"/>
                    <a:pt x="96" y="6049"/>
                  </a:cubicBezTo>
                  <a:lnTo>
                    <a:pt x="2408" y="7379"/>
                  </a:lnTo>
                  <a:cubicBezTo>
                    <a:pt x="2439" y="7411"/>
                    <a:pt x="2471" y="7411"/>
                    <a:pt x="2503" y="7411"/>
                  </a:cubicBezTo>
                  <a:cubicBezTo>
                    <a:pt x="2534" y="7411"/>
                    <a:pt x="2566" y="7411"/>
                    <a:pt x="2629" y="7379"/>
                  </a:cubicBezTo>
                  <a:cubicBezTo>
                    <a:pt x="2661" y="7348"/>
                    <a:pt x="2724" y="7284"/>
                    <a:pt x="2724" y="7221"/>
                  </a:cubicBezTo>
                  <a:lnTo>
                    <a:pt x="2724" y="6778"/>
                  </a:lnTo>
                  <a:cubicBezTo>
                    <a:pt x="3548" y="6746"/>
                    <a:pt x="4371" y="6588"/>
                    <a:pt x="5163" y="6239"/>
                  </a:cubicBezTo>
                  <a:cubicBezTo>
                    <a:pt x="5923" y="5923"/>
                    <a:pt x="6651" y="5448"/>
                    <a:pt x="7253" y="4846"/>
                  </a:cubicBezTo>
                  <a:cubicBezTo>
                    <a:pt x="7855" y="4244"/>
                    <a:pt x="8330" y="3547"/>
                    <a:pt x="8646" y="2756"/>
                  </a:cubicBezTo>
                  <a:cubicBezTo>
                    <a:pt x="8995" y="1932"/>
                    <a:pt x="9153" y="1077"/>
                    <a:pt x="9153" y="190"/>
                  </a:cubicBezTo>
                  <a:cubicBezTo>
                    <a:pt x="9153" y="95"/>
                    <a:pt x="9090" y="0"/>
                    <a:pt x="8963" y="0"/>
                  </a:cubicBezTo>
                  <a:cubicBezTo>
                    <a:pt x="8868" y="0"/>
                    <a:pt x="8773" y="95"/>
                    <a:pt x="8773" y="190"/>
                  </a:cubicBezTo>
                  <a:cubicBezTo>
                    <a:pt x="8773" y="1014"/>
                    <a:pt x="8615" y="1837"/>
                    <a:pt x="8298" y="2597"/>
                  </a:cubicBezTo>
                  <a:cubicBezTo>
                    <a:pt x="7981" y="3326"/>
                    <a:pt x="7538" y="3991"/>
                    <a:pt x="6968" y="4561"/>
                  </a:cubicBezTo>
                  <a:cubicBezTo>
                    <a:pt x="6398" y="5131"/>
                    <a:pt x="5733" y="5574"/>
                    <a:pt x="5004" y="5891"/>
                  </a:cubicBezTo>
                  <a:cubicBezTo>
                    <a:pt x="4244" y="6208"/>
                    <a:pt x="3421" y="6398"/>
                    <a:pt x="2598" y="6398"/>
                  </a:cubicBezTo>
                  <a:lnTo>
                    <a:pt x="2503" y="6398"/>
                  </a:lnTo>
                  <a:cubicBezTo>
                    <a:pt x="2408" y="6398"/>
                    <a:pt x="2313" y="6461"/>
                    <a:pt x="2313" y="6588"/>
                  </a:cubicBezTo>
                  <a:lnTo>
                    <a:pt x="2313" y="6904"/>
                  </a:lnTo>
                  <a:lnTo>
                    <a:pt x="571" y="5891"/>
                  </a:lnTo>
                  <a:lnTo>
                    <a:pt x="2313" y="4877"/>
                  </a:lnTo>
                  <a:lnTo>
                    <a:pt x="2313" y="5162"/>
                  </a:lnTo>
                  <a:cubicBezTo>
                    <a:pt x="2313" y="5258"/>
                    <a:pt x="2408" y="5321"/>
                    <a:pt x="2503" y="5353"/>
                  </a:cubicBezTo>
                  <a:lnTo>
                    <a:pt x="2598" y="5353"/>
                  </a:lnTo>
                  <a:cubicBezTo>
                    <a:pt x="3294" y="5353"/>
                    <a:pt x="3959" y="5194"/>
                    <a:pt x="4593" y="4941"/>
                  </a:cubicBezTo>
                  <a:cubicBezTo>
                    <a:pt x="5194" y="4687"/>
                    <a:pt x="5764" y="4307"/>
                    <a:pt x="6240" y="3832"/>
                  </a:cubicBezTo>
                  <a:cubicBezTo>
                    <a:pt x="6715" y="3357"/>
                    <a:pt x="7063" y="2819"/>
                    <a:pt x="7348" y="2186"/>
                  </a:cubicBezTo>
                  <a:cubicBezTo>
                    <a:pt x="7601" y="1552"/>
                    <a:pt x="7728" y="887"/>
                    <a:pt x="7728" y="190"/>
                  </a:cubicBezTo>
                  <a:cubicBezTo>
                    <a:pt x="7728" y="95"/>
                    <a:pt x="7633" y="0"/>
                    <a:pt x="753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36"/>
            <p:cNvSpPr/>
            <p:nvPr/>
          </p:nvSpPr>
          <p:spPr>
            <a:xfrm>
              <a:off x="2574500" y="2617975"/>
              <a:ext cx="217750" cy="172625"/>
            </a:xfrm>
            <a:custGeom>
              <a:avLst/>
              <a:gdLst/>
              <a:ahLst/>
              <a:cxnLst/>
              <a:rect l="l" t="t" r="r" b="b"/>
              <a:pathLst>
                <a:path w="8710" h="6905" extrusionOk="0">
                  <a:moveTo>
                    <a:pt x="6398" y="1"/>
                  </a:moveTo>
                  <a:lnTo>
                    <a:pt x="6398" y="444"/>
                  </a:lnTo>
                  <a:lnTo>
                    <a:pt x="6398" y="539"/>
                  </a:lnTo>
                  <a:cubicBezTo>
                    <a:pt x="5511" y="539"/>
                    <a:pt x="4656" y="697"/>
                    <a:pt x="3896" y="1014"/>
                  </a:cubicBezTo>
                  <a:cubicBezTo>
                    <a:pt x="3136" y="1362"/>
                    <a:pt x="2471" y="1806"/>
                    <a:pt x="1869" y="2408"/>
                  </a:cubicBezTo>
                  <a:cubicBezTo>
                    <a:pt x="1299" y="2978"/>
                    <a:pt x="824" y="3643"/>
                    <a:pt x="507" y="4434"/>
                  </a:cubicBezTo>
                  <a:cubicBezTo>
                    <a:pt x="190" y="5194"/>
                    <a:pt x="0" y="6018"/>
                    <a:pt x="0" y="6904"/>
                  </a:cubicBezTo>
                  <a:lnTo>
                    <a:pt x="1426" y="6904"/>
                  </a:lnTo>
                  <a:cubicBezTo>
                    <a:pt x="1426" y="6208"/>
                    <a:pt x="1584" y="5574"/>
                    <a:pt x="1806" y="4973"/>
                  </a:cubicBezTo>
                  <a:cubicBezTo>
                    <a:pt x="2059" y="4371"/>
                    <a:pt x="2439" y="3833"/>
                    <a:pt x="2882" y="3389"/>
                  </a:cubicBezTo>
                  <a:cubicBezTo>
                    <a:pt x="3326" y="2946"/>
                    <a:pt x="3864" y="2598"/>
                    <a:pt x="4466" y="2344"/>
                  </a:cubicBezTo>
                  <a:cubicBezTo>
                    <a:pt x="5067" y="2091"/>
                    <a:pt x="5701" y="1932"/>
                    <a:pt x="6398" y="1932"/>
                  </a:cubicBezTo>
                  <a:lnTo>
                    <a:pt x="6398" y="2661"/>
                  </a:lnTo>
                  <a:lnTo>
                    <a:pt x="8709" y="1331"/>
                  </a:lnTo>
                  <a:lnTo>
                    <a:pt x="6398"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36"/>
            <p:cNvSpPr/>
            <p:nvPr/>
          </p:nvSpPr>
          <p:spPr>
            <a:xfrm>
              <a:off x="2569750" y="2612625"/>
              <a:ext cx="227250" cy="182725"/>
            </a:xfrm>
            <a:custGeom>
              <a:avLst/>
              <a:gdLst/>
              <a:ahLst/>
              <a:cxnLst/>
              <a:rect l="l" t="t" r="r" b="b"/>
              <a:pathLst>
                <a:path w="9090" h="7309" extrusionOk="0">
                  <a:moveTo>
                    <a:pt x="6576" y="1"/>
                  </a:moveTo>
                  <a:cubicBezTo>
                    <a:pt x="6540" y="1"/>
                    <a:pt x="6508" y="9"/>
                    <a:pt x="6493" y="25"/>
                  </a:cubicBezTo>
                  <a:cubicBezTo>
                    <a:pt x="6429" y="88"/>
                    <a:pt x="6398" y="151"/>
                    <a:pt x="6398" y="215"/>
                  </a:cubicBezTo>
                  <a:lnTo>
                    <a:pt x="6398" y="531"/>
                  </a:lnTo>
                  <a:cubicBezTo>
                    <a:pt x="5574" y="563"/>
                    <a:pt x="4782" y="753"/>
                    <a:pt x="4022" y="1070"/>
                  </a:cubicBezTo>
                  <a:cubicBezTo>
                    <a:pt x="3231" y="1386"/>
                    <a:pt x="2534" y="1861"/>
                    <a:pt x="1932" y="2463"/>
                  </a:cubicBezTo>
                  <a:cubicBezTo>
                    <a:pt x="1331" y="3065"/>
                    <a:pt x="855" y="3762"/>
                    <a:pt x="507" y="4553"/>
                  </a:cubicBezTo>
                  <a:cubicBezTo>
                    <a:pt x="190" y="5377"/>
                    <a:pt x="0" y="6232"/>
                    <a:pt x="0" y="7118"/>
                  </a:cubicBezTo>
                  <a:cubicBezTo>
                    <a:pt x="0" y="7213"/>
                    <a:pt x="95" y="7308"/>
                    <a:pt x="190" y="7308"/>
                  </a:cubicBezTo>
                  <a:cubicBezTo>
                    <a:pt x="317" y="7308"/>
                    <a:pt x="380" y="7213"/>
                    <a:pt x="380" y="7118"/>
                  </a:cubicBezTo>
                  <a:cubicBezTo>
                    <a:pt x="380" y="6295"/>
                    <a:pt x="539" y="5472"/>
                    <a:pt x="887" y="4712"/>
                  </a:cubicBezTo>
                  <a:cubicBezTo>
                    <a:pt x="1172" y="3983"/>
                    <a:pt x="1616" y="3318"/>
                    <a:pt x="2186" y="2748"/>
                  </a:cubicBezTo>
                  <a:cubicBezTo>
                    <a:pt x="2756" y="2178"/>
                    <a:pt x="3421" y="1735"/>
                    <a:pt x="4181" y="1418"/>
                  </a:cubicBezTo>
                  <a:cubicBezTo>
                    <a:pt x="4941" y="1101"/>
                    <a:pt x="5733" y="943"/>
                    <a:pt x="6588" y="943"/>
                  </a:cubicBezTo>
                  <a:cubicBezTo>
                    <a:pt x="6683" y="943"/>
                    <a:pt x="6778" y="848"/>
                    <a:pt x="6778" y="753"/>
                  </a:cubicBezTo>
                  <a:lnTo>
                    <a:pt x="6778" y="531"/>
                  </a:lnTo>
                  <a:lnTo>
                    <a:pt x="8519" y="1545"/>
                  </a:lnTo>
                  <a:lnTo>
                    <a:pt x="6778" y="2558"/>
                  </a:lnTo>
                  <a:lnTo>
                    <a:pt x="6778" y="2146"/>
                  </a:lnTo>
                  <a:cubicBezTo>
                    <a:pt x="6778" y="2051"/>
                    <a:pt x="6683" y="1956"/>
                    <a:pt x="6588" y="1956"/>
                  </a:cubicBezTo>
                  <a:cubicBezTo>
                    <a:pt x="5891" y="1956"/>
                    <a:pt x="5194" y="2115"/>
                    <a:pt x="4561" y="2368"/>
                  </a:cubicBezTo>
                  <a:cubicBezTo>
                    <a:pt x="3959" y="2622"/>
                    <a:pt x="3421" y="3002"/>
                    <a:pt x="2946" y="3477"/>
                  </a:cubicBezTo>
                  <a:cubicBezTo>
                    <a:pt x="2471" y="3952"/>
                    <a:pt x="2091" y="4490"/>
                    <a:pt x="1837" y="5123"/>
                  </a:cubicBezTo>
                  <a:cubicBezTo>
                    <a:pt x="1552" y="5757"/>
                    <a:pt x="1426" y="6422"/>
                    <a:pt x="1426" y="7118"/>
                  </a:cubicBezTo>
                  <a:cubicBezTo>
                    <a:pt x="1426" y="7213"/>
                    <a:pt x="1521" y="7308"/>
                    <a:pt x="1616" y="7308"/>
                  </a:cubicBezTo>
                  <a:cubicBezTo>
                    <a:pt x="1711" y="7308"/>
                    <a:pt x="1806" y="7213"/>
                    <a:pt x="1806" y="7118"/>
                  </a:cubicBezTo>
                  <a:cubicBezTo>
                    <a:pt x="1806" y="6485"/>
                    <a:pt x="1932" y="5852"/>
                    <a:pt x="2186" y="5250"/>
                  </a:cubicBezTo>
                  <a:cubicBezTo>
                    <a:pt x="2407" y="4680"/>
                    <a:pt x="2756" y="4173"/>
                    <a:pt x="3199" y="3730"/>
                  </a:cubicBezTo>
                  <a:cubicBezTo>
                    <a:pt x="3642" y="3318"/>
                    <a:pt x="4149" y="2970"/>
                    <a:pt x="4719" y="2717"/>
                  </a:cubicBezTo>
                  <a:cubicBezTo>
                    <a:pt x="5257" y="2495"/>
                    <a:pt x="5796" y="2368"/>
                    <a:pt x="6398" y="2336"/>
                  </a:cubicBezTo>
                  <a:lnTo>
                    <a:pt x="6398" y="2875"/>
                  </a:lnTo>
                  <a:cubicBezTo>
                    <a:pt x="6398" y="2938"/>
                    <a:pt x="6429" y="3002"/>
                    <a:pt x="6493" y="3033"/>
                  </a:cubicBezTo>
                  <a:cubicBezTo>
                    <a:pt x="6508" y="3065"/>
                    <a:pt x="6540" y="3081"/>
                    <a:pt x="6576" y="3081"/>
                  </a:cubicBezTo>
                  <a:cubicBezTo>
                    <a:pt x="6611" y="3081"/>
                    <a:pt x="6651" y="3065"/>
                    <a:pt x="6683" y="3033"/>
                  </a:cubicBezTo>
                  <a:lnTo>
                    <a:pt x="8994" y="1703"/>
                  </a:lnTo>
                  <a:cubicBezTo>
                    <a:pt x="9058" y="1671"/>
                    <a:pt x="9089" y="1608"/>
                    <a:pt x="9089" y="1545"/>
                  </a:cubicBezTo>
                  <a:cubicBezTo>
                    <a:pt x="9089" y="1481"/>
                    <a:pt x="9058" y="1418"/>
                    <a:pt x="8994" y="1386"/>
                  </a:cubicBezTo>
                  <a:lnTo>
                    <a:pt x="6683" y="25"/>
                  </a:lnTo>
                  <a:cubicBezTo>
                    <a:pt x="6651" y="9"/>
                    <a:pt x="6611" y="1"/>
                    <a:pt x="657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36"/>
            <p:cNvSpPr/>
            <p:nvPr/>
          </p:nvSpPr>
          <p:spPr>
            <a:xfrm>
              <a:off x="2652875" y="2705075"/>
              <a:ext cx="163125" cy="163125"/>
            </a:xfrm>
            <a:custGeom>
              <a:avLst/>
              <a:gdLst/>
              <a:ahLst/>
              <a:cxnLst/>
              <a:rect l="l" t="t" r="r" b="b"/>
              <a:pathLst>
                <a:path w="6525" h="6525" extrusionOk="0">
                  <a:moveTo>
                    <a:pt x="3276" y="2141"/>
                  </a:moveTo>
                  <a:cubicBezTo>
                    <a:pt x="3519" y="2141"/>
                    <a:pt x="3761" y="2217"/>
                    <a:pt x="3959" y="2375"/>
                  </a:cubicBezTo>
                  <a:cubicBezTo>
                    <a:pt x="4434" y="2755"/>
                    <a:pt x="4529" y="3484"/>
                    <a:pt x="4149" y="3959"/>
                  </a:cubicBezTo>
                  <a:cubicBezTo>
                    <a:pt x="3932" y="4248"/>
                    <a:pt x="3601" y="4393"/>
                    <a:pt x="3269" y="4393"/>
                  </a:cubicBezTo>
                  <a:cubicBezTo>
                    <a:pt x="3020" y="4393"/>
                    <a:pt x="2769" y="4312"/>
                    <a:pt x="2566" y="4149"/>
                  </a:cubicBezTo>
                  <a:cubicBezTo>
                    <a:pt x="2059" y="3769"/>
                    <a:pt x="1996" y="3040"/>
                    <a:pt x="2376" y="2565"/>
                  </a:cubicBezTo>
                  <a:cubicBezTo>
                    <a:pt x="2597" y="2289"/>
                    <a:pt x="2937" y="2141"/>
                    <a:pt x="3276" y="2141"/>
                  </a:cubicBezTo>
                  <a:close/>
                  <a:moveTo>
                    <a:pt x="3453" y="0"/>
                  </a:moveTo>
                  <a:lnTo>
                    <a:pt x="2376" y="127"/>
                  </a:lnTo>
                  <a:cubicBezTo>
                    <a:pt x="2281" y="127"/>
                    <a:pt x="2249" y="190"/>
                    <a:pt x="2249" y="254"/>
                  </a:cubicBezTo>
                  <a:lnTo>
                    <a:pt x="2313" y="824"/>
                  </a:lnTo>
                  <a:cubicBezTo>
                    <a:pt x="2313" y="887"/>
                    <a:pt x="2281" y="950"/>
                    <a:pt x="2249" y="950"/>
                  </a:cubicBezTo>
                  <a:cubicBezTo>
                    <a:pt x="2122" y="1014"/>
                    <a:pt x="1996" y="1077"/>
                    <a:pt x="1869" y="1172"/>
                  </a:cubicBezTo>
                  <a:cubicBezTo>
                    <a:pt x="1853" y="1188"/>
                    <a:pt x="1830" y="1196"/>
                    <a:pt x="1802" y="1196"/>
                  </a:cubicBezTo>
                  <a:cubicBezTo>
                    <a:pt x="1774" y="1196"/>
                    <a:pt x="1742" y="1188"/>
                    <a:pt x="1711" y="1172"/>
                  </a:cubicBezTo>
                  <a:lnTo>
                    <a:pt x="1267" y="792"/>
                  </a:lnTo>
                  <a:cubicBezTo>
                    <a:pt x="1241" y="779"/>
                    <a:pt x="1215" y="771"/>
                    <a:pt x="1189" y="771"/>
                  </a:cubicBezTo>
                  <a:cubicBezTo>
                    <a:pt x="1152" y="771"/>
                    <a:pt x="1115" y="787"/>
                    <a:pt x="1077" y="824"/>
                  </a:cubicBezTo>
                  <a:lnTo>
                    <a:pt x="412" y="1679"/>
                  </a:lnTo>
                  <a:cubicBezTo>
                    <a:pt x="381" y="1742"/>
                    <a:pt x="381" y="1805"/>
                    <a:pt x="444" y="1869"/>
                  </a:cubicBezTo>
                  <a:lnTo>
                    <a:pt x="887" y="2217"/>
                  </a:lnTo>
                  <a:cubicBezTo>
                    <a:pt x="919" y="2249"/>
                    <a:pt x="951" y="2312"/>
                    <a:pt x="919" y="2375"/>
                  </a:cubicBezTo>
                  <a:cubicBezTo>
                    <a:pt x="856" y="2502"/>
                    <a:pt x="824" y="2629"/>
                    <a:pt x="792" y="2755"/>
                  </a:cubicBezTo>
                  <a:cubicBezTo>
                    <a:pt x="792" y="2819"/>
                    <a:pt x="761" y="2850"/>
                    <a:pt x="697" y="2882"/>
                  </a:cubicBezTo>
                  <a:lnTo>
                    <a:pt x="127" y="2945"/>
                  </a:lnTo>
                  <a:cubicBezTo>
                    <a:pt x="32" y="2945"/>
                    <a:pt x="1" y="3009"/>
                    <a:pt x="1" y="3072"/>
                  </a:cubicBezTo>
                  <a:lnTo>
                    <a:pt x="127" y="4149"/>
                  </a:lnTo>
                  <a:cubicBezTo>
                    <a:pt x="127" y="4244"/>
                    <a:pt x="191" y="4276"/>
                    <a:pt x="254" y="4276"/>
                  </a:cubicBezTo>
                  <a:lnTo>
                    <a:pt x="856" y="4212"/>
                  </a:lnTo>
                  <a:cubicBezTo>
                    <a:pt x="887" y="4212"/>
                    <a:pt x="951" y="4244"/>
                    <a:pt x="982" y="4276"/>
                  </a:cubicBezTo>
                  <a:cubicBezTo>
                    <a:pt x="1014" y="4402"/>
                    <a:pt x="1109" y="4529"/>
                    <a:pt x="1172" y="4656"/>
                  </a:cubicBezTo>
                  <a:cubicBezTo>
                    <a:pt x="1204" y="4687"/>
                    <a:pt x="1204" y="4751"/>
                    <a:pt x="1172" y="4814"/>
                  </a:cubicBezTo>
                  <a:lnTo>
                    <a:pt x="824" y="5257"/>
                  </a:lnTo>
                  <a:cubicBezTo>
                    <a:pt x="761" y="5321"/>
                    <a:pt x="761" y="5384"/>
                    <a:pt x="824" y="5447"/>
                  </a:cubicBezTo>
                  <a:lnTo>
                    <a:pt x="1679" y="6112"/>
                  </a:lnTo>
                  <a:cubicBezTo>
                    <a:pt x="1705" y="6125"/>
                    <a:pt x="1732" y="6133"/>
                    <a:pt x="1758" y="6133"/>
                  </a:cubicBezTo>
                  <a:cubicBezTo>
                    <a:pt x="1795" y="6133"/>
                    <a:pt x="1832" y="6118"/>
                    <a:pt x="1869" y="6081"/>
                  </a:cubicBezTo>
                  <a:lnTo>
                    <a:pt x="2217" y="5637"/>
                  </a:lnTo>
                  <a:cubicBezTo>
                    <a:pt x="2240" y="5615"/>
                    <a:pt x="2278" y="5593"/>
                    <a:pt x="2321" y="5593"/>
                  </a:cubicBezTo>
                  <a:cubicBezTo>
                    <a:pt x="2339" y="5593"/>
                    <a:pt x="2357" y="5596"/>
                    <a:pt x="2376" y="5606"/>
                  </a:cubicBezTo>
                  <a:cubicBezTo>
                    <a:pt x="2503" y="5669"/>
                    <a:pt x="2629" y="5701"/>
                    <a:pt x="2788" y="5732"/>
                  </a:cubicBezTo>
                  <a:cubicBezTo>
                    <a:pt x="2819" y="5732"/>
                    <a:pt x="2883" y="5764"/>
                    <a:pt x="2883" y="5827"/>
                  </a:cubicBezTo>
                  <a:lnTo>
                    <a:pt x="2946" y="6397"/>
                  </a:lnTo>
                  <a:cubicBezTo>
                    <a:pt x="2946" y="6461"/>
                    <a:pt x="3009" y="6524"/>
                    <a:pt x="3073" y="6524"/>
                  </a:cubicBezTo>
                  <a:lnTo>
                    <a:pt x="4149" y="6397"/>
                  </a:lnTo>
                  <a:cubicBezTo>
                    <a:pt x="4244" y="6397"/>
                    <a:pt x="4276" y="6334"/>
                    <a:pt x="4276" y="6239"/>
                  </a:cubicBezTo>
                  <a:lnTo>
                    <a:pt x="4213" y="5669"/>
                  </a:lnTo>
                  <a:cubicBezTo>
                    <a:pt x="4213" y="5637"/>
                    <a:pt x="4244" y="5574"/>
                    <a:pt x="4276" y="5542"/>
                  </a:cubicBezTo>
                  <a:cubicBezTo>
                    <a:pt x="4403" y="5479"/>
                    <a:pt x="4529" y="5416"/>
                    <a:pt x="4656" y="5352"/>
                  </a:cubicBezTo>
                  <a:cubicBezTo>
                    <a:pt x="4672" y="5336"/>
                    <a:pt x="4696" y="5329"/>
                    <a:pt x="4723" y="5329"/>
                  </a:cubicBezTo>
                  <a:cubicBezTo>
                    <a:pt x="4751" y="5329"/>
                    <a:pt x="4783" y="5336"/>
                    <a:pt x="4814" y="5352"/>
                  </a:cubicBezTo>
                  <a:lnTo>
                    <a:pt x="5258" y="5701"/>
                  </a:lnTo>
                  <a:cubicBezTo>
                    <a:pt x="5289" y="5732"/>
                    <a:pt x="5321" y="5748"/>
                    <a:pt x="5353" y="5748"/>
                  </a:cubicBezTo>
                  <a:cubicBezTo>
                    <a:pt x="5384" y="5748"/>
                    <a:pt x="5416" y="5732"/>
                    <a:pt x="5448" y="5701"/>
                  </a:cubicBezTo>
                  <a:lnTo>
                    <a:pt x="6113" y="4846"/>
                  </a:lnTo>
                  <a:cubicBezTo>
                    <a:pt x="6176" y="4782"/>
                    <a:pt x="6144" y="4687"/>
                    <a:pt x="6081" y="4656"/>
                  </a:cubicBezTo>
                  <a:lnTo>
                    <a:pt x="5638" y="4307"/>
                  </a:lnTo>
                  <a:cubicBezTo>
                    <a:pt x="5606" y="4244"/>
                    <a:pt x="5606" y="4212"/>
                    <a:pt x="5606" y="4149"/>
                  </a:cubicBezTo>
                  <a:cubicBezTo>
                    <a:pt x="5669" y="4022"/>
                    <a:pt x="5701" y="3896"/>
                    <a:pt x="5733" y="3737"/>
                  </a:cubicBezTo>
                  <a:cubicBezTo>
                    <a:pt x="5733" y="3706"/>
                    <a:pt x="5796" y="3642"/>
                    <a:pt x="5828" y="3642"/>
                  </a:cubicBezTo>
                  <a:lnTo>
                    <a:pt x="6303" y="3579"/>
                  </a:lnTo>
                  <a:cubicBezTo>
                    <a:pt x="6429" y="3579"/>
                    <a:pt x="6524" y="3452"/>
                    <a:pt x="6524" y="3325"/>
                  </a:cubicBezTo>
                  <a:lnTo>
                    <a:pt x="6398" y="2344"/>
                  </a:lnTo>
                  <a:cubicBezTo>
                    <a:pt x="6398" y="2280"/>
                    <a:pt x="6334" y="2249"/>
                    <a:pt x="6271" y="2249"/>
                  </a:cubicBezTo>
                  <a:lnTo>
                    <a:pt x="5669" y="2312"/>
                  </a:lnTo>
                  <a:cubicBezTo>
                    <a:pt x="5638" y="2312"/>
                    <a:pt x="5574" y="2280"/>
                    <a:pt x="5543" y="2249"/>
                  </a:cubicBezTo>
                  <a:cubicBezTo>
                    <a:pt x="5511" y="2090"/>
                    <a:pt x="5416" y="1995"/>
                    <a:pt x="5353" y="1869"/>
                  </a:cubicBezTo>
                  <a:cubicBezTo>
                    <a:pt x="5321" y="1805"/>
                    <a:pt x="5321" y="1774"/>
                    <a:pt x="5353" y="1710"/>
                  </a:cubicBezTo>
                  <a:lnTo>
                    <a:pt x="5701" y="1267"/>
                  </a:lnTo>
                  <a:cubicBezTo>
                    <a:pt x="5764" y="1204"/>
                    <a:pt x="5764" y="1140"/>
                    <a:pt x="5701" y="1077"/>
                  </a:cubicBezTo>
                  <a:lnTo>
                    <a:pt x="4846" y="412"/>
                  </a:lnTo>
                  <a:cubicBezTo>
                    <a:pt x="4819" y="385"/>
                    <a:pt x="4792" y="375"/>
                    <a:pt x="4766" y="375"/>
                  </a:cubicBezTo>
                  <a:cubicBezTo>
                    <a:pt x="4729" y="375"/>
                    <a:pt x="4693" y="394"/>
                    <a:pt x="4656" y="412"/>
                  </a:cubicBezTo>
                  <a:lnTo>
                    <a:pt x="4308" y="887"/>
                  </a:lnTo>
                  <a:cubicBezTo>
                    <a:pt x="4276" y="919"/>
                    <a:pt x="4213" y="919"/>
                    <a:pt x="4149" y="919"/>
                  </a:cubicBezTo>
                  <a:cubicBezTo>
                    <a:pt x="4023" y="855"/>
                    <a:pt x="3896" y="824"/>
                    <a:pt x="3738" y="792"/>
                  </a:cubicBezTo>
                  <a:cubicBezTo>
                    <a:pt x="3706" y="792"/>
                    <a:pt x="3643" y="729"/>
                    <a:pt x="3643" y="697"/>
                  </a:cubicBezTo>
                  <a:lnTo>
                    <a:pt x="3579" y="127"/>
                  </a:lnTo>
                  <a:cubicBezTo>
                    <a:pt x="3579" y="32"/>
                    <a:pt x="3516" y="0"/>
                    <a:pt x="3453"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36"/>
            <p:cNvSpPr/>
            <p:nvPr/>
          </p:nvSpPr>
          <p:spPr>
            <a:xfrm>
              <a:off x="2647325" y="2700325"/>
              <a:ext cx="173425" cy="172625"/>
            </a:xfrm>
            <a:custGeom>
              <a:avLst/>
              <a:gdLst/>
              <a:ahLst/>
              <a:cxnLst/>
              <a:rect l="l" t="t" r="r" b="b"/>
              <a:pathLst>
                <a:path w="6937" h="6905" extrusionOk="0">
                  <a:moveTo>
                    <a:pt x="3485" y="2502"/>
                  </a:moveTo>
                  <a:cubicBezTo>
                    <a:pt x="3706" y="2502"/>
                    <a:pt x="3896" y="2597"/>
                    <a:pt x="4055" y="2724"/>
                  </a:cubicBezTo>
                  <a:cubicBezTo>
                    <a:pt x="4276" y="2882"/>
                    <a:pt x="4371" y="3104"/>
                    <a:pt x="4403" y="3357"/>
                  </a:cubicBezTo>
                  <a:cubicBezTo>
                    <a:pt x="4435" y="3610"/>
                    <a:pt x="4371" y="3832"/>
                    <a:pt x="4213" y="4054"/>
                  </a:cubicBezTo>
                  <a:cubicBezTo>
                    <a:pt x="4055" y="4244"/>
                    <a:pt x="3833" y="4371"/>
                    <a:pt x="3580" y="4402"/>
                  </a:cubicBezTo>
                  <a:cubicBezTo>
                    <a:pt x="3326" y="4402"/>
                    <a:pt x="3073" y="4339"/>
                    <a:pt x="2883" y="4181"/>
                  </a:cubicBezTo>
                  <a:cubicBezTo>
                    <a:pt x="2693" y="4022"/>
                    <a:pt x="2566" y="3800"/>
                    <a:pt x="2535" y="3547"/>
                  </a:cubicBezTo>
                  <a:cubicBezTo>
                    <a:pt x="2535" y="3325"/>
                    <a:pt x="2598" y="3072"/>
                    <a:pt x="2756" y="2882"/>
                  </a:cubicBezTo>
                  <a:cubicBezTo>
                    <a:pt x="2915" y="2660"/>
                    <a:pt x="3136" y="2565"/>
                    <a:pt x="3358" y="2534"/>
                  </a:cubicBezTo>
                  <a:cubicBezTo>
                    <a:pt x="3421" y="2534"/>
                    <a:pt x="3453" y="2502"/>
                    <a:pt x="3485" y="2502"/>
                  </a:cubicBezTo>
                  <a:close/>
                  <a:moveTo>
                    <a:pt x="3511" y="2137"/>
                  </a:moveTo>
                  <a:cubicBezTo>
                    <a:pt x="3450" y="2137"/>
                    <a:pt x="3388" y="2142"/>
                    <a:pt x="3326" y="2154"/>
                  </a:cubicBezTo>
                  <a:cubicBezTo>
                    <a:pt x="2978" y="2185"/>
                    <a:pt x="2661" y="2344"/>
                    <a:pt x="2439" y="2629"/>
                  </a:cubicBezTo>
                  <a:cubicBezTo>
                    <a:pt x="2218" y="2914"/>
                    <a:pt x="2123" y="3262"/>
                    <a:pt x="2186" y="3610"/>
                  </a:cubicBezTo>
                  <a:cubicBezTo>
                    <a:pt x="2218" y="3959"/>
                    <a:pt x="2376" y="4276"/>
                    <a:pt x="2661" y="4497"/>
                  </a:cubicBezTo>
                  <a:cubicBezTo>
                    <a:pt x="2883" y="4687"/>
                    <a:pt x="3168" y="4782"/>
                    <a:pt x="3485" y="4782"/>
                  </a:cubicBezTo>
                  <a:cubicBezTo>
                    <a:pt x="3516" y="4782"/>
                    <a:pt x="3580" y="4782"/>
                    <a:pt x="3643" y="4751"/>
                  </a:cubicBezTo>
                  <a:cubicBezTo>
                    <a:pt x="3991" y="4719"/>
                    <a:pt x="4308" y="4561"/>
                    <a:pt x="4498" y="4276"/>
                  </a:cubicBezTo>
                  <a:cubicBezTo>
                    <a:pt x="4720" y="3991"/>
                    <a:pt x="4815" y="3642"/>
                    <a:pt x="4783" y="3294"/>
                  </a:cubicBezTo>
                  <a:cubicBezTo>
                    <a:pt x="4751" y="2945"/>
                    <a:pt x="4561" y="2629"/>
                    <a:pt x="4308" y="2407"/>
                  </a:cubicBezTo>
                  <a:cubicBezTo>
                    <a:pt x="4073" y="2251"/>
                    <a:pt x="3796" y="2137"/>
                    <a:pt x="3511" y="2137"/>
                  </a:cubicBezTo>
                  <a:close/>
                  <a:moveTo>
                    <a:pt x="3611" y="380"/>
                  </a:moveTo>
                  <a:lnTo>
                    <a:pt x="3675" y="887"/>
                  </a:lnTo>
                  <a:cubicBezTo>
                    <a:pt x="3675" y="1014"/>
                    <a:pt x="3801" y="1140"/>
                    <a:pt x="3928" y="1172"/>
                  </a:cubicBezTo>
                  <a:cubicBezTo>
                    <a:pt x="4055" y="1172"/>
                    <a:pt x="4181" y="1235"/>
                    <a:pt x="4308" y="1267"/>
                  </a:cubicBezTo>
                  <a:cubicBezTo>
                    <a:pt x="4343" y="1285"/>
                    <a:pt x="4381" y="1292"/>
                    <a:pt x="4419" y="1292"/>
                  </a:cubicBezTo>
                  <a:cubicBezTo>
                    <a:pt x="4516" y="1292"/>
                    <a:pt x="4611" y="1240"/>
                    <a:pt x="4656" y="1172"/>
                  </a:cubicBezTo>
                  <a:lnTo>
                    <a:pt x="4973" y="760"/>
                  </a:lnTo>
                  <a:lnTo>
                    <a:pt x="5733" y="1362"/>
                  </a:lnTo>
                  <a:lnTo>
                    <a:pt x="5416" y="1774"/>
                  </a:lnTo>
                  <a:cubicBezTo>
                    <a:pt x="5353" y="1869"/>
                    <a:pt x="5321" y="2027"/>
                    <a:pt x="5416" y="2154"/>
                  </a:cubicBezTo>
                  <a:cubicBezTo>
                    <a:pt x="5480" y="2249"/>
                    <a:pt x="5543" y="2375"/>
                    <a:pt x="5606" y="2502"/>
                  </a:cubicBezTo>
                  <a:cubicBezTo>
                    <a:pt x="5670" y="2629"/>
                    <a:pt x="5796" y="2692"/>
                    <a:pt x="5923" y="2692"/>
                  </a:cubicBezTo>
                  <a:lnTo>
                    <a:pt x="6430" y="2629"/>
                  </a:lnTo>
                  <a:lnTo>
                    <a:pt x="6556" y="3547"/>
                  </a:lnTo>
                  <a:cubicBezTo>
                    <a:pt x="6556" y="3547"/>
                    <a:pt x="6525" y="3579"/>
                    <a:pt x="6525" y="3579"/>
                  </a:cubicBezTo>
                  <a:lnTo>
                    <a:pt x="6493" y="3579"/>
                  </a:lnTo>
                  <a:lnTo>
                    <a:pt x="6050" y="3642"/>
                  </a:lnTo>
                  <a:cubicBezTo>
                    <a:pt x="5891" y="3674"/>
                    <a:pt x="5796" y="3769"/>
                    <a:pt x="5765" y="3896"/>
                  </a:cubicBezTo>
                  <a:cubicBezTo>
                    <a:pt x="5733" y="4022"/>
                    <a:pt x="5701" y="4149"/>
                    <a:pt x="5670" y="4276"/>
                  </a:cubicBezTo>
                  <a:cubicBezTo>
                    <a:pt x="5606" y="4402"/>
                    <a:pt x="5638" y="4561"/>
                    <a:pt x="5765" y="4624"/>
                  </a:cubicBezTo>
                  <a:lnTo>
                    <a:pt x="6145" y="4941"/>
                  </a:lnTo>
                  <a:lnTo>
                    <a:pt x="5543" y="5701"/>
                  </a:lnTo>
                  <a:lnTo>
                    <a:pt x="5163" y="5384"/>
                  </a:lnTo>
                  <a:cubicBezTo>
                    <a:pt x="5100" y="5352"/>
                    <a:pt x="5036" y="5336"/>
                    <a:pt x="4973" y="5336"/>
                  </a:cubicBezTo>
                  <a:cubicBezTo>
                    <a:pt x="4910" y="5336"/>
                    <a:pt x="4846" y="5352"/>
                    <a:pt x="4783" y="5384"/>
                  </a:cubicBezTo>
                  <a:cubicBezTo>
                    <a:pt x="4656" y="5447"/>
                    <a:pt x="4561" y="5511"/>
                    <a:pt x="4435" y="5574"/>
                  </a:cubicBezTo>
                  <a:cubicBezTo>
                    <a:pt x="4308" y="5637"/>
                    <a:pt x="4245" y="5764"/>
                    <a:pt x="4245" y="5891"/>
                  </a:cubicBezTo>
                  <a:lnTo>
                    <a:pt x="4308" y="6397"/>
                  </a:lnTo>
                  <a:lnTo>
                    <a:pt x="3358" y="6524"/>
                  </a:lnTo>
                  <a:lnTo>
                    <a:pt x="3295" y="6017"/>
                  </a:lnTo>
                  <a:cubicBezTo>
                    <a:pt x="3263" y="5859"/>
                    <a:pt x="3168" y="5764"/>
                    <a:pt x="3041" y="5732"/>
                  </a:cubicBezTo>
                  <a:cubicBezTo>
                    <a:pt x="2915" y="5701"/>
                    <a:pt x="2788" y="5669"/>
                    <a:pt x="2661" y="5637"/>
                  </a:cubicBezTo>
                  <a:cubicBezTo>
                    <a:pt x="2630" y="5606"/>
                    <a:pt x="2566" y="5606"/>
                    <a:pt x="2535" y="5606"/>
                  </a:cubicBezTo>
                  <a:cubicBezTo>
                    <a:pt x="2439" y="5606"/>
                    <a:pt x="2344" y="5637"/>
                    <a:pt x="2281" y="5701"/>
                  </a:cubicBezTo>
                  <a:lnTo>
                    <a:pt x="1964" y="6112"/>
                  </a:lnTo>
                  <a:lnTo>
                    <a:pt x="1204" y="5511"/>
                  </a:lnTo>
                  <a:lnTo>
                    <a:pt x="1521" y="5099"/>
                  </a:lnTo>
                  <a:cubicBezTo>
                    <a:pt x="1616" y="5004"/>
                    <a:pt x="1616" y="4846"/>
                    <a:pt x="1553" y="4751"/>
                  </a:cubicBezTo>
                  <a:cubicBezTo>
                    <a:pt x="1489" y="4624"/>
                    <a:pt x="1394" y="4529"/>
                    <a:pt x="1363" y="4402"/>
                  </a:cubicBezTo>
                  <a:cubicBezTo>
                    <a:pt x="1308" y="4292"/>
                    <a:pt x="1205" y="4206"/>
                    <a:pt x="1096" y="4206"/>
                  </a:cubicBezTo>
                  <a:cubicBezTo>
                    <a:pt x="1079" y="4206"/>
                    <a:pt x="1063" y="4208"/>
                    <a:pt x="1046" y="4212"/>
                  </a:cubicBezTo>
                  <a:lnTo>
                    <a:pt x="508" y="4276"/>
                  </a:lnTo>
                  <a:lnTo>
                    <a:pt x="413" y="3294"/>
                  </a:lnTo>
                  <a:lnTo>
                    <a:pt x="919" y="3262"/>
                  </a:lnTo>
                  <a:cubicBezTo>
                    <a:pt x="1046" y="3230"/>
                    <a:pt x="1173" y="3135"/>
                    <a:pt x="1204" y="3009"/>
                  </a:cubicBezTo>
                  <a:cubicBezTo>
                    <a:pt x="1204" y="2850"/>
                    <a:pt x="1268" y="2724"/>
                    <a:pt x="1299" y="2629"/>
                  </a:cubicBezTo>
                  <a:cubicBezTo>
                    <a:pt x="1363" y="2502"/>
                    <a:pt x="1299" y="2344"/>
                    <a:pt x="1204" y="2249"/>
                  </a:cubicBezTo>
                  <a:lnTo>
                    <a:pt x="793" y="1932"/>
                  </a:lnTo>
                  <a:lnTo>
                    <a:pt x="1394" y="1172"/>
                  </a:lnTo>
                  <a:lnTo>
                    <a:pt x="1806" y="1489"/>
                  </a:lnTo>
                  <a:cubicBezTo>
                    <a:pt x="1858" y="1541"/>
                    <a:pt x="1930" y="1564"/>
                    <a:pt x="2005" y="1564"/>
                  </a:cubicBezTo>
                  <a:cubicBezTo>
                    <a:pt x="2066" y="1564"/>
                    <a:pt x="2129" y="1549"/>
                    <a:pt x="2186" y="1520"/>
                  </a:cubicBezTo>
                  <a:cubicBezTo>
                    <a:pt x="2281" y="1425"/>
                    <a:pt x="2408" y="1362"/>
                    <a:pt x="2535" y="1330"/>
                  </a:cubicBezTo>
                  <a:cubicBezTo>
                    <a:pt x="2661" y="1267"/>
                    <a:pt x="2725" y="1140"/>
                    <a:pt x="2725" y="1014"/>
                  </a:cubicBezTo>
                  <a:lnTo>
                    <a:pt x="2661" y="475"/>
                  </a:lnTo>
                  <a:lnTo>
                    <a:pt x="3611" y="380"/>
                  </a:lnTo>
                  <a:close/>
                  <a:moveTo>
                    <a:pt x="3643" y="0"/>
                  </a:moveTo>
                  <a:lnTo>
                    <a:pt x="2535" y="127"/>
                  </a:lnTo>
                  <a:cubicBezTo>
                    <a:pt x="2471" y="127"/>
                    <a:pt x="2376" y="190"/>
                    <a:pt x="2344" y="254"/>
                  </a:cubicBezTo>
                  <a:cubicBezTo>
                    <a:pt x="2281" y="317"/>
                    <a:pt x="2249" y="412"/>
                    <a:pt x="2281" y="475"/>
                  </a:cubicBezTo>
                  <a:lnTo>
                    <a:pt x="2344" y="1014"/>
                  </a:lnTo>
                  <a:cubicBezTo>
                    <a:pt x="2218" y="1045"/>
                    <a:pt x="2123" y="1109"/>
                    <a:pt x="2028" y="1172"/>
                  </a:cubicBezTo>
                  <a:lnTo>
                    <a:pt x="1616" y="855"/>
                  </a:lnTo>
                  <a:cubicBezTo>
                    <a:pt x="1547" y="814"/>
                    <a:pt x="1472" y="790"/>
                    <a:pt x="1399" y="790"/>
                  </a:cubicBezTo>
                  <a:cubicBezTo>
                    <a:pt x="1304" y="790"/>
                    <a:pt x="1212" y="829"/>
                    <a:pt x="1141" y="919"/>
                  </a:cubicBezTo>
                  <a:lnTo>
                    <a:pt x="476" y="1774"/>
                  </a:lnTo>
                  <a:cubicBezTo>
                    <a:pt x="413" y="1837"/>
                    <a:pt x="413" y="1900"/>
                    <a:pt x="413" y="1995"/>
                  </a:cubicBezTo>
                  <a:cubicBezTo>
                    <a:pt x="413" y="2090"/>
                    <a:pt x="444" y="2154"/>
                    <a:pt x="539" y="2217"/>
                  </a:cubicBezTo>
                  <a:lnTo>
                    <a:pt x="951" y="2534"/>
                  </a:lnTo>
                  <a:cubicBezTo>
                    <a:pt x="888" y="2660"/>
                    <a:pt x="856" y="2755"/>
                    <a:pt x="824" y="2882"/>
                  </a:cubicBezTo>
                  <a:lnTo>
                    <a:pt x="318" y="2945"/>
                  </a:lnTo>
                  <a:cubicBezTo>
                    <a:pt x="128" y="2977"/>
                    <a:pt x="1" y="3135"/>
                    <a:pt x="33" y="3294"/>
                  </a:cubicBezTo>
                  <a:lnTo>
                    <a:pt x="159" y="4371"/>
                  </a:lnTo>
                  <a:cubicBezTo>
                    <a:pt x="188" y="4541"/>
                    <a:pt x="318" y="4660"/>
                    <a:pt x="459" y="4660"/>
                  </a:cubicBezTo>
                  <a:cubicBezTo>
                    <a:pt x="475" y="4660"/>
                    <a:pt x="491" y="4659"/>
                    <a:pt x="508" y="4656"/>
                  </a:cubicBezTo>
                  <a:lnTo>
                    <a:pt x="1046" y="4592"/>
                  </a:lnTo>
                  <a:cubicBezTo>
                    <a:pt x="1078" y="4719"/>
                    <a:pt x="1141" y="4814"/>
                    <a:pt x="1204" y="4909"/>
                  </a:cubicBezTo>
                  <a:lnTo>
                    <a:pt x="888" y="5321"/>
                  </a:lnTo>
                  <a:cubicBezTo>
                    <a:pt x="761" y="5479"/>
                    <a:pt x="793" y="5669"/>
                    <a:pt x="951" y="5796"/>
                  </a:cubicBezTo>
                  <a:lnTo>
                    <a:pt x="1774" y="6461"/>
                  </a:lnTo>
                  <a:cubicBezTo>
                    <a:pt x="1821" y="6507"/>
                    <a:pt x="1884" y="6536"/>
                    <a:pt x="1952" y="6536"/>
                  </a:cubicBezTo>
                  <a:cubicBezTo>
                    <a:pt x="1977" y="6536"/>
                    <a:pt x="2002" y="6533"/>
                    <a:pt x="2028" y="6524"/>
                  </a:cubicBezTo>
                  <a:cubicBezTo>
                    <a:pt x="2091" y="6524"/>
                    <a:pt x="2186" y="6492"/>
                    <a:pt x="2249" y="6397"/>
                  </a:cubicBezTo>
                  <a:lnTo>
                    <a:pt x="2566" y="5986"/>
                  </a:lnTo>
                  <a:cubicBezTo>
                    <a:pt x="2693" y="6049"/>
                    <a:pt x="2788" y="6081"/>
                    <a:pt x="2915" y="6112"/>
                  </a:cubicBezTo>
                  <a:lnTo>
                    <a:pt x="2978" y="6619"/>
                  </a:lnTo>
                  <a:cubicBezTo>
                    <a:pt x="2978" y="6777"/>
                    <a:pt x="3136" y="6904"/>
                    <a:pt x="3295" y="6904"/>
                  </a:cubicBezTo>
                  <a:lnTo>
                    <a:pt x="3326" y="6904"/>
                  </a:lnTo>
                  <a:lnTo>
                    <a:pt x="4403" y="6777"/>
                  </a:lnTo>
                  <a:cubicBezTo>
                    <a:pt x="4498" y="6777"/>
                    <a:pt x="4561" y="6714"/>
                    <a:pt x="4625" y="6651"/>
                  </a:cubicBezTo>
                  <a:cubicBezTo>
                    <a:pt x="4688" y="6587"/>
                    <a:pt x="4688" y="6492"/>
                    <a:pt x="4688" y="6429"/>
                  </a:cubicBezTo>
                  <a:lnTo>
                    <a:pt x="4625" y="5891"/>
                  </a:lnTo>
                  <a:cubicBezTo>
                    <a:pt x="4751" y="5859"/>
                    <a:pt x="4846" y="5796"/>
                    <a:pt x="4941" y="5732"/>
                  </a:cubicBezTo>
                  <a:lnTo>
                    <a:pt x="5353" y="6049"/>
                  </a:lnTo>
                  <a:cubicBezTo>
                    <a:pt x="5416" y="6112"/>
                    <a:pt x="5511" y="6112"/>
                    <a:pt x="5606" y="6112"/>
                  </a:cubicBezTo>
                  <a:cubicBezTo>
                    <a:pt x="5670" y="6112"/>
                    <a:pt x="5765" y="6081"/>
                    <a:pt x="5796" y="5986"/>
                  </a:cubicBezTo>
                  <a:lnTo>
                    <a:pt x="6493" y="5162"/>
                  </a:lnTo>
                  <a:cubicBezTo>
                    <a:pt x="6525" y="5067"/>
                    <a:pt x="6556" y="5004"/>
                    <a:pt x="6556" y="4909"/>
                  </a:cubicBezTo>
                  <a:cubicBezTo>
                    <a:pt x="6556" y="4814"/>
                    <a:pt x="6493" y="4751"/>
                    <a:pt x="6430" y="4687"/>
                  </a:cubicBezTo>
                  <a:lnTo>
                    <a:pt x="6018" y="4371"/>
                  </a:lnTo>
                  <a:cubicBezTo>
                    <a:pt x="6050" y="4244"/>
                    <a:pt x="6113" y="4149"/>
                    <a:pt x="6113" y="4022"/>
                  </a:cubicBezTo>
                  <a:lnTo>
                    <a:pt x="6556" y="3959"/>
                  </a:lnTo>
                  <a:cubicBezTo>
                    <a:pt x="6651" y="3959"/>
                    <a:pt x="6746" y="3896"/>
                    <a:pt x="6841" y="3832"/>
                  </a:cubicBezTo>
                  <a:cubicBezTo>
                    <a:pt x="6905" y="3737"/>
                    <a:pt x="6937" y="3610"/>
                    <a:pt x="6905" y="3515"/>
                  </a:cubicBezTo>
                  <a:lnTo>
                    <a:pt x="6810" y="2534"/>
                  </a:lnTo>
                  <a:cubicBezTo>
                    <a:pt x="6781" y="2363"/>
                    <a:pt x="6651" y="2244"/>
                    <a:pt x="6510" y="2244"/>
                  </a:cubicBezTo>
                  <a:cubicBezTo>
                    <a:pt x="6494" y="2244"/>
                    <a:pt x="6478" y="2245"/>
                    <a:pt x="6461" y="2249"/>
                  </a:cubicBezTo>
                  <a:lnTo>
                    <a:pt x="5923" y="2312"/>
                  </a:lnTo>
                  <a:cubicBezTo>
                    <a:pt x="5860" y="2185"/>
                    <a:pt x="5828" y="2090"/>
                    <a:pt x="5733" y="1995"/>
                  </a:cubicBezTo>
                  <a:lnTo>
                    <a:pt x="6081" y="1584"/>
                  </a:lnTo>
                  <a:cubicBezTo>
                    <a:pt x="6176" y="1425"/>
                    <a:pt x="6176" y="1235"/>
                    <a:pt x="6018" y="1140"/>
                  </a:cubicBezTo>
                  <a:lnTo>
                    <a:pt x="5163" y="444"/>
                  </a:lnTo>
                  <a:cubicBezTo>
                    <a:pt x="5100" y="412"/>
                    <a:pt x="5005" y="380"/>
                    <a:pt x="4941" y="380"/>
                  </a:cubicBezTo>
                  <a:cubicBezTo>
                    <a:pt x="4846" y="380"/>
                    <a:pt x="4783" y="444"/>
                    <a:pt x="4720" y="507"/>
                  </a:cubicBezTo>
                  <a:lnTo>
                    <a:pt x="4403" y="919"/>
                  </a:lnTo>
                  <a:cubicBezTo>
                    <a:pt x="4276" y="887"/>
                    <a:pt x="4150" y="824"/>
                    <a:pt x="4055" y="824"/>
                  </a:cubicBezTo>
                  <a:lnTo>
                    <a:pt x="3991" y="285"/>
                  </a:lnTo>
                  <a:cubicBezTo>
                    <a:pt x="3960" y="127"/>
                    <a:pt x="3801" y="0"/>
                    <a:pt x="364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36"/>
            <p:cNvSpPr/>
            <p:nvPr/>
          </p:nvSpPr>
          <p:spPr>
            <a:xfrm>
              <a:off x="2572125" y="2992475"/>
              <a:ext cx="61775" cy="90275"/>
            </a:xfrm>
            <a:custGeom>
              <a:avLst/>
              <a:gdLst/>
              <a:ahLst/>
              <a:cxnLst/>
              <a:rect l="l" t="t" r="r" b="b"/>
              <a:pathLst>
                <a:path w="2471" h="3611" extrusionOk="0">
                  <a:moveTo>
                    <a:pt x="190" y="0"/>
                  </a:moveTo>
                  <a:cubicBezTo>
                    <a:pt x="64" y="0"/>
                    <a:pt x="0" y="95"/>
                    <a:pt x="0" y="190"/>
                  </a:cubicBezTo>
                  <a:cubicBezTo>
                    <a:pt x="0" y="317"/>
                    <a:pt x="64" y="380"/>
                    <a:pt x="190" y="380"/>
                  </a:cubicBezTo>
                  <a:lnTo>
                    <a:pt x="2027" y="380"/>
                  </a:lnTo>
                  <a:cubicBezTo>
                    <a:pt x="2059" y="380"/>
                    <a:pt x="2091" y="412"/>
                    <a:pt x="2091" y="443"/>
                  </a:cubicBezTo>
                  <a:lnTo>
                    <a:pt x="2091" y="3420"/>
                  </a:lnTo>
                  <a:cubicBezTo>
                    <a:pt x="2091" y="3515"/>
                    <a:pt x="2186" y="3610"/>
                    <a:pt x="2281" y="3610"/>
                  </a:cubicBezTo>
                  <a:cubicBezTo>
                    <a:pt x="2376" y="3610"/>
                    <a:pt x="2471" y="3515"/>
                    <a:pt x="2471" y="3420"/>
                  </a:cubicBezTo>
                  <a:lnTo>
                    <a:pt x="2471" y="443"/>
                  </a:lnTo>
                  <a:cubicBezTo>
                    <a:pt x="2471" y="190"/>
                    <a:pt x="2281" y="0"/>
                    <a:pt x="20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36"/>
            <p:cNvSpPr/>
            <p:nvPr/>
          </p:nvSpPr>
          <p:spPr>
            <a:xfrm>
              <a:off x="2458125" y="3210175"/>
              <a:ext cx="103725" cy="9550"/>
            </a:xfrm>
            <a:custGeom>
              <a:avLst/>
              <a:gdLst/>
              <a:ahLst/>
              <a:cxnLst/>
              <a:rect l="l" t="t" r="r" b="b"/>
              <a:pathLst>
                <a:path w="4149" h="382" extrusionOk="0">
                  <a:moveTo>
                    <a:pt x="190" y="1"/>
                  </a:moveTo>
                  <a:cubicBezTo>
                    <a:pt x="63" y="1"/>
                    <a:pt x="0" y="96"/>
                    <a:pt x="0" y="191"/>
                  </a:cubicBezTo>
                  <a:cubicBezTo>
                    <a:pt x="0" y="286"/>
                    <a:pt x="63" y="381"/>
                    <a:pt x="190" y="381"/>
                  </a:cubicBezTo>
                  <a:lnTo>
                    <a:pt x="3959" y="381"/>
                  </a:lnTo>
                  <a:cubicBezTo>
                    <a:pt x="4054" y="381"/>
                    <a:pt x="4149" y="286"/>
                    <a:pt x="4149" y="191"/>
                  </a:cubicBezTo>
                  <a:cubicBezTo>
                    <a:pt x="4149" y="96"/>
                    <a:pt x="4054" y="1"/>
                    <a:pt x="395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36"/>
            <p:cNvSpPr/>
            <p:nvPr/>
          </p:nvSpPr>
          <p:spPr>
            <a:xfrm>
              <a:off x="2378150" y="2992475"/>
              <a:ext cx="61775" cy="90275"/>
            </a:xfrm>
            <a:custGeom>
              <a:avLst/>
              <a:gdLst/>
              <a:ahLst/>
              <a:cxnLst/>
              <a:rect l="l" t="t" r="r" b="b"/>
              <a:pathLst>
                <a:path w="2471" h="3611" extrusionOk="0">
                  <a:moveTo>
                    <a:pt x="476" y="0"/>
                  </a:moveTo>
                  <a:cubicBezTo>
                    <a:pt x="191" y="0"/>
                    <a:pt x="0" y="222"/>
                    <a:pt x="0" y="475"/>
                  </a:cubicBezTo>
                  <a:lnTo>
                    <a:pt x="0" y="3420"/>
                  </a:lnTo>
                  <a:cubicBezTo>
                    <a:pt x="0" y="3515"/>
                    <a:pt x="96" y="3610"/>
                    <a:pt x="191" y="3610"/>
                  </a:cubicBezTo>
                  <a:cubicBezTo>
                    <a:pt x="286" y="3610"/>
                    <a:pt x="381" y="3515"/>
                    <a:pt x="381" y="3420"/>
                  </a:cubicBezTo>
                  <a:lnTo>
                    <a:pt x="381" y="475"/>
                  </a:lnTo>
                  <a:cubicBezTo>
                    <a:pt x="381" y="412"/>
                    <a:pt x="412" y="380"/>
                    <a:pt x="476" y="380"/>
                  </a:cubicBezTo>
                  <a:lnTo>
                    <a:pt x="2281" y="380"/>
                  </a:lnTo>
                  <a:cubicBezTo>
                    <a:pt x="2376" y="380"/>
                    <a:pt x="2471" y="285"/>
                    <a:pt x="2471" y="190"/>
                  </a:cubicBezTo>
                  <a:cubicBezTo>
                    <a:pt x="2471" y="95"/>
                    <a:pt x="2376" y="0"/>
                    <a:pt x="228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36"/>
            <p:cNvSpPr/>
            <p:nvPr/>
          </p:nvSpPr>
          <p:spPr>
            <a:xfrm>
              <a:off x="2483450" y="2925175"/>
              <a:ext cx="47525" cy="49100"/>
            </a:xfrm>
            <a:custGeom>
              <a:avLst/>
              <a:gdLst/>
              <a:ahLst/>
              <a:cxnLst/>
              <a:rect l="l" t="t" r="r" b="b"/>
              <a:pathLst>
                <a:path w="1901" h="1964" extrusionOk="0">
                  <a:moveTo>
                    <a:pt x="951" y="0"/>
                  </a:moveTo>
                  <a:cubicBezTo>
                    <a:pt x="412" y="0"/>
                    <a:pt x="0" y="444"/>
                    <a:pt x="0" y="982"/>
                  </a:cubicBezTo>
                  <a:cubicBezTo>
                    <a:pt x="0" y="1520"/>
                    <a:pt x="412" y="1964"/>
                    <a:pt x="951" y="1964"/>
                  </a:cubicBezTo>
                  <a:cubicBezTo>
                    <a:pt x="1457" y="1964"/>
                    <a:pt x="1901" y="1520"/>
                    <a:pt x="1901" y="982"/>
                  </a:cubicBezTo>
                  <a:cubicBezTo>
                    <a:pt x="1901" y="444"/>
                    <a:pt x="1457" y="0"/>
                    <a:pt x="9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36"/>
            <p:cNvSpPr/>
            <p:nvPr/>
          </p:nvSpPr>
          <p:spPr>
            <a:xfrm>
              <a:off x="2478700" y="2920425"/>
              <a:ext cx="57025" cy="58600"/>
            </a:xfrm>
            <a:custGeom>
              <a:avLst/>
              <a:gdLst/>
              <a:ahLst/>
              <a:cxnLst/>
              <a:rect l="l" t="t" r="r" b="b"/>
              <a:pathLst>
                <a:path w="2281" h="2344" extrusionOk="0">
                  <a:moveTo>
                    <a:pt x="1141" y="380"/>
                  </a:moveTo>
                  <a:cubicBezTo>
                    <a:pt x="1552" y="380"/>
                    <a:pt x="1901" y="729"/>
                    <a:pt x="1901" y="1172"/>
                  </a:cubicBezTo>
                  <a:cubicBezTo>
                    <a:pt x="1901" y="1615"/>
                    <a:pt x="1552" y="1964"/>
                    <a:pt x="1141" y="1964"/>
                  </a:cubicBezTo>
                  <a:cubicBezTo>
                    <a:pt x="697" y="1964"/>
                    <a:pt x="380" y="1615"/>
                    <a:pt x="380" y="1172"/>
                  </a:cubicBezTo>
                  <a:cubicBezTo>
                    <a:pt x="380" y="729"/>
                    <a:pt x="697" y="380"/>
                    <a:pt x="1141" y="380"/>
                  </a:cubicBezTo>
                  <a:close/>
                  <a:moveTo>
                    <a:pt x="1141" y="0"/>
                  </a:moveTo>
                  <a:cubicBezTo>
                    <a:pt x="507" y="0"/>
                    <a:pt x="0" y="539"/>
                    <a:pt x="0" y="1172"/>
                  </a:cubicBezTo>
                  <a:cubicBezTo>
                    <a:pt x="0" y="1805"/>
                    <a:pt x="507" y="2344"/>
                    <a:pt x="1141" y="2344"/>
                  </a:cubicBezTo>
                  <a:cubicBezTo>
                    <a:pt x="1774" y="2344"/>
                    <a:pt x="2281" y="1805"/>
                    <a:pt x="2281" y="1172"/>
                  </a:cubicBezTo>
                  <a:cubicBezTo>
                    <a:pt x="2281" y="539"/>
                    <a:pt x="1774" y="0"/>
                    <a:pt x="114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36"/>
            <p:cNvSpPr/>
            <p:nvPr/>
          </p:nvSpPr>
          <p:spPr>
            <a:xfrm>
              <a:off x="2462875" y="2986925"/>
              <a:ext cx="89475" cy="57025"/>
            </a:xfrm>
            <a:custGeom>
              <a:avLst/>
              <a:gdLst/>
              <a:ahLst/>
              <a:cxnLst/>
              <a:rect l="l" t="t" r="r" b="b"/>
              <a:pathLst>
                <a:path w="3579" h="2281" extrusionOk="0">
                  <a:moveTo>
                    <a:pt x="1172" y="0"/>
                  </a:moveTo>
                  <a:cubicBezTo>
                    <a:pt x="0" y="32"/>
                    <a:pt x="0" y="1964"/>
                    <a:pt x="0" y="1964"/>
                  </a:cubicBezTo>
                  <a:cubicBezTo>
                    <a:pt x="0" y="2122"/>
                    <a:pt x="823" y="2281"/>
                    <a:pt x="1805" y="2281"/>
                  </a:cubicBezTo>
                  <a:cubicBezTo>
                    <a:pt x="2787" y="2281"/>
                    <a:pt x="3579" y="2122"/>
                    <a:pt x="3579" y="1964"/>
                  </a:cubicBezTo>
                  <a:cubicBezTo>
                    <a:pt x="3579" y="1964"/>
                    <a:pt x="3579" y="1964"/>
                    <a:pt x="3579" y="1932"/>
                  </a:cubicBezTo>
                  <a:cubicBezTo>
                    <a:pt x="3579" y="1932"/>
                    <a:pt x="3484" y="32"/>
                    <a:pt x="2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36"/>
            <p:cNvSpPr/>
            <p:nvPr/>
          </p:nvSpPr>
          <p:spPr>
            <a:xfrm>
              <a:off x="2458125" y="2982175"/>
              <a:ext cx="98975" cy="66525"/>
            </a:xfrm>
            <a:custGeom>
              <a:avLst/>
              <a:gdLst/>
              <a:ahLst/>
              <a:cxnLst/>
              <a:rect l="l" t="t" r="r" b="b"/>
              <a:pathLst>
                <a:path w="3959" h="2661" extrusionOk="0">
                  <a:moveTo>
                    <a:pt x="2120" y="366"/>
                  </a:moveTo>
                  <a:cubicBezTo>
                    <a:pt x="2259" y="366"/>
                    <a:pt x="2407" y="370"/>
                    <a:pt x="2565" y="380"/>
                  </a:cubicBezTo>
                  <a:cubicBezTo>
                    <a:pt x="3389" y="412"/>
                    <a:pt x="3547" y="1774"/>
                    <a:pt x="3579" y="2091"/>
                  </a:cubicBezTo>
                  <a:cubicBezTo>
                    <a:pt x="3420" y="2154"/>
                    <a:pt x="2882" y="2281"/>
                    <a:pt x="1995" y="2281"/>
                  </a:cubicBezTo>
                  <a:cubicBezTo>
                    <a:pt x="1077" y="2281"/>
                    <a:pt x="538" y="2154"/>
                    <a:pt x="380" y="2091"/>
                  </a:cubicBezTo>
                  <a:cubicBezTo>
                    <a:pt x="412" y="1774"/>
                    <a:pt x="507" y="380"/>
                    <a:pt x="1362" y="380"/>
                  </a:cubicBezTo>
                  <a:cubicBezTo>
                    <a:pt x="1594" y="380"/>
                    <a:pt x="1840" y="366"/>
                    <a:pt x="2120" y="366"/>
                  </a:cubicBezTo>
                  <a:close/>
                  <a:moveTo>
                    <a:pt x="1362" y="0"/>
                  </a:moveTo>
                  <a:cubicBezTo>
                    <a:pt x="0" y="32"/>
                    <a:pt x="0" y="2059"/>
                    <a:pt x="0" y="2154"/>
                  </a:cubicBezTo>
                  <a:cubicBezTo>
                    <a:pt x="0" y="2566"/>
                    <a:pt x="1077" y="2661"/>
                    <a:pt x="1995" y="2661"/>
                  </a:cubicBezTo>
                  <a:cubicBezTo>
                    <a:pt x="2882" y="2661"/>
                    <a:pt x="3959" y="2566"/>
                    <a:pt x="3959" y="2154"/>
                  </a:cubicBezTo>
                  <a:lnTo>
                    <a:pt x="3959" y="2122"/>
                  </a:lnTo>
                  <a:cubicBezTo>
                    <a:pt x="3959" y="2059"/>
                    <a:pt x="3864" y="32"/>
                    <a:pt x="25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36"/>
            <p:cNvSpPr/>
            <p:nvPr/>
          </p:nvSpPr>
          <p:spPr>
            <a:xfrm>
              <a:off x="2606175" y="3107275"/>
              <a:ext cx="47525" cy="49100"/>
            </a:xfrm>
            <a:custGeom>
              <a:avLst/>
              <a:gdLst/>
              <a:ahLst/>
              <a:cxnLst/>
              <a:rect l="l" t="t" r="r" b="b"/>
              <a:pathLst>
                <a:path w="1901" h="1964" extrusionOk="0">
                  <a:moveTo>
                    <a:pt x="950" y="0"/>
                  </a:moveTo>
                  <a:cubicBezTo>
                    <a:pt x="444" y="0"/>
                    <a:pt x="0" y="443"/>
                    <a:pt x="0" y="982"/>
                  </a:cubicBezTo>
                  <a:cubicBezTo>
                    <a:pt x="0" y="1520"/>
                    <a:pt x="444" y="1964"/>
                    <a:pt x="950" y="1964"/>
                  </a:cubicBezTo>
                  <a:cubicBezTo>
                    <a:pt x="1489" y="1964"/>
                    <a:pt x="1900" y="1520"/>
                    <a:pt x="1900" y="982"/>
                  </a:cubicBezTo>
                  <a:cubicBezTo>
                    <a:pt x="1900" y="443"/>
                    <a:pt x="1489" y="0"/>
                    <a:pt x="9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36"/>
            <p:cNvSpPr/>
            <p:nvPr/>
          </p:nvSpPr>
          <p:spPr>
            <a:xfrm>
              <a:off x="2601425" y="3102525"/>
              <a:ext cx="57025" cy="58600"/>
            </a:xfrm>
            <a:custGeom>
              <a:avLst/>
              <a:gdLst/>
              <a:ahLst/>
              <a:cxnLst/>
              <a:rect l="l" t="t" r="r" b="b"/>
              <a:pathLst>
                <a:path w="2281" h="2344" extrusionOk="0">
                  <a:moveTo>
                    <a:pt x="1140" y="380"/>
                  </a:moveTo>
                  <a:cubicBezTo>
                    <a:pt x="1584" y="380"/>
                    <a:pt x="1900" y="728"/>
                    <a:pt x="1900" y="1172"/>
                  </a:cubicBezTo>
                  <a:cubicBezTo>
                    <a:pt x="1900" y="1615"/>
                    <a:pt x="1584" y="1963"/>
                    <a:pt x="1140" y="1963"/>
                  </a:cubicBezTo>
                  <a:cubicBezTo>
                    <a:pt x="729" y="1963"/>
                    <a:pt x="380" y="1615"/>
                    <a:pt x="380" y="1172"/>
                  </a:cubicBezTo>
                  <a:cubicBezTo>
                    <a:pt x="380" y="728"/>
                    <a:pt x="729" y="380"/>
                    <a:pt x="1140" y="380"/>
                  </a:cubicBezTo>
                  <a:close/>
                  <a:moveTo>
                    <a:pt x="1140" y="0"/>
                  </a:moveTo>
                  <a:cubicBezTo>
                    <a:pt x="539" y="0"/>
                    <a:pt x="0" y="538"/>
                    <a:pt x="0" y="1172"/>
                  </a:cubicBezTo>
                  <a:cubicBezTo>
                    <a:pt x="0" y="1805"/>
                    <a:pt x="539" y="2344"/>
                    <a:pt x="1140" y="2344"/>
                  </a:cubicBezTo>
                  <a:cubicBezTo>
                    <a:pt x="1774" y="2344"/>
                    <a:pt x="2280" y="1805"/>
                    <a:pt x="2280" y="1172"/>
                  </a:cubicBezTo>
                  <a:cubicBezTo>
                    <a:pt x="2280" y="538"/>
                    <a:pt x="1774" y="0"/>
                    <a:pt x="114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36"/>
            <p:cNvSpPr/>
            <p:nvPr/>
          </p:nvSpPr>
          <p:spPr>
            <a:xfrm>
              <a:off x="2586375" y="3168675"/>
              <a:ext cx="89500" cy="56575"/>
            </a:xfrm>
            <a:custGeom>
              <a:avLst/>
              <a:gdLst/>
              <a:ahLst/>
              <a:cxnLst/>
              <a:rect l="l" t="t" r="r" b="b"/>
              <a:pathLst>
                <a:path w="3580" h="2263" extrusionOk="0">
                  <a:moveTo>
                    <a:pt x="1914" y="0"/>
                  </a:moveTo>
                  <a:cubicBezTo>
                    <a:pt x="1637" y="0"/>
                    <a:pt x="1383" y="14"/>
                    <a:pt x="1172" y="14"/>
                  </a:cubicBezTo>
                  <a:cubicBezTo>
                    <a:pt x="0" y="46"/>
                    <a:pt x="0" y="1978"/>
                    <a:pt x="0" y="1978"/>
                  </a:cubicBezTo>
                  <a:cubicBezTo>
                    <a:pt x="0" y="2136"/>
                    <a:pt x="792" y="2263"/>
                    <a:pt x="1774" y="2263"/>
                  </a:cubicBezTo>
                  <a:cubicBezTo>
                    <a:pt x="2787" y="2263"/>
                    <a:pt x="3579" y="2136"/>
                    <a:pt x="3579" y="1978"/>
                  </a:cubicBezTo>
                  <a:cubicBezTo>
                    <a:pt x="3579" y="1978"/>
                    <a:pt x="3579" y="1946"/>
                    <a:pt x="3579" y="1946"/>
                  </a:cubicBezTo>
                  <a:cubicBezTo>
                    <a:pt x="3579" y="1946"/>
                    <a:pt x="3484" y="46"/>
                    <a:pt x="2344" y="14"/>
                  </a:cubicBezTo>
                  <a:cubicBezTo>
                    <a:pt x="2196" y="4"/>
                    <a:pt x="2052" y="0"/>
                    <a:pt x="19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36"/>
            <p:cNvSpPr/>
            <p:nvPr/>
          </p:nvSpPr>
          <p:spPr>
            <a:xfrm>
              <a:off x="2581625" y="3163675"/>
              <a:ext cx="99000" cy="67125"/>
            </a:xfrm>
            <a:custGeom>
              <a:avLst/>
              <a:gdLst/>
              <a:ahLst/>
              <a:cxnLst/>
              <a:rect l="l" t="t" r="r" b="b"/>
              <a:pathLst>
                <a:path w="3960" h="2685" extrusionOk="0">
                  <a:moveTo>
                    <a:pt x="2534" y="404"/>
                  </a:moveTo>
                  <a:cubicBezTo>
                    <a:pt x="3389" y="436"/>
                    <a:pt x="3547" y="1798"/>
                    <a:pt x="3579" y="2114"/>
                  </a:cubicBezTo>
                  <a:cubicBezTo>
                    <a:pt x="3421" y="2178"/>
                    <a:pt x="2882" y="2304"/>
                    <a:pt x="1964" y="2304"/>
                  </a:cubicBezTo>
                  <a:cubicBezTo>
                    <a:pt x="1077" y="2304"/>
                    <a:pt x="539" y="2178"/>
                    <a:pt x="380" y="2114"/>
                  </a:cubicBezTo>
                  <a:cubicBezTo>
                    <a:pt x="380" y="1798"/>
                    <a:pt x="475" y="404"/>
                    <a:pt x="1362" y="404"/>
                  </a:cubicBezTo>
                  <a:close/>
                  <a:moveTo>
                    <a:pt x="1905" y="0"/>
                  </a:moveTo>
                  <a:cubicBezTo>
                    <a:pt x="1703" y="0"/>
                    <a:pt x="1521" y="8"/>
                    <a:pt x="1362" y="24"/>
                  </a:cubicBezTo>
                  <a:cubicBezTo>
                    <a:pt x="0" y="56"/>
                    <a:pt x="0" y="2083"/>
                    <a:pt x="0" y="2178"/>
                  </a:cubicBezTo>
                  <a:cubicBezTo>
                    <a:pt x="0" y="2589"/>
                    <a:pt x="1077" y="2684"/>
                    <a:pt x="1964" y="2684"/>
                  </a:cubicBezTo>
                  <a:cubicBezTo>
                    <a:pt x="2882" y="2684"/>
                    <a:pt x="3959" y="2589"/>
                    <a:pt x="3959" y="2178"/>
                  </a:cubicBezTo>
                  <a:lnTo>
                    <a:pt x="3959" y="2146"/>
                  </a:lnTo>
                  <a:cubicBezTo>
                    <a:pt x="3959" y="2051"/>
                    <a:pt x="3832" y="56"/>
                    <a:pt x="2566" y="24"/>
                  </a:cubicBezTo>
                  <a:cubicBezTo>
                    <a:pt x="2328" y="8"/>
                    <a:pt x="2106" y="0"/>
                    <a:pt x="19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36"/>
            <p:cNvSpPr/>
            <p:nvPr/>
          </p:nvSpPr>
          <p:spPr>
            <a:xfrm>
              <a:off x="2360725" y="3101725"/>
              <a:ext cx="47525" cy="49100"/>
            </a:xfrm>
            <a:custGeom>
              <a:avLst/>
              <a:gdLst/>
              <a:ahLst/>
              <a:cxnLst/>
              <a:rect l="l" t="t" r="r" b="b"/>
              <a:pathLst>
                <a:path w="1901" h="1964" extrusionOk="0">
                  <a:moveTo>
                    <a:pt x="951" y="0"/>
                  </a:moveTo>
                  <a:cubicBezTo>
                    <a:pt x="444" y="0"/>
                    <a:pt x="1" y="444"/>
                    <a:pt x="1" y="982"/>
                  </a:cubicBezTo>
                  <a:cubicBezTo>
                    <a:pt x="1" y="1520"/>
                    <a:pt x="444" y="1964"/>
                    <a:pt x="951" y="1964"/>
                  </a:cubicBezTo>
                  <a:cubicBezTo>
                    <a:pt x="1489" y="1964"/>
                    <a:pt x="1901" y="1520"/>
                    <a:pt x="1901" y="982"/>
                  </a:cubicBezTo>
                  <a:cubicBezTo>
                    <a:pt x="1901" y="444"/>
                    <a:pt x="1489" y="0"/>
                    <a:pt x="9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36"/>
            <p:cNvSpPr/>
            <p:nvPr/>
          </p:nvSpPr>
          <p:spPr>
            <a:xfrm>
              <a:off x="2355975" y="3096975"/>
              <a:ext cx="57025" cy="58600"/>
            </a:xfrm>
            <a:custGeom>
              <a:avLst/>
              <a:gdLst/>
              <a:ahLst/>
              <a:cxnLst/>
              <a:rect l="l" t="t" r="r" b="b"/>
              <a:pathLst>
                <a:path w="2281" h="2344" extrusionOk="0">
                  <a:moveTo>
                    <a:pt x="1141" y="380"/>
                  </a:moveTo>
                  <a:cubicBezTo>
                    <a:pt x="1584" y="380"/>
                    <a:pt x="1901" y="729"/>
                    <a:pt x="1901" y="1172"/>
                  </a:cubicBezTo>
                  <a:cubicBezTo>
                    <a:pt x="1901" y="1615"/>
                    <a:pt x="1584" y="1964"/>
                    <a:pt x="1141" y="1964"/>
                  </a:cubicBezTo>
                  <a:cubicBezTo>
                    <a:pt x="729" y="1964"/>
                    <a:pt x="381" y="1615"/>
                    <a:pt x="381" y="1172"/>
                  </a:cubicBezTo>
                  <a:cubicBezTo>
                    <a:pt x="381" y="729"/>
                    <a:pt x="729" y="380"/>
                    <a:pt x="1141" y="380"/>
                  </a:cubicBezTo>
                  <a:close/>
                  <a:moveTo>
                    <a:pt x="1141" y="0"/>
                  </a:moveTo>
                  <a:cubicBezTo>
                    <a:pt x="539" y="0"/>
                    <a:pt x="1" y="539"/>
                    <a:pt x="1" y="1172"/>
                  </a:cubicBezTo>
                  <a:cubicBezTo>
                    <a:pt x="1" y="1805"/>
                    <a:pt x="539" y="2344"/>
                    <a:pt x="1141" y="2344"/>
                  </a:cubicBezTo>
                  <a:cubicBezTo>
                    <a:pt x="1774" y="2344"/>
                    <a:pt x="2281" y="1805"/>
                    <a:pt x="2281" y="1172"/>
                  </a:cubicBezTo>
                  <a:cubicBezTo>
                    <a:pt x="2281" y="539"/>
                    <a:pt x="1774" y="0"/>
                    <a:pt x="114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36"/>
            <p:cNvSpPr/>
            <p:nvPr/>
          </p:nvSpPr>
          <p:spPr>
            <a:xfrm>
              <a:off x="2340950" y="3163475"/>
              <a:ext cx="89475" cy="57025"/>
            </a:xfrm>
            <a:custGeom>
              <a:avLst/>
              <a:gdLst/>
              <a:ahLst/>
              <a:cxnLst/>
              <a:rect l="l" t="t" r="r" b="b"/>
              <a:pathLst>
                <a:path w="3579" h="2281" extrusionOk="0">
                  <a:moveTo>
                    <a:pt x="1172" y="1"/>
                  </a:moveTo>
                  <a:cubicBezTo>
                    <a:pt x="0" y="32"/>
                    <a:pt x="0" y="1964"/>
                    <a:pt x="0" y="1964"/>
                  </a:cubicBezTo>
                  <a:cubicBezTo>
                    <a:pt x="0" y="2122"/>
                    <a:pt x="792" y="2281"/>
                    <a:pt x="1805" y="2281"/>
                  </a:cubicBezTo>
                  <a:cubicBezTo>
                    <a:pt x="2787" y="2281"/>
                    <a:pt x="3579" y="2122"/>
                    <a:pt x="3579" y="1964"/>
                  </a:cubicBezTo>
                  <a:cubicBezTo>
                    <a:pt x="3579" y="1964"/>
                    <a:pt x="3484" y="32"/>
                    <a:pt x="23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36"/>
            <p:cNvSpPr/>
            <p:nvPr/>
          </p:nvSpPr>
          <p:spPr>
            <a:xfrm>
              <a:off x="2336200" y="3158725"/>
              <a:ext cx="98975" cy="66525"/>
            </a:xfrm>
            <a:custGeom>
              <a:avLst/>
              <a:gdLst/>
              <a:ahLst/>
              <a:cxnLst/>
              <a:rect l="l" t="t" r="r" b="b"/>
              <a:pathLst>
                <a:path w="3959" h="2661" extrusionOk="0">
                  <a:moveTo>
                    <a:pt x="2534" y="381"/>
                  </a:moveTo>
                  <a:cubicBezTo>
                    <a:pt x="3389" y="412"/>
                    <a:pt x="3547" y="1774"/>
                    <a:pt x="3579" y="2091"/>
                  </a:cubicBezTo>
                  <a:cubicBezTo>
                    <a:pt x="3420" y="2154"/>
                    <a:pt x="2882" y="2281"/>
                    <a:pt x="1964" y="2281"/>
                  </a:cubicBezTo>
                  <a:cubicBezTo>
                    <a:pt x="1077" y="2281"/>
                    <a:pt x="538" y="2154"/>
                    <a:pt x="380" y="2091"/>
                  </a:cubicBezTo>
                  <a:cubicBezTo>
                    <a:pt x="380" y="1774"/>
                    <a:pt x="475" y="412"/>
                    <a:pt x="1362" y="381"/>
                  </a:cubicBezTo>
                  <a:close/>
                  <a:moveTo>
                    <a:pt x="1362" y="1"/>
                  </a:moveTo>
                  <a:cubicBezTo>
                    <a:pt x="0" y="32"/>
                    <a:pt x="0" y="2059"/>
                    <a:pt x="0" y="2154"/>
                  </a:cubicBezTo>
                  <a:cubicBezTo>
                    <a:pt x="0" y="2566"/>
                    <a:pt x="1077" y="2661"/>
                    <a:pt x="1964" y="2661"/>
                  </a:cubicBezTo>
                  <a:cubicBezTo>
                    <a:pt x="2882" y="2661"/>
                    <a:pt x="3959" y="2566"/>
                    <a:pt x="3959" y="2154"/>
                  </a:cubicBezTo>
                  <a:lnTo>
                    <a:pt x="3959" y="2122"/>
                  </a:lnTo>
                  <a:cubicBezTo>
                    <a:pt x="3959" y="2059"/>
                    <a:pt x="3832" y="32"/>
                    <a:pt x="25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36"/>
            <p:cNvSpPr/>
            <p:nvPr/>
          </p:nvSpPr>
          <p:spPr>
            <a:xfrm>
              <a:off x="2452575" y="3078750"/>
              <a:ext cx="114825" cy="84750"/>
            </a:xfrm>
            <a:custGeom>
              <a:avLst/>
              <a:gdLst/>
              <a:ahLst/>
              <a:cxnLst/>
              <a:rect l="l" t="t" r="r" b="b"/>
              <a:pathLst>
                <a:path w="4593" h="3390" extrusionOk="0">
                  <a:moveTo>
                    <a:pt x="159" y="1"/>
                  </a:moveTo>
                  <a:cubicBezTo>
                    <a:pt x="64" y="1"/>
                    <a:pt x="0" y="64"/>
                    <a:pt x="0" y="159"/>
                  </a:cubicBezTo>
                  <a:lnTo>
                    <a:pt x="0" y="3263"/>
                  </a:lnTo>
                  <a:cubicBezTo>
                    <a:pt x="0" y="3326"/>
                    <a:pt x="64" y="3390"/>
                    <a:pt x="159" y="3390"/>
                  </a:cubicBezTo>
                  <a:lnTo>
                    <a:pt x="4434" y="3390"/>
                  </a:lnTo>
                  <a:cubicBezTo>
                    <a:pt x="4529" y="3390"/>
                    <a:pt x="4592" y="3326"/>
                    <a:pt x="4592" y="3263"/>
                  </a:cubicBezTo>
                  <a:lnTo>
                    <a:pt x="4592" y="159"/>
                  </a:lnTo>
                  <a:cubicBezTo>
                    <a:pt x="4592" y="64"/>
                    <a:pt x="4497" y="1"/>
                    <a:pt x="4434"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36"/>
            <p:cNvSpPr/>
            <p:nvPr/>
          </p:nvSpPr>
          <p:spPr>
            <a:xfrm>
              <a:off x="2447825" y="3074000"/>
              <a:ext cx="124325" cy="94250"/>
            </a:xfrm>
            <a:custGeom>
              <a:avLst/>
              <a:gdLst/>
              <a:ahLst/>
              <a:cxnLst/>
              <a:rect l="l" t="t" r="r" b="b"/>
              <a:pathLst>
                <a:path w="4973" h="3770" extrusionOk="0">
                  <a:moveTo>
                    <a:pt x="4592" y="381"/>
                  </a:moveTo>
                  <a:lnTo>
                    <a:pt x="4592" y="3390"/>
                  </a:lnTo>
                  <a:lnTo>
                    <a:pt x="380" y="3390"/>
                  </a:lnTo>
                  <a:lnTo>
                    <a:pt x="380" y="381"/>
                  </a:lnTo>
                  <a:close/>
                  <a:moveTo>
                    <a:pt x="349" y="1"/>
                  </a:moveTo>
                  <a:cubicBezTo>
                    <a:pt x="159" y="1"/>
                    <a:pt x="0" y="159"/>
                    <a:pt x="0" y="349"/>
                  </a:cubicBezTo>
                  <a:lnTo>
                    <a:pt x="0" y="3453"/>
                  </a:lnTo>
                  <a:cubicBezTo>
                    <a:pt x="0" y="3643"/>
                    <a:pt x="159" y="3770"/>
                    <a:pt x="349" y="3770"/>
                  </a:cubicBezTo>
                  <a:lnTo>
                    <a:pt x="4624" y="3770"/>
                  </a:lnTo>
                  <a:cubicBezTo>
                    <a:pt x="4814" y="3770"/>
                    <a:pt x="4972" y="3643"/>
                    <a:pt x="4972" y="3453"/>
                  </a:cubicBezTo>
                  <a:lnTo>
                    <a:pt x="4972" y="349"/>
                  </a:lnTo>
                  <a:cubicBezTo>
                    <a:pt x="4972" y="159"/>
                    <a:pt x="4814" y="1"/>
                    <a:pt x="462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36"/>
            <p:cNvSpPr/>
            <p:nvPr/>
          </p:nvSpPr>
          <p:spPr>
            <a:xfrm>
              <a:off x="2452575" y="3092225"/>
              <a:ext cx="114825" cy="40400"/>
            </a:xfrm>
            <a:custGeom>
              <a:avLst/>
              <a:gdLst/>
              <a:ahLst/>
              <a:cxnLst/>
              <a:rect l="l" t="t" r="r" b="b"/>
              <a:pathLst>
                <a:path w="4593" h="1616" extrusionOk="0">
                  <a:moveTo>
                    <a:pt x="0" y="0"/>
                  </a:moveTo>
                  <a:lnTo>
                    <a:pt x="475" y="950"/>
                  </a:lnTo>
                  <a:lnTo>
                    <a:pt x="570" y="1140"/>
                  </a:lnTo>
                  <a:cubicBezTo>
                    <a:pt x="697" y="1457"/>
                    <a:pt x="1014" y="1615"/>
                    <a:pt x="1330" y="1615"/>
                  </a:cubicBezTo>
                  <a:lnTo>
                    <a:pt x="3262" y="1615"/>
                  </a:lnTo>
                  <a:cubicBezTo>
                    <a:pt x="3579" y="1615"/>
                    <a:pt x="3896" y="1425"/>
                    <a:pt x="4022" y="1140"/>
                  </a:cubicBezTo>
                  <a:lnTo>
                    <a:pt x="4117" y="950"/>
                  </a:lnTo>
                  <a:lnTo>
                    <a:pt x="4592"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36"/>
            <p:cNvSpPr/>
            <p:nvPr/>
          </p:nvSpPr>
          <p:spPr>
            <a:xfrm>
              <a:off x="2447025" y="3087625"/>
              <a:ext cx="125125" cy="49750"/>
            </a:xfrm>
            <a:custGeom>
              <a:avLst/>
              <a:gdLst/>
              <a:ahLst/>
              <a:cxnLst/>
              <a:rect l="l" t="t" r="r" b="b"/>
              <a:pathLst>
                <a:path w="5005" h="1990" extrusionOk="0">
                  <a:moveTo>
                    <a:pt x="212" y="0"/>
                  </a:moveTo>
                  <a:cubicBezTo>
                    <a:pt x="183" y="0"/>
                    <a:pt x="154" y="8"/>
                    <a:pt x="127" y="26"/>
                  </a:cubicBezTo>
                  <a:cubicBezTo>
                    <a:pt x="32" y="58"/>
                    <a:pt x="1" y="184"/>
                    <a:pt x="64" y="279"/>
                  </a:cubicBezTo>
                  <a:lnTo>
                    <a:pt x="507" y="1198"/>
                  </a:lnTo>
                  <a:lnTo>
                    <a:pt x="602" y="1419"/>
                  </a:lnTo>
                  <a:cubicBezTo>
                    <a:pt x="792" y="1768"/>
                    <a:pt x="1141" y="1989"/>
                    <a:pt x="1552" y="1989"/>
                  </a:cubicBezTo>
                  <a:lnTo>
                    <a:pt x="3484" y="1989"/>
                  </a:lnTo>
                  <a:cubicBezTo>
                    <a:pt x="3864" y="1989"/>
                    <a:pt x="4244" y="1768"/>
                    <a:pt x="4403" y="1419"/>
                  </a:cubicBezTo>
                  <a:lnTo>
                    <a:pt x="4973" y="279"/>
                  </a:lnTo>
                  <a:cubicBezTo>
                    <a:pt x="5004" y="184"/>
                    <a:pt x="4973" y="58"/>
                    <a:pt x="4878" y="26"/>
                  </a:cubicBezTo>
                  <a:cubicBezTo>
                    <a:pt x="4851" y="8"/>
                    <a:pt x="4825" y="0"/>
                    <a:pt x="4799" y="0"/>
                  </a:cubicBezTo>
                  <a:cubicBezTo>
                    <a:pt x="4732" y="0"/>
                    <a:pt x="4670" y="53"/>
                    <a:pt x="4624" y="121"/>
                  </a:cubicBezTo>
                  <a:lnTo>
                    <a:pt x="4149" y="1039"/>
                  </a:lnTo>
                  <a:lnTo>
                    <a:pt x="4086" y="1261"/>
                  </a:lnTo>
                  <a:cubicBezTo>
                    <a:pt x="3959" y="1483"/>
                    <a:pt x="3738" y="1609"/>
                    <a:pt x="3484" y="1609"/>
                  </a:cubicBezTo>
                  <a:lnTo>
                    <a:pt x="1552" y="1609"/>
                  </a:lnTo>
                  <a:cubicBezTo>
                    <a:pt x="1299" y="1609"/>
                    <a:pt x="1077" y="1483"/>
                    <a:pt x="951" y="1261"/>
                  </a:cubicBezTo>
                  <a:lnTo>
                    <a:pt x="381" y="121"/>
                  </a:lnTo>
                  <a:cubicBezTo>
                    <a:pt x="358" y="53"/>
                    <a:pt x="286" y="0"/>
                    <a:pt x="2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36"/>
            <p:cNvSpPr/>
            <p:nvPr/>
          </p:nvSpPr>
          <p:spPr>
            <a:xfrm>
              <a:off x="2497700" y="3123100"/>
              <a:ext cx="23775" cy="20600"/>
            </a:xfrm>
            <a:custGeom>
              <a:avLst/>
              <a:gdLst/>
              <a:ahLst/>
              <a:cxnLst/>
              <a:rect l="l" t="t" r="r" b="b"/>
              <a:pathLst>
                <a:path w="951" h="824" extrusionOk="0">
                  <a:moveTo>
                    <a:pt x="96" y="0"/>
                  </a:moveTo>
                  <a:cubicBezTo>
                    <a:pt x="64" y="0"/>
                    <a:pt x="1" y="32"/>
                    <a:pt x="1" y="95"/>
                  </a:cubicBezTo>
                  <a:lnTo>
                    <a:pt x="1" y="729"/>
                  </a:lnTo>
                  <a:cubicBezTo>
                    <a:pt x="1" y="792"/>
                    <a:pt x="64" y="824"/>
                    <a:pt x="96" y="824"/>
                  </a:cubicBezTo>
                  <a:lnTo>
                    <a:pt x="856" y="824"/>
                  </a:lnTo>
                  <a:cubicBezTo>
                    <a:pt x="919" y="824"/>
                    <a:pt x="951" y="792"/>
                    <a:pt x="951" y="729"/>
                  </a:cubicBezTo>
                  <a:lnTo>
                    <a:pt x="951" y="95"/>
                  </a:lnTo>
                  <a:cubicBezTo>
                    <a:pt x="951" y="32"/>
                    <a:pt x="919" y="0"/>
                    <a:pt x="856"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36"/>
            <p:cNvSpPr/>
            <p:nvPr/>
          </p:nvSpPr>
          <p:spPr>
            <a:xfrm>
              <a:off x="2492950" y="3118350"/>
              <a:ext cx="33275" cy="30100"/>
            </a:xfrm>
            <a:custGeom>
              <a:avLst/>
              <a:gdLst/>
              <a:ahLst/>
              <a:cxnLst/>
              <a:rect l="l" t="t" r="r" b="b"/>
              <a:pathLst>
                <a:path w="1331" h="1204" extrusionOk="0">
                  <a:moveTo>
                    <a:pt x="951" y="380"/>
                  </a:moveTo>
                  <a:lnTo>
                    <a:pt x="951" y="824"/>
                  </a:lnTo>
                  <a:lnTo>
                    <a:pt x="381" y="824"/>
                  </a:lnTo>
                  <a:lnTo>
                    <a:pt x="381" y="380"/>
                  </a:lnTo>
                  <a:close/>
                  <a:moveTo>
                    <a:pt x="286" y="0"/>
                  </a:moveTo>
                  <a:cubicBezTo>
                    <a:pt x="127" y="0"/>
                    <a:pt x="1" y="127"/>
                    <a:pt x="1" y="285"/>
                  </a:cubicBezTo>
                  <a:lnTo>
                    <a:pt x="1" y="919"/>
                  </a:lnTo>
                  <a:cubicBezTo>
                    <a:pt x="1" y="1077"/>
                    <a:pt x="127" y="1204"/>
                    <a:pt x="286" y="1204"/>
                  </a:cubicBezTo>
                  <a:lnTo>
                    <a:pt x="1046" y="1204"/>
                  </a:lnTo>
                  <a:cubicBezTo>
                    <a:pt x="1204" y="1204"/>
                    <a:pt x="1331" y="1077"/>
                    <a:pt x="1331" y="919"/>
                  </a:cubicBezTo>
                  <a:lnTo>
                    <a:pt x="1331" y="285"/>
                  </a:lnTo>
                  <a:cubicBezTo>
                    <a:pt x="1331" y="127"/>
                    <a:pt x="1204" y="0"/>
                    <a:pt x="104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36"/>
            <p:cNvSpPr/>
            <p:nvPr/>
          </p:nvSpPr>
          <p:spPr>
            <a:xfrm>
              <a:off x="2491375" y="3063725"/>
              <a:ext cx="37225" cy="15050"/>
            </a:xfrm>
            <a:custGeom>
              <a:avLst/>
              <a:gdLst/>
              <a:ahLst/>
              <a:cxnLst/>
              <a:rect l="l" t="t" r="r" b="b"/>
              <a:pathLst>
                <a:path w="1489" h="602" extrusionOk="0">
                  <a:moveTo>
                    <a:pt x="95" y="0"/>
                  </a:moveTo>
                  <a:cubicBezTo>
                    <a:pt x="32" y="0"/>
                    <a:pt x="0" y="64"/>
                    <a:pt x="0" y="127"/>
                  </a:cubicBezTo>
                  <a:lnTo>
                    <a:pt x="0" y="602"/>
                  </a:lnTo>
                  <a:lnTo>
                    <a:pt x="1489" y="602"/>
                  </a:lnTo>
                  <a:lnTo>
                    <a:pt x="1489" y="127"/>
                  </a:lnTo>
                  <a:cubicBezTo>
                    <a:pt x="1489" y="64"/>
                    <a:pt x="1425" y="0"/>
                    <a:pt x="1362"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36"/>
            <p:cNvSpPr/>
            <p:nvPr/>
          </p:nvSpPr>
          <p:spPr>
            <a:xfrm>
              <a:off x="2486625" y="3058975"/>
              <a:ext cx="46725" cy="24550"/>
            </a:xfrm>
            <a:custGeom>
              <a:avLst/>
              <a:gdLst/>
              <a:ahLst/>
              <a:cxnLst/>
              <a:rect l="l" t="t" r="r" b="b"/>
              <a:pathLst>
                <a:path w="1869" h="982" extrusionOk="0">
                  <a:moveTo>
                    <a:pt x="1489" y="380"/>
                  </a:moveTo>
                  <a:lnTo>
                    <a:pt x="1489" y="602"/>
                  </a:lnTo>
                  <a:lnTo>
                    <a:pt x="380" y="602"/>
                  </a:lnTo>
                  <a:lnTo>
                    <a:pt x="380" y="380"/>
                  </a:lnTo>
                  <a:close/>
                  <a:moveTo>
                    <a:pt x="285" y="0"/>
                  </a:moveTo>
                  <a:cubicBezTo>
                    <a:pt x="127" y="0"/>
                    <a:pt x="0" y="159"/>
                    <a:pt x="0" y="317"/>
                  </a:cubicBezTo>
                  <a:lnTo>
                    <a:pt x="0" y="792"/>
                  </a:lnTo>
                  <a:cubicBezTo>
                    <a:pt x="0" y="887"/>
                    <a:pt x="63" y="982"/>
                    <a:pt x="190" y="982"/>
                  </a:cubicBezTo>
                  <a:lnTo>
                    <a:pt x="1679" y="982"/>
                  </a:lnTo>
                  <a:cubicBezTo>
                    <a:pt x="1774" y="982"/>
                    <a:pt x="1869" y="887"/>
                    <a:pt x="1869" y="792"/>
                  </a:cubicBezTo>
                  <a:lnTo>
                    <a:pt x="1869" y="317"/>
                  </a:lnTo>
                  <a:cubicBezTo>
                    <a:pt x="1869" y="159"/>
                    <a:pt x="1710" y="0"/>
                    <a:pt x="155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36"/>
            <p:cNvSpPr/>
            <p:nvPr/>
          </p:nvSpPr>
          <p:spPr>
            <a:xfrm>
              <a:off x="2285525" y="2663100"/>
              <a:ext cx="218525" cy="157575"/>
            </a:xfrm>
            <a:custGeom>
              <a:avLst/>
              <a:gdLst/>
              <a:ahLst/>
              <a:cxnLst/>
              <a:rect l="l" t="t" r="r" b="b"/>
              <a:pathLst>
                <a:path w="8741" h="6303" extrusionOk="0">
                  <a:moveTo>
                    <a:pt x="0" y="1"/>
                  </a:moveTo>
                  <a:lnTo>
                    <a:pt x="0" y="6303"/>
                  </a:lnTo>
                  <a:lnTo>
                    <a:pt x="8741" y="6303"/>
                  </a:lnTo>
                  <a:lnTo>
                    <a:pt x="87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36"/>
            <p:cNvSpPr/>
            <p:nvPr/>
          </p:nvSpPr>
          <p:spPr>
            <a:xfrm>
              <a:off x="2281550" y="2658350"/>
              <a:ext cx="227250" cy="167075"/>
            </a:xfrm>
            <a:custGeom>
              <a:avLst/>
              <a:gdLst/>
              <a:ahLst/>
              <a:cxnLst/>
              <a:rect l="l" t="t" r="r" b="b"/>
              <a:pathLst>
                <a:path w="9090" h="6683" extrusionOk="0">
                  <a:moveTo>
                    <a:pt x="8710" y="381"/>
                  </a:moveTo>
                  <a:lnTo>
                    <a:pt x="8710" y="6303"/>
                  </a:lnTo>
                  <a:lnTo>
                    <a:pt x="381" y="6303"/>
                  </a:lnTo>
                  <a:lnTo>
                    <a:pt x="381" y="381"/>
                  </a:lnTo>
                  <a:close/>
                  <a:moveTo>
                    <a:pt x="191" y="1"/>
                  </a:moveTo>
                  <a:cubicBezTo>
                    <a:pt x="64" y="1"/>
                    <a:pt x="1" y="96"/>
                    <a:pt x="1" y="191"/>
                  </a:cubicBezTo>
                  <a:lnTo>
                    <a:pt x="1" y="6493"/>
                  </a:lnTo>
                  <a:cubicBezTo>
                    <a:pt x="1" y="6588"/>
                    <a:pt x="64" y="6683"/>
                    <a:pt x="191" y="6683"/>
                  </a:cubicBezTo>
                  <a:lnTo>
                    <a:pt x="8900" y="6683"/>
                  </a:lnTo>
                  <a:cubicBezTo>
                    <a:pt x="8995" y="6683"/>
                    <a:pt x="9090" y="6588"/>
                    <a:pt x="9090" y="6493"/>
                  </a:cubicBezTo>
                  <a:lnTo>
                    <a:pt x="9090" y="191"/>
                  </a:lnTo>
                  <a:cubicBezTo>
                    <a:pt x="9090" y="96"/>
                    <a:pt x="8995" y="1"/>
                    <a:pt x="890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36"/>
            <p:cNvSpPr/>
            <p:nvPr/>
          </p:nvSpPr>
          <p:spPr>
            <a:xfrm>
              <a:off x="2275225" y="2644100"/>
              <a:ext cx="237550" cy="24575"/>
            </a:xfrm>
            <a:custGeom>
              <a:avLst/>
              <a:gdLst/>
              <a:ahLst/>
              <a:cxnLst/>
              <a:rect l="l" t="t" r="r" b="b"/>
              <a:pathLst>
                <a:path w="9502" h="983" extrusionOk="0">
                  <a:moveTo>
                    <a:pt x="349" y="1"/>
                  </a:moveTo>
                  <a:cubicBezTo>
                    <a:pt x="159" y="1"/>
                    <a:pt x="1" y="159"/>
                    <a:pt x="1" y="349"/>
                  </a:cubicBezTo>
                  <a:lnTo>
                    <a:pt x="1" y="634"/>
                  </a:lnTo>
                  <a:cubicBezTo>
                    <a:pt x="1" y="824"/>
                    <a:pt x="159" y="982"/>
                    <a:pt x="349" y="982"/>
                  </a:cubicBezTo>
                  <a:lnTo>
                    <a:pt x="9153" y="982"/>
                  </a:lnTo>
                  <a:cubicBezTo>
                    <a:pt x="9343" y="982"/>
                    <a:pt x="9501" y="824"/>
                    <a:pt x="9501" y="634"/>
                  </a:cubicBezTo>
                  <a:lnTo>
                    <a:pt x="9501" y="349"/>
                  </a:lnTo>
                  <a:cubicBezTo>
                    <a:pt x="9501" y="159"/>
                    <a:pt x="9343" y="1"/>
                    <a:pt x="915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36"/>
            <p:cNvSpPr/>
            <p:nvPr/>
          </p:nvSpPr>
          <p:spPr>
            <a:xfrm>
              <a:off x="2270475" y="2639350"/>
              <a:ext cx="247050" cy="34075"/>
            </a:xfrm>
            <a:custGeom>
              <a:avLst/>
              <a:gdLst/>
              <a:ahLst/>
              <a:cxnLst/>
              <a:rect l="l" t="t" r="r" b="b"/>
              <a:pathLst>
                <a:path w="9882" h="1363" extrusionOk="0">
                  <a:moveTo>
                    <a:pt x="9343" y="381"/>
                  </a:moveTo>
                  <a:cubicBezTo>
                    <a:pt x="9438" y="381"/>
                    <a:pt x="9501" y="444"/>
                    <a:pt x="9501" y="539"/>
                  </a:cubicBezTo>
                  <a:lnTo>
                    <a:pt x="9501" y="824"/>
                  </a:lnTo>
                  <a:cubicBezTo>
                    <a:pt x="9501" y="887"/>
                    <a:pt x="9438" y="982"/>
                    <a:pt x="9343" y="982"/>
                  </a:cubicBezTo>
                  <a:lnTo>
                    <a:pt x="571" y="982"/>
                  </a:lnTo>
                  <a:cubicBezTo>
                    <a:pt x="476" y="982"/>
                    <a:pt x="412" y="887"/>
                    <a:pt x="412" y="824"/>
                  </a:cubicBezTo>
                  <a:lnTo>
                    <a:pt x="412" y="539"/>
                  </a:lnTo>
                  <a:cubicBezTo>
                    <a:pt x="412" y="444"/>
                    <a:pt x="476" y="381"/>
                    <a:pt x="571" y="381"/>
                  </a:cubicBezTo>
                  <a:close/>
                  <a:moveTo>
                    <a:pt x="539" y="1"/>
                  </a:moveTo>
                  <a:cubicBezTo>
                    <a:pt x="254" y="1"/>
                    <a:pt x="1" y="254"/>
                    <a:pt x="1" y="539"/>
                  </a:cubicBezTo>
                  <a:lnTo>
                    <a:pt x="1" y="824"/>
                  </a:lnTo>
                  <a:cubicBezTo>
                    <a:pt x="1" y="1109"/>
                    <a:pt x="254" y="1362"/>
                    <a:pt x="539" y="1362"/>
                  </a:cubicBezTo>
                  <a:lnTo>
                    <a:pt x="9343" y="1362"/>
                  </a:lnTo>
                  <a:cubicBezTo>
                    <a:pt x="9660" y="1362"/>
                    <a:pt x="9881" y="1109"/>
                    <a:pt x="9881" y="824"/>
                  </a:cubicBezTo>
                  <a:lnTo>
                    <a:pt x="9881" y="539"/>
                  </a:lnTo>
                  <a:cubicBezTo>
                    <a:pt x="9881" y="254"/>
                    <a:pt x="9628" y="1"/>
                    <a:pt x="934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36"/>
            <p:cNvSpPr/>
            <p:nvPr/>
          </p:nvSpPr>
          <p:spPr>
            <a:xfrm>
              <a:off x="2305300" y="2695175"/>
              <a:ext cx="167100" cy="111250"/>
            </a:xfrm>
            <a:custGeom>
              <a:avLst/>
              <a:gdLst/>
              <a:ahLst/>
              <a:cxnLst/>
              <a:rect l="l" t="t" r="r" b="b"/>
              <a:pathLst>
                <a:path w="6684" h="4450" extrusionOk="0">
                  <a:moveTo>
                    <a:pt x="6465" y="0"/>
                  </a:moveTo>
                  <a:cubicBezTo>
                    <a:pt x="6414" y="0"/>
                    <a:pt x="6366" y="16"/>
                    <a:pt x="6335" y="48"/>
                  </a:cubicBezTo>
                  <a:lnTo>
                    <a:pt x="4498" y="2233"/>
                  </a:lnTo>
                  <a:lnTo>
                    <a:pt x="3516" y="1536"/>
                  </a:lnTo>
                  <a:cubicBezTo>
                    <a:pt x="3457" y="1501"/>
                    <a:pt x="3393" y="1483"/>
                    <a:pt x="3331" y="1483"/>
                  </a:cubicBezTo>
                  <a:cubicBezTo>
                    <a:pt x="3229" y="1483"/>
                    <a:pt x="3132" y="1532"/>
                    <a:pt x="3073" y="1631"/>
                  </a:cubicBezTo>
                  <a:lnTo>
                    <a:pt x="2218" y="2835"/>
                  </a:lnTo>
                  <a:lnTo>
                    <a:pt x="1743" y="2455"/>
                  </a:lnTo>
                  <a:cubicBezTo>
                    <a:pt x="1679" y="2391"/>
                    <a:pt x="1616" y="2391"/>
                    <a:pt x="1521" y="2391"/>
                  </a:cubicBezTo>
                  <a:cubicBezTo>
                    <a:pt x="1426" y="2391"/>
                    <a:pt x="1363" y="2455"/>
                    <a:pt x="1299" y="2518"/>
                  </a:cubicBezTo>
                  <a:lnTo>
                    <a:pt x="64" y="4165"/>
                  </a:lnTo>
                  <a:cubicBezTo>
                    <a:pt x="1" y="4228"/>
                    <a:pt x="1" y="4355"/>
                    <a:pt x="96" y="4418"/>
                  </a:cubicBezTo>
                  <a:cubicBezTo>
                    <a:pt x="128" y="4450"/>
                    <a:pt x="159" y="4450"/>
                    <a:pt x="223" y="4450"/>
                  </a:cubicBezTo>
                  <a:cubicBezTo>
                    <a:pt x="286" y="4450"/>
                    <a:pt x="318" y="4418"/>
                    <a:pt x="349" y="4387"/>
                  </a:cubicBezTo>
                  <a:lnTo>
                    <a:pt x="1553" y="2803"/>
                  </a:lnTo>
                  <a:lnTo>
                    <a:pt x="2123" y="3246"/>
                  </a:lnTo>
                  <a:cubicBezTo>
                    <a:pt x="2154" y="3310"/>
                    <a:pt x="2218" y="3310"/>
                    <a:pt x="2281" y="3310"/>
                  </a:cubicBezTo>
                  <a:cubicBezTo>
                    <a:pt x="2313" y="3310"/>
                    <a:pt x="2376" y="3278"/>
                    <a:pt x="2408" y="3215"/>
                  </a:cubicBezTo>
                  <a:lnTo>
                    <a:pt x="3326" y="1885"/>
                  </a:lnTo>
                  <a:lnTo>
                    <a:pt x="4403" y="2645"/>
                  </a:lnTo>
                  <a:cubicBezTo>
                    <a:pt x="4439" y="2669"/>
                    <a:pt x="4476" y="2679"/>
                    <a:pt x="4510" y="2679"/>
                  </a:cubicBezTo>
                  <a:cubicBezTo>
                    <a:pt x="4566" y="2679"/>
                    <a:pt x="4617" y="2652"/>
                    <a:pt x="4656" y="2613"/>
                  </a:cubicBezTo>
                  <a:lnTo>
                    <a:pt x="6620" y="301"/>
                  </a:lnTo>
                  <a:cubicBezTo>
                    <a:pt x="6683" y="238"/>
                    <a:pt x="6683" y="111"/>
                    <a:pt x="6620" y="48"/>
                  </a:cubicBezTo>
                  <a:cubicBezTo>
                    <a:pt x="6572" y="16"/>
                    <a:pt x="6517" y="0"/>
                    <a:pt x="64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36"/>
            <p:cNvSpPr/>
            <p:nvPr/>
          </p:nvSpPr>
          <p:spPr>
            <a:xfrm>
              <a:off x="2453375" y="2682900"/>
              <a:ext cx="26150" cy="29325"/>
            </a:xfrm>
            <a:custGeom>
              <a:avLst/>
              <a:gdLst/>
              <a:ahLst/>
              <a:cxnLst/>
              <a:rect l="l" t="t" r="r" b="b"/>
              <a:pathLst>
                <a:path w="1046" h="1173" extrusionOk="0">
                  <a:moveTo>
                    <a:pt x="1045" y="1"/>
                  </a:moveTo>
                  <a:lnTo>
                    <a:pt x="0" y="602"/>
                  </a:lnTo>
                  <a:lnTo>
                    <a:pt x="728" y="1172"/>
                  </a:lnTo>
                  <a:lnTo>
                    <a:pt x="1045"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36"/>
            <p:cNvSpPr/>
            <p:nvPr/>
          </p:nvSpPr>
          <p:spPr>
            <a:xfrm>
              <a:off x="2448625" y="2678425"/>
              <a:ext cx="35650" cy="38550"/>
            </a:xfrm>
            <a:custGeom>
              <a:avLst/>
              <a:gdLst/>
              <a:ahLst/>
              <a:cxnLst/>
              <a:rect l="l" t="t" r="r" b="b"/>
              <a:pathLst>
                <a:path w="1426" h="1542" extrusionOk="0">
                  <a:moveTo>
                    <a:pt x="918" y="591"/>
                  </a:moveTo>
                  <a:lnTo>
                    <a:pt x="792" y="1035"/>
                  </a:lnTo>
                  <a:lnTo>
                    <a:pt x="507" y="813"/>
                  </a:lnTo>
                  <a:lnTo>
                    <a:pt x="918" y="591"/>
                  </a:lnTo>
                  <a:close/>
                  <a:moveTo>
                    <a:pt x="1219" y="0"/>
                  </a:moveTo>
                  <a:cubicBezTo>
                    <a:pt x="1193" y="0"/>
                    <a:pt x="1166" y="8"/>
                    <a:pt x="1140" y="21"/>
                  </a:cubicBezTo>
                  <a:lnTo>
                    <a:pt x="95" y="623"/>
                  </a:lnTo>
                  <a:cubicBezTo>
                    <a:pt x="32" y="655"/>
                    <a:pt x="0" y="718"/>
                    <a:pt x="0" y="781"/>
                  </a:cubicBezTo>
                  <a:cubicBezTo>
                    <a:pt x="0" y="845"/>
                    <a:pt x="32" y="908"/>
                    <a:pt x="63" y="940"/>
                  </a:cubicBezTo>
                  <a:lnTo>
                    <a:pt x="792" y="1510"/>
                  </a:lnTo>
                  <a:cubicBezTo>
                    <a:pt x="823" y="1541"/>
                    <a:pt x="855" y="1541"/>
                    <a:pt x="918" y="1541"/>
                  </a:cubicBezTo>
                  <a:lnTo>
                    <a:pt x="950" y="1541"/>
                  </a:lnTo>
                  <a:cubicBezTo>
                    <a:pt x="1013" y="1510"/>
                    <a:pt x="1077" y="1446"/>
                    <a:pt x="1077" y="1415"/>
                  </a:cubicBezTo>
                  <a:lnTo>
                    <a:pt x="1393" y="243"/>
                  </a:lnTo>
                  <a:cubicBezTo>
                    <a:pt x="1425" y="211"/>
                    <a:pt x="1425" y="211"/>
                    <a:pt x="1425" y="180"/>
                  </a:cubicBezTo>
                  <a:cubicBezTo>
                    <a:pt x="1425" y="116"/>
                    <a:pt x="1393" y="85"/>
                    <a:pt x="1330" y="53"/>
                  </a:cubicBezTo>
                  <a:cubicBezTo>
                    <a:pt x="1293" y="16"/>
                    <a:pt x="1256" y="0"/>
                    <a:pt x="12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36"/>
            <p:cNvSpPr/>
            <p:nvPr/>
          </p:nvSpPr>
          <p:spPr>
            <a:xfrm>
              <a:off x="2213475" y="2803250"/>
              <a:ext cx="77600" cy="251000"/>
            </a:xfrm>
            <a:custGeom>
              <a:avLst/>
              <a:gdLst/>
              <a:ahLst/>
              <a:cxnLst/>
              <a:rect l="l" t="t" r="r" b="b"/>
              <a:pathLst>
                <a:path w="3104" h="10040" extrusionOk="0">
                  <a:moveTo>
                    <a:pt x="0" y="0"/>
                  </a:moveTo>
                  <a:lnTo>
                    <a:pt x="95" y="4370"/>
                  </a:lnTo>
                  <a:lnTo>
                    <a:pt x="95" y="7569"/>
                  </a:lnTo>
                  <a:lnTo>
                    <a:pt x="95" y="9311"/>
                  </a:lnTo>
                  <a:cubicBezTo>
                    <a:pt x="95" y="9723"/>
                    <a:pt x="412" y="10039"/>
                    <a:pt x="824" y="10039"/>
                  </a:cubicBezTo>
                  <a:cubicBezTo>
                    <a:pt x="1235" y="10039"/>
                    <a:pt x="1584" y="9723"/>
                    <a:pt x="1584" y="9311"/>
                  </a:cubicBezTo>
                  <a:cubicBezTo>
                    <a:pt x="1584" y="9723"/>
                    <a:pt x="1932" y="10039"/>
                    <a:pt x="2344" y="10039"/>
                  </a:cubicBezTo>
                  <a:lnTo>
                    <a:pt x="2376" y="10039"/>
                  </a:lnTo>
                  <a:cubicBezTo>
                    <a:pt x="2787" y="10039"/>
                    <a:pt x="3104" y="9691"/>
                    <a:pt x="3104" y="9279"/>
                  </a:cubicBezTo>
                  <a:lnTo>
                    <a:pt x="3072" y="4877"/>
                  </a:lnTo>
                  <a:lnTo>
                    <a:pt x="3072" y="3515"/>
                  </a:lnTo>
                  <a:lnTo>
                    <a:pt x="2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36"/>
            <p:cNvSpPr/>
            <p:nvPr/>
          </p:nvSpPr>
          <p:spPr>
            <a:xfrm>
              <a:off x="2208725" y="2798500"/>
              <a:ext cx="87100" cy="261275"/>
            </a:xfrm>
            <a:custGeom>
              <a:avLst/>
              <a:gdLst/>
              <a:ahLst/>
              <a:cxnLst/>
              <a:rect l="l" t="t" r="r" b="b"/>
              <a:pathLst>
                <a:path w="3484" h="10451" extrusionOk="0">
                  <a:moveTo>
                    <a:pt x="2977" y="380"/>
                  </a:moveTo>
                  <a:lnTo>
                    <a:pt x="3072" y="3705"/>
                  </a:lnTo>
                  <a:lnTo>
                    <a:pt x="3072" y="5067"/>
                  </a:lnTo>
                  <a:lnTo>
                    <a:pt x="3104" y="9469"/>
                  </a:lnTo>
                  <a:cubicBezTo>
                    <a:pt x="3104" y="9786"/>
                    <a:pt x="2882" y="10039"/>
                    <a:pt x="2566" y="10039"/>
                  </a:cubicBezTo>
                  <a:lnTo>
                    <a:pt x="2534" y="10039"/>
                  </a:lnTo>
                  <a:cubicBezTo>
                    <a:pt x="2375" y="10039"/>
                    <a:pt x="2217" y="9976"/>
                    <a:pt x="2122" y="9881"/>
                  </a:cubicBezTo>
                  <a:cubicBezTo>
                    <a:pt x="2027" y="9786"/>
                    <a:pt x="1995" y="9691"/>
                    <a:pt x="1964" y="9564"/>
                  </a:cubicBezTo>
                  <a:cubicBezTo>
                    <a:pt x="1964" y="9564"/>
                    <a:pt x="1964" y="9533"/>
                    <a:pt x="1964" y="9501"/>
                  </a:cubicBezTo>
                  <a:cubicBezTo>
                    <a:pt x="1964" y="9469"/>
                    <a:pt x="1964" y="9438"/>
                    <a:pt x="1964" y="9438"/>
                  </a:cubicBezTo>
                  <a:lnTo>
                    <a:pt x="1964" y="5922"/>
                  </a:lnTo>
                  <a:cubicBezTo>
                    <a:pt x="1964" y="5827"/>
                    <a:pt x="1869" y="5732"/>
                    <a:pt x="1774" y="5732"/>
                  </a:cubicBezTo>
                  <a:cubicBezTo>
                    <a:pt x="1647" y="5732"/>
                    <a:pt x="1584" y="5827"/>
                    <a:pt x="1584" y="5922"/>
                  </a:cubicBezTo>
                  <a:lnTo>
                    <a:pt x="1584" y="9501"/>
                  </a:lnTo>
                  <a:cubicBezTo>
                    <a:pt x="1584" y="9533"/>
                    <a:pt x="1584" y="9564"/>
                    <a:pt x="1584" y="9564"/>
                  </a:cubicBezTo>
                  <a:cubicBezTo>
                    <a:pt x="1552" y="9849"/>
                    <a:pt x="1299" y="10039"/>
                    <a:pt x="1014" y="10039"/>
                  </a:cubicBezTo>
                  <a:cubicBezTo>
                    <a:pt x="729" y="10039"/>
                    <a:pt x="475" y="9818"/>
                    <a:pt x="475" y="9501"/>
                  </a:cubicBezTo>
                  <a:lnTo>
                    <a:pt x="475" y="4529"/>
                  </a:lnTo>
                  <a:lnTo>
                    <a:pt x="380" y="380"/>
                  </a:lnTo>
                  <a:close/>
                  <a:moveTo>
                    <a:pt x="190" y="0"/>
                  </a:moveTo>
                  <a:cubicBezTo>
                    <a:pt x="127" y="0"/>
                    <a:pt x="95" y="32"/>
                    <a:pt x="32" y="64"/>
                  </a:cubicBezTo>
                  <a:cubicBezTo>
                    <a:pt x="0" y="95"/>
                    <a:pt x="0" y="127"/>
                    <a:pt x="0" y="190"/>
                  </a:cubicBezTo>
                  <a:lnTo>
                    <a:pt x="95" y="4560"/>
                  </a:lnTo>
                  <a:lnTo>
                    <a:pt x="95" y="9501"/>
                  </a:lnTo>
                  <a:cubicBezTo>
                    <a:pt x="95" y="10008"/>
                    <a:pt x="507" y="10451"/>
                    <a:pt x="1014" y="10451"/>
                  </a:cubicBezTo>
                  <a:cubicBezTo>
                    <a:pt x="1330" y="10451"/>
                    <a:pt x="1615" y="10293"/>
                    <a:pt x="1774" y="10071"/>
                  </a:cubicBezTo>
                  <a:cubicBezTo>
                    <a:pt x="1805" y="10103"/>
                    <a:pt x="1837" y="10134"/>
                    <a:pt x="1869" y="10166"/>
                  </a:cubicBezTo>
                  <a:cubicBezTo>
                    <a:pt x="2007" y="10332"/>
                    <a:pt x="2218" y="10425"/>
                    <a:pt x="2437" y="10425"/>
                  </a:cubicBezTo>
                  <a:cubicBezTo>
                    <a:pt x="2469" y="10425"/>
                    <a:pt x="2502" y="10423"/>
                    <a:pt x="2534" y="10419"/>
                  </a:cubicBezTo>
                  <a:lnTo>
                    <a:pt x="2566" y="10419"/>
                  </a:lnTo>
                  <a:cubicBezTo>
                    <a:pt x="3072" y="10419"/>
                    <a:pt x="3484" y="10008"/>
                    <a:pt x="3484" y="9501"/>
                  </a:cubicBezTo>
                  <a:lnTo>
                    <a:pt x="3452" y="5067"/>
                  </a:lnTo>
                  <a:lnTo>
                    <a:pt x="3452" y="3705"/>
                  </a:lnTo>
                  <a:lnTo>
                    <a:pt x="3357" y="190"/>
                  </a:lnTo>
                  <a:cubicBezTo>
                    <a:pt x="3357" y="95"/>
                    <a:pt x="3262" y="32"/>
                    <a:pt x="3167" y="32"/>
                  </a:cubicBezTo>
                  <a:lnTo>
                    <a:pt x="19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36"/>
            <p:cNvSpPr/>
            <p:nvPr/>
          </p:nvSpPr>
          <p:spPr>
            <a:xfrm>
              <a:off x="2230900" y="2847575"/>
              <a:ext cx="68900" cy="82375"/>
            </a:xfrm>
            <a:custGeom>
              <a:avLst/>
              <a:gdLst/>
              <a:ahLst/>
              <a:cxnLst/>
              <a:rect l="l" t="t" r="r" b="b"/>
              <a:pathLst>
                <a:path w="2756" h="3295" extrusionOk="0">
                  <a:moveTo>
                    <a:pt x="1235" y="1"/>
                  </a:moveTo>
                  <a:lnTo>
                    <a:pt x="380" y="1046"/>
                  </a:lnTo>
                  <a:lnTo>
                    <a:pt x="0" y="2312"/>
                  </a:lnTo>
                  <a:lnTo>
                    <a:pt x="1077" y="3294"/>
                  </a:lnTo>
                  <a:lnTo>
                    <a:pt x="2755" y="1299"/>
                  </a:lnTo>
                  <a:lnTo>
                    <a:pt x="1235"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36"/>
            <p:cNvSpPr/>
            <p:nvPr/>
          </p:nvSpPr>
          <p:spPr>
            <a:xfrm>
              <a:off x="2225350" y="2842825"/>
              <a:ext cx="79200" cy="91875"/>
            </a:xfrm>
            <a:custGeom>
              <a:avLst/>
              <a:gdLst/>
              <a:ahLst/>
              <a:cxnLst/>
              <a:rect l="l" t="t" r="r" b="b"/>
              <a:pathLst>
                <a:path w="3168" h="3675" extrusionOk="0">
                  <a:moveTo>
                    <a:pt x="1425" y="1"/>
                  </a:moveTo>
                  <a:cubicBezTo>
                    <a:pt x="1394" y="1"/>
                    <a:pt x="1330" y="32"/>
                    <a:pt x="1299" y="64"/>
                  </a:cubicBezTo>
                  <a:lnTo>
                    <a:pt x="475" y="1109"/>
                  </a:lnTo>
                  <a:cubicBezTo>
                    <a:pt x="412" y="1172"/>
                    <a:pt x="412" y="1299"/>
                    <a:pt x="475" y="1362"/>
                  </a:cubicBezTo>
                  <a:cubicBezTo>
                    <a:pt x="523" y="1394"/>
                    <a:pt x="578" y="1410"/>
                    <a:pt x="630" y="1410"/>
                  </a:cubicBezTo>
                  <a:cubicBezTo>
                    <a:pt x="681" y="1410"/>
                    <a:pt x="729" y="1394"/>
                    <a:pt x="760" y="1362"/>
                  </a:cubicBezTo>
                  <a:lnTo>
                    <a:pt x="1489" y="476"/>
                  </a:lnTo>
                  <a:lnTo>
                    <a:pt x="2692" y="1521"/>
                  </a:lnTo>
                  <a:lnTo>
                    <a:pt x="1267" y="3199"/>
                  </a:lnTo>
                  <a:lnTo>
                    <a:pt x="349" y="2344"/>
                  </a:lnTo>
                  <a:cubicBezTo>
                    <a:pt x="301" y="2312"/>
                    <a:pt x="254" y="2297"/>
                    <a:pt x="206" y="2297"/>
                  </a:cubicBezTo>
                  <a:cubicBezTo>
                    <a:pt x="159" y="2297"/>
                    <a:pt x="111" y="2312"/>
                    <a:pt x="64" y="2344"/>
                  </a:cubicBezTo>
                  <a:cubicBezTo>
                    <a:pt x="0" y="2439"/>
                    <a:pt x="0" y="2566"/>
                    <a:pt x="95" y="2629"/>
                  </a:cubicBezTo>
                  <a:lnTo>
                    <a:pt x="1172" y="3611"/>
                  </a:lnTo>
                  <a:cubicBezTo>
                    <a:pt x="1204" y="3643"/>
                    <a:pt x="1267" y="3674"/>
                    <a:pt x="1299" y="3674"/>
                  </a:cubicBezTo>
                  <a:cubicBezTo>
                    <a:pt x="1362" y="3674"/>
                    <a:pt x="1394" y="3643"/>
                    <a:pt x="1425" y="3611"/>
                  </a:cubicBezTo>
                  <a:lnTo>
                    <a:pt x="3104" y="1616"/>
                  </a:lnTo>
                  <a:cubicBezTo>
                    <a:pt x="3167" y="1521"/>
                    <a:pt x="3167" y="1394"/>
                    <a:pt x="3072" y="1331"/>
                  </a:cubicBezTo>
                  <a:lnTo>
                    <a:pt x="1584" y="64"/>
                  </a:lnTo>
                  <a:cubicBezTo>
                    <a:pt x="1552" y="32"/>
                    <a:pt x="1489" y="1"/>
                    <a:pt x="142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36"/>
            <p:cNvSpPr/>
            <p:nvPr/>
          </p:nvSpPr>
          <p:spPr>
            <a:xfrm>
              <a:off x="2188125" y="2800075"/>
              <a:ext cx="180550" cy="107875"/>
            </a:xfrm>
            <a:custGeom>
              <a:avLst/>
              <a:gdLst/>
              <a:ahLst/>
              <a:cxnLst/>
              <a:rect l="l" t="t" r="r" b="b"/>
              <a:pathLst>
                <a:path w="7222" h="4315" extrusionOk="0">
                  <a:moveTo>
                    <a:pt x="1204" y="1"/>
                  </a:moveTo>
                  <a:cubicBezTo>
                    <a:pt x="539" y="1"/>
                    <a:pt x="1" y="507"/>
                    <a:pt x="1" y="1172"/>
                  </a:cubicBezTo>
                  <a:lnTo>
                    <a:pt x="33" y="3547"/>
                  </a:lnTo>
                  <a:cubicBezTo>
                    <a:pt x="33" y="3985"/>
                    <a:pt x="409" y="4315"/>
                    <a:pt x="839" y="4315"/>
                  </a:cubicBezTo>
                  <a:cubicBezTo>
                    <a:pt x="876" y="4315"/>
                    <a:pt x="913" y="4312"/>
                    <a:pt x="951" y="4307"/>
                  </a:cubicBezTo>
                  <a:lnTo>
                    <a:pt x="2819" y="3927"/>
                  </a:lnTo>
                  <a:cubicBezTo>
                    <a:pt x="3136" y="3896"/>
                    <a:pt x="3326" y="3579"/>
                    <a:pt x="3263" y="3294"/>
                  </a:cubicBezTo>
                  <a:cubicBezTo>
                    <a:pt x="3208" y="3018"/>
                    <a:pt x="2984" y="2839"/>
                    <a:pt x="2719" y="2839"/>
                  </a:cubicBezTo>
                  <a:cubicBezTo>
                    <a:pt x="2679" y="2839"/>
                    <a:pt x="2639" y="2843"/>
                    <a:pt x="2598" y="2851"/>
                  </a:cubicBezTo>
                  <a:lnTo>
                    <a:pt x="1173" y="3136"/>
                  </a:lnTo>
                  <a:lnTo>
                    <a:pt x="1173" y="1394"/>
                  </a:lnTo>
                  <a:lnTo>
                    <a:pt x="3770" y="1457"/>
                  </a:lnTo>
                  <a:lnTo>
                    <a:pt x="4720" y="2534"/>
                  </a:lnTo>
                  <a:cubicBezTo>
                    <a:pt x="4800" y="2634"/>
                    <a:pt x="4931" y="2696"/>
                    <a:pt x="5072" y="2696"/>
                  </a:cubicBezTo>
                  <a:cubicBezTo>
                    <a:pt x="5154" y="2696"/>
                    <a:pt x="5240" y="2676"/>
                    <a:pt x="5321" y="2629"/>
                  </a:cubicBezTo>
                  <a:lnTo>
                    <a:pt x="6968" y="1742"/>
                  </a:lnTo>
                  <a:cubicBezTo>
                    <a:pt x="7126" y="1647"/>
                    <a:pt x="7221" y="1457"/>
                    <a:pt x="7221" y="1267"/>
                  </a:cubicBezTo>
                  <a:cubicBezTo>
                    <a:pt x="7221" y="976"/>
                    <a:pt x="6980" y="759"/>
                    <a:pt x="6710" y="759"/>
                  </a:cubicBezTo>
                  <a:cubicBezTo>
                    <a:pt x="6628" y="759"/>
                    <a:pt x="6543" y="779"/>
                    <a:pt x="6461" y="824"/>
                  </a:cubicBezTo>
                  <a:lnTo>
                    <a:pt x="5416" y="1426"/>
                  </a:lnTo>
                  <a:lnTo>
                    <a:pt x="4435" y="349"/>
                  </a:lnTo>
                  <a:cubicBezTo>
                    <a:pt x="4245" y="127"/>
                    <a:pt x="3991" y="1"/>
                    <a:pt x="36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36"/>
            <p:cNvSpPr/>
            <p:nvPr/>
          </p:nvSpPr>
          <p:spPr>
            <a:xfrm>
              <a:off x="2183375" y="2795325"/>
              <a:ext cx="190050" cy="117200"/>
            </a:xfrm>
            <a:custGeom>
              <a:avLst/>
              <a:gdLst/>
              <a:ahLst/>
              <a:cxnLst/>
              <a:rect l="l" t="t" r="r" b="b"/>
              <a:pathLst>
                <a:path w="7602" h="4688" extrusionOk="0">
                  <a:moveTo>
                    <a:pt x="1394" y="0"/>
                  </a:moveTo>
                  <a:cubicBezTo>
                    <a:pt x="634" y="0"/>
                    <a:pt x="1" y="571"/>
                    <a:pt x="1" y="1362"/>
                  </a:cubicBezTo>
                  <a:lnTo>
                    <a:pt x="33" y="3737"/>
                  </a:lnTo>
                  <a:cubicBezTo>
                    <a:pt x="33" y="4022"/>
                    <a:pt x="159" y="4276"/>
                    <a:pt x="381" y="4466"/>
                  </a:cubicBezTo>
                  <a:cubicBezTo>
                    <a:pt x="571" y="4624"/>
                    <a:pt x="793" y="4687"/>
                    <a:pt x="1014" y="4687"/>
                  </a:cubicBezTo>
                  <a:cubicBezTo>
                    <a:pt x="1078" y="4687"/>
                    <a:pt x="1109" y="4687"/>
                    <a:pt x="1173" y="4656"/>
                  </a:cubicBezTo>
                  <a:lnTo>
                    <a:pt x="3041" y="4307"/>
                  </a:lnTo>
                  <a:cubicBezTo>
                    <a:pt x="3231" y="4276"/>
                    <a:pt x="3421" y="4149"/>
                    <a:pt x="3516" y="3991"/>
                  </a:cubicBezTo>
                  <a:cubicBezTo>
                    <a:pt x="3643" y="3832"/>
                    <a:pt x="3675" y="3611"/>
                    <a:pt x="3643" y="3421"/>
                  </a:cubicBezTo>
                  <a:cubicBezTo>
                    <a:pt x="3558" y="3051"/>
                    <a:pt x="3243" y="2809"/>
                    <a:pt x="2882" y="2809"/>
                  </a:cubicBezTo>
                  <a:cubicBezTo>
                    <a:pt x="2840" y="2809"/>
                    <a:pt x="2798" y="2813"/>
                    <a:pt x="2756" y="2819"/>
                  </a:cubicBezTo>
                  <a:lnTo>
                    <a:pt x="1553" y="3072"/>
                  </a:lnTo>
                  <a:lnTo>
                    <a:pt x="1553" y="1584"/>
                  </a:lnTo>
                  <a:cubicBezTo>
                    <a:pt x="1553" y="1489"/>
                    <a:pt x="1458" y="1394"/>
                    <a:pt x="1363" y="1394"/>
                  </a:cubicBezTo>
                  <a:cubicBezTo>
                    <a:pt x="1268" y="1394"/>
                    <a:pt x="1173" y="1489"/>
                    <a:pt x="1173" y="1584"/>
                  </a:cubicBezTo>
                  <a:lnTo>
                    <a:pt x="1173" y="3326"/>
                  </a:lnTo>
                  <a:cubicBezTo>
                    <a:pt x="1173" y="3357"/>
                    <a:pt x="1204" y="3421"/>
                    <a:pt x="1236" y="3452"/>
                  </a:cubicBezTo>
                  <a:cubicBezTo>
                    <a:pt x="1281" y="3475"/>
                    <a:pt x="1326" y="3497"/>
                    <a:pt x="1359" y="3497"/>
                  </a:cubicBezTo>
                  <a:cubicBezTo>
                    <a:pt x="1373" y="3497"/>
                    <a:pt x="1385" y="3493"/>
                    <a:pt x="1394" y="3484"/>
                  </a:cubicBezTo>
                  <a:lnTo>
                    <a:pt x="2819" y="3199"/>
                  </a:lnTo>
                  <a:cubicBezTo>
                    <a:pt x="2842" y="3196"/>
                    <a:pt x="2865" y="3194"/>
                    <a:pt x="2887" y="3194"/>
                  </a:cubicBezTo>
                  <a:cubicBezTo>
                    <a:pt x="3079" y="3194"/>
                    <a:pt x="3234" y="3314"/>
                    <a:pt x="3263" y="3484"/>
                  </a:cubicBezTo>
                  <a:cubicBezTo>
                    <a:pt x="3294" y="3579"/>
                    <a:pt x="3263" y="3706"/>
                    <a:pt x="3199" y="3769"/>
                  </a:cubicBezTo>
                  <a:cubicBezTo>
                    <a:pt x="3168" y="3864"/>
                    <a:pt x="3073" y="3927"/>
                    <a:pt x="2978" y="3927"/>
                  </a:cubicBezTo>
                  <a:lnTo>
                    <a:pt x="1109" y="4276"/>
                  </a:lnTo>
                  <a:cubicBezTo>
                    <a:pt x="1070" y="4284"/>
                    <a:pt x="1028" y="4288"/>
                    <a:pt x="986" y="4288"/>
                  </a:cubicBezTo>
                  <a:cubicBezTo>
                    <a:pt x="860" y="4288"/>
                    <a:pt x="729" y="4252"/>
                    <a:pt x="634" y="4181"/>
                  </a:cubicBezTo>
                  <a:cubicBezTo>
                    <a:pt x="508" y="4054"/>
                    <a:pt x="413" y="3896"/>
                    <a:pt x="413" y="3706"/>
                  </a:cubicBezTo>
                  <a:lnTo>
                    <a:pt x="381" y="1331"/>
                  </a:lnTo>
                  <a:cubicBezTo>
                    <a:pt x="381" y="792"/>
                    <a:pt x="824" y="349"/>
                    <a:pt x="1394" y="349"/>
                  </a:cubicBezTo>
                  <a:lnTo>
                    <a:pt x="3865" y="349"/>
                  </a:lnTo>
                  <a:cubicBezTo>
                    <a:pt x="4118" y="349"/>
                    <a:pt x="4340" y="476"/>
                    <a:pt x="4498" y="634"/>
                  </a:cubicBezTo>
                  <a:lnTo>
                    <a:pt x="5448" y="1742"/>
                  </a:lnTo>
                  <a:cubicBezTo>
                    <a:pt x="5485" y="1779"/>
                    <a:pt x="5533" y="1795"/>
                    <a:pt x="5586" y="1795"/>
                  </a:cubicBezTo>
                  <a:cubicBezTo>
                    <a:pt x="5623" y="1795"/>
                    <a:pt x="5662" y="1787"/>
                    <a:pt x="5701" y="1774"/>
                  </a:cubicBezTo>
                  <a:lnTo>
                    <a:pt x="6746" y="1172"/>
                  </a:lnTo>
                  <a:cubicBezTo>
                    <a:pt x="6794" y="1141"/>
                    <a:pt x="6849" y="1125"/>
                    <a:pt x="6905" y="1125"/>
                  </a:cubicBezTo>
                  <a:cubicBezTo>
                    <a:pt x="6960" y="1125"/>
                    <a:pt x="7016" y="1141"/>
                    <a:pt x="7063" y="1172"/>
                  </a:cubicBezTo>
                  <a:cubicBezTo>
                    <a:pt x="7158" y="1236"/>
                    <a:pt x="7221" y="1331"/>
                    <a:pt x="7221" y="1457"/>
                  </a:cubicBezTo>
                  <a:cubicBezTo>
                    <a:pt x="7221" y="1584"/>
                    <a:pt x="7158" y="1679"/>
                    <a:pt x="7063" y="1742"/>
                  </a:cubicBezTo>
                  <a:lnTo>
                    <a:pt x="5416" y="2661"/>
                  </a:lnTo>
                  <a:cubicBezTo>
                    <a:pt x="5371" y="2683"/>
                    <a:pt x="5323" y="2694"/>
                    <a:pt x="5274" y="2694"/>
                  </a:cubicBezTo>
                  <a:cubicBezTo>
                    <a:pt x="5185" y="2694"/>
                    <a:pt x="5098" y="2659"/>
                    <a:pt x="5036" y="2597"/>
                  </a:cubicBezTo>
                  <a:lnTo>
                    <a:pt x="4086" y="1489"/>
                  </a:lnTo>
                  <a:cubicBezTo>
                    <a:pt x="4055" y="1457"/>
                    <a:pt x="4007" y="1441"/>
                    <a:pt x="3960" y="1441"/>
                  </a:cubicBezTo>
                  <a:cubicBezTo>
                    <a:pt x="3912" y="1441"/>
                    <a:pt x="3865" y="1457"/>
                    <a:pt x="3833" y="1489"/>
                  </a:cubicBezTo>
                  <a:cubicBezTo>
                    <a:pt x="3738" y="1552"/>
                    <a:pt x="3738" y="1679"/>
                    <a:pt x="3801" y="1774"/>
                  </a:cubicBezTo>
                  <a:lnTo>
                    <a:pt x="4751" y="2851"/>
                  </a:lnTo>
                  <a:cubicBezTo>
                    <a:pt x="4889" y="2989"/>
                    <a:pt x="5076" y="3065"/>
                    <a:pt x="5267" y="3065"/>
                  </a:cubicBezTo>
                  <a:cubicBezTo>
                    <a:pt x="5382" y="3065"/>
                    <a:pt x="5499" y="3037"/>
                    <a:pt x="5606" y="2977"/>
                  </a:cubicBezTo>
                  <a:lnTo>
                    <a:pt x="7253" y="2091"/>
                  </a:lnTo>
                  <a:cubicBezTo>
                    <a:pt x="7475" y="1964"/>
                    <a:pt x="7601" y="1711"/>
                    <a:pt x="7601" y="1457"/>
                  </a:cubicBezTo>
                  <a:cubicBezTo>
                    <a:pt x="7601" y="1204"/>
                    <a:pt x="7475" y="982"/>
                    <a:pt x="7253" y="856"/>
                  </a:cubicBezTo>
                  <a:cubicBezTo>
                    <a:pt x="7142" y="792"/>
                    <a:pt x="7024" y="761"/>
                    <a:pt x="6905" y="761"/>
                  </a:cubicBezTo>
                  <a:cubicBezTo>
                    <a:pt x="6786" y="761"/>
                    <a:pt x="6667" y="792"/>
                    <a:pt x="6556" y="856"/>
                  </a:cubicBezTo>
                  <a:lnTo>
                    <a:pt x="5638" y="1362"/>
                  </a:lnTo>
                  <a:lnTo>
                    <a:pt x="4783" y="412"/>
                  </a:lnTo>
                  <a:cubicBezTo>
                    <a:pt x="4561" y="127"/>
                    <a:pt x="4213" y="0"/>
                    <a:pt x="38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36"/>
            <p:cNvSpPr/>
            <p:nvPr/>
          </p:nvSpPr>
          <p:spPr>
            <a:xfrm>
              <a:off x="2234850" y="2781875"/>
              <a:ext cx="29325" cy="24675"/>
            </a:xfrm>
            <a:custGeom>
              <a:avLst/>
              <a:gdLst/>
              <a:ahLst/>
              <a:cxnLst/>
              <a:rect l="l" t="t" r="r" b="b"/>
              <a:pathLst>
                <a:path w="1173" h="987" extrusionOk="0">
                  <a:moveTo>
                    <a:pt x="0" y="0"/>
                  </a:moveTo>
                  <a:lnTo>
                    <a:pt x="0" y="634"/>
                  </a:lnTo>
                  <a:lnTo>
                    <a:pt x="0" y="697"/>
                  </a:lnTo>
                  <a:cubicBezTo>
                    <a:pt x="180" y="891"/>
                    <a:pt x="366" y="987"/>
                    <a:pt x="553" y="987"/>
                  </a:cubicBezTo>
                  <a:cubicBezTo>
                    <a:pt x="762" y="987"/>
                    <a:pt x="972" y="867"/>
                    <a:pt x="1172" y="634"/>
                  </a:cubicBezTo>
                  <a:lnTo>
                    <a:pt x="11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36"/>
            <p:cNvSpPr/>
            <p:nvPr/>
          </p:nvSpPr>
          <p:spPr>
            <a:xfrm>
              <a:off x="2230100" y="2777125"/>
              <a:ext cx="38825" cy="34050"/>
            </a:xfrm>
            <a:custGeom>
              <a:avLst/>
              <a:gdLst/>
              <a:ahLst/>
              <a:cxnLst/>
              <a:rect l="l" t="t" r="r" b="b"/>
              <a:pathLst>
                <a:path w="1553" h="1362" extrusionOk="0">
                  <a:moveTo>
                    <a:pt x="190" y="0"/>
                  </a:moveTo>
                  <a:cubicBezTo>
                    <a:pt x="64" y="0"/>
                    <a:pt x="0" y="63"/>
                    <a:pt x="0" y="190"/>
                  </a:cubicBezTo>
                  <a:lnTo>
                    <a:pt x="0" y="887"/>
                  </a:lnTo>
                  <a:cubicBezTo>
                    <a:pt x="0" y="919"/>
                    <a:pt x="0" y="982"/>
                    <a:pt x="32" y="1014"/>
                  </a:cubicBezTo>
                  <a:cubicBezTo>
                    <a:pt x="285" y="1235"/>
                    <a:pt x="507" y="1362"/>
                    <a:pt x="760" y="1362"/>
                  </a:cubicBezTo>
                  <a:cubicBezTo>
                    <a:pt x="1014" y="1362"/>
                    <a:pt x="1267" y="1204"/>
                    <a:pt x="1520" y="950"/>
                  </a:cubicBezTo>
                  <a:cubicBezTo>
                    <a:pt x="1552" y="919"/>
                    <a:pt x="1552" y="887"/>
                    <a:pt x="1552" y="824"/>
                  </a:cubicBezTo>
                  <a:lnTo>
                    <a:pt x="1552" y="190"/>
                  </a:lnTo>
                  <a:cubicBezTo>
                    <a:pt x="1552" y="95"/>
                    <a:pt x="1457" y="0"/>
                    <a:pt x="1362" y="0"/>
                  </a:cubicBezTo>
                  <a:cubicBezTo>
                    <a:pt x="1267" y="0"/>
                    <a:pt x="1172" y="95"/>
                    <a:pt x="1172" y="190"/>
                  </a:cubicBezTo>
                  <a:lnTo>
                    <a:pt x="1172" y="760"/>
                  </a:lnTo>
                  <a:cubicBezTo>
                    <a:pt x="1045" y="919"/>
                    <a:pt x="887" y="982"/>
                    <a:pt x="760" y="982"/>
                  </a:cubicBezTo>
                  <a:cubicBezTo>
                    <a:pt x="634" y="982"/>
                    <a:pt x="507" y="919"/>
                    <a:pt x="380" y="792"/>
                  </a:cubicBezTo>
                  <a:lnTo>
                    <a:pt x="380" y="190"/>
                  </a:lnTo>
                  <a:cubicBezTo>
                    <a:pt x="380" y="63"/>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36"/>
            <p:cNvSpPr/>
            <p:nvPr/>
          </p:nvSpPr>
          <p:spPr>
            <a:xfrm>
              <a:off x="2213475" y="2710600"/>
              <a:ext cx="72850" cy="73675"/>
            </a:xfrm>
            <a:custGeom>
              <a:avLst/>
              <a:gdLst/>
              <a:ahLst/>
              <a:cxnLst/>
              <a:rect l="l" t="t" r="r" b="b"/>
              <a:pathLst>
                <a:path w="2914" h="2947" extrusionOk="0">
                  <a:moveTo>
                    <a:pt x="1457" y="1"/>
                  </a:moveTo>
                  <a:cubicBezTo>
                    <a:pt x="665" y="1"/>
                    <a:pt x="0" y="666"/>
                    <a:pt x="0" y="1489"/>
                  </a:cubicBezTo>
                  <a:cubicBezTo>
                    <a:pt x="0" y="2281"/>
                    <a:pt x="665" y="2946"/>
                    <a:pt x="1457" y="2946"/>
                  </a:cubicBezTo>
                  <a:cubicBezTo>
                    <a:pt x="2281" y="2946"/>
                    <a:pt x="2914" y="2281"/>
                    <a:pt x="2914" y="1489"/>
                  </a:cubicBezTo>
                  <a:cubicBezTo>
                    <a:pt x="2914" y="666"/>
                    <a:pt x="2281" y="1"/>
                    <a:pt x="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36"/>
            <p:cNvSpPr/>
            <p:nvPr/>
          </p:nvSpPr>
          <p:spPr>
            <a:xfrm>
              <a:off x="2208725" y="2705850"/>
              <a:ext cx="83150" cy="83175"/>
            </a:xfrm>
            <a:custGeom>
              <a:avLst/>
              <a:gdLst/>
              <a:ahLst/>
              <a:cxnLst/>
              <a:rect l="l" t="t" r="r" b="b"/>
              <a:pathLst>
                <a:path w="3326" h="3327" extrusionOk="0">
                  <a:moveTo>
                    <a:pt x="1647" y="381"/>
                  </a:moveTo>
                  <a:cubicBezTo>
                    <a:pt x="2344" y="381"/>
                    <a:pt x="2946" y="951"/>
                    <a:pt x="2946" y="1679"/>
                  </a:cubicBezTo>
                  <a:cubicBezTo>
                    <a:pt x="2946" y="2376"/>
                    <a:pt x="2344" y="2946"/>
                    <a:pt x="1647" y="2946"/>
                  </a:cubicBezTo>
                  <a:cubicBezTo>
                    <a:pt x="950" y="2946"/>
                    <a:pt x="380" y="2376"/>
                    <a:pt x="380" y="1679"/>
                  </a:cubicBezTo>
                  <a:cubicBezTo>
                    <a:pt x="380" y="951"/>
                    <a:pt x="950" y="381"/>
                    <a:pt x="1647" y="381"/>
                  </a:cubicBezTo>
                  <a:close/>
                  <a:moveTo>
                    <a:pt x="1647" y="1"/>
                  </a:moveTo>
                  <a:cubicBezTo>
                    <a:pt x="729" y="1"/>
                    <a:pt x="0" y="761"/>
                    <a:pt x="0" y="1679"/>
                  </a:cubicBezTo>
                  <a:cubicBezTo>
                    <a:pt x="0" y="2566"/>
                    <a:pt x="729" y="3326"/>
                    <a:pt x="1647" y="3326"/>
                  </a:cubicBezTo>
                  <a:cubicBezTo>
                    <a:pt x="2566" y="3326"/>
                    <a:pt x="3326" y="2598"/>
                    <a:pt x="3326" y="1679"/>
                  </a:cubicBezTo>
                  <a:cubicBezTo>
                    <a:pt x="3326" y="761"/>
                    <a:pt x="2566" y="1"/>
                    <a:pt x="164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36"/>
            <p:cNvSpPr/>
            <p:nvPr/>
          </p:nvSpPr>
          <p:spPr>
            <a:xfrm>
              <a:off x="2199225" y="2682100"/>
              <a:ext cx="100575" cy="61000"/>
            </a:xfrm>
            <a:custGeom>
              <a:avLst/>
              <a:gdLst/>
              <a:ahLst/>
              <a:cxnLst/>
              <a:rect l="l" t="t" r="r" b="b"/>
              <a:pathLst>
                <a:path w="4023" h="2440" extrusionOk="0">
                  <a:moveTo>
                    <a:pt x="1774" y="1"/>
                  </a:moveTo>
                  <a:lnTo>
                    <a:pt x="1742" y="1109"/>
                  </a:lnTo>
                  <a:lnTo>
                    <a:pt x="1520" y="286"/>
                  </a:lnTo>
                  <a:cubicBezTo>
                    <a:pt x="855" y="476"/>
                    <a:pt x="349" y="1109"/>
                    <a:pt x="349" y="1869"/>
                  </a:cubicBezTo>
                  <a:cubicBezTo>
                    <a:pt x="159" y="1869"/>
                    <a:pt x="0" y="2028"/>
                    <a:pt x="0" y="2218"/>
                  </a:cubicBezTo>
                  <a:lnTo>
                    <a:pt x="0" y="2439"/>
                  </a:lnTo>
                  <a:lnTo>
                    <a:pt x="4022" y="2439"/>
                  </a:lnTo>
                  <a:lnTo>
                    <a:pt x="4022" y="2218"/>
                  </a:lnTo>
                  <a:cubicBezTo>
                    <a:pt x="4022" y="2028"/>
                    <a:pt x="3864" y="1869"/>
                    <a:pt x="3674" y="1869"/>
                  </a:cubicBezTo>
                  <a:cubicBezTo>
                    <a:pt x="3674" y="1109"/>
                    <a:pt x="3167" y="476"/>
                    <a:pt x="2502" y="286"/>
                  </a:cubicBezTo>
                  <a:lnTo>
                    <a:pt x="2249" y="1109"/>
                  </a:lnTo>
                  <a:lnTo>
                    <a:pt x="2249"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36"/>
            <p:cNvSpPr/>
            <p:nvPr/>
          </p:nvSpPr>
          <p:spPr>
            <a:xfrm>
              <a:off x="2194475" y="2677350"/>
              <a:ext cx="110075" cy="70500"/>
            </a:xfrm>
            <a:custGeom>
              <a:avLst/>
              <a:gdLst/>
              <a:ahLst/>
              <a:cxnLst/>
              <a:rect l="l" t="t" r="r" b="b"/>
              <a:pathLst>
                <a:path w="4403" h="2820" extrusionOk="0">
                  <a:moveTo>
                    <a:pt x="2249" y="381"/>
                  </a:moveTo>
                  <a:lnTo>
                    <a:pt x="2249" y="1299"/>
                  </a:lnTo>
                  <a:cubicBezTo>
                    <a:pt x="2249" y="1394"/>
                    <a:pt x="2312" y="1458"/>
                    <a:pt x="2407" y="1489"/>
                  </a:cubicBezTo>
                  <a:cubicBezTo>
                    <a:pt x="2502" y="1489"/>
                    <a:pt x="2565" y="1458"/>
                    <a:pt x="2597" y="1363"/>
                  </a:cubicBezTo>
                  <a:lnTo>
                    <a:pt x="2787" y="729"/>
                  </a:lnTo>
                  <a:cubicBezTo>
                    <a:pt x="3326" y="951"/>
                    <a:pt x="3674" y="1489"/>
                    <a:pt x="3674" y="2059"/>
                  </a:cubicBezTo>
                  <a:cubicBezTo>
                    <a:pt x="3674" y="2154"/>
                    <a:pt x="3737" y="2249"/>
                    <a:pt x="3864" y="2249"/>
                  </a:cubicBezTo>
                  <a:cubicBezTo>
                    <a:pt x="3959" y="2249"/>
                    <a:pt x="4022" y="2313"/>
                    <a:pt x="4022" y="2408"/>
                  </a:cubicBezTo>
                  <a:lnTo>
                    <a:pt x="4022" y="2439"/>
                  </a:lnTo>
                  <a:lnTo>
                    <a:pt x="380" y="2439"/>
                  </a:lnTo>
                  <a:lnTo>
                    <a:pt x="380" y="2408"/>
                  </a:lnTo>
                  <a:cubicBezTo>
                    <a:pt x="380" y="2313"/>
                    <a:pt x="444" y="2249"/>
                    <a:pt x="539" y="2249"/>
                  </a:cubicBezTo>
                  <a:cubicBezTo>
                    <a:pt x="665" y="2249"/>
                    <a:pt x="729" y="2154"/>
                    <a:pt x="729" y="2059"/>
                  </a:cubicBezTo>
                  <a:cubicBezTo>
                    <a:pt x="729" y="1489"/>
                    <a:pt x="1077" y="951"/>
                    <a:pt x="1584" y="729"/>
                  </a:cubicBezTo>
                  <a:lnTo>
                    <a:pt x="1742" y="1331"/>
                  </a:lnTo>
                  <a:cubicBezTo>
                    <a:pt x="1774" y="1426"/>
                    <a:pt x="1869" y="1489"/>
                    <a:pt x="1964" y="1489"/>
                  </a:cubicBezTo>
                  <a:cubicBezTo>
                    <a:pt x="2059" y="1489"/>
                    <a:pt x="2122" y="1394"/>
                    <a:pt x="2122" y="1299"/>
                  </a:cubicBezTo>
                  <a:lnTo>
                    <a:pt x="2154" y="381"/>
                  </a:lnTo>
                  <a:close/>
                  <a:moveTo>
                    <a:pt x="1964" y="1"/>
                  </a:moveTo>
                  <a:cubicBezTo>
                    <a:pt x="1869" y="1"/>
                    <a:pt x="1805" y="96"/>
                    <a:pt x="1774" y="191"/>
                  </a:cubicBezTo>
                  <a:lnTo>
                    <a:pt x="1774" y="286"/>
                  </a:lnTo>
                  <a:lnTo>
                    <a:pt x="1679" y="286"/>
                  </a:lnTo>
                  <a:cubicBezTo>
                    <a:pt x="950" y="508"/>
                    <a:pt x="444" y="1173"/>
                    <a:pt x="380" y="1901"/>
                  </a:cubicBezTo>
                  <a:cubicBezTo>
                    <a:pt x="159" y="1964"/>
                    <a:pt x="0" y="2186"/>
                    <a:pt x="0" y="2408"/>
                  </a:cubicBezTo>
                  <a:lnTo>
                    <a:pt x="0" y="2629"/>
                  </a:lnTo>
                  <a:cubicBezTo>
                    <a:pt x="0" y="2756"/>
                    <a:pt x="95" y="2819"/>
                    <a:pt x="190" y="2819"/>
                  </a:cubicBezTo>
                  <a:lnTo>
                    <a:pt x="4212" y="2819"/>
                  </a:lnTo>
                  <a:cubicBezTo>
                    <a:pt x="4339" y="2819"/>
                    <a:pt x="4402" y="2724"/>
                    <a:pt x="4402" y="2629"/>
                  </a:cubicBezTo>
                  <a:lnTo>
                    <a:pt x="4402" y="2408"/>
                  </a:lnTo>
                  <a:cubicBezTo>
                    <a:pt x="4402" y="2186"/>
                    <a:pt x="4244" y="1964"/>
                    <a:pt x="4022" y="1901"/>
                  </a:cubicBezTo>
                  <a:cubicBezTo>
                    <a:pt x="3959" y="1173"/>
                    <a:pt x="3452" y="508"/>
                    <a:pt x="2724" y="286"/>
                  </a:cubicBezTo>
                  <a:cubicBezTo>
                    <a:pt x="2692" y="286"/>
                    <a:pt x="2660" y="286"/>
                    <a:pt x="2597" y="318"/>
                  </a:cubicBezTo>
                  <a:lnTo>
                    <a:pt x="2597" y="191"/>
                  </a:lnTo>
                  <a:cubicBezTo>
                    <a:pt x="2597" y="96"/>
                    <a:pt x="2534" y="1"/>
                    <a:pt x="243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36"/>
            <p:cNvSpPr/>
            <p:nvPr/>
          </p:nvSpPr>
          <p:spPr>
            <a:xfrm>
              <a:off x="2359950" y="2770750"/>
              <a:ext cx="68900" cy="54675"/>
            </a:xfrm>
            <a:custGeom>
              <a:avLst/>
              <a:gdLst/>
              <a:ahLst/>
              <a:cxnLst/>
              <a:rect l="l" t="t" r="r" b="b"/>
              <a:pathLst>
                <a:path w="2756" h="2187" extrusionOk="0">
                  <a:moveTo>
                    <a:pt x="2524" y="0"/>
                  </a:moveTo>
                  <a:cubicBezTo>
                    <a:pt x="2491" y="0"/>
                    <a:pt x="2461" y="11"/>
                    <a:pt x="2439" y="33"/>
                  </a:cubicBezTo>
                  <a:lnTo>
                    <a:pt x="95" y="1839"/>
                  </a:lnTo>
                  <a:cubicBezTo>
                    <a:pt x="0" y="1902"/>
                    <a:pt x="0" y="2029"/>
                    <a:pt x="63" y="2092"/>
                  </a:cubicBezTo>
                  <a:cubicBezTo>
                    <a:pt x="95" y="2155"/>
                    <a:pt x="158" y="2187"/>
                    <a:pt x="190" y="2187"/>
                  </a:cubicBezTo>
                  <a:cubicBezTo>
                    <a:pt x="253" y="2187"/>
                    <a:pt x="285" y="2155"/>
                    <a:pt x="317" y="2124"/>
                  </a:cubicBezTo>
                  <a:lnTo>
                    <a:pt x="2660" y="350"/>
                  </a:lnTo>
                  <a:cubicBezTo>
                    <a:pt x="2755" y="287"/>
                    <a:pt x="2755" y="160"/>
                    <a:pt x="2692" y="97"/>
                  </a:cubicBezTo>
                  <a:cubicBezTo>
                    <a:pt x="2651" y="35"/>
                    <a:pt x="2584" y="0"/>
                    <a:pt x="252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36"/>
            <p:cNvSpPr/>
            <p:nvPr/>
          </p:nvSpPr>
          <p:spPr>
            <a:xfrm>
              <a:off x="2283925" y="2840450"/>
              <a:ext cx="9525" cy="34075"/>
            </a:xfrm>
            <a:custGeom>
              <a:avLst/>
              <a:gdLst/>
              <a:ahLst/>
              <a:cxnLst/>
              <a:rect l="l" t="t" r="r" b="b"/>
              <a:pathLst>
                <a:path w="381" h="1363" extrusionOk="0">
                  <a:moveTo>
                    <a:pt x="191" y="1"/>
                  </a:moveTo>
                  <a:cubicBezTo>
                    <a:pt x="96" y="1"/>
                    <a:pt x="1" y="64"/>
                    <a:pt x="1" y="191"/>
                  </a:cubicBezTo>
                  <a:lnTo>
                    <a:pt x="1" y="1172"/>
                  </a:lnTo>
                  <a:cubicBezTo>
                    <a:pt x="1" y="1267"/>
                    <a:pt x="96" y="1362"/>
                    <a:pt x="191" y="1362"/>
                  </a:cubicBezTo>
                  <a:cubicBezTo>
                    <a:pt x="318" y="1362"/>
                    <a:pt x="381" y="1267"/>
                    <a:pt x="381" y="1172"/>
                  </a:cubicBezTo>
                  <a:lnTo>
                    <a:pt x="381" y="191"/>
                  </a:lnTo>
                  <a:cubicBezTo>
                    <a:pt x="381" y="64"/>
                    <a:pt x="318"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6" name="Google Shape;3766;p36"/>
          <p:cNvSpPr txBox="1"/>
          <p:nvPr/>
        </p:nvSpPr>
        <p:spPr>
          <a:xfrm>
            <a:off x="710250" y="411475"/>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latin typeface="Fira Sans Medium"/>
                <a:ea typeface="Fira Sans Medium"/>
                <a:cs typeface="Fira Sans Medium"/>
                <a:sym typeface="Fira Sans Medium"/>
              </a:rPr>
              <a:t>HL7 COMPLIANCE</a:t>
            </a:r>
            <a:endParaRPr sz="2500" dirty="0">
              <a:latin typeface="Fira Sans Medium"/>
              <a:ea typeface="Fira Sans Medium"/>
              <a:cs typeface="Fira Sans Medium"/>
              <a:sym typeface="Fira Sans Medium"/>
            </a:endParaRPr>
          </a:p>
        </p:txBody>
      </p:sp>
      <p:sp>
        <p:nvSpPr>
          <p:cNvPr id="3767" name="Google Shape;3767;p36"/>
          <p:cNvSpPr txBox="1"/>
          <p:nvPr/>
        </p:nvSpPr>
        <p:spPr>
          <a:xfrm>
            <a:off x="622446" y="2800165"/>
            <a:ext cx="14028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Messaging</a:t>
            </a:r>
            <a:endParaRPr dirty="0">
              <a:latin typeface="Fira Sans Medium"/>
              <a:ea typeface="Fira Sans Medium"/>
              <a:cs typeface="Fira Sans Medium"/>
              <a:sym typeface="Fira Sans Medium"/>
            </a:endParaRPr>
          </a:p>
        </p:txBody>
      </p:sp>
      <p:sp>
        <p:nvSpPr>
          <p:cNvPr id="3768" name="Google Shape;3768;p36"/>
          <p:cNvSpPr txBox="1"/>
          <p:nvPr/>
        </p:nvSpPr>
        <p:spPr>
          <a:xfrm>
            <a:off x="621775" y="3157615"/>
            <a:ext cx="1402800" cy="63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200">
                <a:latin typeface="Fira Sans"/>
                <a:ea typeface="Fira Sans"/>
                <a:cs typeface="Fira Sans"/>
              </a:defRPr>
            </a:lvl1pPr>
          </a:lstStyle>
          <a:p>
            <a:r>
              <a:rPr lang="en-US" sz="1000" dirty="0"/>
              <a:t>Support the designated HL7 message format, such as HL7 v2.x or HL7 FHIR</a:t>
            </a:r>
            <a:endParaRPr sz="1000" dirty="0">
              <a:sym typeface="Fira Sans"/>
            </a:endParaRPr>
          </a:p>
        </p:txBody>
      </p:sp>
      <p:sp>
        <p:nvSpPr>
          <p:cNvPr id="3769" name="Google Shape;3769;p36"/>
          <p:cNvSpPr txBox="1"/>
          <p:nvPr/>
        </p:nvSpPr>
        <p:spPr>
          <a:xfrm>
            <a:off x="2215800" y="3339263"/>
            <a:ext cx="14028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Mapping</a:t>
            </a:r>
            <a:endParaRPr dirty="0">
              <a:latin typeface="Fira Sans Medium"/>
              <a:ea typeface="Fira Sans Medium"/>
              <a:cs typeface="Fira Sans Medium"/>
              <a:sym typeface="Fira Sans Medium"/>
            </a:endParaRPr>
          </a:p>
        </p:txBody>
      </p:sp>
      <p:sp>
        <p:nvSpPr>
          <p:cNvPr id="3770" name="Google Shape;3770;p36"/>
          <p:cNvSpPr txBox="1"/>
          <p:nvPr/>
        </p:nvSpPr>
        <p:spPr>
          <a:xfrm>
            <a:off x="2215800" y="3599963"/>
            <a:ext cx="1402800" cy="63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000">
                <a:latin typeface="Fira Sans"/>
                <a:ea typeface="Fira Sans"/>
                <a:cs typeface="Fira Sans"/>
              </a:defRPr>
            </a:lvl1pPr>
          </a:lstStyle>
          <a:p>
            <a:r>
              <a:rPr lang="en-US" dirty="0"/>
              <a:t>Provide mechanisms for mapping and transforming data</a:t>
            </a:r>
            <a:endParaRPr dirty="0">
              <a:sym typeface="Fira Sans"/>
            </a:endParaRPr>
          </a:p>
        </p:txBody>
      </p:sp>
      <p:sp>
        <p:nvSpPr>
          <p:cNvPr id="3771" name="Google Shape;3771;p36"/>
          <p:cNvSpPr txBox="1"/>
          <p:nvPr/>
        </p:nvSpPr>
        <p:spPr>
          <a:xfrm>
            <a:off x="5502425" y="3339263"/>
            <a:ext cx="14028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Protocols</a:t>
            </a:r>
            <a:endParaRPr dirty="0">
              <a:latin typeface="Fira Sans Medium"/>
              <a:ea typeface="Fira Sans Medium"/>
              <a:cs typeface="Fira Sans Medium"/>
              <a:sym typeface="Fira Sans Medium"/>
            </a:endParaRPr>
          </a:p>
        </p:txBody>
      </p:sp>
      <p:sp>
        <p:nvSpPr>
          <p:cNvPr id="3772" name="Google Shape;3772;p36"/>
          <p:cNvSpPr txBox="1"/>
          <p:nvPr/>
        </p:nvSpPr>
        <p:spPr>
          <a:xfrm>
            <a:off x="5513053" y="3617742"/>
            <a:ext cx="1402800" cy="8120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000">
                <a:latin typeface="Fira Sans"/>
                <a:ea typeface="Fira Sans"/>
                <a:cs typeface="Fira Sans"/>
              </a:defRPr>
            </a:lvl1pPr>
          </a:lstStyle>
          <a:p>
            <a:r>
              <a:rPr lang="en-US" dirty="0"/>
              <a:t>Support the communication protocols specified by HL7, such as TCP/IP, or HTTP</a:t>
            </a:r>
            <a:endParaRPr dirty="0">
              <a:sym typeface="Fira Sans"/>
            </a:endParaRPr>
          </a:p>
        </p:txBody>
      </p:sp>
      <p:sp>
        <p:nvSpPr>
          <p:cNvPr id="3773" name="Google Shape;3773;p36"/>
          <p:cNvSpPr txBox="1"/>
          <p:nvPr/>
        </p:nvSpPr>
        <p:spPr>
          <a:xfrm>
            <a:off x="7119425" y="2939950"/>
            <a:ext cx="14028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Code Systems</a:t>
            </a:r>
            <a:endParaRPr dirty="0">
              <a:latin typeface="Fira Sans Medium"/>
              <a:ea typeface="Fira Sans Medium"/>
              <a:cs typeface="Fira Sans Medium"/>
              <a:sym typeface="Fira Sans Medium"/>
            </a:endParaRPr>
          </a:p>
        </p:txBody>
      </p:sp>
      <p:sp>
        <p:nvSpPr>
          <p:cNvPr id="3774" name="Google Shape;3774;p36"/>
          <p:cNvSpPr txBox="1"/>
          <p:nvPr/>
        </p:nvSpPr>
        <p:spPr>
          <a:xfrm>
            <a:off x="7140912" y="3230763"/>
            <a:ext cx="1402800" cy="63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000">
                <a:latin typeface="Fira Sans"/>
                <a:ea typeface="Fira Sans"/>
                <a:cs typeface="Fira Sans"/>
              </a:defRPr>
            </a:lvl1pPr>
          </a:lstStyle>
          <a:p>
            <a:r>
              <a:rPr lang="en-US" dirty="0"/>
              <a:t>Use of specific vocabulary and code systems, such as SNOMED CT</a:t>
            </a:r>
            <a:endParaRPr dirty="0">
              <a:sym typeface="Fira Sans"/>
            </a:endParaRPr>
          </a:p>
        </p:txBody>
      </p:sp>
      <p:sp>
        <p:nvSpPr>
          <p:cNvPr id="2" name="Google Shape;3354;p36">
            <a:extLst>
              <a:ext uri="{FF2B5EF4-FFF2-40B4-BE49-F238E27FC236}">
                <a16:creationId xmlns:a16="http://schemas.microsoft.com/office/drawing/2014/main" id="{E529DC6F-B72B-6EAE-B025-2A0B9D4B0F99}"/>
              </a:ext>
            </a:extLst>
          </p:cNvPr>
          <p:cNvSpPr/>
          <p:nvPr/>
        </p:nvSpPr>
        <p:spPr>
          <a:xfrm>
            <a:off x="3845575" y="1165833"/>
            <a:ext cx="1421163" cy="2430001"/>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1" y="75594"/>
                  <a:pt x="44210" y="71066"/>
                  <a:pt x="44210" y="65492"/>
                </a:cubicBezTo>
                <a:lnTo>
                  <a:pt x="44210" y="10135"/>
                </a:lnTo>
                <a:cubicBezTo>
                  <a:pt x="44210" y="4529"/>
                  <a:pt x="39681" y="1"/>
                  <a:pt x="3407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770;p36">
            <a:extLst>
              <a:ext uri="{FF2B5EF4-FFF2-40B4-BE49-F238E27FC236}">
                <a16:creationId xmlns:a16="http://schemas.microsoft.com/office/drawing/2014/main" id="{24B8DACB-9351-2CAC-5107-E99B84FA8E22}"/>
              </a:ext>
            </a:extLst>
          </p:cNvPr>
          <p:cNvSpPr txBox="1"/>
          <p:nvPr/>
        </p:nvSpPr>
        <p:spPr>
          <a:xfrm>
            <a:off x="3855791" y="1771694"/>
            <a:ext cx="1402800" cy="1847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200">
                <a:latin typeface="Fira Sans"/>
                <a:ea typeface="Fira Sans"/>
                <a:cs typeface="Fira Sans"/>
              </a:defRPr>
            </a:lvl1pPr>
          </a:lstStyle>
          <a:p>
            <a:r>
              <a:rPr lang="en-US" sz="1000" dirty="0"/>
              <a:t>Internationally recognized set of specifications and guidelines for the electronic exchange and sharing of health-related information</a:t>
            </a:r>
            <a:endParaRPr sz="1000" dirty="0">
              <a:sym typeface="Fira Sans"/>
            </a:endParaRPr>
          </a:p>
        </p:txBody>
      </p:sp>
      <p:sp>
        <p:nvSpPr>
          <p:cNvPr id="9" name="Google Shape;3769;p36">
            <a:extLst>
              <a:ext uri="{FF2B5EF4-FFF2-40B4-BE49-F238E27FC236}">
                <a16:creationId xmlns:a16="http://schemas.microsoft.com/office/drawing/2014/main" id="{DB086AB0-7413-0406-A6D4-5001A148511A}"/>
              </a:ext>
            </a:extLst>
          </p:cNvPr>
          <p:cNvSpPr txBox="1"/>
          <p:nvPr/>
        </p:nvSpPr>
        <p:spPr>
          <a:xfrm>
            <a:off x="3952265" y="1497991"/>
            <a:ext cx="1207781"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HL7 Standard</a:t>
            </a:r>
            <a:endParaRPr dirty="0">
              <a:latin typeface="Fira Sans Medium"/>
              <a:ea typeface="Fira Sans Medium"/>
              <a:cs typeface="Fira Sans Medium"/>
              <a:sym typeface="Fira Sans Medium"/>
            </a:endParaRPr>
          </a:p>
        </p:txBody>
      </p:sp>
      <p:sp>
        <p:nvSpPr>
          <p:cNvPr id="3" name="Slide Number Placeholder 2">
            <a:extLst>
              <a:ext uri="{FF2B5EF4-FFF2-40B4-BE49-F238E27FC236}">
                <a16:creationId xmlns:a16="http://schemas.microsoft.com/office/drawing/2014/main" id="{E7961C68-C067-3C15-6DA2-5C729B9422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952;p38">
            <a:extLst>
              <a:ext uri="{FF2B5EF4-FFF2-40B4-BE49-F238E27FC236}">
                <a16:creationId xmlns:a16="http://schemas.microsoft.com/office/drawing/2014/main" id="{5E7DA55D-9539-8FAE-F603-6D49DC839B09}"/>
              </a:ext>
            </a:extLst>
          </p:cNvPr>
          <p:cNvGrpSpPr/>
          <p:nvPr/>
        </p:nvGrpSpPr>
        <p:grpSpPr>
          <a:xfrm>
            <a:off x="960487" y="835024"/>
            <a:ext cx="2703778" cy="3685854"/>
            <a:chOff x="457208" y="1168980"/>
            <a:chExt cx="2230878" cy="3186908"/>
          </a:xfrm>
        </p:grpSpPr>
        <p:sp>
          <p:nvSpPr>
            <p:cNvPr id="3" name="Google Shape;3953;p38">
              <a:extLst>
                <a:ext uri="{FF2B5EF4-FFF2-40B4-BE49-F238E27FC236}">
                  <a16:creationId xmlns:a16="http://schemas.microsoft.com/office/drawing/2014/main" id="{084937B2-12D9-AD92-949E-04C19EFA8693}"/>
                </a:ext>
              </a:extLst>
            </p:cNvPr>
            <p:cNvSpPr/>
            <p:nvPr/>
          </p:nvSpPr>
          <p:spPr>
            <a:xfrm>
              <a:off x="1574706" y="1500083"/>
              <a:ext cx="523577" cy="2196703"/>
            </a:xfrm>
            <a:custGeom>
              <a:avLst/>
              <a:gdLst/>
              <a:ahLst/>
              <a:cxnLst/>
              <a:rect l="l" t="t" r="r" b="b"/>
              <a:pathLst>
                <a:path w="16025" h="67234" extrusionOk="0">
                  <a:moveTo>
                    <a:pt x="16025" y="0"/>
                  </a:moveTo>
                  <a:lnTo>
                    <a:pt x="0" y="9279"/>
                  </a:lnTo>
                  <a:lnTo>
                    <a:pt x="0" y="67233"/>
                  </a:lnTo>
                  <a:lnTo>
                    <a:pt x="16025" y="57986"/>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954;p38">
              <a:extLst>
                <a:ext uri="{FF2B5EF4-FFF2-40B4-BE49-F238E27FC236}">
                  <a16:creationId xmlns:a16="http://schemas.microsoft.com/office/drawing/2014/main" id="{3B498CD8-12D8-495B-6864-588650F3CD3F}"/>
                </a:ext>
              </a:extLst>
            </p:cNvPr>
            <p:cNvSpPr/>
            <p:nvPr/>
          </p:nvSpPr>
          <p:spPr>
            <a:xfrm>
              <a:off x="1006661" y="1475252"/>
              <a:ext cx="568077" cy="2221534"/>
            </a:xfrm>
            <a:custGeom>
              <a:avLst/>
              <a:gdLst/>
              <a:ahLst/>
              <a:cxnLst/>
              <a:rect l="l" t="t" r="r" b="b"/>
              <a:pathLst>
                <a:path w="17387" h="67994" extrusionOk="0">
                  <a:moveTo>
                    <a:pt x="0" y="0"/>
                  </a:moveTo>
                  <a:lnTo>
                    <a:pt x="0" y="57954"/>
                  </a:lnTo>
                  <a:lnTo>
                    <a:pt x="17386" y="67993"/>
                  </a:lnTo>
                  <a:lnTo>
                    <a:pt x="17386" y="10039"/>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55;p38">
              <a:extLst>
                <a:ext uri="{FF2B5EF4-FFF2-40B4-BE49-F238E27FC236}">
                  <a16:creationId xmlns:a16="http://schemas.microsoft.com/office/drawing/2014/main" id="{DE90FB05-855A-89F0-B48C-E615D347F52E}"/>
                </a:ext>
              </a:extLst>
            </p:cNvPr>
            <p:cNvSpPr/>
            <p:nvPr/>
          </p:nvSpPr>
          <p:spPr>
            <a:xfrm>
              <a:off x="1031493" y="1579151"/>
              <a:ext cx="519427" cy="2103129"/>
            </a:xfrm>
            <a:custGeom>
              <a:avLst/>
              <a:gdLst/>
              <a:ahLst/>
              <a:cxnLst/>
              <a:rect l="l" t="t" r="r" b="b"/>
              <a:pathLst>
                <a:path w="15898" h="64370" extrusionOk="0">
                  <a:moveTo>
                    <a:pt x="302" y="1"/>
                  </a:moveTo>
                  <a:cubicBezTo>
                    <a:pt x="127" y="1"/>
                    <a:pt x="0" y="152"/>
                    <a:pt x="0" y="399"/>
                  </a:cubicBezTo>
                  <a:lnTo>
                    <a:pt x="0" y="55218"/>
                  </a:lnTo>
                  <a:lnTo>
                    <a:pt x="15898" y="64370"/>
                  </a:lnTo>
                  <a:lnTo>
                    <a:pt x="15898" y="9583"/>
                  </a:lnTo>
                  <a:cubicBezTo>
                    <a:pt x="15898" y="9234"/>
                    <a:pt x="15645" y="8791"/>
                    <a:pt x="15360" y="8633"/>
                  </a:cubicBezTo>
                  <a:lnTo>
                    <a:pt x="538" y="82"/>
                  </a:lnTo>
                  <a:cubicBezTo>
                    <a:pt x="455" y="26"/>
                    <a:pt x="375" y="1"/>
                    <a:pt x="3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56;p38">
              <a:extLst>
                <a:ext uri="{FF2B5EF4-FFF2-40B4-BE49-F238E27FC236}">
                  <a16:creationId xmlns:a16="http://schemas.microsoft.com/office/drawing/2014/main" id="{4B5F6735-E779-CDE0-4AB6-A909F26BC486}"/>
                </a:ext>
              </a:extLst>
            </p:cNvPr>
            <p:cNvSpPr/>
            <p:nvPr/>
          </p:nvSpPr>
          <p:spPr>
            <a:xfrm>
              <a:off x="1047012" y="1606073"/>
              <a:ext cx="488389" cy="388182"/>
            </a:xfrm>
            <a:custGeom>
              <a:avLst/>
              <a:gdLst/>
              <a:ahLst/>
              <a:cxnLst/>
              <a:rect l="l" t="t" r="r" b="b"/>
              <a:pathLst>
                <a:path w="14948" h="11881" extrusionOk="0">
                  <a:moveTo>
                    <a:pt x="256" y="0"/>
                  </a:moveTo>
                  <a:cubicBezTo>
                    <a:pt x="102" y="0"/>
                    <a:pt x="0" y="118"/>
                    <a:pt x="0" y="303"/>
                  </a:cubicBezTo>
                  <a:lnTo>
                    <a:pt x="0" y="2932"/>
                  </a:lnTo>
                  <a:cubicBezTo>
                    <a:pt x="0" y="3217"/>
                    <a:pt x="190" y="3533"/>
                    <a:pt x="444" y="3692"/>
                  </a:cubicBezTo>
                  <a:lnTo>
                    <a:pt x="14505" y="11831"/>
                  </a:lnTo>
                  <a:cubicBezTo>
                    <a:pt x="14572" y="11864"/>
                    <a:pt x="14636" y="11880"/>
                    <a:pt x="14692" y="11880"/>
                  </a:cubicBezTo>
                  <a:cubicBezTo>
                    <a:pt x="14846" y="11880"/>
                    <a:pt x="14948" y="11763"/>
                    <a:pt x="14948" y="11577"/>
                  </a:cubicBezTo>
                  <a:lnTo>
                    <a:pt x="14948" y="8949"/>
                  </a:lnTo>
                  <a:cubicBezTo>
                    <a:pt x="14948" y="8664"/>
                    <a:pt x="14758" y="8315"/>
                    <a:pt x="14505" y="8189"/>
                  </a:cubicBezTo>
                  <a:lnTo>
                    <a:pt x="444" y="50"/>
                  </a:lnTo>
                  <a:cubicBezTo>
                    <a:pt x="376" y="16"/>
                    <a:pt x="312" y="0"/>
                    <a:pt x="256"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57;p38">
              <a:extLst>
                <a:ext uri="{FF2B5EF4-FFF2-40B4-BE49-F238E27FC236}">
                  <a16:creationId xmlns:a16="http://schemas.microsoft.com/office/drawing/2014/main" id="{D2C17F28-2AD6-B64B-EBE0-539FEE52C5AB}"/>
                </a:ext>
              </a:extLst>
            </p:cNvPr>
            <p:cNvSpPr/>
            <p:nvPr/>
          </p:nvSpPr>
          <p:spPr>
            <a:xfrm>
              <a:off x="1071843" y="1642862"/>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58;p38">
              <a:extLst>
                <a:ext uri="{FF2B5EF4-FFF2-40B4-BE49-F238E27FC236}">
                  <a16:creationId xmlns:a16="http://schemas.microsoft.com/office/drawing/2014/main" id="{8E9B6EE4-950C-2D59-3546-FF2F355C726A}"/>
                </a:ext>
              </a:extLst>
            </p:cNvPr>
            <p:cNvSpPr/>
            <p:nvPr/>
          </p:nvSpPr>
          <p:spPr>
            <a:xfrm>
              <a:off x="1071843" y="1669752"/>
              <a:ext cx="163493" cy="102494"/>
            </a:xfrm>
            <a:custGeom>
              <a:avLst/>
              <a:gdLst/>
              <a:ahLst/>
              <a:cxnLst/>
              <a:rect l="l" t="t" r="r" b="b"/>
              <a:pathLst>
                <a:path w="5004" h="3137" extrusionOk="0">
                  <a:moveTo>
                    <a:pt x="0" y="1"/>
                  </a:moveTo>
                  <a:lnTo>
                    <a:pt x="0" y="223"/>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59;p38">
              <a:extLst>
                <a:ext uri="{FF2B5EF4-FFF2-40B4-BE49-F238E27FC236}">
                  <a16:creationId xmlns:a16="http://schemas.microsoft.com/office/drawing/2014/main" id="{6F192D52-05F1-94BC-B4AA-05F4EBCFCA17}"/>
                </a:ext>
              </a:extLst>
            </p:cNvPr>
            <p:cNvSpPr/>
            <p:nvPr/>
          </p:nvSpPr>
          <p:spPr>
            <a:xfrm>
              <a:off x="1071843" y="1695628"/>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60;p38">
              <a:extLst>
                <a:ext uri="{FF2B5EF4-FFF2-40B4-BE49-F238E27FC236}">
                  <a16:creationId xmlns:a16="http://schemas.microsoft.com/office/drawing/2014/main" id="{11C9F8C7-007C-4008-9504-BA0C8E148F03}"/>
                </a:ext>
              </a:extLst>
            </p:cNvPr>
            <p:cNvSpPr/>
            <p:nvPr/>
          </p:nvSpPr>
          <p:spPr>
            <a:xfrm>
              <a:off x="1380173" y="1844452"/>
              <a:ext cx="21760" cy="28523"/>
            </a:xfrm>
            <a:custGeom>
              <a:avLst/>
              <a:gdLst/>
              <a:ahLst/>
              <a:cxnLst/>
              <a:rect l="l" t="t" r="r" b="b"/>
              <a:pathLst>
                <a:path w="666" h="873" extrusionOk="0">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8"/>
                    <a:pt x="507" y="164"/>
                    <a:pt x="317" y="38"/>
                  </a:cubicBezTo>
                  <a:cubicBezTo>
                    <a:pt x="268" y="13"/>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61;p38">
              <a:extLst>
                <a:ext uri="{FF2B5EF4-FFF2-40B4-BE49-F238E27FC236}">
                  <a16:creationId xmlns:a16="http://schemas.microsoft.com/office/drawing/2014/main" id="{0C3284B6-CFC1-5C18-8385-D39029684891}"/>
                </a:ext>
              </a:extLst>
            </p:cNvPr>
            <p:cNvSpPr/>
            <p:nvPr/>
          </p:nvSpPr>
          <p:spPr>
            <a:xfrm>
              <a:off x="1427777" y="1872386"/>
              <a:ext cx="21760" cy="28327"/>
            </a:xfrm>
            <a:custGeom>
              <a:avLst/>
              <a:gdLst/>
              <a:ahLst/>
              <a:cxnLst/>
              <a:rect l="l" t="t" r="r" b="b"/>
              <a:pathLst>
                <a:path w="666" h="867" extrusionOk="0">
                  <a:moveTo>
                    <a:pt x="205" y="0"/>
                  </a:moveTo>
                  <a:cubicBezTo>
                    <a:pt x="85" y="0"/>
                    <a:pt x="0" y="89"/>
                    <a:pt x="0" y="228"/>
                  </a:cubicBezTo>
                  <a:cubicBezTo>
                    <a:pt x="0" y="449"/>
                    <a:pt x="159" y="703"/>
                    <a:pt x="349" y="829"/>
                  </a:cubicBezTo>
                  <a:cubicBezTo>
                    <a:pt x="400" y="855"/>
                    <a:pt x="446" y="867"/>
                    <a:pt x="487" y="867"/>
                  </a:cubicBezTo>
                  <a:cubicBezTo>
                    <a:pt x="598" y="867"/>
                    <a:pt x="665" y="778"/>
                    <a:pt x="665" y="639"/>
                  </a:cubicBezTo>
                  <a:cubicBezTo>
                    <a:pt x="665" y="418"/>
                    <a:pt x="539" y="164"/>
                    <a:pt x="349" y="38"/>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62;p38">
              <a:extLst>
                <a:ext uri="{FF2B5EF4-FFF2-40B4-BE49-F238E27FC236}">
                  <a16:creationId xmlns:a16="http://schemas.microsoft.com/office/drawing/2014/main" id="{BB81DDB5-3C3B-8BC7-8B21-B4B731CDFE3E}"/>
                </a:ext>
              </a:extLst>
            </p:cNvPr>
            <p:cNvSpPr/>
            <p:nvPr/>
          </p:nvSpPr>
          <p:spPr>
            <a:xfrm>
              <a:off x="1476394" y="1900125"/>
              <a:ext cx="21760" cy="28523"/>
            </a:xfrm>
            <a:custGeom>
              <a:avLst/>
              <a:gdLst/>
              <a:ahLst/>
              <a:cxnLst/>
              <a:rect l="l" t="t" r="r" b="b"/>
              <a:pathLst>
                <a:path w="666" h="873" extrusionOk="0">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70"/>
                    <a:pt x="317" y="44"/>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63;p38">
              <a:extLst>
                <a:ext uri="{FF2B5EF4-FFF2-40B4-BE49-F238E27FC236}">
                  <a16:creationId xmlns:a16="http://schemas.microsoft.com/office/drawing/2014/main" id="{13439E75-F513-EC9D-DB41-90531B198D20}"/>
                </a:ext>
              </a:extLst>
            </p:cNvPr>
            <p:cNvSpPr/>
            <p:nvPr/>
          </p:nvSpPr>
          <p:spPr>
            <a:xfrm>
              <a:off x="1047012" y="1744539"/>
              <a:ext cx="488389" cy="387953"/>
            </a:xfrm>
            <a:custGeom>
              <a:avLst/>
              <a:gdLst/>
              <a:ahLst/>
              <a:cxnLst/>
              <a:rect l="l" t="t" r="r" b="b"/>
              <a:pathLst>
                <a:path w="14948" h="11874" extrusionOk="0">
                  <a:moveTo>
                    <a:pt x="241" y="0"/>
                  </a:moveTo>
                  <a:cubicBezTo>
                    <a:pt x="95" y="0"/>
                    <a:pt x="0" y="107"/>
                    <a:pt x="0" y="309"/>
                  </a:cubicBezTo>
                  <a:lnTo>
                    <a:pt x="0" y="2937"/>
                  </a:lnTo>
                  <a:cubicBezTo>
                    <a:pt x="0" y="3222"/>
                    <a:pt x="190" y="3539"/>
                    <a:pt x="444" y="3697"/>
                  </a:cubicBezTo>
                  <a:lnTo>
                    <a:pt x="14505" y="11804"/>
                  </a:lnTo>
                  <a:cubicBezTo>
                    <a:pt x="14580" y="11852"/>
                    <a:pt x="14650" y="11873"/>
                    <a:pt x="14711" y="11873"/>
                  </a:cubicBezTo>
                  <a:cubicBezTo>
                    <a:pt x="14854" y="11873"/>
                    <a:pt x="14948" y="11751"/>
                    <a:pt x="14948" y="11551"/>
                  </a:cubicBezTo>
                  <a:lnTo>
                    <a:pt x="14948" y="8923"/>
                  </a:lnTo>
                  <a:cubicBezTo>
                    <a:pt x="14948" y="8669"/>
                    <a:pt x="14758" y="8321"/>
                    <a:pt x="14505" y="8194"/>
                  </a:cubicBezTo>
                  <a:lnTo>
                    <a:pt x="444" y="55"/>
                  </a:lnTo>
                  <a:cubicBezTo>
                    <a:pt x="370" y="18"/>
                    <a:pt x="301" y="0"/>
                    <a:pt x="241"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64;p38">
              <a:extLst>
                <a:ext uri="{FF2B5EF4-FFF2-40B4-BE49-F238E27FC236}">
                  <a16:creationId xmlns:a16="http://schemas.microsoft.com/office/drawing/2014/main" id="{79B6ED2B-2B2D-84DA-1C1F-0EF5F5245D27}"/>
                </a:ext>
              </a:extLst>
            </p:cNvPr>
            <p:cNvSpPr/>
            <p:nvPr/>
          </p:nvSpPr>
          <p:spPr>
            <a:xfrm>
              <a:off x="1071843" y="1781524"/>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65;p38">
              <a:extLst>
                <a:ext uri="{FF2B5EF4-FFF2-40B4-BE49-F238E27FC236}">
                  <a16:creationId xmlns:a16="http://schemas.microsoft.com/office/drawing/2014/main" id="{E8E6A1FB-67E3-F7C2-C402-9F59A0979904}"/>
                </a:ext>
              </a:extLst>
            </p:cNvPr>
            <p:cNvSpPr/>
            <p:nvPr/>
          </p:nvSpPr>
          <p:spPr>
            <a:xfrm>
              <a:off x="1071843" y="1807368"/>
              <a:ext cx="163493" cy="102494"/>
            </a:xfrm>
            <a:custGeom>
              <a:avLst/>
              <a:gdLst/>
              <a:ahLst/>
              <a:cxnLst/>
              <a:rect l="l" t="t" r="r" b="b"/>
              <a:pathLst>
                <a:path w="5004" h="3137"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66;p38">
              <a:extLst>
                <a:ext uri="{FF2B5EF4-FFF2-40B4-BE49-F238E27FC236}">
                  <a16:creationId xmlns:a16="http://schemas.microsoft.com/office/drawing/2014/main" id="{F8C24587-B9C1-B579-B0FC-771D187BB979}"/>
                </a:ext>
              </a:extLst>
            </p:cNvPr>
            <p:cNvSpPr/>
            <p:nvPr/>
          </p:nvSpPr>
          <p:spPr>
            <a:xfrm>
              <a:off x="1071843" y="1834290"/>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67;p38">
              <a:extLst>
                <a:ext uri="{FF2B5EF4-FFF2-40B4-BE49-F238E27FC236}">
                  <a16:creationId xmlns:a16="http://schemas.microsoft.com/office/drawing/2014/main" id="{3C8A1911-F048-4791-27A8-70F79F889A22}"/>
                </a:ext>
              </a:extLst>
            </p:cNvPr>
            <p:cNvSpPr/>
            <p:nvPr/>
          </p:nvSpPr>
          <p:spPr>
            <a:xfrm>
              <a:off x="1380173" y="1983081"/>
              <a:ext cx="21760" cy="28360"/>
            </a:xfrm>
            <a:custGeom>
              <a:avLst/>
              <a:gdLst/>
              <a:ahLst/>
              <a:cxnLst/>
              <a:rect l="l" t="t" r="r" b="b"/>
              <a:pathLst>
                <a:path w="666" h="868" extrusionOk="0">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68;p38">
              <a:extLst>
                <a:ext uri="{FF2B5EF4-FFF2-40B4-BE49-F238E27FC236}">
                  <a16:creationId xmlns:a16="http://schemas.microsoft.com/office/drawing/2014/main" id="{220D54F9-0632-8B0D-0F15-49DC3FC83652}"/>
                </a:ext>
              </a:extLst>
            </p:cNvPr>
            <p:cNvSpPr/>
            <p:nvPr/>
          </p:nvSpPr>
          <p:spPr>
            <a:xfrm>
              <a:off x="1427777" y="2010853"/>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2"/>
                    <a:pt x="484" y="872"/>
                  </a:cubicBezTo>
                  <a:cubicBezTo>
                    <a:pt x="596" y="872"/>
                    <a:pt x="665" y="777"/>
                    <a:pt x="665" y="613"/>
                  </a:cubicBezTo>
                  <a:cubicBezTo>
                    <a:pt x="665" y="423"/>
                    <a:pt x="539" y="138"/>
                    <a:pt x="349" y="43"/>
                  </a:cubicBezTo>
                  <a:cubicBezTo>
                    <a:pt x="292" y="15"/>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69;p38">
              <a:extLst>
                <a:ext uri="{FF2B5EF4-FFF2-40B4-BE49-F238E27FC236}">
                  <a16:creationId xmlns:a16="http://schemas.microsoft.com/office/drawing/2014/main" id="{17140231-AEA9-3F9A-5AE7-9EC4D8A038CE}"/>
                </a:ext>
              </a:extLst>
            </p:cNvPr>
            <p:cNvSpPr/>
            <p:nvPr/>
          </p:nvSpPr>
          <p:spPr>
            <a:xfrm>
              <a:off x="1475381" y="2038526"/>
              <a:ext cx="23818" cy="28098"/>
            </a:xfrm>
            <a:custGeom>
              <a:avLst/>
              <a:gdLst/>
              <a:ahLst/>
              <a:cxnLst/>
              <a:rect l="l" t="t" r="r" b="b"/>
              <a:pathLst>
                <a:path w="729" h="860" extrusionOk="0">
                  <a:moveTo>
                    <a:pt x="213" y="1"/>
                  </a:moveTo>
                  <a:cubicBezTo>
                    <a:pt x="181" y="1"/>
                    <a:pt x="152" y="7"/>
                    <a:pt x="127" y="20"/>
                  </a:cubicBezTo>
                  <a:cubicBezTo>
                    <a:pt x="0" y="83"/>
                    <a:pt x="0" y="336"/>
                    <a:pt x="127" y="558"/>
                  </a:cubicBezTo>
                  <a:cubicBezTo>
                    <a:pt x="231" y="741"/>
                    <a:pt x="401" y="859"/>
                    <a:pt x="528" y="859"/>
                  </a:cubicBezTo>
                  <a:cubicBezTo>
                    <a:pt x="555" y="859"/>
                    <a:pt x="580" y="854"/>
                    <a:pt x="602" y="843"/>
                  </a:cubicBezTo>
                  <a:cubicBezTo>
                    <a:pt x="729" y="780"/>
                    <a:pt x="729" y="526"/>
                    <a:pt x="602" y="305"/>
                  </a:cubicBezTo>
                  <a:cubicBezTo>
                    <a:pt x="501" y="102"/>
                    <a:pt x="338" y="1"/>
                    <a:pt x="2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70;p38">
              <a:extLst>
                <a:ext uri="{FF2B5EF4-FFF2-40B4-BE49-F238E27FC236}">
                  <a16:creationId xmlns:a16="http://schemas.microsoft.com/office/drawing/2014/main" id="{1BEADB8D-4EE3-D2DE-7F54-B9CBC2AE169F}"/>
                </a:ext>
              </a:extLst>
            </p:cNvPr>
            <p:cNvSpPr/>
            <p:nvPr/>
          </p:nvSpPr>
          <p:spPr>
            <a:xfrm>
              <a:off x="1047012" y="1883168"/>
              <a:ext cx="488389" cy="387529"/>
            </a:xfrm>
            <a:custGeom>
              <a:avLst/>
              <a:gdLst/>
              <a:ahLst/>
              <a:cxnLst/>
              <a:rect l="l" t="t" r="r" b="b"/>
              <a:pathLst>
                <a:path w="14948" h="11861" extrusionOk="0">
                  <a:moveTo>
                    <a:pt x="241" y="1"/>
                  </a:moveTo>
                  <a:cubicBezTo>
                    <a:pt x="95" y="1"/>
                    <a:pt x="0" y="107"/>
                    <a:pt x="0" y="309"/>
                  </a:cubicBezTo>
                  <a:lnTo>
                    <a:pt x="0" y="2938"/>
                  </a:lnTo>
                  <a:cubicBezTo>
                    <a:pt x="0" y="3191"/>
                    <a:pt x="190" y="3540"/>
                    <a:pt x="444" y="3666"/>
                  </a:cubicBezTo>
                  <a:lnTo>
                    <a:pt x="14505" y="11805"/>
                  </a:lnTo>
                  <a:cubicBezTo>
                    <a:pt x="14579" y="11842"/>
                    <a:pt x="14647" y="11860"/>
                    <a:pt x="14707" y="11860"/>
                  </a:cubicBezTo>
                  <a:cubicBezTo>
                    <a:pt x="14853" y="11860"/>
                    <a:pt x="14948" y="11754"/>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71;p38">
              <a:extLst>
                <a:ext uri="{FF2B5EF4-FFF2-40B4-BE49-F238E27FC236}">
                  <a16:creationId xmlns:a16="http://schemas.microsoft.com/office/drawing/2014/main" id="{5BFF0691-BC83-DFE5-3224-159796D493A1}"/>
                </a:ext>
              </a:extLst>
            </p:cNvPr>
            <p:cNvSpPr/>
            <p:nvPr/>
          </p:nvSpPr>
          <p:spPr>
            <a:xfrm>
              <a:off x="1071843" y="1920154"/>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972;p38">
              <a:extLst>
                <a:ext uri="{FF2B5EF4-FFF2-40B4-BE49-F238E27FC236}">
                  <a16:creationId xmlns:a16="http://schemas.microsoft.com/office/drawing/2014/main" id="{722D0793-97C7-6E4F-D91A-3413F6F005F4}"/>
                </a:ext>
              </a:extLst>
            </p:cNvPr>
            <p:cNvSpPr/>
            <p:nvPr/>
          </p:nvSpPr>
          <p:spPr>
            <a:xfrm>
              <a:off x="1071843" y="1946030"/>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973;p38">
              <a:extLst>
                <a:ext uri="{FF2B5EF4-FFF2-40B4-BE49-F238E27FC236}">
                  <a16:creationId xmlns:a16="http://schemas.microsoft.com/office/drawing/2014/main" id="{DB9950B1-0F42-E259-B8B2-C3A6F88802F4}"/>
                </a:ext>
              </a:extLst>
            </p:cNvPr>
            <p:cNvSpPr/>
            <p:nvPr/>
          </p:nvSpPr>
          <p:spPr>
            <a:xfrm>
              <a:off x="1071843" y="1972920"/>
              <a:ext cx="163493" cy="102494"/>
            </a:xfrm>
            <a:custGeom>
              <a:avLst/>
              <a:gdLst/>
              <a:ahLst/>
              <a:cxnLst/>
              <a:rect l="l" t="t" r="r" b="b"/>
              <a:pathLst>
                <a:path w="5004" h="3137"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74;p38">
              <a:extLst>
                <a:ext uri="{FF2B5EF4-FFF2-40B4-BE49-F238E27FC236}">
                  <a16:creationId xmlns:a16="http://schemas.microsoft.com/office/drawing/2014/main" id="{B8333833-9401-5645-E750-76C572AAE2B4}"/>
                </a:ext>
              </a:extLst>
            </p:cNvPr>
            <p:cNvSpPr/>
            <p:nvPr/>
          </p:nvSpPr>
          <p:spPr>
            <a:xfrm>
              <a:off x="1379128" y="2121384"/>
              <a:ext cx="23851" cy="28098"/>
            </a:xfrm>
            <a:custGeom>
              <a:avLst/>
              <a:gdLst/>
              <a:ahLst/>
              <a:cxnLst/>
              <a:rect l="l" t="t" r="r" b="b"/>
              <a:pathLst>
                <a:path w="730" h="860" extrusionOk="0">
                  <a:moveTo>
                    <a:pt x="201" y="1"/>
                  </a:moveTo>
                  <a:cubicBezTo>
                    <a:pt x="175" y="1"/>
                    <a:pt x="150" y="6"/>
                    <a:pt x="128" y="17"/>
                  </a:cubicBezTo>
                  <a:cubicBezTo>
                    <a:pt x="1" y="80"/>
                    <a:pt x="1" y="334"/>
                    <a:pt x="128" y="556"/>
                  </a:cubicBezTo>
                  <a:cubicBezTo>
                    <a:pt x="229" y="758"/>
                    <a:pt x="391" y="860"/>
                    <a:pt x="517" y="860"/>
                  </a:cubicBezTo>
                  <a:cubicBezTo>
                    <a:pt x="548" y="860"/>
                    <a:pt x="577" y="853"/>
                    <a:pt x="603" y="841"/>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75;p38">
              <a:extLst>
                <a:ext uri="{FF2B5EF4-FFF2-40B4-BE49-F238E27FC236}">
                  <a16:creationId xmlns:a16="http://schemas.microsoft.com/office/drawing/2014/main" id="{53AC9B60-EBFB-4F3D-DDF7-24E01D64AAD8}"/>
                </a:ext>
              </a:extLst>
            </p:cNvPr>
            <p:cNvSpPr/>
            <p:nvPr/>
          </p:nvSpPr>
          <p:spPr>
            <a:xfrm>
              <a:off x="1427777" y="2149057"/>
              <a:ext cx="21760" cy="28556"/>
            </a:xfrm>
            <a:custGeom>
              <a:avLst/>
              <a:gdLst/>
              <a:ahLst/>
              <a:cxnLst/>
              <a:rect l="l" t="t" r="r" b="b"/>
              <a:pathLst>
                <a:path w="666" h="874" extrusionOk="0">
                  <a:moveTo>
                    <a:pt x="187" y="0"/>
                  </a:moveTo>
                  <a:cubicBezTo>
                    <a:pt x="77" y="0"/>
                    <a:pt x="0" y="93"/>
                    <a:pt x="0" y="247"/>
                  </a:cubicBezTo>
                  <a:cubicBezTo>
                    <a:pt x="0" y="469"/>
                    <a:pt x="159" y="722"/>
                    <a:pt x="349" y="817"/>
                  </a:cubicBezTo>
                  <a:cubicBezTo>
                    <a:pt x="407" y="856"/>
                    <a:pt x="459" y="874"/>
                    <a:pt x="503" y="874"/>
                  </a:cubicBezTo>
                  <a:cubicBezTo>
                    <a:pt x="604" y="874"/>
                    <a:pt x="665" y="781"/>
                    <a:pt x="665" y="627"/>
                  </a:cubicBezTo>
                  <a:cubicBezTo>
                    <a:pt x="665" y="405"/>
                    <a:pt x="539" y="152"/>
                    <a:pt x="349" y="57"/>
                  </a:cubicBezTo>
                  <a:cubicBezTo>
                    <a:pt x="291"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6;p38">
              <a:extLst>
                <a:ext uri="{FF2B5EF4-FFF2-40B4-BE49-F238E27FC236}">
                  <a16:creationId xmlns:a16="http://schemas.microsoft.com/office/drawing/2014/main" id="{26B477F1-1692-9B8D-DF3A-20C2D210E677}"/>
                </a:ext>
              </a:extLst>
            </p:cNvPr>
            <p:cNvSpPr/>
            <p:nvPr/>
          </p:nvSpPr>
          <p:spPr>
            <a:xfrm>
              <a:off x="1475381" y="2176764"/>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9" y="761"/>
                    <a:pt x="729" y="539"/>
                    <a:pt x="602" y="286"/>
                  </a:cubicBezTo>
                  <a:cubicBezTo>
                    <a:pt x="504" y="115"/>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77;p38">
              <a:extLst>
                <a:ext uri="{FF2B5EF4-FFF2-40B4-BE49-F238E27FC236}">
                  <a16:creationId xmlns:a16="http://schemas.microsoft.com/office/drawing/2014/main" id="{91760066-5345-C7D9-CE0D-2A8D854C1BD0}"/>
                </a:ext>
              </a:extLst>
            </p:cNvPr>
            <p:cNvSpPr/>
            <p:nvPr/>
          </p:nvSpPr>
          <p:spPr>
            <a:xfrm>
              <a:off x="1047012" y="2021373"/>
              <a:ext cx="488389" cy="387953"/>
            </a:xfrm>
            <a:custGeom>
              <a:avLst/>
              <a:gdLst/>
              <a:ahLst/>
              <a:cxnLst/>
              <a:rect l="l" t="t" r="r" b="b"/>
              <a:pathLst>
                <a:path w="14948" h="11874" extrusionOk="0">
                  <a:moveTo>
                    <a:pt x="238" y="1"/>
                  </a:moveTo>
                  <a:cubicBezTo>
                    <a:pt x="94" y="1"/>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70"/>
                  </a:lnTo>
                  <a:cubicBezTo>
                    <a:pt x="368" y="22"/>
                    <a:pt x="298" y="1"/>
                    <a:pt x="238"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78;p38">
              <a:extLst>
                <a:ext uri="{FF2B5EF4-FFF2-40B4-BE49-F238E27FC236}">
                  <a16:creationId xmlns:a16="http://schemas.microsoft.com/office/drawing/2014/main" id="{CADA2C43-3D51-1F2C-7AB5-71CE515C543A}"/>
                </a:ext>
              </a:extLst>
            </p:cNvPr>
            <p:cNvSpPr/>
            <p:nvPr/>
          </p:nvSpPr>
          <p:spPr>
            <a:xfrm>
              <a:off x="1071843" y="2057770"/>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79;p38">
              <a:extLst>
                <a:ext uri="{FF2B5EF4-FFF2-40B4-BE49-F238E27FC236}">
                  <a16:creationId xmlns:a16="http://schemas.microsoft.com/office/drawing/2014/main" id="{D672F050-0C6C-7679-B2C0-8B43E4FFE7CE}"/>
                </a:ext>
              </a:extLst>
            </p:cNvPr>
            <p:cNvSpPr/>
            <p:nvPr/>
          </p:nvSpPr>
          <p:spPr>
            <a:xfrm>
              <a:off x="1071843" y="2084692"/>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80;p38">
              <a:extLst>
                <a:ext uri="{FF2B5EF4-FFF2-40B4-BE49-F238E27FC236}">
                  <a16:creationId xmlns:a16="http://schemas.microsoft.com/office/drawing/2014/main" id="{2432E18C-17C5-CB9C-7E41-B84D4C97C5E9}"/>
                </a:ext>
              </a:extLst>
            </p:cNvPr>
            <p:cNvSpPr/>
            <p:nvPr/>
          </p:nvSpPr>
          <p:spPr>
            <a:xfrm>
              <a:off x="1071843" y="2110536"/>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81;p38">
              <a:extLst>
                <a:ext uri="{FF2B5EF4-FFF2-40B4-BE49-F238E27FC236}">
                  <a16:creationId xmlns:a16="http://schemas.microsoft.com/office/drawing/2014/main" id="{B91B0F2B-6840-DE9C-2B8E-617DF9658635}"/>
                </a:ext>
              </a:extLst>
            </p:cNvPr>
            <p:cNvSpPr/>
            <p:nvPr/>
          </p:nvSpPr>
          <p:spPr>
            <a:xfrm>
              <a:off x="1379128" y="2259556"/>
              <a:ext cx="23851" cy="28490"/>
            </a:xfrm>
            <a:custGeom>
              <a:avLst/>
              <a:gdLst/>
              <a:ahLst/>
              <a:cxnLst/>
              <a:rect l="l" t="t" r="r" b="b"/>
              <a:pathLst>
                <a:path w="730" h="872" extrusionOk="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82;p38">
              <a:extLst>
                <a:ext uri="{FF2B5EF4-FFF2-40B4-BE49-F238E27FC236}">
                  <a16:creationId xmlns:a16="http://schemas.microsoft.com/office/drawing/2014/main" id="{270D1021-CB83-4C1F-ACB2-8EA150F8AAB6}"/>
                </a:ext>
              </a:extLst>
            </p:cNvPr>
            <p:cNvSpPr/>
            <p:nvPr/>
          </p:nvSpPr>
          <p:spPr>
            <a:xfrm>
              <a:off x="1426732" y="2287458"/>
              <a:ext cx="23851" cy="28523"/>
            </a:xfrm>
            <a:custGeom>
              <a:avLst/>
              <a:gdLst/>
              <a:ahLst/>
              <a:cxnLst/>
              <a:rect l="l" t="t" r="r" b="b"/>
              <a:pathLst>
                <a:path w="730" h="873" extrusionOk="0">
                  <a:moveTo>
                    <a:pt x="227" y="1"/>
                  </a:moveTo>
                  <a:cubicBezTo>
                    <a:pt x="190" y="1"/>
                    <a:pt x="156" y="11"/>
                    <a:pt x="127" y="33"/>
                  </a:cubicBezTo>
                  <a:cubicBezTo>
                    <a:pt x="1" y="96"/>
                    <a:pt x="1" y="350"/>
                    <a:pt x="127" y="571"/>
                  </a:cubicBezTo>
                  <a:cubicBezTo>
                    <a:pt x="232" y="754"/>
                    <a:pt x="401" y="873"/>
                    <a:pt x="529" y="873"/>
                  </a:cubicBezTo>
                  <a:cubicBezTo>
                    <a:pt x="555" y="873"/>
                    <a:pt x="580" y="867"/>
                    <a:pt x="602" y="856"/>
                  </a:cubicBezTo>
                  <a:cubicBezTo>
                    <a:pt x="729" y="761"/>
                    <a:pt x="729" y="540"/>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83;p38">
              <a:extLst>
                <a:ext uri="{FF2B5EF4-FFF2-40B4-BE49-F238E27FC236}">
                  <a16:creationId xmlns:a16="http://schemas.microsoft.com/office/drawing/2014/main" id="{B0EFDD9A-B077-15D2-D285-593E00541A77}"/>
                </a:ext>
              </a:extLst>
            </p:cNvPr>
            <p:cNvSpPr/>
            <p:nvPr/>
          </p:nvSpPr>
          <p:spPr>
            <a:xfrm>
              <a:off x="1475381" y="2314870"/>
              <a:ext cx="23818" cy="28523"/>
            </a:xfrm>
            <a:custGeom>
              <a:avLst/>
              <a:gdLst/>
              <a:ahLst/>
              <a:cxnLst/>
              <a:rect l="l" t="t" r="r" b="b"/>
              <a:pathLst>
                <a:path w="729" h="873" extrusionOk="0">
                  <a:moveTo>
                    <a:pt x="201" y="1"/>
                  </a:moveTo>
                  <a:cubicBezTo>
                    <a:pt x="174" y="1"/>
                    <a:pt x="149" y="6"/>
                    <a:pt x="127" y="17"/>
                  </a:cubicBezTo>
                  <a:cubicBezTo>
                    <a:pt x="0" y="112"/>
                    <a:pt x="0" y="366"/>
                    <a:pt x="127" y="587"/>
                  </a:cubicBezTo>
                  <a:cubicBezTo>
                    <a:pt x="224" y="758"/>
                    <a:pt x="379" y="873"/>
                    <a:pt x="502" y="873"/>
                  </a:cubicBezTo>
                  <a:cubicBezTo>
                    <a:pt x="539" y="873"/>
                    <a:pt x="573" y="862"/>
                    <a:pt x="602" y="841"/>
                  </a:cubicBezTo>
                  <a:cubicBezTo>
                    <a:pt x="729" y="777"/>
                    <a:pt x="729" y="524"/>
                    <a:pt x="602" y="302"/>
                  </a:cubicBezTo>
                  <a:cubicBezTo>
                    <a:pt x="497"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84;p38">
              <a:extLst>
                <a:ext uri="{FF2B5EF4-FFF2-40B4-BE49-F238E27FC236}">
                  <a16:creationId xmlns:a16="http://schemas.microsoft.com/office/drawing/2014/main" id="{BDF4C40E-65CB-3F62-6197-6A5444BFC9D2}"/>
                </a:ext>
              </a:extLst>
            </p:cNvPr>
            <p:cNvSpPr/>
            <p:nvPr/>
          </p:nvSpPr>
          <p:spPr>
            <a:xfrm>
              <a:off x="1047012" y="2159610"/>
              <a:ext cx="488389" cy="387823"/>
            </a:xfrm>
            <a:custGeom>
              <a:avLst/>
              <a:gdLst/>
              <a:ahLst/>
              <a:cxnLst/>
              <a:rect l="l" t="t" r="r" b="b"/>
              <a:pathLst>
                <a:path w="14948" h="11870" extrusionOk="0">
                  <a:moveTo>
                    <a:pt x="256" y="1"/>
                  </a:moveTo>
                  <a:cubicBezTo>
                    <a:pt x="102" y="1"/>
                    <a:pt x="0" y="118"/>
                    <a:pt x="0" y="304"/>
                  </a:cubicBezTo>
                  <a:lnTo>
                    <a:pt x="0" y="2932"/>
                  </a:lnTo>
                  <a:cubicBezTo>
                    <a:pt x="0" y="3217"/>
                    <a:pt x="190" y="3534"/>
                    <a:pt x="444" y="3692"/>
                  </a:cubicBezTo>
                  <a:lnTo>
                    <a:pt x="14505" y="11800"/>
                  </a:lnTo>
                  <a:cubicBezTo>
                    <a:pt x="14581" y="11848"/>
                    <a:pt x="14652" y="11870"/>
                    <a:pt x="14714" y="11870"/>
                  </a:cubicBezTo>
                  <a:cubicBezTo>
                    <a:pt x="14856" y="11870"/>
                    <a:pt x="14948" y="11755"/>
                    <a:pt x="14948" y="11578"/>
                  </a:cubicBezTo>
                  <a:lnTo>
                    <a:pt x="14948" y="8950"/>
                  </a:lnTo>
                  <a:cubicBezTo>
                    <a:pt x="14948" y="8664"/>
                    <a:pt x="14758" y="8316"/>
                    <a:pt x="14505" y="8189"/>
                  </a:cubicBezTo>
                  <a:lnTo>
                    <a:pt x="444" y="51"/>
                  </a:lnTo>
                  <a:cubicBezTo>
                    <a:pt x="376" y="17"/>
                    <a:pt x="312" y="1"/>
                    <a:pt x="25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85;p38">
              <a:extLst>
                <a:ext uri="{FF2B5EF4-FFF2-40B4-BE49-F238E27FC236}">
                  <a16:creationId xmlns:a16="http://schemas.microsoft.com/office/drawing/2014/main" id="{59DC0459-1E5F-A856-8FBF-AE4D80F07CB4}"/>
                </a:ext>
              </a:extLst>
            </p:cNvPr>
            <p:cNvSpPr/>
            <p:nvPr/>
          </p:nvSpPr>
          <p:spPr>
            <a:xfrm>
              <a:off x="1071843" y="2196432"/>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86;p38">
              <a:extLst>
                <a:ext uri="{FF2B5EF4-FFF2-40B4-BE49-F238E27FC236}">
                  <a16:creationId xmlns:a16="http://schemas.microsoft.com/office/drawing/2014/main" id="{3E661E0C-9B68-827E-15AB-AF3811AA526D}"/>
                </a:ext>
              </a:extLst>
            </p:cNvPr>
            <p:cNvSpPr/>
            <p:nvPr/>
          </p:nvSpPr>
          <p:spPr>
            <a:xfrm>
              <a:off x="1071843" y="2223322"/>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87;p38">
              <a:extLst>
                <a:ext uri="{FF2B5EF4-FFF2-40B4-BE49-F238E27FC236}">
                  <a16:creationId xmlns:a16="http://schemas.microsoft.com/office/drawing/2014/main" id="{CE8ACFF9-03FB-4F71-FC19-A44F1FB93622}"/>
                </a:ext>
              </a:extLst>
            </p:cNvPr>
            <p:cNvSpPr/>
            <p:nvPr/>
          </p:nvSpPr>
          <p:spPr>
            <a:xfrm>
              <a:off x="1071843" y="2249198"/>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88;p38">
              <a:extLst>
                <a:ext uri="{FF2B5EF4-FFF2-40B4-BE49-F238E27FC236}">
                  <a16:creationId xmlns:a16="http://schemas.microsoft.com/office/drawing/2014/main" id="{F17E9A6A-918F-193B-0461-29604D6FA5A7}"/>
                </a:ext>
              </a:extLst>
            </p:cNvPr>
            <p:cNvSpPr/>
            <p:nvPr/>
          </p:nvSpPr>
          <p:spPr>
            <a:xfrm>
              <a:off x="1380173" y="2398022"/>
              <a:ext cx="21760" cy="28490"/>
            </a:xfrm>
            <a:custGeom>
              <a:avLst/>
              <a:gdLst/>
              <a:ahLst/>
              <a:cxnLst/>
              <a:rect l="l" t="t" r="r" b="b"/>
              <a:pathLst>
                <a:path w="666" h="872" extrusionOk="0">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7"/>
                    <a:pt x="507" y="164"/>
                    <a:pt x="317" y="37"/>
                  </a:cubicBezTo>
                  <a:cubicBezTo>
                    <a:pt x="268" y="13"/>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89;p38">
              <a:extLst>
                <a:ext uri="{FF2B5EF4-FFF2-40B4-BE49-F238E27FC236}">
                  <a16:creationId xmlns:a16="http://schemas.microsoft.com/office/drawing/2014/main" id="{8FF987CD-0832-1EE3-D5E9-1BFEC6B23A11}"/>
                </a:ext>
              </a:extLst>
            </p:cNvPr>
            <p:cNvSpPr/>
            <p:nvPr/>
          </p:nvSpPr>
          <p:spPr>
            <a:xfrm>
              <a:off x="1427777" y="2425957"/>
              <a:ext cx="21760" cy="28327"/>
            </a:xfrm>
            <a:custGeom>
              <a:avLst/>
              <a:gdLst/>
              <a:ahLst/>
              <a:cxnLst/>
              <a:rect l="l" t="t" r="r" b="b"/>
              <a:pathLst>
                <a:path w="666" h="867" extrusionOk="0">
                  <a:moveTo>
                    <a:pt x="205" y="0"/>
                  </a:moveTo>
                  <a:cubicBezTo>
                    <a:pt x="85" y="0"/>
                    <a:pt x="0" y="88"/>
                    <a:pt x="0" y="227"/>
                  </a:cubicBezTo>
                  <a:cubicBezTo>
                    <a:pt x="0" y="449"/>
                    <a:pt x="159" y="703"/>
                    <a:pt x="349" y="829"/>
                  </a:cubicBezTo>
                  <a:cubicBezTo>
                    <a:pt x="400" y="855"/>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90;p38">
              <a:extLst>
                <a:ext uri="{FF2B5EF4-FFF2-40B4-BE49-F238E27FC236}">
                  <a16:creationId xmlns:a16="http://schemas.microsoft.com/office/drawing/2014/main" id="{B5727AD4-17B4-1D93-5D8F-8A5B8EE99D1A}"/>
                </a:ext>
              </a:extLst>
            </p:cNvPr>
            <p:cNvSpPr/>
            <p:nvPr/>
          </p:nvSpPr>
          <p:spPr>
            <a:xfrm>
              <a:off x="1476394" y="2453696"/>
              <a:ext cx="21760" cy="28490"/>
            </a:xfrm>
            <a:custGeom>
              <a:avLst/>
              <a:gdLst/>
              <a:ahLst/>
              <a:cxnLst/>
              <a:rect l="l" t="t" r="r" b="b"/>
              <a:pathLst>
                <a:path w="666" h="872" extrusionOk="0">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39"/>
                    <a:pt x="317" y="44"/>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991;p38">
              <a:extLst>
                <a:ext uri="{FF2B5EF4-FFF2-40B4-BE49-F238E27FC236}">
                  <a16:creationId xmlns:a16="http://schemas.microsoft.com/office/drawing/2014/main" id="{15F3430B-A6C7-46E4-81F4-8EF3D7A85D5B}"/>
                </a:ext>
              </a:extLst>
            </p:cNvPr>
            <p:cNvSpPr/>
            <p:nvPr/>
          </p:nvSpPr>
          <p:spPr>
            <a:xfrm>
              <a:off x="1047012" y="2298109"/>
              <a:ext cx="488389" cy="387953"/>
            </a:xfrm>
            <a:custGeom>
              <a:avLst/>
              <a:gdLst/>
              <a:ahLst/>
              <a:cxnLst/>
              <a:rect l="l" t="t" r="r" b="b"/>
              <a:pathLst>
                <a:path w="14948" h="11874" extrusionOk="0">
                  <a:moveTo>
                    <a:pt x="241" y="0"/>
                  </a:moveTo>
                  <a:cubicBezTo>
                    <a:pt x="95" y="0"/>
                    <a:pt x="0" y="107"/>
                    <a:pt x="0" y="309"/>
                  </a:cubicBezTo>
                  <a:lnTo>
                    <a:pt x="0" y="2937"/>
                  </a:lnTo>
                  <a:cubicBezTo>
                    <a:pt x="0" y="3222"/>
                    <a:pt x="190" y="3539"/>
                    <a:pt x="444" y="3697"/>
                  </a:cubicBezTo>
                  <a:lnTo>
                    <a:pt x="14505" y="11804"/>
                  </a:lnTo>
                  <a:cubicBezTo>
                    <a:pt x="14580" y="11851"/>
                    <a:pt x="14650" y="11873"/>
                    <a:pt x="14711" y="11873"/>
                  </a:cubicBezTo>
                  <a:cubicBezTo>
                    <a:pt x="14854" y="11873"/>
                    <a:pt x="14948" y="11751"/>
                    <a:pt x="14948" y="11551"/>
                  </a:cubicBezTo>
                  <a:lnTo>
                    <a:pt x="14948" y="8922"/>
                  </a:lnTo>
                  <a:cubicBezTo>
                    <a:pt x="14948" y="8669"/>
                    <a:pt x="14758" y="8321"/>
                    <a:pt x="14505" y="8194"/>
                  </a:cubicBezTo>
                  <a:lnTo>
                    <a:pt x="444" y="55"/>
                  </a:lnTo>
                  <a:cubicBezTo>
                    <a:pt x="370" y="18"/>
                    <a:pt x="301" y="0"/>
                    <a:pt x="241"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992;p38">
              <a:extLst>
                <a:ext uri="{FF2B5EF4-FFF2-40B4-BE49-F238E27FC236}">
                  <a16:creationId xmlns:a16="http://schemas.microsoft.com/office/drawing/2014/main" id="{B965D89B-EAFF-EA7D-CC82-AE94724BCA3E}"/>
                </a:ext>
              </a:extLst>
            </p:cNvPr>
            <p:cNvSpPr/>
            <p:nvPr/>
          </p:nvSpPr>
          <p:spPr>
            <a:xfrm>
              <a:off x="1071843" y="2335062"/>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993;p38">
              <a:extLst>
                <a:ext uri="{FF2B5EF4-FFF2-40B4-BE49-F238E27FC236}">
                  <a16:creationId xmlns:a16="http://schemas.microsoft.com/office/drawing/2014/main" id="{D05864AA-327C-1E84-B1F2-9AC9989D48A5}"/>
                </a:ext>
              </a:extLst>
            </p:cNvPr>
            <p:cNvSpPr/>
            <p:nvPr/>
          </p:nvSpPr>
          <p:spPr>
            <a:xfrm>
              <a:off x="1071843" y="2360938"/>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994;p38">
              <a:extLst>
                <a:ext uri="{FF2B5EF4-FFF2-40B4-BE49-F238E27FC236}">
                  <a16:creationId xmlns:a16="http://schemas.microsoft.com/office/drawing/2014/main" id="{215C454A-D2C0-BC0F-DCE5-78C706B34D62}"/>
                </a:ext>
              </a:extLst>
            </p:cNvPr>
            <p:cNvSpPr/>
            <p:nvPr/>
          </p:nvSpPr>
          <p:spPr>
            <a:xfrm>
              <a:off x="1071843" y="2387861"/>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95;p38">
              <a:extLst>
                <a:ext uri="{FF2B5EF4-FFF2-40B4-BE49-F238E27FC236}">
                  <a16:creationId xmlns:a16="http://schemas.microsoft.com/office/drawing/2014/main" id="{D7451FBD-5221-BC4B-B87B-AD4E5F374221}"/>
                </a:ext>
              </a:extLst>
            </p:cNvPr>
            <p:cNvSpPr/>
            <p:nvPr/>
          </p:nvSpPr>
          <p:spPr>
            <a:xfrm>
              <a:off x="1380173" y="2536651"/>
              <a:ext cx="21760" cy="28360"/>
            </a:xfrm>
            <a:custGeom>
              <a:avLst/>
              <a:gdLst/>
              <a:ahLst/>
              <a:cxnLst/>
              <a:rect l="l" t="t" r="r" b="b"/>
              <a:pathLst>
                <a:path w="666" h="868" extrusionOk="0">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996;p38">
              <a:extLst>
                <a:ext uri="{FF2B5EF4-FFF2-40B4-BE49-F238E27FC236}">
                  <a16:creationId xmlns:a16="http://schemas.microsoft.com/office/drawing/2014/main" id="{6237A8D4-9491-C914-C1A2-1CB976CEA2A9}"/>
                </a:ext>
              </a:extLst>
            </p:cNvPr>
            <p:cNvSpPr/>
            <p:nvPr/>
          </p:nvSpPr>
          <p:spPr>
            <a:xfrm>
              <a:off x="1427777" y="2564423"/>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1"/>
                    <a:pt x="484" y="871"/>
                  </a:cubicBezTo>
                  <a:cubicBezTo>
                    <a:pt x="596" y="871"/>
                    <a:pt x="665" y="777"/>
                    <a:pt x="665" y="613"/>
                  </a:cubicBezTo>
                  <a:cubicBezTo>
                    <a:pt x="665" y="423"/>
                    <a:pt x="539" y="138"/>
                    <a:pt x="349" y="43"/>
                  </a:cubicBezTo>
                  <a:cubicBezTo>
                    <a:pt x="292" y="15"/>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997;p38">
              <a:extLst>
                <a:ext uri="{FF2B5EF4-FFF2-40B4-BE49-F238E27FC236}">
                  <a16:creationId xmlns:a16="http://schemas.microsoft.com/office/drawing/2014/main" id="{E28F056B-E834-1A73-0FF6-E405F16B6E00}"/>
                </a:ext>
              </a:extLst>
            </p:cNvPr>
            <p:cNvSpPr/>
            <p:nvPr/>
          </p:nvSpPr>
          <p:spPr>
            <a:xfrm>
              <a:off x="1475381" y="2592096"/>
              <a:ext cx="23818" cy="28098"/>
            </a:xfrm>
            <a:custGeom>
              <a:avLst/>
              <a:gdLst/>
              <a:ahLst/>
              <a:cxnLst/>
              <a:rect l="l" t="t" r="r" b="b"/>
              <a:pathLst>
                <a:path w="729" h="860" extrusionOk="0">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80"/>
                    <a:pt x="729" y="526"/>
                    <a:pt x="602" y="304"/>
                  </a:cubicBezTo>
                  <a:cubicBezTo>
                    <a:pt x="501" y="102"/>
                    <a:pt x="338"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98;p38">
              <a:extLst>
                <a:ext uri="{FF2B5EF4-FFF2-40B4-BE49-F238E27FC236}">
                  <a16:creationId xmlns:a16="http://schemas.microsoft.com/office/drawing/2014/main" id="{1862303E-3C4A-C598-EAF8-09454570CDDD}"/>
                </a:ext>
              </a:extLst>
            </p:cNvPr>
            <p:cNvSpPr/>
            <p:nvPr/>
          </p:nvSpPr>
          <p:spPr>
            <a:xfrm>
              <a:off x="1047012" y="2436739"/>
              <a:ext cx="488389" cy="387529"/>
            </a:xfrm>
            <a:custGeom>
              <a:avLst/>
              <a:gdLst/>
              <a:ahLst/>
              <a:cxnLst/>
              <a:rect l="l" t="t" r="r" b="b"/>
              <a:pathLst>
                <a:path w="14948" h="11861" extrusionOk="0">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2"/>
                  </a:cubicBezTo>
                  <a:lnTo>
                    <a:pt x="14948" y="8923"/>
                  </a:lnTo>
                  <a:cubicBezTo>
                    <a:pt x="14948" y="8670"/>
                    <a:pt x="14758" y="8321"/>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99;p38">
              <a:extLst>
                <a:ext uri="{FF2B5EF4-FFF2-40B4-BE49-F238E27FC236}">
                  <a16:creationId xmlns:a16="http://schemas.microsoft.com/office/drawing/2014/main" id="{7773A6A3-0277-84ED-434E-210A8BAE80D7}"/>
                </a:ext>
              </a:extLst>
            </p:cNvPr>
            <p:cNvSpPr/>
            <p:nvPr/>
          </p:nvSpPr>
          <p:spPr>
            <a:xfrm>
              <a:off x="1071843" y="2473724"/>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00;p38">
              <a:extLst>
                <a:ext uri="{FF2B5EF4-FFF2-40B4-BE49-F238E27FC236}">
                  <a16:creationId xmlns:a16="http://schemas.microsoft.com/office/drawing/2014/main" id="{24829981-B0EB-4D26-59CF-AF7D9BFFDC5D}"/>
                </a:ext>
              </a:extLst>
            </p:cNvPr>
            <p:cNvSpPr/>
            <p:nvPr/>
          </p:nvSpPr>
          <p:spPr>
            <a:xfrm>
              <a:off x="1071843" y="2499600"/>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01;p38">
              <a:extLst>
                <a:ext uri="{FF2B5EF4-FFF2-40B4-BE49-F238E27FC236}">
                  <a16:creationId xmlns:a16="http://schemas.microsoft.com/office/drawing/2014/main" id="{1AECBA97-00C0-32FC-D0E5-CE1458EFCF2B}"/>
                </a:ext>
              </a:extLst>
            </p:cNvPr>
            <p:cNvSpPr/>
            <p:nvPr/>
          </p:nvSpPr>
          <p:spPr>
            <a:xfrm>
              <a:off x="1071843" y="2526490"/>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02;p38">
              <a:extLst>
                <a:ext uri="{FF2B5EF4-FFF2-40B4-BE49-F238E27FC236}">
                  <a16:creationId xmlns:a16="http://schemas.microsoft.com/office/drawing/2014/main" id="{819F78C5-BED5-5535-3694-7E97C3A58054}"/>
                </a:ext>
              </a:extLst>
            </p:cNvPr>
            <p:cNvSpPr/>
            <p:nvPr/>
          </p:nvSpPr>
          <p:spPr>
            <a:xfrm>
              <a:off x="1379128" y="2674954"/>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03;p38">
              <a:extLst>
                <a:ext uri="{FF2B5EF4-FFF2-40B4-BE49-F238E27FC236}">
                  <a16:creationId xmlns:a16="http://schemas.microsoft.com/office/drawing/2014/main" id="{B6C0260E-380F-2849-7F95-7D61231A3E5C}"/>
                </a:ext>
              </a:extLst>
            </p:cNvPr>
            <p:cNvSpPr/>
            <p:nvPr/>
          </p:nvSpPr>
          <p:spPr>
            <a:xfrm>
              <a:off x="1427777" y="2702595"/>
              <a:ext cx="21760" cy="28131"/>
            </a:xfrm>
            <a:custGeom>
              <a:avLst/>
              <a:gdLst/>
              <a:ahLst/>
              <a:cxnLst/>
              <a:rect l="l" t="t" r="r" b="b"/>
              <a:pathLst>
                <a:path w="666" h="861" extrusionOk="0">
                  <a:moveTo>
                    <a:pt x="187" y="1"/>
                  </a:moveTo>
                  <a:cubicBezTo>
                    <a:pt x="77" y="1"/>
                    <a:pt x="0" y="94"/>
                    <a:pt x="0" y="248"/>
                  </a:cubicBezTo>
                  <a:cubicBezTo>
                    <a:pt x="0" y="469"/>
                    <a:pt x="159" y="723"/>
                    <a:pt x="349" y="818"/>
                  </a:cubicBezTo>
                  <a:cubicBezTo>
                    <a:pt x="406" y="846"/>
                    <a:pt x="457" y="861"/>
                    <a:pt x="501" y="861"/>
                  </a:cubicBezTo>
                  <a:cubicBezTo>
                    <a:pt x="603" y="861"/>
                    <a:pt x="665" y="783"/>
                    <a:pt x="665" y="628"/>
                  </a:cubicBezTo>
                  <a:cubicBezTo>
                    <a:pt x="665" y="406"/>
                    <a:pt x="539" y="153"/>
                    <a:pt x="349" y="58"/>
                  </a:cubicBezTo>
                  <a:cubicBezTo>
                    <a:pt x="291"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004;p38">
              <a:extLst>
                <a:ext uri="{FF2B5EF4-FFF2-40B4-BE49-F238E27FC236}">
                  <a16:creationId xmlns:a16="http://schemas.microsoft.com/office/drawing/2014/main" id="{7035997A-D1A4-ECD5-32CD-3B97EF49AF89}"/>
                </a:ext>
              </a:extLst>
            </p:cNvPr>
            <p:cNvSpPr/>
            <p:nvPr/>
          </p:nvSpPr>
          <p:spPr>
            <a:xfrm>
              <a:off x="1475381" y="273033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9" y="760"/>
                    <a:pt x="729" y="539"/>
                    <a:pt x="602" y="285"/>
                  </a:cubicBezTo>
                  <a:cubicBezTo>
                    <a:pt x="504" y="115"/>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05;p38">
              <a:extLst>
                <a:ext uri="{FF2B5EF4-FFF2-40B4-BE49-F238E27FC236}">
                  <a16:creationId xmlns:a16="http://schemas.microsoft.com/office/drawing/2014/main" id="{5E39820F-4548-9F25-A7E6-36D2C71FC5FB}"/>
                </a:ext>
              </a:extLst>
            </p:cNvPr>
            <p:cNvSpPr/>
            <p:nvPr/>
          </p:nvSpPr>
          <p:spPr>
            <a:xfrm>
              <a:off x="1047012" y="2574943"/>
              <a:ext cx="488389" cy="387953"/>
            </a:xfrm>
            <a:custGeom>
              <a:avLst/>
              <a:gdLst/>
              <a:ahLst/>
              <a:cxnLst/>
              <a:rect l="l" t="t" r="r" b="b"/>
              <a:pathLst>
                <a:path w="14948" h="11874" extrusionOk="0">
                  <a:moveTo>
                    <a:pt x="238" y="0"/>
                  </a:moveTo>
                  <a:cubicBezTo>
                    <a:pt x="94" y="0"/>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06;p38">
              <a:extLst>
                <a:ext uri="{FF2B5EF4-FFF2-40B4-BE49-F238E27FC236}">
                  <a16:creationId xmlns:a16="http://schemas.microsoft.com/office/drawing/2014/main" id="{F0489196-9B15-3F13-29E1-56C6F8960069}"/>
                </a:ext>
              </a:extLst>
            </p:cNvPr>
            <p:cNvSpPr/>
            <p:nvPr/>
          </p:nvSpPr>
          <p:spPr>
            <a:xfrm>
              <a:off x="1071843" y="2611340"/>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07;p38">
              <a:extLst>
                <a:ext uri="{FF2B5EF4-FFF2-40B4-BE49-F238E27FC236}">
                  <a16:creationId xmlns:a16="http://schemas.microsoft.com/office/drawing/2014/main" id="{553EF4E8-E10B-E0EB-A87B-0AADB4C3E309}"/>
                </a:ext>
              </a:extLst>
            </p:cNvPr>
            <p:cNvSpPr/>
            <p:nvPr/>
          </p:nvSpPr>
          <p:spPr>
            <a:xfrm>
              <a:off x="1071843" y="2638230"/>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08;p38">
              <a:extLst>
                <a:ext uri="{FF2B5EF4-FFF2-40B4-BE49-F238E27FC236}">
                  <a16:creationId xmlns:a16="http://schemas.microsoft.com/office/drawing/2014/main" id="{6F5071D2-5DB5-BD74-EBB6-08B57268FF84}"/>
                </a:ext>
              </a:extLst>
            </p:cNvPr>
            <p:cNvSpPr/>
            <p:nvPr/>
          </p:nvSpPr>
          <p:spPr>
            <a:xfrm>
              <a:off x="1071843" y="2664107"/>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09;p38">
              <a:extLst>
                <a:ext uri="{FF2B5EF4-FFF2-40B4-BE49-F238E27FC236}">
                  <a16:creationId xmlns:a16="http://schemas.microsoft.com/office/drawing/2014/main" id="{2E478B42-B428-073C-EBF5-A74D39314004}"/>
                </a:ext>
              </a:extLst>
            </p:cNvPr>
            <p:cNvSpPr/>
            <p:nvPr/>
          </p:nvSpPr>
          <p:spPr>
            <a:xfrm>
              <a:off x="1379128" y="2813126"/>
              <a:ext cx="23851" cy="28490"/>
            </a:xfrm>
            <a:custGeom>
              <a:avLst/>
              <a:gdLst/>
              <a:ahLst/>
              <a:cxnLst/>
              <a:rect l="l" t="t" r="r" b="b"/>
              <a:pathLst>
                <a:path w="730" h="872" extrusionOk="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10;p38">
              <a:extLst>
                <a:ext uri="{FF2B5EF4-FFF2-40B4-BE49-F238E27FC236}">
                  <a16:creationId xmlns:a16="http://schemas.microsoft.com/office/drawing/2014/main" id="{4044362E-2561-2374-A2A2-FBDF71CFA842}"/>
                </a:ext>
              </a:extLst>
            </p:cNvPr>
            <p:cNvSpPr/>
            <p:nvPr/>
          </p:nvSpPr>
          <p:spPr>
            <a:xfrm>
              <a:off x="1426732" y="2841028"/>
              <a:ext cx="23851" cy="28523"/>
            </a:xfrm>
            <a:custGeom>
              <a:avLst/>
              <a:gdLst/>
              <a:ahLst/>
              <a:cxnLst/>
              <a:rect l="l" t="t" r="r" b="b"/>
              <a:pathLst>
                <a:path w="730" h="873" extrusionOk="0">
                  <a:moveTo>
                    <a:pt x="227" y="1"/>
                  </a:moveTo>
                  <a:cubicBezTo>
                    <a:pt x="190" y="1"/>
                    <a:pt x="156" y="11"/>
                    <a:pt x="127" y="33"/>
                  </a:cubicBezTo>
                  <a:cubicBezTo>
                    <a:pt x="1" y="96"/>
                    <a:pt x="1" y="349"/>
                    <a:pt x="127" y="571"/>
                  </a:cubicBezTo>
                  <a:cubicBezTo>
                    <a:pt x="232" y="754"/>
                    <a:pt x="401" y="872"/>
                    <a:pt x="529" y="872"/>
                  </a:cubicBezTo>
                  <a:cubicBezTo>
                    <a:pt x="555" y="872"/>
                    <a:pt x="580" y="867"/>
                    <a:pt x="602" y="856"/>
                  </a:cubicBezTo>
                  <a:cubicBezTo>
                    <a:pt x="729" y="761"/>
                    <a:pt x="729" y="508"/>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11;p38">
              <a:extLst>
                <a:ext uri="{FF2B5EF4-FFF2-40B4-BE49-F238E27FC236}">
                  <a16:creationId xmlns:a16="http://schemas.microsoft.com/office/drawing/2014/main" id="{8B786E51-0FF1-F0AB-F23D-6DA08BD0A723}"/>
                </a:ext>
              </a:extLst>
            </p:cNvPr>
            <p:cNvSpPr/>
            <p:nvPr/>
          </p:nvSpPr>
          <p:spPr>
            <a:xfrm>
              <a:off x="1475381" y="2868440"/>
              <a:ext cx="23818" cy="28523"/>
            </a:xfrm>
            <a:custGeom>
              <a:avLst/>
              <a:gdLst/>
              <a:ahLst/>
              <a:cxnLst/>
              <a:rect l="l" t="t" r="r" b="b"/>
              <a:pathLst>
                <a:path w="729" h="873" extrusionOk="0">
                  <a:moveTo>
                    <a:pt x="201" y="1"/>
                  </a:moveTo>
                  <a:cubicBezTo>
                    <a:pt x="174" y="1"/>
                    <a:pt x="149" y="6"/>
                    <a:pt x="127" y="17"/>
                  </a:cubicBezTo>
                  <a:cubicBezTo>
                    <a:pt x="0" y="112"/>
                    <a:pt x="0" y="365"/>
                    <a:pt x="127" y="587"/>
                  </a:cubicBezTo>
                  <a:cubicBezTo>
                    <a:pt x="224" y="758"/>
                    <a:pt x="379" y="872"/>
                    <a:pt x="502" y="872"/>
                  </a:cubicBezTo>
                  <a:cubicBezTo>
                    <a:pt x="539" y="872"/>
                    <a:pt x="573" y="862"/>
                    <a:pt x="602" y="840"/>
                  </a:cubicBezTo>
                  <a:cubicBezTo>
                    <a:pt x="729" y="777"/>
                    <a:pt x="729" y="524"/>
                    <a:pt x="602" y="302"/>
                  </a:cubicBezTo>
                  <a:cubicBezTo>
                    <a:pt x="497"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12;p38">
              <a:extLst>
                <a:ext uri="{FF2B5EF4-FFF2-40B4-BE49-F238E27FC236}">
                  <a16:creationId xmlns:a16="http://schemas.microsoft.com/office/drawing/2014/main" id="{4FCFE257-8262-C071-FB28-DDDC1DC052EA}"/>
                </a:ext>
              </a:extLst>
            </p:cNvPr>
            <p:cNvSpPr/>
            <p:nvPr/>
          </p:nvSpPr>
          <p:spPr>
            <a:xfrm>
              <a:off x="1047012" y="2713181"/>
              <a:ext cx="488389" cy="387823"/>
            </a:xfrm>
            <a:custGeom>
              <a:avLst/>
              <a:gdLst/>
              <a:ahLst/>
              <a:cxnLst/>
              <a:rect l="l" t="t" r="r" b="b"/>
              <a:pathLst>
                <a:path w="14948" h="11870" extrusionOk="0">
                  <a:moveTo>
                    <a:pt x="256" y="1"/>
                  </a:moveTo>
                  <a:cubicBezTo>
                    <a:pt x="102" y="1"/>
                    <a:pt x="0" y="118"/>
                    <a:pt x="0" y="304"/>
                  </a:cubicBezTo>
                  <a:lnTo>
                    <a:pt x="0" y="2932"/>
                  </a:lnTo>
                  <a:cubicBezTo>
                    <a:pt x="0" y="3217"/>
                    <a:pt x="190" y="3534"/>
                    <a:pt x="444" y="3692"/>
                  </a:cubicBezTo>
                  <a:lnTo>
                    <a:pt x="14505" y="11800"/>
                  </a:lnTo>
                  <a:cubicBezTo>
                    <a:pt x="14581" y="11848"/>
                    <a:pt x="14652" y="11869"/>
                    <a:pt x="14714" y="11869"/>
                  </a:cubicBezTo>
                  <a:cubicBezTo>
                    <a:pt x="14856" y="11869"/>
                    <a:pt x="14948" y="11754"/>
                    <a:pt x="14948" y="11578"/>
                  </a:cubicBezTo>
                  <a:lnTo>
                    <a:pt x="14948" y="8949"/>
                  </a:lnTo>
                  <a:cubicBezTo>
                    <a:pt x="14948" y="8664"/>
                    <a:pt x="14758" y="8316"/>
                    <a:pt x="14505" y="8189"/>
                  </a:cubicBezTo>
                  <a:lnTo>
                    <a:pt x="444" y="50"/>
                  </a:lnTo>
                  <a:cubicBezTo>
                    <a:pt x="376" y="16"/>
                    <a:pt x="312" y="1"/>
                    <a:pt x="25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13;p38">
              <a:extLst>
                <a:ext uri="{FF2B5EF4-FFF2-40B4-BE49-F238E27FC236}">
                  <a16:creationId xmlns:a16="http://schemas.microsoft.com/office/drawing/2014/main" id="{A1983212-A888-FB97-E2D8-79553DB9D0B2}"/>
                </a:ext>
              </a:extLst>
            </p:cNvPr>
            <p:cNvSpPr/>
            <p:nvPr/>
          </p:nvSpPr>
          <p:spPr>
            <a:xfrm>
              <a:off x="1071843" y="2750003"/>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014;p38">
              <a:extLst>
                <a:ext uri="{FF2B5EF4-FFF2-40B4-BE49-F238E27FC236}">
                  <a16:creationId xmlns:a16="http://schemas.microsoft.com/office/drawing/2014/main" id="{9CCC21E2-7EA4-5F49-65D9-DC812ACC66B4}"/>
                </a:ext>
              </a:extLst>
            </p:cNvPr>
            <p:cNvSpPr/>
            <p:nvPr/>
          </p:nvSpPr>
          <p:spPr>
            <a:xfrm>
              <a:off x="1071843" y="2776892"/>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015;p38">
              <a:extLst>
                <a:ext uri="{FF2B5EF4-FFF2-40B4-BE49-F238E27FC236}">
                  <a16:creationId xmlns:a16="http://schemas.microsoft.com/office/drawing/2014/main" id="{9FAA21F7-0B33-BF17-AEB4-0965BA923CCB}"/>
                </a:ext>
              </a:extLst>
            </p:cNvPr>
            <p:cNvSpPr/>
            <p:nvPr/>
          </p:nvSpPr>
          <p:spPr>
            <a:xfrm>
              <a:off x="1071843" y="2802769"/>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016;p38">
              <a:extLst>
                <a:ext uri="{FF2B5EF4-FFF2-40B4-BE49-F238E27FC236}">
                  <a16:creationId xmlns:a16="http://schemas.microsoft.com/office/drawing/2014/main" id="{67F25D51-6E4A-CBEA-10FB-CDEF72346AA8}"/>
                </a:ext>
              </a:extLst>
            </p:cNvPr>
            <p:cNvSpPr/>
            <p:nvPr/>
          </p:nvSpPr>
          <p:spPr>
            <a:xfrm>
              <a:off x="1380173" y="2951592"/>
              <a:ext cx="21760" cy="28490"/>
            </a:xfrm>
            <a:custGeom>
              <a:avLst/>
              <a:gdLst/>
              <a:ahLst/>
              <a:cxnLst/>
              <a:rect l="l" t="t" r="r" b="b"/>
              <a:pathLst>
                <a:path w="666" h="872" extrusionOk="0">
                  <a:moveTo>
                    <a:pt x="182" y="1"/>
                  </a:moveTo>
                  <a:cubicBezTo>
                    <a:pt x="70" y="1"/>
                    <a:pt x="1" y="95"/>
                    <a:pt x="1" y="259"/>
                  </a:cubicBezTo>
                  <a:cubicBezTo>
                    <a:pt x="1" y="449"/>
                    <a:pt x="127" y="734"/>
                    <a:pt x="317" y="829"/>
                  </a:cubicBezTo>
                  <a:cubicBezTo>
                    <a:pt x="374" y="857"/>
                    <a:pt x="428" y="872"/>
                    <a:pt x="476" y="872"/>
                  </a:cubicBezTo>
                  <a:cubicBezTo>
                    <a:pt x="588" y="872"/>
                    <a:pt x="666" y="794"/>
                    <a:pt x="666" y="639"/>
                  </a:cubicBezTo>
                  <a:cubicBezTo>
                    <a:pt x="666" y="417"/>
                    <a:pt x="507" y="164"/>
                    <a:pt x="317" y="37"/>
                  </a:cubicBezTo>
                  <a:cubicBezTo>
                    <a:pt x="268" y="12"/>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017;p38">
              <a:extLst>
                <a:ext uri="{FF2B5EF4-FFF2-40B4-BE49-F238E27FC236}">
                  <a16:creationId xmlns:a16="http://schemas.microsoft.com/office/drawing/2014/main" id="{9634DF23-53BC-9B1C-206F-3AAB9613C341}"/>
                </a:ext>
              </a:extLst>
            </p:cNvPr>
            <p:cNvSpPr/>
            <p:nvPr/>
          </p:nvSpPr>
          <p:spPr>
            <a:xfrm>
              <a:off x="1427777" y="2979527"/>
              <a:ext cx="21760" cy="28327"/>
            </a:xfrm>
            <a:custGeom>
              <a:avLst/>
              <a:gdLst/>
              <a:ahLst/>
              <a:cxnLst/>
              <a:rect l="l" t="t" r="r" b="b"/>
              <a:pathLst>
                <a:path w="666" h="867" extrusionOk="0">
                  <a:moveTo>
                    <a:pt x="205" y="0"/>
                  </a:moveTo>
                  <a:cubicBezTo>
                    <a:pt x="85" y="0"/>
                    <a:pt x="0" y="88"/>
                    <a:pt x="0" y="227"/>
                  </a:cubicBezTo>
                  <a:cubicBezTo>
                    <a:pt x="0" y="449"/>
                    <a:pt x="159" y="702"/>
                    <a:pt x="349" y="829"/>
                  </a:cubicBezTo>
                  <a:cubicBezTo>
                    <a:pt x="400" y="854"/>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018;p38">
              <a:extLst>
                <a:ext uri="{FF2B5EF4-FFF2-40B4-BE49-F238E27FC236}">
                  <a16:creationId xmlns:a16="http://schemas.microsoft.com/office/drawing/2014/main" id="{318F936E-F4AB-E123-741C-CDD1DE2A872D}"/>
                </a:ext>
              </a:extLst>
            </p:cNvPr>
            <p:cNvSpPr/>
            <p:nvPr/>
          </p:nvSpPr>
          <p:spPr>
            <a:xfrm>
              <a:off x="1476394" y="3007266"/>
              <a:ext cx="21760" cy="28490"/>
            </a:xfrm>
            <a:custGeom>
              <a:avLst/>
              <a:gdLst/>
              <a:ahLst/>
              <a:cxnLst/>
              <a:rect l="l" t="t" r="r" b="b"/>
              <a:pathLst>
                <a:path w="666" h="872" extrusionOk="0">
                  <a:moveTo>
                    <a:pt x="165" y="1"/>
                  </a:moveTo>
                  <a:cubicBezTo>
                    <a:pt x="63" y="1"/>
                    <a:pt x="1" y="78"/>
                    <a:pt x="1" y="233"/>
                  </a:cubicBezTo>
                  <a:cubicBezTo>
                    <a:pt x="1" y="455"/>
                    <a:pt x="127" y="708"/>
                    <a:pt x="317" y="835"/>
                  </a:cubicBezTo>
                  <a:cubicBezTo>
                    <a:pt x="367" y="860"/>
                    <a:pt x="415" y="872"/>
                    <a:pt x="458" y="872"/>
                  </a:cubicBezTo>
                  <a:cubicBezTo>
                    <a:pt x="579" y="872"/>
                    <a:pt x="666" y="777"/>
                    <a:pt x="666" y="613"/>
                  </a:cubicBezTo>
                  <a:cubicBezTo>
                    <a:pt x="666" y="423"/>
                    <a:pt x="508" y="138"/>
                    <a:pt x="317" y="43"/>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019;p38">
              <a:extLst>
                <a:ext uri="{FF2B5EF4-FFF2-40B4-BE49-F238E27FC236}">
                  <a16:creationId xmlns:a16="http://schemas.microsoft.com/office/drawing/2014/main" id="{2C86A8B4-09E9-83C5-039E-D57298A2B77F}"/>
                </a:ext>
              </a:extLst>
            </p:cNvPr>
            <p:cNvSpPr/>
            <p:nvPr/>
          </p:nvSpPr>
          <p:spPr>
            <a:xfrm>
              <a:off x="1047012" y="2851647"/>
              <a:ext cx="488389" cy="387986"/>
            </a:xfrm>
            <a:custGeom>
              <a:avLst/>
              <a:gdLst/>
              <a:ahLst/>
              <a:cxnLst/>
              <a:rect l="l" t="t" r="r" b="b"/>
              <a:pathLst>
                <a:path w="14948" h="11875" extrusionOk="0">
                  <a:moveTo>
                    <a:pt x="241" y="1"/>
                  </a:moveTo>
                  <a:cubicBezTo>
                    <a:pt x="95" y="1"/>
                    <a:pt x="0" y="108"/>
                    <a:pt x="0" y="309"/>
                  </a:cubicBezTo>
                  <a:lnTo>
                    <a:pt x="0" y="2938"/>
                  </a:lnTo>
                  <a:cubicBezTo>
                    <a:pt x="0" y="3223"/>
                    <a:pt x="190" y="3540"/>
                    <a:pt x="444" y="3698"/>
                  </a:cubicBezTo>
                  <a:lnTo>
                    <a:pt x="14505" y="11805"/>
                  </a:lnTo>
                  <a:cubicBezTo>
                    <a:pt x="14580" y="11852"/>
                    <a:pt x="14650" y="11874"/>
                    <a:pt x="14711" y="11874"/>
                  </a:cubicBezTo>
                  <a:cubicBezTo>
                    <a:pt x="14854" y="11874"/>
                    <a:pt x="14948" y="11752"/>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020;p38">
              <a:extLst>
                <a:ext uri="{FF2B5EF4-FFF2-40B4-BE49-F238E27FC236}">
                  <a16:creationId xmlns:a16="http://schemas.microsoft.com/office/drawing/2014/main" id="{C13C0EB3-6359-77B5-0DAA-D92EBB3EF274}"/>
                </a:ext>
              </a:extLst>
            </p:cNvPr>
            <p:cNvSpPr/>
            <p:nvPr/>
          </p:nvSpPr>
          <p:spPr>
            <a:xfrm>
              <a:off x="1071843" y="2888632"/>
              <a:ext cx="163493" cy="102461"/>
            </a:xfrm>
            <a:custGeom>
              <a:avLst/>
              <a:gdLst/>
              <a:ahLst/>
              <a:cxnLst/>
              <a:rect l="l" t="t" r="r" b="b"/>
              <a:pathLst>
                <a:path w="5004" h="3136" extrusionOk="0">
                  <a:moveTo>
                    <a:pt x="0" y="1"/>
                  </a:moveTo>
                  <a:lnTo>
                    <a:pt x="0" y="222"/>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21;p38">
              <a:extLst>
                <a:ext uri="{FF2B5EF4-FFF2-40B4-BE49-F238E27FC236}">
                  <a16:creationId xmlns:a16="http://schemas.microsoft.com/office/drawing/2014/main" id="{4EF082C0-B8F3-6385-36D3-2CFF04C2DE02}"/>
                </a:ext>
              </a:extLst>
            </p:cNvPr>
            <p:cNvSpPr/>
            <p:nvPr/>
          </p:nvSpPr>
          <p:spPr>
            <a:xfrm>
              <a:off x="1071843" y="2914509"/>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22;p38">
              <a:extLst>
                <a:ext uri="{FF2B5EF4-FFF2-40B4-BE49-F238E27FC236}">
                  <a16:creationId xmlns:a16="http://schemas.microsoft.com/office/drawing/2014/main" id="{F5AC89C4-7FEE-E5D2-465D-016EBF0E3D4B}"/>
                </a:ext>
              </a:extLst>
            </p:cNvPr>
            <p:cNvSpPr/>
            <p:nvPr/>
          </p:nvSpPr>
          <p:spPr>
            <a:xfrm>
              <a:off x="1071843" y="2941398"/>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023;p38">
              <a:extLst>
                <a:ext uri="{FF2B5EF4-FFF2-40B4-BE49-F238E27FC236}">
                  <a16:creationId xmlns:a16="http://schemas.microsoft.com/office/drawing/2014/main" id="{14160495-0E18-21CA-F72F-A01E9BE028D9}"/>
                </a:ext>
              </a:extLst>
            </p:cNvPr>
            <p:cNvSpPr/>
            <p:nvPr/>
          </p:nvSpPr>
          <p:spPr>
            <a:xfrm>
              <a:off x="1379128" y="3089862"/>
              <a:ext cx="23851" cy="28523"/>
            </a:xfrm>
            <a:custGeom>
              <a:avLst/>
              <a:gdLst/>
              <a:ahLst/>
              <a:cxnLst/>
              <a:rect l="l" t="t" r="r" b="b"/>
              <a:pathLst>
                <a:path w="730" h="873" extrusionOk="0">
                  <a:moveTo>
                    <a:pt x="201" y="1"/>
                  </a:moveTo>
                  <a:cubicBezTo>
                    <a:pt x="175" y="1"/>
                    <a:pt x="150" y="6"/>
                    <a:pt x="128" y="17"/>
                  </a:cubicBezTo>
                  <a:cubicBezTo>
                    <a:pt x="1" y="112"/>
                    <a:pt x="1" y="334"/>
                    <a:pt x="128" y="587"/>
                  </a:cubicBezTo>
                  <a:cubicBezTo>
                    <a:pt x="225" y="758"/>
                    <a:pt x="379" y="873"/>
                    <a:pt x="503" y="873"/>
                  </a:cubicBezTo>
                  <a:cubicBezTo>
                    <a:pt x="540" y="873"/>
                    <a:pt x="574" y="862"/>
                    <a:pt x="603" y="841"/>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024;p38">
              <a:extLst>
                <a:ext uri="{FF2B5EF4-FFF2-40B4-BE49-F238E27FC236}">
                  <a16:creationId xmlns:a16="http://schemas.microsoft.com/office/drawing/2014/main" id="{6ACE0133-D237-403E-E5B5-18F60555D9E9}"/>
                </a:ext>
              </a:extLst>
            </p:cNvPr>
            <p:cNvSpPr/>
            <p:nvPr/>
          </p:nvSpPr>
          <p:spPr>
            <a:xfrm>
              <a:off x="1427777" y="3117993"/>
              <a:ext cx="21760" cy="28098"/>
            </a:xfrm>
            <a:custGeom>
              <a:avLst/>
              <a:gdLst/>
              <a:ahLst/>
              <a:cxnLst/>
              <a:rect l="l" t="t" r="r" b="b"/>
              <a:pathLst>
                <a:path w="666" h="860" extrusionOk="0">
                  <a:moveTo>
                    <a:pt x="190" y="0"/>
                  </a:moveTo>
                  <a:cubicBezTo>
                    <a:pt x="78" y="0"/>
                    <a:pt x="0" y="78"/>
                    <a:pt x="0" y="233"/>
                  </a:cubicBezTo>
                  <a:cubicBezTo>
                    <a:pt x="0" y="455"/>
                    <a:pt x="159" y="708"/>
                    <a:pt x="349" y="803"/>
                  </a:cubicBezTo>
                  <a:cubicBezTo>
                    <a:pt x="407" y="842"/>
                    <a:pt x="459" y="860"/>
                    <a:pt x="503" y="860"/>
                  </a:cubicBezTo>
                  <a:cubicBezTo>
                    <a:pt x="604" y="860"/>
                    <a:pt x="665" y="767"/>
                    <a:pt x="665" y="613"/>
                  </a:cubicBezTo>
                  <a:cubicBezTo>
                    <a:pt x="665" y="423"/>
                    <a:pt x="539" y="138"/>
                    <a:pt x="349" y="43"/>
                  </a:cubicBezTo>
                  <a:cubicBezTo>
                    <a:pt x="292" y="14"/>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025;p38">
              <a:extLst>
                <a:ext uri="{FF2B5EF4-FFF2-40B4-BE49-F238E27FC236}">
                  <a16:creationId xmlns:a16="http://schemas.microsoft.com/office/drawing/2014/main" id="{35015A89-8FC5-6530-B3A5-FD60D1AD1465}"/>
                </a:ext>
              </a:extLst>
            </p:cNvPr>
            <p:cNvSpPr/>
            <p:nvPr/>
          </p:nvSpPr>
          <p:spPr>
            <a:xfrm>
              <a:off x="1475381" y="3145666"/>
              <a:ext cx="23818" cy="28098"/>
            </a:xfrm>
            <a:custGeom>
              <a:avLst/>
              <a:gdLst/>
              <a:ahLst/>
              <a:cxnLst/>
              <a:rect l="l" t="t" r="r" b="b"/>
              <a:pathLst>
                <a:path w="729" h="860" extrusionOk="0">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48"/>
                    <a:pt x="729" y="526"/>
                    <a:pt x="602" y="304"/>
                  </a:cubicBezTo>
                  <a:cubicBezTo>
                    <a:pt x="501" y="102"/>
                    <a:pt x="338"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026;p38">
              <a:extLst>
                <a:ext uri="{FF2B5EF4-FFF2-40B4-BE49-F238E27FC236}">
                  <a16:creationId xmlns:a16="http://schemas.microsoft.com/office/drawing/2014/main" id="{E727CCBC-5383-F59E-568D-1F0604C74558}"/>
                </a:ext>
              </a:extLst>
            </p:cNvPr>
            <p:cNvSpPr/>
            <p:nvPr/>
          </p:nvSpPr>
          <p:spPr>
            <a:xfrm>
              <a:off x="1047012" y="2990309"/>
              <a:ext cx="488389" cy="387496"/>
            </a:xfrm>
            <a:custGeom>
              <a:avLst/>
              <a:gdLst/>
              <a:ahLst/>
              <a:cxnLst/>
              <a:rect l="l" t="t" r="r" b="b"/>
              <a:pathLst>
                <a:path w="14948" h="11860" extrusionOk="0">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1"/>
                  </a:cubicBezTo>
                  <a:lnTo>
                    <a:pt x="14948" y="8923"/>
                  </a:lnTo>
                  <a:cubicBezTo>
                    <a:pt x="14948" y="8638"/>
                    <a:pt x="14758" y="8321"/>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027;p38">
              <a:extLst>
                <a:ext uri="{FF2B5EF4-FFF2-40B4-BE49-F238E27FC236}">
                  <a16:creationId xmlns:a16="http://schemas.microsoft.com/office/drawing/2014/main" id="{F9CC89E6-F18C-5BBA-3CBA-FDC89B89ED4C}"/>
                </a:ext>
              </a:extLst>
            </p:cNvPr>
            <p:cNvSpPr/>
            <p:nvPr/>
          </p:nvSpPr>
          <p:spPr>
            <a:xfrm>
              <a:off x="1071843" y="3027294"/>
              <a:ext cx="163493" cy="102461"/>
            </a:xfrm>
            <a:custGeom>
              <a:avLst/>
              <a:gdLst/>
              <a:ahLst/>
              <a:cxnLst/>
              <a:rect l="l" t="t" r="r" b="b"/>
              <a:pathLst>
                <a:path w="5004" h="3136" extrusionOk="0">
                  <a:moveTo>
                    <a:pt x="0" y="0"/>
                  </a:moveTo>
                  <a:lnTo>
                    <a:pt x="0" y="222"/>
                  </a:lnTo>
                  <a:lnTo>
                    <a:pt x="5004" y="3136"/>
                  </a:lnTo>
                  <a:lnTo>
                    <a:pt x="5004"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028;p38">
              <a:extLst>
                <a:ext uri="{FF2B5EF4-FFF2-40B4-BE49-F238E27FC236}">
                  <a16:creationId xmlns:a16="http://schemas.microsoft.com/office/drawing/2014/main" id="{944AFE07-90BD-837A-0ECC-61F389F4FB94}"/>
                </a:ext>
              </a:extLst>
            </p:cNvPr>
            <p:cNvSpPr/>
            <p:nvPr/>
          </p:nvSpPr>
          <p:spPr>
            <a:xfrm>
              <a:off x="1071843" y="3053171"/>
              <a:ext cx="163493" cy="102461"/>
            </a:xfrm>
            <a:custGeom>
              <a:avLst/>
              <a:gdLst/>
              <a:ahLst/>
              <a:cxnLst/>
              <a:rect l="l" t="t" r="r" b="b"/>
              <a:pathLst>
                <a:path w="5004" h="3136" extrusionOk="0">
                  <a:moveTo>
                    <a:pt x="0" y="0"/>
                  </a:moveTo>
                  <a:lnTo>
                    <a:pt x="0" y="253"/>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029;p38">
              <a:extLst>
                <a:ext uri="{FF2B5EF4-FFF2-40B4-BE49-F238E27FC236}">
                  <a16:creationId xmlns:a16="http://schemas.microsoft.com/office/drawing/2014/main" id="{6A95206C-E24C-8727-79A5-F2991CB2F9AF}"/>
                </a:ext>
              </a:extLst>
            </p:cNvPr>
            <p:cNvSpPr/>
            <p:nvPr/>
          </p:nvSpPr>
          <p:spPr>
            <a:xfrm>
              <a:off x="1071843" y="3080060"/>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030;p38">
              <a:extLst>
                <a:ext uri="{FF2B5EF4-FFF2-40B4-BE49-F238E27FC236}">
                  <a16:creationId xmlns:a16="http://schemas.microsoft.com/office/drawing/2014/main" id="{A260CCF2-9780-B831-34E2-7100714E8114}"/>
                </a:ext>
              </a:extLst>
            </p:cNvPr>
            <p:cNvSpPr/>
            <p:nvPr/>
          </p:nvSpPr>
          <p:spPr>
            <a:xfrm>
              <a:off x="1379128" y="3228524"/>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031;p38">
              <a:extLst>
                <a:ext uri="{FF2B5EF4-FFF2-40B4-BE49-F238E27FC236}">
                  <a16:creationId xmlns:a16="http://schemas.microsoft.com/office/drawing/2014/main" id="{9351C0A8-F96C-4780-DF79-9D8F37D5EDED}"/>
                </a:ext>
              </a:extLst>
            </p:cNvPr>
            <p:cNvSpPr/>
            <p:nvPr/>
          </p:nvSpPr>
          <p:spPr>
            <a:xfrm>
              <a:off x="1427777" y="3256165"/>
              <a:ext cx="21760" cy="28588"/>
            </a:xfrm>
            <a:custGeom>
              <a:avLst/>
              <a:gdLst/>
              <a:ahLst/>
              <a:cxnLst/>
              <a:rect l="l" t="t" r="r" b="b"/>
              <a:pathLst>
                <a:path w="666" h="875" extrusionOk="0">
                  <a:moveTo>
                    <a:pt x="187" y="1"/>
                  </a:moveTo>
                  <a:cubicBezTo>
                    <a:pt x="77" y="1"/>
                    <a:pt x="0" y="94"/>
                    <a:pt x="0" y="248"/>
                  </a:cubicBezTo>
                  <a:cubicBezTo>
                    <a:pt x="0" y="469"/>
                    <a:pt x="159" y="723"/>
                    <a:pt x="349" y="818"/>
                  </a:cubicBezTo>
                  <a:cubicBezTo>
                    <a:pt x="407" y="856"/>
                    <a:pt x="459" y="874"/>
                    <a:pt x="503" y="874"/>
                  </a:cubicBezTo>
                  <a:cubicBezTo>
                    <a:pt x="604" y="874"/>
                    <a:pt x="665" y="782"/>
                    <a:pt x="665" y="628"/>
                  </a:cubicBezTo>
                  <a:cubicBezTo>
                    <a:pt x="665" y="406"/>
                    <a:pt x="539" y="153"/>
                    <a:pt x="349" y="58"/>
                  </a:cubicBezTo>
                  <a:cubicBezTo>
                    <a:pt x="291"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032;p38">
              <a:extLst>
                <a:ext uri="{FF2B5EF4-FFF2-40B4-BE49-F238E27FC236}">
                  <a16:creationId xmlns:a16="http://schemas.microsoft.com/office/drawing/2014/main" id="{48121885-2600-F45B-22F9-E4EB5EB95F23}"/>
                </a:ext>
              </a:extLst>
            </p:cNvPr>
            <p:cNvSpPr/>
            <p:nvPr/>
          </p:nvSpPr>
          <p:spPr>
            <a:xfrm>
              <a:off x="1475381" y="328390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9" y="760"/>
                    <a:pt x="729" y="507"/>
                    <a:pt x="602" y="285"/>
                  </a:cubicBezTo>
                  <a:cubicBezTo>
                    <a:pt x="504" y="114"/>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033;p38">
              <a:extLst>
                <a:ext uri="{FF2B5EF4-FFF2-40B4-BE49-F238E27FC236}">
                  <a16:creationId xmlns:a16="http://schemas.microsoft.com/office/drawing/2014/main" id="{A84697F9-8AD5-6D39-869D-AB0853703514}"/>
                </a:ext>
              </a:extLst>
            </p:cNvPr>
            <p:cNvSpPr/>
            <p:nvPr/>
          </p:nvSpPr>
          <p:spPr>
            <a:xfrm>
              <a:off x="1047012" y="3128513"/>
              <a:ext cx="488389" cy="387790"/>
            </a:xfrm>
            <a:custGeom>
              <a:avLst/>
              <a:gdLst/>
              <a:ahLst/>
              <a:cxnLst/>
              <a:rect l="l" t="t" r="r" b="b"/>
              <a:pathLst>
                <a:path w="14948" h="11869" extrusionOk="0">
                  <a:moveTo>
                    <a:pt x="238" y="0"/>
                  </a:moveTo>
                  <a:cubicBezTo>
                    <a:pt x="94" y="0"/>
                    <a:pt x="0" y="122"/>
                    <a:pt x="0" y="323"/>
                  </a:cubicBezTo>
                  <a:lnTo>
                    <a:pt x="0" y="2920"/>
                  </a:lnTo>
                  <a:cubicBezTo>
                    <a:pt x="0" y="3205"/>
                    <a:pt x="190" y="3553"/>
                    <a:pt x="444" y="3680"/>
                  </a:cubicBezTo>
                  <a:lnTo>
                    <a:pt x="14505" y="11818"/>
                  </a:lnTo>
                  <a:cubicBezTo>
                    <a:pt x="14572" y="11852"/>
                    <a:pt x="14636" y="11868"/>
                    <a:pt x="14692" y="11868"/>
                  </a:cubicBezTo>
                  <a:cubicBezTo>
                    <a:pt x="14846" y="11868"/>
                    <a:pt x="14948" y="11751"/>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034;p38">
              <a:extLst>
                <a:ext uri="{FF2B5EF4-FFF2-40B4-BE49-F238E27FC236}">
                  <a16:creationId xmlns:a16="http://schemas.microsoft.com/office/drawing/2014/main" id="{74289E0B-3D8C-CCEB-CF63-49EF1D48F1BB}"/>
                </a:ext>
              </a:extLst>
            </p:cNvPr>
            <p:cNvSpPr/>
            <p:nvPr/>
          </p:nvSpPr>
          <p:spPr>
            <a:xfrm>
              <a:off x="1071843" y="3164911"/>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035;p38">
              <a:extLst>
                <a:ext uri="{FF2B5EF4-FFF2-40B4-BE49-F238E27FC236}">
                  <a16:creationId xmlns:a16="http://schemas.microsoft.com/office/drawing/2014/main" id="{9D3EAB5F-169A-D7D3-70B1-8F34870E8EF6}"/>
                </a:ext>
              </a:extLst>
            </p:cNvPr>
            <p:cNvSpPr/>
            <p:nvPr/>
          </p:nvSpPr>
          <p:spPr>
            <a:xfrm>
              <a:off x="1071843" y="3191800"/>
              <a:ext cx="163493" cy="102461"/>
            </a:xfrm>
            <a:custGeom>
              <a:avLst/>
              <a:gdLst/>
              <a:ahLst/>
              <a:cxnLst/>
              <a:rect l="l" t="t" r="r" b="b"/>
              <a:pathLst>
                <a:path w="5004" h="3136" extrusionOk="0">
                  <a:moveTo>
                    <a:pt x="0" y="1"/>
                  </a:moveTo>
                  <a:lnTo>
                    <a:pt x="0" y="222"/>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036;p38">
              <a:extLst>
                <a:ext uri="{FF2B5EF4-FFF2-40B4-BE49-F238E27FC236}">
                  <a16:creationId xmlns:a16="http://schemas.microsoft.com/office/drawing/2014/main" id="{5F01ABEE-5B1D-D552-EF25-F810B631C14E}"/>
                </a:ext>
              </a:extLst>
            </p:cNvPr>
            <p:cNvSpPr/>
            <p:nvPr/>
          </p:nvSpPr>
          <p:spPr>
            <a:xfrm>
              <a:off x="1071843" y="3217677"/>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037;p38">
              <a:extLst>
                <a:ext uri="{FF2B5EF4-FFF2-40B4-BE49-F238E27FC236}">
                  <a16:creationId xmlns:a16="http://schemas.microsoft.com/office/drawing/2014/main" id="{264C2E8F-C2D0-0196-73E8-E2F0817FD46A}"/>
                </a:ext>
              </a:extLst>
            </p:cNvPr>
            <p:cNvSpPr/>
            <p:nvPr/>
          </p:nvSpPr>
          <p:spPr>
            <a:xfrm>
              <a:off x="1379128" y="3366663"/>
              <a:ext cx="23851" cy="28523"/>
            </a:xfrm>
            <a:custGeom>
              <a:avLst/>
              <a:gdLst/>
              <a:ahLst/>
              <a:cxnLst/>
              <a:rect l="l" t="t" r="r" b="b"/>
              <a:pathLst>
                <a:path w="730" h="873" extrusionOk="0">
                  <a:moveTo>
                    <a:pt x="225" y="1"/>
                  </a:moveTo>
                  <a:cubicBezTo>
                    <a:pt x="189" y="1"/>
                    <a:pt x="156" y="11"/>
                    <a:pt x="128" y="32"/>
                  </a:cubicBezTo>
                  <a:cubicBezTo>
                    <a:pt x="1" y="96"/>
                    <a:pt x="1" y="349"/>
                    <a:pt x="128" y="571"/>
                  </a:cubicBezTo>
                  <a:cubicBezTo>
                    <a:pt x="232" y="754"/>
                    <a:pt x="402" y="872"/>
                    <a:pt x="529" y="872"/>
                  </a:cubicBezTo>
                  <a:cubicBezTo>
                    <a:pt x="556" y="872"/>
                    <a:pt x="581" y="867"/>
                    <a:pt x="603" y="856"/>
                  </a:cubicBezTo>
                  <a:cubicBezTo>
                    <a:pt x="729" y="761"/>
                    <a:pt x="729" y="539"/>
                    <a:pt x="603" y="317"/>
                  </a:cubicBezTo>
                  <a:cubicBezTo>
                    <a:pt x="504" y="121"/>
                    <a:pt x="349" y="1"/>
                    <a:pt x="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038;p38">
              <a:extLst>
                <a:ext uri="{FF2B5EF4-FFF2-40B4-BE49-F238E27FC236}">
                  <a16:creationId xmlns:a16="http://schemas.microsoft.com/office/drawing/2014/main" id="{F190DDC7-F473-9E8D-AEC0-B04BBE7111D7}"/>
                </a:ext>
              </a:extLst>
            </p:cNvPr>
            <p:cNvSpPr/>
            <p:nvPr/>
          </p:nvSpPr>
          <p:spPr>
            <a:xfrm>
              <a:off x="1427777" y="3394435"/>
              <a:ext cx="21760" cy="28490"/>
            </a:xfrm>
            <a:custGeom>
              <a:avLst/>
              <a:gdLst/>
              <a:ahLst/>
              <a:cxnLst/>
              <a:rect l="l" t="t" r="r" b="b"/>
              <a:pathLst>
                <a:path w="666" h="872" extrusionOk="0">
                  <a:moveTo>
                    <a:pt x="205" y="0"/>
                  </a:moveTo>
                  <a:cubicBezTo>
                    <a:pt x="85" y="0"/>
                    <a:pt x="0" y="88"/>
                    <a:pt x="0" y="228"/>
                  </a:cubicBezTo>
                  <a:cubicBezTo>
                    <a:pt x="0" y="449"/>
                    <a:pt x="159" y="734"/>
                    <a:pt x="349" y="829"/>
                  </a:cubicBezTo>
                  <a:cubicBezTo>
                    <a:pt x="406" y="858"/>
                    <a:pt x="457" y="872"/>
                    <a:pt x="501" y="872"/>
                  </a:cubicBezTo>
                  <a:cubicBezTo>
                    <a:pt x="603" y="872"/>
                    <a:pt x="665" y="794"/>
                    <a:pt x="665" y="639"/>
                  </a:cubicBezTo>
                  <a:cubicBezTo>
                    <a:pt x="665" y="418"/>
                    <a:pt x="539" y="164"/>
                    <a:pt x="349" y="38"/>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039;p38">
              <a:extLst>
                <a:ext uri="{FF2B5EF4-FFF2-40B4-BE49-F238E27FC236}">
                  <a16:creationId xmlns:a16="http://schemas.microsoft.com/office/drawing/2014/main" id="{0E7F68A9-324B-A8C8-9312-C91C45F81E48}"/>
                </a:ext>
              </a:extLst>
            </p:cNvPr>
            <p:cNvSpPr/>
            <p:nvPr/>
          </p:nvSpPr>
          <p:spPr>
            <a:xfrm>
              <a:off x="1476394" y="3422370"/>
              <a:ext cx="21760" cy="28327"/>
            </a:xfrm>
            <a:custGeom>
              <a:avLst/>
              <a:gdLst/>
              <a:ahLst/>
              <a:cxnLst/>
              <a:rect l="l" t="t" r="r" b="b"/>
              <a:pathLst>
                <a:path w="666" h="867" extrusionOk="0">
                  <a:moveTo>
                    <a:pt x="180" y="0"/>
                  </a:moveTo>
                  <a:cubicBezTo>
                    <a:pt x="69" y="0"/>
                    <a:pt x="1" y="89"/>
                    <a:pt x="1" y="228"/>
                  </a:cubicBezTo>
                  <a:cubicBezTo>
                    <a:pt x="1" y="449"/>
                    <a:pt x="127" y="703"/>
                    <a:pt x="317" y="829"/>
                  </a:cubicBezTo>
                  <a:cubicBezTo>
                    <a:pt x="368" y="855"/>
                    <a:pt x="417" y="867"/>
                    <a:pt x="461" y="867"/>
                  </a:cubicBezTo>
                  <a:cubicBezTo>
                    <a:pt x="581" y="867"/>
                    <a:pt x="666" y="778"/>
                    <a:pt x="666" y="639"/>
                  </a:cubicBezTo>
                  <a:cubicBezTo>
                    <a:pt x="666" y="418"/>
                    <a:pt x="508" y="164"/>
                    <a:pt x="317" y="38"/>
                  </a:cubicBezTo>
                  <a:cubicBezTo>
                    <a:pt x="267" y="12"/>
                    <a:pt x="220" y="0"/>
                    <a:pt x="1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040;p38">
              <a:extLst>
                <a:ext uri="{FF2B5EF4-FFF2-40B4-BE49-F238E27FC236}">
                  <a16:creationId xmlns:a16="http://schemas.microsoft.com/office/drawing/2014/main" id="{5E086F0D-45A3-FC2C-C977-2EF95EF9E75A}"/>
                </a:ext>
              </a:extLst>
            </p:cNvPr>
            <p:cNvSpPr/>
            <p:nvPr/>
          </p:nvSpPr>
          <p:spPr>
            <a:xfrm>
              <a:off x="1602641" y="1602969"/>
              <a:ext cx="473915" cy="2077252"/>
            </a:xfrm>
            <a:custGeom>
              <a:avLst/>
              <a:gdLst/>
              <a:ahLst/>
              <a:cxnLst/>
              <a:rect l="l" t="t" r="r" b="b"/>
              <a:pathLst>
                <a:path w="14505" h="63578" extrusionOk="0">
                  <a:moveTo>
                    <a:pt x="14203" y="0"/>
                  </a:moveTo>
                  <a:cubicBezTo>
                    <a:pt x="14130" y="0"/>
                    <a:pt x="14050" y="26"/>
                    <a:pt x="13966" y="81"/>
                  </a:cubicBezTo>
                  <a:lnTo>
                    <a:pt x="570" y="7809"/>
                  </a:lnTo>
                  <a:cubicBezTo>
                    <a:pt x="254" y="7967"/>
                    <a:pt x="0" y="8410"/>
                    <a:pt x="0" y="8759"/>
                  </a:cubicBezTo>
                  <a:lnTo>
                    <a:pt x="0" y="63577"/>
                  </a:lnTo>
                  <a:lnTo>
                    <a:pt x="14505" y="55217"/>
                  </a:lnTo>
                  <a:lnTo>
                    <a:pt x="14505" y="398"/>
                  </a:lnTo>
                  <a:cubicBezTo>
                    <a:pt x="14505" y="151"/>
                    <a:pt x="14378" y="0"/>
                    <a:pt x="142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041;p38">
              <a:extLst>
                <a:ext uri="{FF2B5EF4-FFF2-40B4-BE49-F238E27FC236}">
                  <a16:creationId xmlns:a16="http://schemas.microsoft.com/office/drawing/2014/main" id="{ACFF3D58-FF00-FB2F-E5F5-B1FEFCFD2E17}"/>
                </a:ext>
              </a:extLst>
            </p:cNvPr>
            <p:cNvSpPr/>
            <p:nvPr/>
          </p:nvSpPr>
          <p:spPr>
            <a:xfrm>
              <a:off x="1618160" y="1629859"/>
              <a:ext cx="442876" cy="361293"/>
            </a:xfrm>
            <a:custGeom>
              <a:avLst/>
              <a:gdLst/>
              <a:ahLst/>
              <a:cxnLst/>
              <a:rect l="l" t="t" r="r" b="b"/>
              <a:pathLst>
                <a:path w="13555" h="11058" extrusionOk="0">
                  <a:moveTo>
                    <a:pt x="13299" y="0"/>
                  </a:moveTo>
                  <a:cubicBezTo>
                    <a:pt x="13243" y="0"/>
                    <a:pt x="13179" y="16"/>
                    <a:pt x="13111" y="50"/>
                  </a:cubicBezTo>
                  <a:lnTo>
                    <a:pt x="444" y="7366"/>
                  </a:lnTo>
                  <a:cubicBezTo>
                    <a:pt x="190" y="7524"/>
                    <a:pt x="0" y="7841"/>
                    <a:pt x="0" y="8126"/>
                  </a:cubicBezTo>
                  <a:lnTo>
                    <a:pt x="0" y="10754"/>
                  </a:lnTo>
                  <a:cubicBezTo>
                    <a:pt x="0" y="10940"/>
                    <a:pt x="102" y="11057"/>
                    <a:pt x="256" y="11057"/>
                  </a:cubicBezTo>
                  <a:cubicBezTo>
                    <a:pt x="313" y="11057"/>
                    <a:pt x="376" y="11041"/>
                    <a:pt x="444" y="11008"/>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042;p38">
              <a:extLst>
                <a:ext uri="{FF2B5EF4-FFF2-40B4-BE49-F238E27FC236}">
                  <a16:creationId xmlns:a16="http://schemas.microsoft.com/office/drawing/2014/main" id="{294CAA45-B2B9-F70D-0837-38E8AD1E0AB6}"/>
                </a:ext>
              </a:extLst>
            </p:cNvPr>
            <p:cNvSpPr/>
            <p:nvPr/>
          </p:nvSpPr>
          <p:spPr>
            <a:xfrm>
              <a:off x="1618160" y="1768325"/>
              <a:ext cx="442876" cy="361064"/>
            </a:xfrm>
            <a:custGeom>
              <a:avLst/>
              <a:gdLst/>
              <a:ahLst/>
              <a:cxnLst/>
              <a:rect l="l" t="t" r="r" b="b"/>
              <a:pathLst>
                <a:path w="13555" h="11051" extrusionOk="0">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9"/>
                    <a:pt x="444" y="10981"/>
                  </a:cubicBezTo>
                  <a:lnTo>
                    <a:pt x="13111" y="3666"/>
                  </a:lnTo>
                  <a:cubicBezTo>
                    <a:pt x="13365" y="3539"/>
                    <a:pt x="13555" y="3191"/>
                    <a:pt x="13555" y="2938"/>
                  </a:cubicBezTo>
                  <a:lnTo>
                    <a:pt x="13555" y="309"/>
                  </a:lnTo>
                  <a:cubicBezTo>
                    <a:pt x="13555" y="107"/>
                    <a:pt x="13460" y="1"/>
                    <a:pt x="1331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043;p38">
              <a:extLst>
                <a:ext uri="{FF2B5EF4-FFF2-40B4-BE49-F238E27FC236}">
                  <a16:creationId xmlns:a16="http://schemas.microsoft.com/office/drawing/2014/main" id="{C1464C66-C8F9-70CA-A08E-047281D0F71D}"/>
                </a:ext>
              </a:extLst>
            </p:cNvPr>
            <p:cNvSpPr/>
            <p:nvPr/>
          </p:nvSpPr>
          <p:spPr>
            <a:xfrm>
              <a:off x="1618160" y="1906987"/>
              <a:ext cx="442876" cy="360606"/>
            </a:xfrm>
            <a:custGeom>
              <a:avLst/>
              <a:gdLst/>
              <a:ahLst/>
              <a:cxnLst/>
              <a:rect l="l" t="t" r="r" b="b"/>
              <a:pathLst>
                <a:path w="13555" h="11037" extrusionOk="0">
                  <a:moveTo>
                    <a:pt x="13314" y="0"/>
                  </a:moveTo>
                  <a:cubicBezTo>
                    <a:pt x="13254" y="0"/>
                    <a:pt x="13185" y="18"/>
                    <a:pt x="13111" y="55"/>
                  </a:cubicBezTo>
                  <a:lnTo>
                    <a:pt x="444" y="7371"/>
                  </a:lnTo>
                  <a:cubicBezTo>
                    <a:pt x="190" y="7498"/>
                    <a:pt x="0" y="7846"/>
                    <a:pt x="0" y="8099"/>
                  </a:cubicBezTo>
                  <a:lnTo>
                    <a:pt x="0" y="10728"/>
                  </a:lnTo>
                  <a:cubicBezTo>
                    <a:pt x="0" y="10930"/>
                    <a:pt x="96" y="11036"/>
                    <a:pt x="241" y="11036"/>
                  </a:cubicBezTo>
                  <a:cubicBezTo>
                    <a:pt x="301" y="11036"/>
                    <a:pt x="370" y="11018"/>
                    <a:pt x="444" y="10981"/>
                  </a:cubicBezTo>
                  <a:lnTo>
                    <a:pt x="13111" y="3666"/>
                  </a:lnTo>
                  <a:cubicBezTo>
                    <a:pt x="13365" y="3539"/>
                    <a:pt x="13555" y="3191"/>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044;p38">
              <a:extLst>
                <a:ext uri="{FF2B5EF4-FFF2-40B4-BE49-F238E27FC236}">
                  <a16:creationId xmlns:a16="http://schemas.microsoft.com/office/drawing/2014/main" id="{824902E7-3D0E-2618-EE75-32DD44F6F37C}"/>
                </a:ext>
              </a:extLst>
            </p:cNvPr>
            <p:cNvSpPr/>
            <p:nvPr/>
          </p:nvSpPr>
          <p:spPr>
            <a:xfrm>
              <a:off x="1618160" y="204515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4"/>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045;p38">
              <a:extLst>
                <a:ext uri="{FF2B5EF4-FFF2-40B4-BE49-F238E27FC236}">
                  <a16:creationId xmlns:a16="http://schemas.microsoft.com/office/drawing/2014/main" id="{F5DC5B9F-439C-AB4C-64EE-66F113D1EB97}"/>
                </a:ext>
              </a:extLst>
            </p:cNvPr>
            <p:cNvSpPr/>
            <p:nvPr/>
          </p:nvSpPr>
          <p:spPr>
            <a:xfrm>
              <a:off x="1618160" y="2183429"/>
              <a:ext cx="442876" cy="361293"/>
            </a:xfrm>
            <a:custGeom>
              <a:avLst/>
              <a:gdLst/>
              <a:ahLst/>
              <a:cxnLst/>
              <a:rect l="l" t="t" r="r" b="b"/>
              <a:pathLst>
                <a:path w="13555" h="11058" extrusionOk="0">
                  <a:moveTo>
                    <a:pt x="13299" y="0"/>
                  </a:moveTo>
                  <a:cubicBezTo>
                    <a:pt x="13243" y="0"/>
                    <a:pt x="13179" y="16"/>
                    <a:pt x="13111" y="50"/>
                  </a:cubicBezTo>
                  <a:lnTo>
                    <a:pt x="444" y="7365"/>
                  </a:lnTo>
                  <a:cubicBezTo>
                    <a:pt x="190" y="7524"/>
                    <a:pt x="0" y="7840"/>
                    <a:pt x="0" y="8126"/>
                  </a:cubicBezTo>
                  <a:lnTo>
                    <a:pt x="0" y="10754"/>
                  </a:lnTo>
                  <a:cubicBezTo>
                    <a:pt x="0" y="10939"/>
                    <a:pt x="102" y="11057"/>
                    <a:pt x="256" y="11057"/>
                  </a:cubicBezTo>
                  <a:cubicBezTo>
                    <a:pt x="313" y="11057"/>
                    <a:pt x="376" y="11041"/>
                    <a:pt x="444" y="11007"/>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046;p38">
              <a:extLst>
                <a:ext uri="{FF2B5EF4-FFF2-40B4-BE49-F238E27FC236}">
                  <a16:creationId xmlns:a16="http://schemas.microsoft.com/office/drawing/2014/main" id="{6A3423A3-6D49-8331-8BD9-DF0492F2DE1F}"/>
                </a:ext>
              </a:extLst>
            </p:cNvPr>
            <p:cNvSpPr/>
            <p:nvPr/>
          </p:nvSpPr>
          <p:spPr>
            <a:xfrm>
              <a:off x="1618160" y="2321895"/>
              <a:ext cx="442876" cy="361064"/>
            </a:xfrm>
            <a:custGeom>
              <a:avLst/>
              <a:gdLst/>
              <a:ahLst/>
              <a:cxnLst/>
              <a:rect l="l" t="t" r="r" b="b"/>
              <a:pathLst>
                <a:path w="13555" h="11051" extrusionOk="0">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1"/>
                    <a:pt x="1331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047;p38">
              <a:extLst>
                <a:ext uri="{FF2B5EF4-FFF2-40B4-BE49-F238E27FC236}">
                  <a16:creationId xmlns:a16="http://schemas.microsoft.com/office/drawing/2014/main" id="{E9BEEA59-AEF8-5E45-6E9C-F8F00A68730F}"/>
                </a:ext>
              </a:extLst>
            </p:cNvPr>
            <p:cNvSpPr/>
            <p:nvPr/>
          </p:nvSpPr>
          <p:spPr>
            <a:xfrm>
              <a:off x="1618160" y="2460557"/>
              <a:ext cx="442876" cy="360606"/>
            </a:xfrm>
            <a:custGeom>
              <a:avLst/>
              <a:gdLst/>
              <a:ahLst/>
              <a:cxnLst/>
              <a:rect l="l" t="t" r="r" b="b"/>
              <a:pathLst>
                <a:path w="13555" h="11037" extrusionOk="0">
                  <a:moveTo>
                    <a:pt x="13314" y="0"/>
                  </a:moveTo>
                  <a:cubicBezTo>
                    <a:pt x="13254" y="0"/>
                    <a:pt x="13185" y="18"/>
                    <a:pt x="13111" y="55"/>
                  </a:cubicBezTo>
                  <a:lnTo>
                    <a:pt x="444" y="7371"/>
                  </a:lnTo>
                  <a:cubicBezTo>
                    <a:pt x="190" y="7497"/>
                    <a:pt x="0" y="7846"/>
                    <a:pt x="0" y="8099"/>
                  </a:cubicBezTo>
                  <a:lnTo>
                    <a:pt x="0" y="10728"/>
                  </a:lnTo>
                  <a:cubicBezTo>
                    <a:pt x="0" y="10929"/>
                    <a:pt x="96" y="11036"/>
                    <a:pt x="241" y="11036"/>
                  </a:cubicBezTo>
                  <a:cubicBezTo>
                    <a:pt x="301" y="11036"/>
                    <a:pt x="370" y="11018"/>
                    <a:pt x="444" y="10981"/>
                  </a:cubicBezTo>
                  <a:lnTo>
                    <a:pt x="13111" y="3665"/>
                  </a:lnTo>
                  <a:cubicBezTo>
                    <a:pt x="13365" y="3539"/>
                    <a:pt x="13555" y="3190"/>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048;p38">
              <a:extLst>
                <a:ext uri="{FF2B5EF4-FFF2-40B4-BE49-F238E27FC236}">
                  <a16:creationId xmlns:a16="http://schemas.microsoft.com/office/drawing/2014/main" id="{9CE99AB0-A543-4CE9-BF60-D759D0BE3185}"/>
                </a:ext>
              </a:extLst>
            </p:cNvPr>
            <p:cNvSpPr/>
            <p:nvPr/>
          </p:nvSpPr>
          <p:spPr>
            <a:xfrm>
              <a:off x="1618160" y="259872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049;p38">
              <a:extLst>
                <a:ext uri="{FF2B5EF4-FFF2-40B4-BE49-F238E27FC236}">
                  <a16:creationId xmlns:a16="http://schemas.microsoft.com/office/drawing/2014/main" id="{A8917FB3-481D-AC3F-2C8D-159BF276D34D}"/>
                </a:ext>
              </a:extLst>
            </p:cNvPr>
            <p:cNvSpPr/>
            <p:nvPr/>
          </p:nvSpPr>
          <p:spPr>
            <a:xfrm>
              <a:off x="1618160" y="2736999"/>
              <a:ext cx="442876" cy="361260"/>
            </a:xfrm>
            <a:custGeom>
              <a:avLst/>
              <a:gdLst/>
              <a:ahLst/>
              <a:cxnLst/>
              <a:rect l="l" t="t" r="r" b="b"/>
              <a:pathLst>
                <a:path w="13555" h="11057" extrusionOk="0">
                  <a:moveTo>
                    <a:pt x="13299" y="0"/>
                  </a:moveTo>
                  <a:cubicBezTo>
                    <a:pt x="13243" y="0"/>
                    <a:pt x="13179" y="16"/>
                    <a:pt x="13111" y="50"/>
                  </a:cubicBezTo>
                  <a:lnTo>
                    <a:pt x="444" y="7365"/>
                  </a:lnTo>
                  <a:cubicBezTo>
                    <a:pt x="190" y="7524"/>
                    <a:pt x="0" y="7840"/>
                    <a:pt x="0" y="8125"/>
                  </a:cubicBezTo>
                  <a:lnTo>
                    <a:pt x="0" y="10754"/>
                  </a:lnTo>
                  <a:cubicBezTo>
                    <a:pt x="0" y="10939"/>
                    <a:pt x="102" y="11057"/>
                    <a:pt x="256" y="11057"/>
                  </a:cubicBezTo>
                  <a:cubicBezTo>
                    <a:pt x="313" y="11057"/>
                    <a:pt x="376" y="11041"/>
                    <a:pt x="444" y="11007"/>
                  </a:cubicBezTo>
                  <a:lnTo>
                    <a:pt x="13111" y="3692"/>
                  </a:lnTo>
                  <a:cubicBezTo>
                    <a:pt x="13365" y="3533"/>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050;p38">
              <a:extLst>
                <a:ext uri="{FF2B5EF4-FFF2-40B4-BE49-F238E27FC236}">
                  <a16:creationId xmlns:a16="http://schemas.microsoft.com/office/drawing/2014/main" id="{A29CC548-1D27-AAF5-B0A2-24F44999F39F}"/>
                </a:ext>
              </a:extLst>
            </p:cNvPr>
            <p:cNvSpPr/>
            <p:nvPr/>
          </p:nvSpPr>
          <p:spPr>
            <a:xfrm>
              <a:off x="1618160" y="2875465"/>
              <a:ext cx="442876" cy="361064"/>
            </a:xfrm>
            <a:custGeom>
              <a:avLst/>
              <a:gdLst/>
              <a:ahLst/>
              <a:cxnLst/>
              <a:rect l="l" t="t" r="r" b="b"/>
              <a:pathLst>
                <a:path w="13555" h="11051" extrusionOk="0">
                  <a:moveTo>
                    <a:pt x="13314" y="0"/>
                  </a:moveTo>
                  <a:cubicBezTo>
                    <a:pt x="13254" y="0"/>
                    <a:pt x="13185" y="18"/>
                    <a:pt x="13111" y="55"/>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051;p38">
              <a:extLst>
                <a:ext uri="{FF2B5EF4-FFF2-40B4-BE49-F238E27FC236}">
                  <a16:creationId xmlns:a16="http://schemas.microsoft.com/office/drawing/2014/main" id="{071210E3-B660-E317-9F71-AE6917894761}"/>
                </a:ext>
              </a:extLst>
            </p:cNvPr>
            <p:cNvSpPr/>
            <p:nvPr/>
          </p:nvSpPr>
          <p:spPr>
            <a:xfrm>
              <a:off x="1618160" y="3014127"/>
              <a:ext cx="442876" cy="360574"/>
            </a:xfrm>
            <a:custGeom>
              <a:avLst/>
              <a:gdLst/>
              <a:ahLst/>
              <a:cxnLst/>
              <a:rect l="l" t="t" r="r" b="b"/>
              <a:pathLst>
                <a:path w="13555" h="11036" extrusionOk="0">
                  <a:moveTo>
                    <a:pt x="13314" y="0"/>
                  </a:moveTo>
                  <a:cubicBezTo>
                    <a:pt x="13254" y="0"/>
                    <a:pt x="13185" y="18"/>
                    <a:pt x="13111" y="55"/>
                  </a:cubicBezTo>
                  <a:lnTo>
                    <a:pt x="444" y="7371"/>
                  </a:lnTo>
                  <a:cubicBezTo>
                    <a:pt x="190" y="7497"/>
                    <a:pt x="0" y="7846"/>
                    <a:pt x="0" y="8099"/>
                  </a:cubicBezTo>
                  <a:lnTo>
                    <a:pt x="0" y="10727"/>
                  </a:lnTo>
                  <a:cubicBezTo>
                    <a:pt x="0" y="10929"/>
                    <a:pt x="96" y="11036"/>
                    <a:pt x="241" y="11036"/>
                  </a:cubicBezTo>
                  <a:cubicBezTo>
                    <a:pt x="301" y="11036"/>
                    <a:pt x="370" y="11018"/>
                    <a:pt x="444" y="10981"/>
                  </a:cubicBezTo>
                  <a:lnTo>
                    <a:pt x="13111" y="3665"/>
                  </a:lnTo>
                  <a:cubicBezTo>
                    <a:pt x="13365" y="3539"/>
                    <a:pt x="13555" y="3190"/>
                    <a:pt x="13555" y="2937"/>
                  </a:cubicBezTo>
                  <a:lnTo>
                    <a:pt x="13555" y="308"/>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052;p38">
              <a:extLst>
                <a:ext uri="{FF2B5EF4-FFF2-40B4-BE49-F238E27FC236}">
                  <a16:creationId xmlns:a16="http://schemas.microsoft.com/office/drawing/2014/main" id="{1586156E-5B8D-5833-BB08-867065AAA616}"/>
                </a:ext>
              </a:extLst>
            </p:cNvPr>
            <p:cNvSpPr/>
            <p:nvPr/>
          </p:nvSpPr>
          <p:spPr>
            <a:xfrm>
              <a:off x="1618160" y="315229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2"/>
                    <a:pt x="444" y="10995"/>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053;p38">
              <a:extLst>
                <a:ext uri="{FF2B5EF4-FFF2-40B4-BE49-F238E27FC236}">
                  <a16:creationId xmlns:a16="http://schemas.microsoft.com/office/drawing/2014/main" id="{63762C01-A667-6B80-00F2-8D3089ADBB97}"/>
                </a:ext>
              </a:extLst>
            </p:cNvPr>
            <p:cNvSpPr/>
            <p:nvPr/>
          </p:nvSpPr>
          <p:spPr>
            <a:xfrm>
              <a:off x="1006661" y="1168980"/>
              <a:ext cx="1091621" cy="634304"/>
            </a:xfrm>
            <a:custGeom>
              <a:avLst/>
              <a:gdLst/>
              <a:ahLst/>
              <a:cxnLst/>
              <a:rect l="l" t="t" r="r" b="b"/>
              <a:pathLst>
                <a:path w="33411" h="19414" extrusionOk="0">
                  <a:moveTo>
                    <a:pt x="16183" y="0"/>
                  </a:moveTo>
                  <a:lnTo>
                    <a:pt x="0" y="9374"/>
                  </a:lnTo>
                  <a:lnTo>
                    <a:pt x="17386" y="19413"/>
                  </a:lnTo>
                  <a:lnTo>
                    <a:pt x="33411" y="10134"/>
                  </a:lnTo>
                  <a:lnTo>
                    <a:pt x="1618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054;p38">
              <a:extLst>
                <a:ext uri="{FF2B5EF4-FFF2-40B4-BE49-F238E27FC236}">
                  <a16:creationId xmlns:a16="http://schemas.microsoft.com/office/drawing/2014/main" id="{07C1726D-5B40-6657-ECF8-35481ACE25BB}"/>
                </a:ext>
              </a:extLst>
            </p:cNvPr>
            <p:cNvSpPr/>
            <p:nvPr/>
          </p:nvSpPr>
          <p:spPr>
            <a:xfrm>
              <a:off x="1180479" y="1290032"/>
              <a:ext cx="533934" cy="430460"/>
            </a:xfrm>
            <a:custGeom>
              <a:avLst/>
              <a:gdLst/>
              <a:ahLst/>
              <a:cxnLst/>
              <a:rect l="l" t="t" r="r" b="b"/>
              <a:pathLst>
                <a:path w="16342" h="13175" extrusionOk="0">
                  <a:moveTo>
                    <a:pt x="10230" y="0"/>
                  </a:moveTo>
                  <a:lnTo>
                    <a:pt x="0" y="5922"/>
                  </a:lnTo>
                  <a:lnTo>
                    <a:pt x="12510" y="13175"/>
                  </a:lnTo>
                  <a:lnTo>
                    <a:pt x="12510" y="11845"/>
                  </a:lnTo>
                  <a:lnTo>
                    <a:pt x="16342" y="3547"/>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055;p38">
              <a:extLst>
                <a:ext uri="{FF2B5EF4-FFF2-40B4-BE49-F238E27FC236}">
                  <a16:creationId xmlns:a16="http://schemas.microsoft.com/office/drawing/2014/main" id="{467BD5BA-B937-A8B5-6DCF-BA950CFC881D}"/>
                </a:ext>
              </a:extLst>
            </p:cNvPr>
            <p:cNvSpPr/>
            <p:nvPr/>
          </p:nvSpPr>
          <p:spPr>
            <a:xfrm>
              <a:off x="1180479" y="1440064"/>
              <a:ext cx="74526" cy="65214"/>
            </a:xfrm>
            <a:custGeom>
              <a:avLst/>
              <a:gdLst/>
              <a:ahLst/>
              <a:cxnLst/>
              <a:rect l="l" t="t" r="r" b="b"/>
              <a:pathLst>
                <a:path w="2281" h="1996" extrusionOk="0">
                  <a:moveTo>
                    <a:pt x="0" y="0"/>
                  </a:moveTo>
                  <a:lnTo>
                    <a:pt x="0" y="1330"/>
                  </a:lnTo>
                  <a:lnTo>
                    <a:pt x="2091" y="1995"/>
                  </a:lnTo>
                  <a:lnTo>
                    <a:pt x="2281" y="855"/>
                  </a:lnTo>
                  <a:lnTo>
                    <a:pt x="1711" y="6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056;p38">
              <a:extLst>
                <a:ext uri="{FF2B5EF4-FFF2-40B4-BE49-F238E27FC236}">
                  <a16:creationId xmlns:a16="http://schemas.microsoft.com/office/drawing/2014/main" id="{6857D5A4-2C7D-BAED-7799-9DEC5BBC0B38}"/>
                </a:ext>
              </a:extLst>
            </p:cNvPr>
            <p:cNvSpPr/>
            <p:nvPr/>
          </p:nvSpPr>
          <p:spPr>
            <a:xfrm>
              <a:off x="1589179" y="1405921"/>
              <a:ext cx="335285" cy="314571"/>
            </a:xfrm>
            <a:custGeom>
              <a:avLst/>
              <a:gdLst/>
              <a:ahLst/>
              <a:cxnLst/>
              <a:rect l="l" t="t" r="r" b="b"/>
              <a:pathLst>
                <a:path w="10262" h="9628" extrusionOk="0">
                  <a:moveTo>
                    <a:pt x="3833" y="0"/>
                  </a:moveTo>
                  <a:lnTo>
                    <a:pt x="1" y="8298"/>
                  </a:lnTo>
                  <a:lnTo>
                    <a:pt x="1" y="9628"/>
                  </a:lnTo>
                  <a:lnTo>
                    <a:pt x="10262" y="3737"/>
                  </a:lnTo>
                  <a:lnTo>
                    <a:pt x="8678" y="2819"/>
                  </a:lnTo>
                  <a:lnTo>
                    <a:pt x="3833"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057;p38">
              <a:extLst>
                <a:ext uri="{FF2B5EF4-FFF2-40B4-BE49-F238E27FC236}">
                  <a16:creationId xmlns:a16="http://schemas.microsoft.com/office/drawing/2014/main" id="{2B4C722C-B70B-AD09-5B42-E66EC9FCABCD}"/>
                </a:ext>
              </a:extLst>
            </p:cNvPr>
            <p:cNvSpPr/>
            <p:nvPr/>
          </p:nvSpPr>
          <p:spPr>
            <a:xfrm>
              <a:off x="1763030" y="1482473"/>
              <a:ext cx="161435" cy="110760"/>
            </a:xfrm>
            <a:custGeom>
              <a:avLst/>
              <a:gdLst/>
              <a:ahLst/>
              <a:cxnLst/>
              <a:rect l="l" t="t" r="r" b="b"/>
              <a:pathLst>
                <a:path w="4941" h="3390" extrusionOk="0">
                  <a:moveTo>
                    <a:pt x="1204" y="1"/>
                  </a:moveTo>
                  <a:lnTo>
                    <a:pt x="0" y="3389"/>
                  </a:lnTo>
                  <a:lnTo>
                    <a:pt x="4941" y="1394"/>
                  </a:lnTo>
                  <a:lnTo>
                    <a:pt x="4941" y="64"/>
                  </a:lnTo>
                  <a:lnTo>
                    <a:pt x="1204"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058;p38">
              <a:extLst>
                <a:ext uri="{FF2B5EF4-FFF2-40B4-BE49-F238E27FC236}">
                  <a16:creationId xmlns:a16="http://schemas.microsoft.com/office/drawing/2014/main" id="{028EC751-8A67-64DF-35AB-997313AB91EE}"/>
                </a:ext>
              </a:extLst>
            </p:cNvPr>
            <p:cNvSpPr/>
            <p:nvPr/>
          </p:nvSpPr>
          <p:spPr>
            <a:xfrm>
              <a:off x="1180479" y="1247590"/>
              <a:ext cx="743985" cy="429447"/>
            </a:xfrm>
            <a:custGeom>
              <a:avLst/>
              <a:gdLst/>
              <a:ahLst/>
              <a:cxnLst/>
              <a:rect l="l" t="t" r="r" b="b"/>
              <a:pathLst>
                <a:path w="22771" h="13144" extrusionOk="0">
                  <a:moveTo>
                    <a:pt x="10230" y="1"/>
                  </a:moveTo>
                  <a:lnTo>
                    <a:pt x="0" y="5891"/>
                  </a:lnTo>
                  <a:lnTo>
                    <a:pt x="12510" y="13144"/>
                  </a:lnTo>
                  <a:lnTo>
                    <a:pt x="22771" y="7253"/>
                  </a:lnTo>
                  <a:lnTo>
                    <a:pt x="1023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059;p38">
              <a:extLst>
                <a:ext uri="{FF2B5EF4-FFF2-40B4-BE49-F238E27FC236}">
                  <a16:creationId xmlns:a16="http://schemas.microsoft.com/office/drawing/2014/main" id="{DC0FDEA3-23B7-4CA5-0484-92E9A891A98D}"/>
                </a:ext>
              </a:extLst>
            </p:cNvPr>
            <p:cNvSpPr/>
            <p:nvPr/>
          </p:nvSpPr>
          <p:spPr>
            <a:xfrm>
              <a:off x="1370862" y="1355998"/>
              <a:ext cx="182149" cy="56164"/>
            </a:xfrm>
            <a:custGeom>
              <a:avLst/>
              <a:gdLst/>
              <a:ahLst/>
              <a:cxnLst/>
              <a:rect l="l" t="t" r="r" b="b"/>
              <a:pathLst>
                <a:path w="5575" h="1719" extrusionOk="0">
                  <a:moveTo>
                    <a:pt x="2787" y="0"/>
                  </a:moveTo>
                  <a:cubicBezTo>
                    <a:pt x="2091" y="0"/>
                    <a:pt x="1394" y="151"/>
                    <a:pt x="856" y="452"/>
                  </a:cubicBezTo>
                  <a:cubicBezTo>
                    <a:pt x="254" y="800"/>
                    <a:pt x="1" y="1275"/>
                    <a:pt x="64" y="1718"/>
                  </a:cubicBezTo>
                  <a:cubicBezTo>
                    <a:pt x="127" y="1370"/>
                    <a:pt x="412" y="1053"/>
                    <a:pt x="856" y="768"/>
                  </a:cubicBezTo>
                  <a:cubicBezTo>
                    <a:pt x="1394" y="467"/>
                    <a:pt x="2091" y="317"/>
                    <a:pt x="2787" y="317"/>
                  </a:cubicBezTo>
                  <a:cubicBezTo>
                    <a:pt x="3484" y="317"/>
                    <a:pt x="4181" y="467"/>
                    <a:pt x="4719" y="768"/>
                  </a:cubicBezTo>
                  <a:cubicBezTo>
                    <a:pt x="5163" y="1053"/>
                    <a:pt x="5416" y="1370"/>
                    <a:pt x="5479" y="1718"/>
                  </a:cubicBezTo>
                  <a:cubicBezTo>
                    <a:pt x="5574" y="1275"/>
                    <a:pt x="5321" y="800"/>
                    <a:pt x="4719" y="452"/>
                  </a:cubicBezTo>
                  <a:cubicBezTo>
                    <a:pt x="4181" y="151"/>
                    <a:pt x="3484" y="0"/>
                    <a:pt x="2787"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060;p38">
              <a:extLst>
                <a:ext uri="{FF2B5EF4-FFF2-40B4-BE49-F238E27FC236}">
                  <a16:creationId xmlns:a16="http://schemas.microsoft.com/office/drawing/2014/main" id="{C0172A03-4252-6856-58D0-3FBF2A21DD0E}"/>
                </a:ext>
              </a:extLst>
            </p:cNvPr>
            <p:cNvSpPr/>
            <p:nvPr/>
          </p:nvSpPr>
          <p:spPr>
            <a:xfrm>
              <a:off x="1372920" y="1366322"/>
              <a:ext cx="176987" cy="92398"/>
            </a:xfrm>
            <a:custGeom>
              <a:avLst/>
              <a:gdLst/>
              <a:ahLst/>
              <a:cxnLst/>
              <a:rect l="l" t="t" r="r" b="b"/>
              <a:pathLst>
                <a:path w="5417" h="2828" extrusionOk="0">
                  <a:moveTo>
                    <a:pt x="2724" y="1"/>
                  </a:moveTo>
                  <a:cubicBezTo>
                    <a:pt x="2028" y="1"/>
                    <a:pt x="1331" y="151"/>
                    <a:pt x="793" y="452"/>
                  </a:cubicBezTo>
                  <a:cubicBezTo>
                    <a:pt x="318" y="737"/>
                    <a:pt x="64" y="1054"/>
                    <a:pt x="1" y="1402"/>
                  </a:cubicBezTo>
                  <a:cubicBezTo>
                    <a:pt x="64" y="1751"/>
                    <a:pt x="349" y="2099"/>
                    <a:pt x="793" y="2352"/>
                  </a:cubicBezTo>
                  <a:cubicBezTo>
                    <a:pt x="1331" y="2669"/>
                    <a:pt x="2028" y="2827"/>
                    <a:pt x="2724" y="2827"/>
                  </a:cubicBezTo>
                  <a:cubicBezTo>
                    <a:pt x="3421" y="2827"/>
                    <a:pt x="4118" y="2669"/>
                    <a:pt x="4656" y="2352"/>
                  </a:cubicBezTo>
                  <a:cubicBezTo>
                    <a:pt x="5100" y="2099"/>
                    <a:pt x="5353" y="1751"/>
                    <a:pt x="5416" y="1402"/>
                  </a:cubicBezTo>
                  <a:cubicBezTo>
                    <a:pt x="5353" y="1054"/>
                    <a:pt x="5100" y="737"/>
                    <a:pt x="4656" y="452"/>
                  </a:cubicBezTo>
                  <a:cubicBezTo>
                    <a:pt x="4118" y="151"/>
                    <a:pt x="3421" y="1"/>
                    <a:pt x="272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061;p38">
              <a:extLst>
                <a:ext uri="{FF2B5EF4-FFF2-40B4-BE49-F238E27FC236}">
                  <a16:creationId xmlns:a16="http://schemas.microsoft.com/office/drawing/2014/main" id="{E5161746-3A66-CB3E-5166-50BFB8CF3E3A}"/>
                </a:ext>
              </a:extLst>
            </p:cNvPr>
            <p:cNvSpPr/>
            <p:nvPr/>
          </p:nvSpPr>
          <p:spPr>
            <a:xfrm>
              <a:off x="1307739" y="1415233"/>
              <a:ext cx="142844" cy="82792"/>
            </a:xfrm>
            <a:custGeom>
              <a:avLst/>
              <a:gdLst/>
              <a:ahLst/>
              <a:cxnLst/>
              <a:rect l="l" t="t" r="r" b="b"/>
              <a:pathLst>
                <a:path w="4372"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062;p38">
              <a:extLst>
                <a:ext uri="{FF2B5EF4-FFF2-40B4-BE49-F238E27FC236}">
                  <a16:creationId xmlns:a16="http://schemas.microsoft.com/office/drawing/2014/main" id="{21B23139-1D83-D272-53B5-88FB86025E20}"/>
                </a:ext>
              </a:extLst>
            </p:cNvPr>
            <p:cNvSpPr/>
            <p:nvPr/>
          </p:nvSpPr>
          <p:spPr>
            <a:xfrm>
              <a:off x="1284998" y="1428661"/>
              <a:ext cx="142811" cy="81779"/>
            </a:xfrm>
            <a:custGeom>
              <a:avLst/>
              <a:gdLst/>
              <a:ahLst/>
              <a:cxnLst/>
              <a:rect l="l" t="t" r="r" b="b"/>
              <a:pathLst>
                <a:path w="4371" h="2503" extrusionOk="0">
                  <a:moveTo>
                    <a:pt x="380" y="1"/>
                  </a:moveTo>
                  <a:lnTo>
                    <a:pt x="0" y="223"/>
                  </a:lnTo>
                  <a:lnTo>
                    <a:pt x="3990" y="2503"/>
                  </a:lnTo>
                  <a:lnTo>
                    <a:pt x="4370"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063;p38">
              <a:extLst>
                <a:ext uri="{FF2B5EF4-FFF2-40B4-BE49-F238E27FC236}">
                  <a16:creationId xmlns:a16="http://schemas.microsoft.com/office/drawing/2014/main" id="{48557093-DA08-4179-3DBB-98C8183CE5D2}"/>
                </a:ext>
              </a:extLst>
            </p:cNvPr>
            <p:cNvSpPr/>
            <p:nvPr/>
          </p:nvSpPr>
          <p:spPr>
            <a:xfrm>
              <a:off x="1262226" y="1442122"/>
              <a:ext cx="142811" cy="81779"/>
            </a:xfrm>
            <a:custGeom>
              <a:avLst/>
              <a:gdLst/>
              <a:ahLst/>
              <a:cxnLst/>
              <a:rect l="l" t="t" r="r" b="b"/>
              <a:pathLst>
                <a:path w="4371" h="2503" extrusionOk="0">
                  <a:moveTo>
                    <a:pt x="380" y="1"/>
                  </a:moveTo>
                  <a:lnTo>
                    <a:pt x="0" y="222"/>
                  </a:lnTo>
                  <a:lnTo>
                    <a:pt x="3991" y="2503"/>
                  </a:lnTo>
                  <a:lnTo>
                    <a:pt x="4371" y="2281"/>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064;p38">
              <a:extLst>
                <a:ext uri="{FF2B5EF4-FFF2-40B4-BE49-F238E27FC236}">
                  <a16:creationId xmlns:a16="http://schemas.microsoft.com/office/drawing/2014/main" id="{20791B0B-3E44-610F-7ACA-C4089A1453CE}"/>
                </a:ext>
              </a:extLst>
            </p:cNvPr>
            <p:cNvSpPr/>
            <p:nvPr/>
          </p:nvSpPr>
          <p:spPr>
            <a:xfrm>
              <a:off x="1516745" y="1290032"/>
              <a:ext cx="141799" cy="81779"/>
            </a:xfrm>
            <a:custGeom>
              <a:avLst/>
              <a:gdLst/>
              <a:ahLst/>
              <a:cxnLst/>
              <a:rect l="l" t="t" r="r" b="b"/>
              <a:pathLst>
                <a:path w="4340" h="2503" extrusionOk="0">
                  <a:moveTo>
                    <a:pt x="349" y="0"/>
                  </a:moveTo>
                  <a:lnTo>
                    <a:pt x="1" y="222"/>
                  </a:lnTo>
                  <a:lnTo>
                    <a:pt x="3991" y="2502"/>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065;p38">
              <a:extLst>
                <a:ext uri="{FF2B5EF4-FFF2-40B4-BE49-F238E27FC236}">
                  <a16:creationId xmlns:a16="http://schemas.microsoft.com/office/drawing/2014/main" id="{C52248CF-0132-2580-7BBF-FD386D2B9603}"/>
                </a:ext>
              </a:extLst>
            </p:cNvPr>
            <p:cNvSpPr/>
            <p:nvPr/>
          </p:nvSpPr>
          <p:spPr>
            <a:xfrm>
              <a:off x="1494004" y="1303493"/>
              <a:ext cx="141766" cy="81747"/>
            </a:xfrm>
            <a:custGeom>
              <a:avLst/>
              <a:gdLst/>
              <a:ahLst/>
              <a:cxnLst/>
              <a:rect l="l" t="t" r="r" b="b"/>
              <a:pathLst>
                <a:path w="4339" h="2502" extrusionOk="0">
                  <a:moveTo>
                    <a:pt x="349" y="0"/>
                  </a:moveTo>
                  <a:lnTo>
                    <a:pt x="0" y="222"/>
                  </a:lnTo>
                  <a:lnTo>
                    <a:pt x="3990" y="2502"/>
                  </a:lnTo>
                  <a:lnTo>
                    <a:pt x="4339" y="2280"/>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066;p38">
              <a:extLst>
                <a:ext uri="{FF2B5EF4-FFF2-40B4-BE49-F238E27FC236}">
                  <a16:creationId xmlns:a16="http://schemas.microsoft.com/office/drawing/2014/main" id="{38640DB3-DC73-8550-197D-A30642BA8AB8}"/>
                </a:ext>
              </a:extLst>
            </p:cNvPr>
            <p:cNvSpPr/>
            <p:nvPr/>
          </p:nvSpPr>
          <p:spPr>
            <a:xfrm>
              <a:off x="1471232" y="1316921"/>
              <a:ext cx="141799" cy="81779"/>
            </a:xfrm>
            <a:custGeom>
              <a:avLst/>
              <a:gdLst/>
              <a:ahLst/>
              <a:cxnLst/>
              <a:rect l="l" t="t" r="r" b="b"/>
              <a:pathLst>
                <a:path w="4340" h="2503" extrusionOk="0">
                  <a:moveTo>
                    <a:pt x="349" y="1"/>
                  </a:moveTo>
                  <a:lnTo>
                    <a:pt x="0" y="191"/>
                  </a:lnTo>
                  <a:lnTo>
                    <a:pt x="3991" y="2503"/>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067;p38">
              <a:extLst>
                <a:ext uri="{FF2B5EF4-FFF2-40B4-BE49-F238E27FC236}">
                  <a16:creationId xmlns:a16="http://schemas.microsoft.com/office/drawing/2014/main" id="{2E847ED3-9FC7-F11F-795B-94BA13F55F26}"/>
                </a:ext>
              </a:extLst>
            </p:cNvPr>
            <p:cNvSpPr/>
            <p:nvPr/>
          </p:nvSpPr>
          <p:spPr>
            <a:xfrm>
              <a:off x="1558141" y="1464634"/>
              <a:ext cx="183195" cy="56164"/>
            </a:xfrm>
            <a:custGeom>
              <a:avLst/>
              <a:gdLst/>
              <a:ahLst/>
              <a:cxnLst/>
              <a:rect l="l" t="t" r="r" b="b"/>
              <a:pathLst>
                <a:path w="5607" h="1719" extrusionOk="0">
                  <a:moveTo>
                    <a:pt x="2803" y="0"/>
                  </a:moveTo>
                  <a:cubicBezTo>
                    <a:pt x="2107" y="0"/>
                    <a:pt x="1410" y="151"/>
                    <a:pt x="887" y="452"/>
                  </a:cubicBezTo>
                  <a:cubicBezTo>
                    <a:pt x="286" y="800"/>
                    <a:pt x="1" y="1275"/>
                    <a:pt x="96" y="1719"/>
                  </a:cubicBezTo>
                  <a:cubicBezTo>
                    <a:pt x="159" y="1370"/>
                    <a:pt x="412" y="1053"/>
                    <a:pt x="887" y="768"/>
                  </a:cubicBezTo>
                  <a:cubicBezTo>
                    <a:pt x="1410" y="468"/>
                    <a:pt x="2107" y="317"/>
                    <a:pt x="2803" y="317"/>
                  </a:cubicBezTo>
                  <a:cubicBezTo>
                    <a:pt x="3500" y="317"/>
                    <a:pt x="4197" y="468"/>
                    <a:pt x="4719" y="768"/>
                  </a:cubicBezTo>
                  <a:cubicBezTo>
                    <a:pt x="5194" y="1053"/>
                    <a:pt x="5448" y="1370"/>
                    <a:pt x="5511" y="1719"/>
                  </a:cubicBezTo>
                  <a:cubicBezTo>
                    <a:pt x="5606" y="1275"/>
                    <a:pt x="5321" y="800"/>
                    <a:pt x="4719" y="452"/>
                  </a:cubicBezTo>
                  <a:cubicBezTo>
                    <a:pt x="4197" y="151"/>
                    <a:pt x="3500" y="0"/>
                    <a:pt x="2803"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068;p38">
              <a:extLst>
                <a:ext uri="{FF2B5EF4-FFF2-40B4-BE49-F238E27FC236}">
                  <a16:creationId xmlns:a16="http://schemas.microsoft.com/office/drawing/2014/main" id="{61515304-DA2F-B2FE-397F-13819C025B72}"/>
                </a:ext>
              </a:extLst>
            </p:cNvPr>
            <p:cNvSpPr/>
            <p:nvPr/>
          </p:nvSpPr>
          <p:spPr>
            <a:xfrm>
              <a:off x="1561244" y="1474991"/>
              <a:ext cx="176987" cy="91581"/>
            </a:xfrm>
            <a:custGeom>
              <a:avLst/>
              <a:gdLst/>
              <a:ahLst/>
              <a:cxnLst/>
              <a:rect l="l" t="t" r="r" b="b"/>
              <a:pathLst>
                <a:path w="5417" h="2803" extrusionOk="0">
                  <a:moveTo>
                    <a:pt x="2708" y="0"/>
                  </a:moveTo>
                  <a:cubicBezTo>
                    <a:pt x="2012" y="0"/>
                    <a:pt x="1315" y="151"/>
                    <a:pt x="792" y="451"/>
                  </a:cubicBezTo>
                  <a:cubicBezTo>
                    <a:pt x="317" y="736"/>
                    <a:pt x="64" y="1053"/>
                    <a:pt x="1" y="1402"/>
                  </a:cubicBezTo>
                  <a:cubicBezTo>
                    <a:pt x="64" y="1750"/>
                    <a:pt x="317" y="2098"/>
                    <a:pt x="792" y="2352"/>
                  </a:cubicBezTo>
                  <a:cubicBezTo>
                    <a:pt x="1315" y="2652"/>
                    <a:pt x="2012" y="2803"/>
                    <a:pt x="2708" y="2803"/>
                  </a:cubicBezTo>
                  <a:cubicBezTo>
                    <a:pt x="3405" y="2803"/>
                    <a:pt x="4102" y="2652"/>
                    <a:pt x="4624" y="2352"/>
                  </a:cubicBezTo>
                  <a:cubicBezTo>
                    <a:pt x="5099" y="2098"/>
                    <a:pt x="5353" y="1750"/>
                    <a:pt x="5416" y="1402"/>
                  </a:cubicBezTo>
                  <a:cubicBezTo>
                    <a:pt x="5353" y="1053"/>
                    <a:pt x="5099" y="736"/>
                    <a:pt x="4624" y="451"/>
                  </a:cubicBezTo>
                  <a:cubicBezTo>
                    <a:pt x="4102" y="151"/>
                    <a:pt x="3405" y="0"/>
                    <a:pt x="27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069;p38">
              <a:extLst>
                <a:ext uri="{FF2B5EF4-FFF2-40B4-BE49-F238E27FC236}">
                  <a16:creationId xmlns:a16="http://schemas.microsoft.com/office/drawing/2014/main" id="{3BF7008F-6060-9C93-41CA-8071EBE01C7E}"/>
                </a:ext>
              </a:extLst>
            </p:cNvPr>
            <p:cNvSpPr/>
            <p:nvPr/>
          </p:nvSpPr>
          <p:spPr>
            <a:xfrm>
              <a:off x="1496063" y="1523869"/>
              <a:ext cx="141799" cy="82825"/>
            </a:xfrm>
            <a:custGeom>
              <a:avLst/>
              <a:gdLst/>
              <a:ahLst/>
              <a:cxnLst/>
              <a:rect l="l" t="t" r="r" b="b"/>
              <a:pathLst>
                <a:path w="4340" h="2535" extrusionOk="0">
                  <a:moveTo>
                    <a:pt x="381" y="1"/>
                  </a:moveTo>
                  <a:lnTo>
                    <a:pt x="1" y="222"/>
                  </a:lnTo>
                  <a:lnTo>
                    <a:pt x="3991" y="2534"/>
                  </a:lnTo>
                  <a:lnTo>
                    <a:pt x="4339" y="2312"/>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070;p38">
              <a:extLst>
                <a:ext uri="{FF2B5EF4-FFF2-40B4-BE49-F238E27FC236}">
                  <a16:creationId xmlns:a16="http://schemas.microsoft.com/office/drawing/2014/main" id="{CEFDB1E8-265F-2424-551D-B1DFD9260374}"/>
                </a:ext>
              </a:extLst>
            </p:cNvPr>
            <p:cNvSpPr/>
            <p:nvPr/>
          </p:nvSpPr>
          <p:spPr>
            <a:xfrm>
              <a:off x="1473290" y="1537330"/>
              <a:ext cx="141799" cy="81779"/>
            </a:xfrm>
            <a:custGeom>
              <a:avLst/>
              <a:gdLst/>
              <a:ahLst/>
              <a:cxnLst/>
              <a:rect l="l" t="t" r="r" b="b"/>
              <a:pathLst>
                <a:path w="4340" h="2503" extrusionOk="0">
                  <a:moveTo>
                    <a:pt x="349" y="0"/>
                  </a:moveTo>
                  <a:lnTo>
                    <a:pt x="1" y="222"/>
                  </a:lnTo>
                  <a:lnTo>
                    <a:pt x="3991" y="2502"/>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071;p38">
              <a:extLst>
                <a:ext uri="{FF2B5EF4-FFF2-40B4-BE49-F238E27FC236}">
                  <a16:creationId xmlns:a16="http://schemas.microsoft.com/office/drawing/2014/main" id="{A2D7422E-29E7-9EE9-0B17-67C1CB9E8993}"/>
                </a:ext>
              </a:extLst>
            </p:cNvPr>
            <p:cNvSpPr/>
            <p:nvPr/>
          </p:nvSpPr>
          <p:spPr>
            <a:xfrm>
              <a:off x="1450550" y="1550758"/>
              <a:ext cx="141766" cy="81779"/>
            </a:xfrm>
            <a:custGeom>
              <a:avLst/>
              <a:gdLst/>
              <a:ahLst/>
              <a:cxnLst/>
              <a:rect l="l" t="t" r="r" b="b"/>
              <a:pathLst>
                <a:path w="4339" h="2503" extrusionOk="0">
                  <a:moveTo>
                    <a:pt x="348" y="1"/>
                  </a:moveTo>
                  <a:lnTo>
                    <a:pt x="0" y="191"/>
                  </a:lnTo>
                  <a:lnTo>
                    <a:pt x="3990" y="2503"/>
                  </a:lnTo>
                  <a:lnTo>
                    <a:pt x="4339" y="2281"/>
                  </a:lnTo>
                  <a:lnTo>
                    <a:pt x="348"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072;p38">
              <a:extLst>
                <a:ext uri="{FF2B5EF4-FFF2-40B4-BE49-F238E27FC236}">
                  <a16:creationId xmlns:a16="http://schemas.microsoft.com/office/drawing/2014/main" id="{B455A2B9-527C-B7F8-1323-9CF489B505F0}"/>
                </a:ext>
              </a:extLst>
            </p:cNvPr>
            <p:cNvSpPr/>
            <p:nvPr/>
          </p:nvSpPr>
          <p:spPr>
            <a:xfrm>
              <a:off x="1704056" y="1398668"/>
              <a:ext cx="142811" cy="81779"/>
            </a:xfrm>
            <a:custGeom>
              <a:avLst/>
              <a:gdLst/>
              <a:ahLst/>
              <a:cxnLst/>
              <a:rect l="l" t="t" r="r" b="b"/>
              <a:pathLst>
                <a:path w="4371" h="2503" extrusionOk="0">
                  <a:moveTo>
                    <a:pt x="380" y="1"/>
                  </a:moveTo>
                  <a:lnTo>
                    <a:pt x="0" y="222"/>
                  </a:lnTo>
                  <a:lnTo>
                    <a:pt x="3990" y="2502"/>
                  </a:lnTo>
                  <a:lnTo>
                    <a:pt x="4370"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073;p38">
              <a:extLst>
                <a:ext uri="{FF2B5EF4-FFF2-40B4-BE49-F238E27FC236}">
                  <a16:creationId xmlns:a16="http://schemas.microsoft.com/office/drawing/2014/main" id="{E01AAD5D-7615-FAF6-A860-A4DDC941B56B}"/>
                </a:ext>
              </a:extLst>
            </p:cNvPr>
            <p:cNvSpPr/>
            <p:nvPr/>
          </p:nvSpPr>
          <p:spPr>
            <a:xfrm>
              <a:off x="1681283" y="1412129"/>
              <a:ext cx="142811" cy="81779"/>
            </a:xfrm>
            <a:custGeom>
              <a:avLst/>
              <a:gdLst/>
              <a:ahLst/>
              <a:cxnLst/>
              <a:rect l="l" t="t" r="r" b="b"/>
              <a:pathLst>
                <a:path w="4371" h="2503" extrusionOk="0">
                  <a:moveTo>
                    <a:pt x="380" y="0"/>
                  </a:moveTo>
                  <a:lnTo>
                    <a:pt x="0" y="190"/>
                  </a:lnTo>
                  <a:lnTo>
                    <a:pt x="3991" y="2502"/>
                  </a:lnTo>
                  <a:lnTo>
                    <a:pt x="4371" y="2280"/>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074;p38">
              <a:extLst>
                <a:ext uri="{FF2B5EF4-FFF2-40B4-BE49-F238E27FC236}">
                  <a16:creationId xmlns:a16="http://schemas.microsoft.com/office/drawing/2014/main" id="{15E54D93-2E1C-A190-57E0-75E13A87EF92}"/>
                </a:ext>
              </a:extLst>
            </p:cNvPr>
            <p:cNvSpPr/>
            <p:nvPr/>
          </p:nvSpPr>
          <p:spPr>
            <a:xfrm>
              <a:off x="1658511" y="1424545"/>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075;p38">
              <a:extLst>
                <a:ext uri="{FF2B5EF4-FFF2-40B4-BE49-F238E27FC236}">
                  <a16:creationId xmlns:a16="http://schemas.microsoft.com/office/drawing/2014/main" id="{D4856DBA-04E2-2FCB-B9E1-D3479377198A}"/>
                </a:ext>
              </a:extLst>
            </p:cNvPr>
            <p:cNvSpPr/>
            <p:nvPr/>
          </p:nvSpPr>
          <p:spPr>
            <a:xfrm>
              <a:off x="2164477" y="1840498"/>
              <a:ext cx="523609" cy="2196703"/>
            </a:xfrm>
            <a:custGeom>
              <a:avLst/>
              <a:gdLst/>
              <a:ahLst/>
              <a:cxnLst/>
              <a:rect l="l" t="t" r="r" b="b"/>
              <a:pathLst>
                <a:path w="16026" h="67234" extrusionOk="0">
                  <a:moveTo>
                    <a:pt x="16025" y="0"/>
                  </a:moveTo>
                  <a:lnTo>
                    <a:pt x="1" y="9279"/>
                  </a:lnTo>
                  <a:lnTo>
                    <a:pt x="1" y="67233"/>
                  </a:lnTo>
                  <a:lnTo>
                    <a:pt x="16025" y="57954"/>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076;p38">
              <a:extLst>
                <a:ext uri="{FF2B5EF4-FFF2-40B4-BE49-F238E27FC236}">
                  <a16:creationId xmlns:a16="http://schemas.microsoft.com/office/drawing/2014/main" id="{A348CEF0-B90F-A1B6-4586-03E160B03BE8}"/>
                </a:ext>
              </a:extLst>
            </p:cNvPr>
            <p:cNvSpPr/>
            <p:nvPr/>
          </p:nvSpPr>
          <p:spPr>
            <a:xfrm>
              <a:off x="1596433" y="1815667"/>
              <a:ext cx="568077" cy="2221534"/>
            </a:xfrm>
            <a:custGeom>
              <a:avLst/>
              <a:gdLst/>
              <a:ahLst/>
              <a:cxnLst/>
              <a:rect l="l" t="t" r="r" b="b"/>
              <a:pathLst>
                <a:path w="17387" h="67994" extrusionOk="0">
                  <a:moveTo>
                    <a:pt x="0" y="0"/>
                  </a:moveTo>
                  <a:lnTo>
                    <a:pt x="0" y="57954"/>
                  </a:lnTo>
                  <a:lnTo>
                    <a:pt x="17387" y="67993"/>
                  </a:lnTo>
                  <a:lnTo>
                    <a:pt x="17387" y="10039"/>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077;p38">
              <a:extLst>
                <a:ext uri="{FF2B5EF4-FFF2-40B4-BE49-F238E27FC236}">
                  <a16:creationId xmlns:a16="http://schemas.microsoft.com/office/drawing/2014/main" id="{CF230C01-6ABF-3C9A-34B1-EA02F6D2F036}"/>
                </a:ext>
              </a:extLst>
            </p:cNvPr>
            <p:cNvSpPr/>
            <p:nvPr/>
          </p:nvSpPr>
          <p:spPr>
            <a:xfrm>
              <a:off x="1621264" y="1920023"/>
              <a:ext cx="518415" cy="2102671"/>
            </a:xfrm>
            <a:custGeom>
              <a:avLst/>
              <a:gdLst/>
              <a:ahLst/>
              <a:cxnLst/>
              <a:rect l="l" t="t" r="r" b="b"/>
              <a:pathLst>
                <a:path w="15867" h="64356" extrusionOk="0">
                  <a:moveTo>
                    <a:pt x="293" y="1"/>
                  </a:moveTo>
                  <a:cubicBezTo>
                    <a:pt x="113" y="1"/>
                    <a:pt x="0" y="136"/>
                    <a:pt x="0" y="385"/>
                  </a:cubicBezTo>
                  <a:lnTo>
                    <a:pt x="0" y="55204"/>
                  </a:lnTo>
                  <a:lnTo>
                    <a:pt x="15867" y="64356"/>
                  </a:lnTo>
                  <a:lnTo>
                    <a:pt x="15867" y="9569"/>
                  </a:lnTo>
                  <a:cubicBezTo>
                    <a:pt x="15867" y="9220"/>
                    <a:pt x="15645" y="8777"/>
                    <a:pt x="15328" y="8619"/>
                  </a:cubicBezTo>
                  <a:lnTo>
                    <a:pt x="539" y="68"/>
                  </a:lnTo>
                  <a:cubicBezTo>
                    <a:pt x="448" y="23"/>
                    <a:pt x="365" y="1"/>
                    <a:pt x="2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078;p38">
              <a:extLst>
                <a:ext uri="{FF2B5EF4-FFF2-40B4-BE49-F238E27FC236}">
                  <a16:creationId xmlns:a16="http://schemas.microsoft.com/office/drawing/2014/main" id="{97A1DA9C-87CE-79F5-240F-84BB1FB4CFD1}"/>
                </a:ext>
              </a:extLst>
            </p:cNvPr>
            <p:cNvSpPr/>
            <p:nvPr/>
          </p:nvSpPr>
          <p:spPr>
            <a:xfrm>
              <a:off x="1636783" y="1946488"/>
              <a:ext cx="487376" cy="387790"/>
            </a:xfrm>
            <a:custGeom>
              <a:avLst/>
              <a:gdLst/>
              <a:ahLst/>
              <a:cxnLst/>
              <a:rect l="l" t="t" r="r" b="b"/>
              <a:pathLst>
                <a:path w="14917" h="11869" extrusionOk="0">
                  <a:moveTo>
                    <a:pt x="244" y="0"/>
                  </a:moveTo>
                  <a:cubicBezTo>
                    <a:pt x="102" y="0"/>
                    <a:pt x="1" y="118"/>
                    <a:pt x="1" y="303"/>
                  </a:cubicBezTo>
                  <a:lnTo>
                    <a:pt x="1" y="2932"/>
                  </a:lnTo>
                  <a:cubicBezTo>
                    <a:pt x="1" y="3217"/>
                    <a:pt x="191" y="3533"/>
                    <a:pt x="412" y="3692"/>
                  </a:cubicBezTo>
                  <a:lnTo>
                    <a:pt x="14505" y="11799"/>
                  </a:lnTo>
                  <a:cubicBezTo>
                    <a:pt x="14572" y="11847"/>
                    <a:pt x="14637" y="11869"/>
                    <a:pt x="14694" y="11869"/>
                  </a:cubicBezTo>
                  <a:cubicBezTo>
                    <a:pt x="14824" y="11869"/>
                    <a:pt x="14917" y="11754"/>
                    <a:pt x="14917" y="11577"/>
                  </a:cubicBezTo>
                  <a:lnTo>
                    <a:pt x="14917" y="8949"/>
                  </a:lnTo>
                  <a:cubicBezTo>
                    <a:pt x="14917" y="8664"/>
                    <a:pt x="14727" y="8315"/>
                    <a:pt x="14505" y="8189"/>
                  </a:cubicBezTo>
                  <a:lnTo>
                    <a:pt x="412" y="50"/>
                  </a:lnTo>
                  <a:cubicBezTo>
                    <a:pt x="353" y="16"/>
                    <a:pt x="296" y="0"/>
                    <a:pt x="24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079;p38">
              <a:extLst>
                <a:ext uri="{FF2B5EF4-FFF2-40B4-BE49-F238E27FC236}">
                  <a16:creationId xmlns:a16="http://schemas.microsoft.com/office/drawing/2014/main" id="{0F980967-9BE3-9FBC-3464-55841E72EFBF}"/>
                </a:ext>
              </a:extLst>
            </p:cNvPr>
            <p:cNvSpPr/>
            <p:nvPr/>
          </p:nvSpPr>
          <p:spPr>
            <a:xfrm>
              <a:off x="1660569" y="1983277"/>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080;p38">
              <a:extLst>
                <a:ext uri="{FF2B5EF4-FFF2-40B4-BE49-F238E27FC236}">
                  <a16:creationId xmlns:a16="http://schemas.microsoft.com/office/drawing/2014/main" id="{CF6B612A-F5C4-B16C-0F77-0F91DB04B51F}"/>
                </a:ext>
              </a:extLst>
            </p:cNvPr>
            <p:cNvSpPr/>
            <p:nvPr/>
          </p:nvSpPr>
          <p:spPr>
            <a:xfrm>
              <a:off x="1660569" y="2010166"/>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081;p38">
              <a:extLst>
                <a:ext uri="{FF2B5EF4-FFF2-40B4-BE49-F238E27FC236}">
                  <a16:creationId xmlns:a16="http://schemas.microsoft.com/office/drawing/2014/main" id="{73F5D5ED-1EFC-3C74-E311-B6D365E8025A}"/>
                </a:ext>
              </a:extLst>
            </p:cNvPr>
            <p:cNvSpPr/>
            <p:nvPr/>
          </p:nvSpPr>
          <p:spPr>
            <a:xfrm>
              <a:off x="1660569" y="203604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082;p38">
              <a:extLst>
                <a:ext uri="{FF2B5EF4-FFF2-40B4-BE49-F238E27FC236}">
                  <a16:creationId xmlns:a16="http://schemas.microsoft.com/office/drawing/2014/main" id="{1B06D943-7A38-41B2-C74C-E34A63308DBC}"/>
                </a:ext>
              </a:extLst>
            </p:cNvPr>
            <p:cNvSpPr/>
            <p:nvPr/>
          </p:nvSpPr>
          <p:spPr>
            <a:xfrm>
              <a:off x="1968932" y="2184866"/>
              <a:ext cx="22773" cy="28327"/>
            </a:xfrm>
            <a:custGeom>
              <a:avLst/>
              <a:gdLst/>
              <a:ahLst/>
              <a:cxnLst/>
              <a:rect l="l" t="t" r="r" b="b"/>
              <a:pathLst>
                <a:path w="697" h="867" extrusionOk="0">
                  <a:moveTo>
                    <a:pt x="205" y="0"/>
                  </a:moveTo>
                  <a:cubicBezTo>
                    <a:pt x="85" y="0"/>
                    <a:pt x="0" y="89"/>
                    <a:pt x="0" y="228"/>
                  </a:cubicBezTo>
                  <a:cubicBezTo>
                    <a:pt x="0" y="449"/>
                    <a:pt x="159" y="703"/>
                    <a:pt x="349" y="829"/>
                  </a:cubicBezTo>
                  <a:cubicBezTo>
                    <a:pt x="400" y="855"/>
                    <a:pt x="448" y="867"/>
                    <a:pt x="492" y="867"/>
                  </a:cubicBezTo>
                  <a:cubicBezTo>
                    <a:pt x="612" y="867"/>
                    <a:pt x="697" y="778"/>
                    <a:pt x="697" y="639"/>
                  </a:cubicBezTo>
                  <a:cubicBezTo>
                    <a:pt x="697" y="418"/>
                    <a:pt x="539" y="164"/>
                    <a:pt x="349" y="38"/>
                  </a:cubicBezTo>
                  <a:cubicBezTo>
                    <a:pt x="298" y="12"/>
                    <a:pt x="249"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083;p38">
              <a:extLst>
                <a:ext uri="{FF2B5EF4-FFF2-40B4-BE49-F238E27FC236}">
                  <a16:creationId xmlns:a16="http://schemas.microsoft.com/office/drawing/2014/main" id="{24FA67EE-411E-6603-E7D6-2D0F51BDE89E}"/>
                </a:ext>
              </a:extLst>
            </p:cNvPr>
            <p:cNvSpPr/>
            <p:nvPr/>
          </p:nvSpPr>
          <p:spPr>
            <a:xfrm>
              <a:off x="2016536" y="2212442"/>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084;p38">
              <a:extLst>
                <a:ext uri="{FF2B5EF4-FFF2-40B4-BE49-F238E27FC236}">
                  <a16:creationId xmlns:a16="http://schemas.microsoft.com/office/drawing/2014/main" id="{A7C804FD-9502-CBCE-F5E3-7461383D4CB4}"/>
                </a:ext>
              </a:extLst>
            </p:cNvPr>
            <p:cNvSpPr/>
            <p:nvPr/>
          </p:nvSpPr>
          <p:spPr>
            <a:xfrm>
              <a:off x="2064107" y="2240377"/>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085;p38">
              <a:extLst>
                <a:ext uri="{FF2B5EF4-FFF2-40B4-BE49-F238E27FC236}">
                  <a16:creationId xmlns:a16="http://schemas.microsoft.com/office/drawing/2014/main" id="{A7D61237-174F-C83F-2F05-4D9AAA542DEF}"/>
                </a:ext>
              </a:extLst>
            </p:cNvPr>
            <p:cNvSpPr/>
            <p:nvPr/>
          </p:nvSpPr>
          <p:spPr>
            <a:xfrm>
              <a:off x="1636783" y="2084954"/>
              <a:ext cx="487376" cy="387496"/>
            </a:xfrm>
            <a:custGeom>
              <a:avLst/>
              <a:gdLst/>
              <a:ahLst/>
              <a:cxnLst/>
              <a:rect l="l" t="t" r="r" b="b"/>
              <a:pathLst>
                <a:path w="14917" h="11860" extrusionOk="0">
                  <a:moveTo>
                    <a:pt x="230" y="0"/>
                  </a:moveTo>
                  <a:cubicBezTo>
                    <a:pt x="96" y="0"/>
                    <a:pt x="1" y="107"/>
                    <a:pt x="1" y="309"/>
                  </a:cubicBezTo>
                  <a:lnTo>
                    <a:pt x="1" y="2937"/>
                  </a:lnTo>
                  <a:cubicBezTo>
                    <a:pt x="1" y="3222"/>
                    <a:pt x="191" y="3539"/>
                    <a:pt x="412" y="3697"/>
                  </a:cubicBezTo>
                  <a:lnTo>
                    <a:pt x="14505" y="11805"/>
                  </a:lnTo>
                  <a:cubicBezTo>
                    <a:pt x="14570" y="11842"/>
                    <a:pt x="14632" y="11860"/>
                    <a:pt x="14687" y="11860"/>
                  </a:cubicBezTo>
                  <a:cubicBezTo>
                    <a:pt x="14821" y="11860"/>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086;p38">
              <a:extLst>
                <a:ext uri="{FF2B5EF4-FFF2-40B4-BE49-F238E27FC236}">
                  <a16:creationId xmlns:a16="http://schemas.microsoft.com/office/drawing/2014/main" id="{6B7A860D-79BE-5045-12C7-6BB409F06E11}"/>
                </a:ext>
              </a:extLst>
            </p:cNvPr>
            <p:cNvSpPr/>
            <p:nvPr/>
          </p:nvSpPr>
          <p:spPr>
            <a:xfrm>
              <a:off x="1660569" y="2121939"/>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087;p38">
              <a:extLst>
                <a:ext uri="{FF2B5EF4-FFF2-40B4-BE49-F238E27FC236}">
                  <a16:creationId xmlns:a16="http://schemas.microsoft.com/office/drawing/2014/main" id="{CBA3E908-6E36-81FC-066D-F588DE122802}"/>
                </a:ext>
              </a:extLst>
            </p:cNvPr>
            <p:cNvSpPr/>
            <p:nvPr/>
          </p:nvSpPr>
          <p:spPr>
            <a:xfrm>
              <a:off x="1660569" y="2147783"/>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088;p38">
              <a:extLst>
                <a:ext uri="{FF2B5EF4-FFF2-40B4-BE49-F238E27FC236}">
                  <a16:creationId xmlns:a16="http://schemas.microsoft.com/office/drawing/2014/main" id="{8550ECEF-C428-A791-D34F-B8E33E0430F9}"/>
                </a:ext>
              </a:extLst>
            </p:cNvPr>
            <p:cNvSpPr/>
            <p:nvPr/>
          </p:nvSpPr>
          <p:spPr>
            <a:xfrm>
              <a:off x="1660569" y="217470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089;p38">
              <a:extLst>
                <a:ext uri="{FF2B5EF4-FFF2-40B4-BE49-F238E27FC236}">
                  <a16:creationId xmlns:a16="http://schemas.microsoft.com/office/drawing/2014/main" id="{F5A104F2-3F01-CD7D-A68F-DE50792DF783}"/>
                </a:ext>
              </a:extLst>
            </p:cNvPr>
            <p:cNvSpPr/>
            <p:nvPr/>
          </p:nvSpPr>
          <p:spPr>
            <a:xfrm>
              <a:off x="1967886" y="2323169"/>
              <a:ext cx="23818" cy="28490"/>
            </a:xfrm>
            <a:custGeom>
              <a:avLst/>
              <a:gdLst/>
              <a:ahLst/>
              <a:cxnLst/>
              <a:rect l="l" t="t" r="r" b="b"/>
              <a:pathLst>
                <a:path w="729" h="872" extrusionOk="0">
                  <a:moveTo>
                    <a:pt x="201" y="0"/>
                  </a:moveTo>
                  <a:cubicBezTo>
                    <a:pt x="174" y="0"/>
                    <a:pt x="149" y="6"/>
                    <a:pt x="127" y="17"/>
                  </a:cubicBezTo>
                  <a:cubicBezTo>
                    <a:pt x="1" y="112"/>
                    <a:pt x="1" y="333"/>
                    <a:pt x="127" y="587"/>
                  </a:cubicBezTo>
                  <a:cubicBezTo>
                    <a:pt x="225" y="757"/>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090;p38">
              <a:extLst>
                <a:ext uri="{FF2B5EF4-FFF2-40B4-BE49-F238E27FC236}">
                  <a16:creationId xmlns:a16="http://schemas.microsoft.com/office/drawing/2014/main" id="{BE9964B3-16DF-20A5-B7E0-EA811037BC10}"/>
                </a:ext>
              </a:extLst>
            </p:cNvPr>
            <p:cNvSpPr/>
            <p:nvPr/>
          </p:nvSpPr>
          <p:spPr>
            <a:xfrm>
              <a:off x="2017549" y="2351267"/>
              <a:ext cx="21760" cy="28131"/>
            </a:xfrm>
            <a:custGeom>
              <a:avLst/>
              <a:gdLst/>
              <a:ahLst/>
              <a:cxnLst/>
              <a:rect l="l" t="t" r="r" b="b"/>
              <a:pathLst>
                <a:path w="666" h="861" extrusionOk="0">
                  <a:moveTo>
                    <a:pt x="179" y="1"/>
                  </a:moveTo>
                  <a:cubicBezTo>
                    <a:pt x="78" y="1"/>
                    <a:pt x="1" y="78"/>
                    <a:pt x="1" y="233"/>
                  </a:cubicBezTo>
                  <a:cubicBezTo>
                    <a:pt x="1" y="455"/>
                    <a:pt x="159" y="708"/>
                    <a:pt x="317" y="803"/>
                  </a:cubicBezTo>
                  <a:cubicBezTo>
                    <a:pt x="376" y="842"/>
                    <a:pt x="431" y="860"/>
                    <a:pt x="479" y="860"/>
                  </a:cubicBezTo>
                  <a:cubicBezTo>
                    <a:pt x="589" y="860"/>
                    <a:pt x="666" y="767"/>
                    <a:pt x="666" y="613"/>
                  </a:cubicBezTo>
                  <a:cubicBezTo>
                    <a:pt x="666" y="423"/>
                    <a:pt x="507" y="138"/>
                    <a:pt x="317" y="43"/>
                  </a:cubicBezTo>
                  <a:cubicBezTo>
                    <a:pt x="270" y="15"/>
                    <a:pt x="222" y="1"/>
                    <a:pt x="17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091;p38">
              <a:extLst>
                <a:ext uri="{FF2B5EF4-FFF2-40B4-BE49-F238E27FC236}">
                  <a16:creationId xmlns:a16="http://schemas.microsoft.com/office/drawing/2014/main" id="{F400AD6A-9E78-1973-A8B1-A29C2DE40A61}"/>
                </a:ext>
              </a:extLst>
            </p:cNvPr>
            <p:cNvSpPr/>
            <p:nvPr/>
          </p:nvSpPr>
          <p:spPr>
            <a:xfrm>
              <a:off x="2064107" y="2378516"/>
              <a:ext cx="23851" cy="28523"/>
            </a:xfrm>
            <a:custGeom>
              <a:avLst/>
              <a:gdLst/>
              <a:ahLst/>
              <a:cxnLst/>
              <a:rect l="l" t="t" r="r" b="b"/>
              <a:pathLst>
                <a:path w="730" h="873" extrusionOk="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092;p38">
              <a:extLst>
                <a:ext uri="{FF2B5EF4-FFF2-40B4-BE49-F238E27FC236}">
                  <a16:creationId xmlns:a16="http://schemas.microsoft.com/office/drawing/2014/main" id="{C6D925E3-873F-9CAA-2507-56FE72422959}"/>
                </a:ext>
              </a:extLst>
            </p:cNvPr>
            <p:cNvSpPr/>
            <p:nvPr/>
          </p:nvSpPr>
          <p:spPr>
            <a:xfrm>
              <a:off x="1636783" y="2223583"/>
              <a:ext cx="487376" cy="387529"/>
            </a:xfrm>
            <a:custGeom>
              <a:avLst/>
              <a:gdLst/>
              <a:ahLst/>
              <a:cxnLst/>
              <a:rect l="l" t="t" r="r" b="b"/>
              <a:pathLst>
                <a:path w="14917" h="11861" extrusionOk="0">
                  <a:moveTo>
                    <a:pt x="230" y="1"/>
                  </a:moveTo>
                  <a:cubicBezTo>
                    <a:pt x="96" y="1"/>
                    <a:pt x="1" y="108"/>
                    <a:pt x="1" y="309"/>
                  </a:cubicBezTo>
                  <a:lnTo>
                    <a:pt x="1" y="2938"/>
                  </a:lnTo>
                  <a:cubicBezTo>
                    <a:pt x="1" y="3191"/>
                    <a:pt x="191" y="3540"/>
                    <a:pt x="412" y="3666"/>
                  </a:cubicBezTo>
                  <a:lnTo>
                    <a:pt x="14505" y="11805"/>
                  </a:lnTo>
                  <a:cubicBezTo>
                    <a:pt x="14570" y="11842"/>
                    <a:pt x="14632" y="11860"/>
                    <a:pt x="14687" y="11860"/>
                  </a:cubicBezTo>
                  <a:cubicBezTo>
                    <a:pt x="14821" y="11860"/>
                    <a:pt x="14917" y="11754"/>
                    <a:pt x="14917" y="11552"/>
                  </a:cubicBezTo>
                  <a:lnTo>
                    <a:pt x="14917" y="8923"/>
                  </a:lnTo>
                  <a:cubicBezTo>
                    <a:pt x="14917" y="8670"/>
                    <a:pt x="14727" y="8322"/>
                    <a:pt x="14505" y="8195"/>
                  </a:cubicBezTo>
                  <a:lnTo>
                    <a:pt x="412" y="56"/>
                  </a:lnTo>
                  <a:cubicBezTo>
                    <a:pt x="348" y="19"/>
                    <a:pt x="286"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093;p38">
              <a:extLst>
                <a:ext uri="{FF2B5EF4-FFF2-40B4-BE49-F238E27FC236}">
                  <a16:creationId xmlns:a16="http://schemas.microsoft.com/office/drawing/2014/main" id="{AF8AACA8-3B22-6277-27EB-2D843CB27BE5}"/>
                </a:ext>
              </a:extLst>
            </p:cNvPr>
            <p:cNvSpPr/>
            <p:nvPr/>
          </p:nvSpPr>
          <p:spPr>
            <a:xfrm>
              <a:off x="1660569" y="2260568"/>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094;p38">
              <a:extLst>
                <a:ext uri="{FF2B5EF4-FFF2-40B4-BE49-F238E27FC236}">
                  <a16:creationId xmlns:a16="http://schemas.microsoft.com/office/drawing/2014/main" id="{DD4D29BA-27F3-FBFF-43AE-1A28936F35B8}"/>
                </a:ext>
              </a:extLst>
            </p:cNvPr>
            <p:cNvSpPr/>
            <p:nvPr/>
          </p:nvSpPr>
          <p:spPr>
            <a:xfrm>
              <a:off x="1660569" y="2286445"/>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095;p38">
              <a:extLst>
                <a:ext uri="{FF2B5EF4-FFF2-40B4-BE49-F238E27FC236}">
                  <a16:creationId xmlns:a16="http://schemas.microsoft.com/office/drawing/2014/main" id="{2DAF60E0-C68B-AEB3-608F-EDDE36A3054D}"/>
                </a:ext>
              </a:extLst>
            </p:cNvPr>
            <p:cNvSpPr/>
            <p:nvPr/>
          </p:nvSpPr>
          <p:spPr>
            <a:xfrm>
              <a:off x="1660569" y="231333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096;p38">
              <a:extLst>
                <a:ext uri="{FF2B5EF4-FFF2-40B4-BE49-F238E27FC236}">
                  <a16:creationId xmlns:a16="http://schemas.microsoft.com/office/drawing/2014/main" id="{E8934285-37E3-D650-8A85-6529DF0DBE4A}"/>
                </a:ext>
              </a:extLst>
            </p:cNvPr>
            <p:cNvSpPr/>
            <p:nvPr/>
          </p:nvSpPr>
          <p:spPr>
            <a:xfrm>
              <a:off x="1967886" y="2461798"/>
              <a:ext cx="23818" cy="28000"/>
            </a:xfrm>
            <a:custGeom>
              <a:avLst/>
              <a:gdLst/>
              <a:ahLst/>
              <a:cxnLst/>
              <a:rect l="l" t="t" r="r" b="b"/>
              <a:pathLst>
                <a:path w="729" h="857" extrusionOk="0">
                  <a:moveTo>
                    <a:pt x="201" y="1"/>
                  </a:moveTo>
                  <a:cubicBezTo>
                    <a:pt x="174" y="1"/>
                    <a:pt x="149" y="6"/>
                    <a:pt x="127" y="17"/>
                  </a:cubicBezTo>
                  <a:cubicBezTo>
                    <a:pt x="1" y="81"/>
                    <a:pt x="1" y="334"/>
                    <a:pt x="127" y="556"/>
                  </a:cubicBezTo>
                  <a:cubicBezTo>
                    <a:pt x="232" y="739"/>
                    <a:pt x="401" y="857"/>
                    <a:pt x="528" y="857"/>
                  </a:cubicBezTo>
                  <a:cubicBezTo>
                    <a:pt x="555" y="857"/>
                    <a:pt x="580" y="852"/>
                    <a:pt x="602" y="841"/>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097;p38">
              <a:extLst>
                <a:ext uri="{FF2B5EF4-FFF2-40B4-BE49-F238E27FC236}">
                  <a16:creationId xmlns:a16="http://schemas.microsoft.com/office/drawing/2014/main" id="{AFE956E6-787E-A85F-BC3A-60A33675CF1B}"/>
                </a:ext>
              </a:extLst>
            </p:cNvPr>
            <p:cNvSpPr/>
            <p:nvPr/>
          </p:nvSpPr>
          <p:spPr>
            <a:xfrm>
              <a:off x="2016536" y="2489243"/>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8" y="761"/>
                    <a:pt x="728" y="539"/>
                    <a:pt x="602" y="286"/>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098;p38">
              <a:extLst>
                <a:ext uri="{FF2B5EF4-FFF2-40B4-BE49-F238E27FC236}">
                  <a16:creationId xmlns:a16="http://schemas.microsoft.com/office/drawing/2014/main" id="{13014FA4-2D15-05DC-1DA4-C6A5D66C9B09}"/>
                </a:ext>
              </a:extLst>
            </p:cNvPr>
            <p:cNvSpPr/>
            <p:nvPr/>
          </p:nvSpPr>
          <p:spPr>
            <a:xfrm>
              <a:off x="2064107" y="2517178"/>
              <a:ext cx="23851" cy="28523"/>
            </a:xfrm>
            <a:custGeom>
              <a:avLst/>
              <a:gdLst/>
              <a:ahLst/>
              <a:cxnLst/>
              <a:rect l="l" t="t" r="r" b="b"/>
              <a:pathLst>
                <a:path w="730" h="873" extrusionOk="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07"/>
                    <a:pt x="603" y="286"/>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099;p38">
              <a:extLst>
                <a:ext uri="{FF2B5EF4-FFF2-40B4-BE49-F238E27FC236}">
                  <a16:creationId xmlns:a16="http://schemas.microsoft.com/office/drawing/2014/main" id="{F13001B0-1321-A989-403F-C724D78F1B3C}"/>
                </a:ext>
              </a:extLst>
            </p:cNvPr>
            <p:cNvSpPr/>
            <p:nvPr/>
          </p:nvSpPr>
          <p:spPr>
            <a:xfrm>
              <a:off x="1636783" y="2361788"/>
              <a:ext cx="487376" cy="387790"/>
            </a:xfrm>
            <a:custGeom>
              <a:avLst/>
              <a:gdLst/>
              <a:ahLst/>
              <a:cxnLst/>
              <a:rect l="l" t="t" r="r" b="b"/>
              <a:pathLst>
                <a:path w="14917" h="11869" extrusionOk="0">
                  <a:moveTo>
                    <a:pt x="227" y="1"/>
                  </a:moveTo>
                  <a:cubicBezTo>
                    <a:pt x="94" y="1"/>
                    <a:pt x="1" y="123"/>
                    <a:pt x="1" y="323"/>
                  </a:cubicBezTo>
                  <a:lnTo>
                    <a:pt x="1" y="2920"/>
                  </a:lnTo>
                  <a:cubicBezTo>
                    <a:pt x="1" y="3205"/>
                    <a:pt x="191" y="3553"/>
                    <a:pt x="412" y="3680"/>
                  </a:cubicBezTo>
                  <a:lnTo>
                    <a:pt x="14505" y="11819"/>
                  </a:lnTo>
                  <a:cubicBezTo>
                    <a:pt x="14564" y="11853"/>
                    <a:pt x="14621" y="11869"/>
                    <a:pt x="14673" y="11869"/>
                  </a:cubicBezTo>
                  <a:cubicBezTo>
                    <a:pt x="14815" y="11869"/>
                    <a:pt x="14917" y="11751"/>
                    <a:pt x="14917" y="11565"/>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100;p38">
              <a:extLst>
                <a:ext uri="{FF2B5EF4-FFF2-40B4-BE49-F238E27FC236}">
                  <a16:creationId xmlns:a16="http://schemas.microsoft.com/office/drawing/2014/main" id="{C7A1DFB1-ADD5-3635-5387-2202764DD214}"/>
                </a:ext>
              </a:extLst>
            </p:cNvPr>
            <p:cNvSpPr/>
            <p:nvPr/>
          </p:nvSpPr>
          <p:spPr>
            <a:xfrm>
              <a:off x="1660569" y="2398185"/>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101;p38">
              <a:extLst>
                <a:ext uri="{FF2B5EF4-FFF2-40B4-BE49-F238E27FC236}">
                  <a16:creationId xmlns:a16="http://schemas.microsoft.com/office/drawing/2014/main" id="{594A4301-1C03-A174-107F-90A01509D844}"/>
                </a:ext>
              </a:extLst>
            </p:cNvPr>
            <p:cNvSpPr/>
            <p:nvPr/>
          </p:nvSpPr>
          <p:spPr>
            <a:xfrm>
              <a:off x="1660569" y="2425107"/>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102;p38">
              <a:extLst>
                <a:ext uri="{FF2B5EF4-FFF2-40B4-BE49-F238E27FC236}">
                  <a16:creationId xmlns:a16="http://schemas.microsoft.com/office/drawing/2014/main" id="{10931EC8-C761-B1C0-7ED4-A69074A3FFEC}"/>
                </a:ext>
              </a:extLst>
            </p:cNvPr>
            <p:cNvSpPr/>
            <p:nvPr/>
          </p:nvSpPr>
          <p:spPr>
            <a:xfrm>
              <a:off x="1660569" y="2450951"/>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103;p38">
              <a:extLst>
                <a:ext uri="{FF2B5EF4-FFF2-40B4-BE49-F238E27FC236}">
                  <a16:creationId xmlns:a16="http://schemas.microsoft.com/office/drawing/2014/main" id="{80B63765-97B4-D68D-1B0C-156A416D505D}"/>
                </a:ext>
              </a:extLst>
            </p:cNvPr>
            <p:cNvSpPr/>
            <p:nvPr/>
          </p:nvSpPr>
          <p:spPr>
            <a:xfrm>
              <a:off x="1968932" y="2600166"/>
              <a:ext cx="22773" cy="28131"/>
            </a:xfrm>
            <a:custGeom>
              <a:avLst/>
              <a:gdLst/>
              <a:ahLst/>
              <a:cxnLst/>
              <a:rect l="l" t="t" r="r" b="b"/>
              <a:pathLst>
                <a:path w="697" h="861" extrusionOk="0">
                  <a:moveTo>
                    <a:pt x="187" y="1"/>
                  </a:moveTo>
                  <a:cubicBezTo>
                    <a:pt x="77" y="1"/>
                    <a:pt x="0" y="94"/>
                    <a:pt x="0" y="248"/>
                  </a:cubicBezTo>
                  <a:cubicBezTo>
                    <a:pt x="0" y="438"/>
                    <a:pt x="159" y="723"/>
                    <a:pt x="349" y="818"/>
                  </a:cubicBezTo>
                  <a:cubicBezTo>
                    <a:pt x="406" y="846"/>
                    <a:pt x="460" y="860"/>
                    <a:pt x="508" y="860"/>
                  </a:cubicBezTo>
                  <a:cubicBezTo>
                    <a:pt x="619" y="860"/>
                    <a:pt x="697" y="783"/>
                    <a:pt x="697" y="628"/>
                  </a:cubicBezTo>
                  <a:cubicBezTo>
                    <a:pt x="697" y="406"/>
                    <a:pt x="539" y="153"/>
                    <a:pt x="349" y="57"/>
                  </a:cubicBezTo>
                  <a:cubicBezTo>
                    <a:pt x="291"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104;p38">
              <a:extLst>
                <a:ext uri="{FF2B5EF4-FFF2-40B4-BE49-F238E27FC236}">
                  <a16:creationId xmlns:a16="http://schemas.microsoft.com/office/drawing/2014/main" id="{EEC180C5-BD58-DDF8-B80C-7B56BB77FCF6}"/>
                </a:ext>
              </a:extLst>
            </p:cNvPr>
            <p:cNvSpPr/>
            <p:nvPr/>
          </p:nvSpPr>
          <p:spPr>
            <a:xfrm>
              <a:off x="2016536" y="2627873"/>
              <a:ext cx="23818" cy="28523"/>
            </a:xfrm>
            <a:custGeom>
              <a:avLst/>
              <a:gdLst/>
              <a:ahLst/>
              <a:cxnLst/>
              <a:rect l="l" t="t" r="r" b="b"/>
              <a:pathLst>
                <a:path w="729" h="873" extrusionOk="0">
                  <a:moveTo>
                    <a:pt x="227" y="1"/>
                  </a:moveTo>
                  <a:cubicBezTo>
                    <a:pt x="190" y="1"/>
                    <a:pt x="156" y="11"/>
                    <a:pt x="127" y="33"/>
                  </a:cubicBezTo>
                  <a:cubicBezTo>
                    <a:pt x="0" y="96"/>
                    <a:pt x="0" y="350"/>
                    <a:pt x="127" y="571"/>
                  </a:cubicBezTo>
                  <a:cubicBezTo>
                    <a:pt x="231" y="754"/>
                    <a:pt x="401" y="873"/>
                    <a:pt x="528" y="873"/>
                  </a:cubicBezTo>
                  <a:cubicBezTo>
                    <a:pt x="555" y="873"/>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105;p38">
              <a:extLst>
                <a:ext uri="{FF2B5EF4-FFF2-40B4-BE49-F238E27FC236}">
                  <a16:creationId xmlns:a16="http://schemas.microsoft.com/office/drawing/2014/main" id="{38C77525-DDE8-4BB6-BA73-713EAB4A5F27}"/>
                </a:ext>
              </a:extLst>
            </p:cNvPr>
            <p:cNvSpPr/>
            <p:nvPr/>
          </p:nvSpPr>
          <p:spPr>
            <a:xfrm>
              <a:off x="2065152" y="2655644"/>
              <a:ext cx="21760" cy="28327"/>
            </a:xfrm>
            <a:custGeom>
              <a:avLst/>
              <a:gdLst/>
              <a:ahLst/>
              <a:cxnLst/>
              <a:rect l="l" t="t" r="r" b="b"/>
              <a:pathLst>
                <a:path w="666" h="867" extrusionOk="0">
                  <a:moveTo>
                    <a:pt x="205" y="1"/>
                  </a:moveTo>
                  <a:cubicBezTo>
                    <a:pt x="85" y="1"/>
                    <a:pt x="1" y="89"/>
                    <a:pt x="1" y="228"/>
                  </a:cubicBezTo>
                  <a:cubicBezTo>
                    <a:pt x="1" y="450"/>
                    <a:pt x="159" y="703"/>
                    <a:pt x="349" y="830"/>
                  </a:cubicBezTo>
                  <a:cubicBezTo>
                    <a:pt x="400" y="855"/>
                    <a:pt x="446" y="867"/>
                    <a:pt x="487" y="867"/>
                  </a:cubicBezTo>
                  <a:cubicBezTo>
                    <a:pt x="598" y="867"/>
                    <a:pt x="666" y="779"/>
                    <a:pt x="666" y="640"/>
                  </a:cubicBezTo>
                  <a:cubicBezTo>
                    <a:pt x="666" y="418"/>
                    <a:pt x="539" y="165"/>
                    <a:pt x="349" y="38"/>
                  </a:cubicBezTo>
                  <a:cubicBezTo>
                    <a:pt x="298" y="12"/>
                    <a:pt x="249"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106;p38">
              <a:extLst>
                <a:ext uri="{FF2B5EF4-FFF2-40B4-BE49-F238E27FC236}">
                  <a16:creationId xmlns:a16="http://schemas.microsoft.com/office/drawing/2014/main" id="{9FE40159-4C53-431D-2CAB-557DEB7C44B6}"/>
                </a:ext>
              </a:extLst>
            </p:cNvPr>
            <p:cNvSpPr/>
            <p:nvPr/>
          </p:nvSpPr>
          <p:spPr>
            <a:xfrm>
              <a:off x="1636783" y="2500025"/>
              <a:ext cx="487376" cy="387790"/>
            </a:xfrm>
            <a:custGeom>
              <a:avLst/>
              <a:gdLst/>
              <a:ahLst/>
              <a:cxnLst/>
              <a:rect l="l" t="t" r="r" b="b"/>
              <a:pathLst>
                <a:path w="14917" h="11869" extrusionOk="0">
                  <a:moveTo>
                    <a:pt x="244" y="1"/>
                  </a:moveTo>
                  <a:cubicBezTo>
                    <a:pt x="102" y="1"/>
                    <a:pt x="1" y="119"/>
                    <a:pt x="1" y="304"/>
                  </a:cubicBezTo>
                  <a:lnTo>
                    <a:pt x="1" y="2932"/>
                  </a:lnTo>
                  <a:cubicBezTo>
                    <a:pt x="1" y="3218"/>
                    <a:pt x="191" y="3534"/>
                    <a:pt x="412" y="3693"/>
                  </a:cubicBezTo>
                  <a:lnTo>
                    <a:pt x="14505" y="11800"/>
                  </a:lnTo>
                  <a:cubicBezTo>
                    <a:pt x="14571" y="11847"/>
                    <a:pt x="14634" y="11869"/>
                    <a:pt x="14690" y="11869"/>
                  </a:cubicBezTo>
                  <a:cubicBezTo>
                    <a:pt x="14823" y="11869"/>
                    <a:pt x="14917" y="11747"/>
                    <a:pt x="14917" y="11546"/>
                  </a:cubicBezTo>
                  <a:lnTo>
                    <a:pt x="14917" y="8950"/>
                  </a:lnTo>
                  <a:cubicBezTo>
                    <a:pt x="14917" y="8665"/>
                    <a:pt x="14727" y="8316"/>
                    <a:pt x="14505" y="8190"/>
                  </a:cubicBezTo>
                  <a:lnTo>
                    <a:pt x="412" y="51"/>
                  </a:lnTo>
                  <a:cubicBezTo>
                    <a:pt x="353" y="17"/>
                    <a:pt x="296"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107;p38">
              <a:extLst>
                <a:ext uri="{FF2B5EF4-FFF2-40B4-BE49-F238E27FC236}">
                  <a16:creationId xmlns:a16="http://schemas.microsoft.com/office/drawing/2014/main" id="{05B6EE17-0015-ACAD-CE1D-1EE12F993048}"/>
                </a:ext>
              </a:extLst>
            </p:cNvPr>
            <p:cNvSpPr/>
            <p:nvPr/>
          </p:nvSpPr>
          <p:spPr>
            <a:xfrm>
              <a:off x="1660569" y="2536847"/>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108;p38">
              <a:extLst>
                <a:ext uri="{FF2B5EF4-FFF2-40B4-BE49-F238E27FC236}">
                  <a16:creationId xmlns:a16="http://schemas.microsoft.com/office/drawing/2014/main" id="{462069CC-82D7-8AE1-8477-6F4763710307}"/>
                </a:ext>
              </a:extLst>
            </p:cNvPr>
            <p:cNvSpPr/>
            <p:nvPr/>
          </p:nvSpPr>
          <p:spPr>
            <a:xfrm>
              <a:off x="1660569" y="2563737"/>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109;p38">
              <a:extLst>
                <a:ext uri="{FF2B5EF4-FFF2-40B4-BE49-F238E27FC236}">
                  <a16:creationId xmlns:a16="http://schemas.microsoft.com/office/drawing/2014/main" id="{2F9E5A6A-AB57-F543-6B74-A8D3D810E416}"/>
                </a:ext>
              </a:extLst>
            </p:cNvPr>
            <p:cNvSpPr/>
            <p:nvPr/>
          </p:nvSpPr>
          <p:spPr>
            <a:xfrm>
              <a:off x="1660569" y="2589613"/>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110;p38">
              <a:extLst>
                <a:ext uri="{FF2B5EF4-FFF2-40B4-BE49-F238E27FC236}">
                  <a16:creationId xmlns:a16="http://schemas.microsoft.com/office/drawing/2014/main" id="{525E02EB-8DB9-BAAC-4A69-26850EE6E99F}"/>
                </a:ext>
              </a:extLst>
            </p:cNvPr>
            <p:cNvSpPr/>
            <p:nvPr/>
          </p:nvSpPr>
          <p:spPr>
            <a:xfrm>
              <a:off x="1967886" y="2738077"/>
              <a:ext cx="23818" cy="28523"/>
            </a:xfrm>
            <a:custGeom>
              <a:avLst/>
              <a:gdLst/>
              <a:ahLst/>
              <a:cxnLst/>
              <a:rect l="l" t="t" r="r" b="b"/>
              <a:pathLst>
                <a:path w="729" h="873" extrusionOk="0">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111;p38">
              <a:extLst>
                <a:ext uri="{FF2B5EF4-FFF2-40B4-BE49-F238E27FC236}">
                  <a16:creationId xmlns:a16="http://schemas.microsoft.com/office/drawing/2014/main" id="{A0484D2E-4724-C235-8DC9-F307C5700455}"/>
                </a:ext>
              </a:extLst>
            </p:cNvPr>
            <p:cNvSpPr/>
            <p:nvPr/>
          </p:nvSpPr>
          <p:spPr>
            <a:xfrm>
              <a:off x="2017549" y="2766371"/>
              <a:ext cx="21760" cy="28327"/>
            </a:xfrm>
            <a:custGeom>
              <a:avLst/>
              <a:gdLst/>
              <a:ahLst/>
              <a:cxnLst/>
              <a:rect l="l" t="t" r="r" b="b"/>
              <a:pathLst>
                <a:path w="666" h="867" extrusionOk="0">
                  <a:moveTo>
                    <a:pt x="193" y="0"/>
                  </a:moveTo>
                  <a:cubicBezTo>
                    <a:pt x="86" y="0"/>
                    <a:pt x="1" y="88"/>
                    <a:pt x="1" y="228"/>
                  </a:cubicBezTo>
                  <a:cubicBezTo>
                    <a:pt x="1" y="449"/>
                    <a:pt x="159" y="703"/>
                    <a:pt x="317" y="829"/>
                  </a:cubicBezTo>
                  <a:cubicBezTo>
                    <a:pt x="368" y="855"/>
                    <a:pt x="417" y="867"/>
                    <a:pt x="461" y="867"/>
                  </a:cubicBezTo>
                  <a:cubicBezTo>
                    <a:pt x="581" y="867"/>
                    <a:pt x="666" y="778"/>
                    <a:pt x="666" y="639"/>
                  </a:cubicBezTo>
                  <a:cubicBezTo>
                    <a:pt x="666" y="418"/>
                    <a:pt x="507" y="164"/>
                    <a:pt x="317" y="38"/>
                  </a:cubicBezTo>
                  <a:cubicBezTo>
                    <a:pt x="275" y="12"/>
                    <a:pt x="233" y="0"/>
                    <a:pt x="19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112;p38">
              <a:extLst>
                <a:ext uri="{FF2B5EF4-FFF2-40B4-BE49-F238E27FC236}">
                  <a16:creationId xmlns:a16="http://schemas.microsoft.com/office/drawing/2014/main" id="{B582738C-E755-FF42-11F2-1075CB4B8D32}"/>
                </a:ext>
              </a:extLst>
            </p:cNvPr>
            <p:cNvSpPr/>
            <p:nvPr/>
          </p:nvSpPr>
          <p:spPr>
            <a:xfrm>
              <a:off x="2064107" y="2793947"/>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113;p38">
              <a:extLst>
                <a:ext uri="{FF2B5EF4-FFF2-40B4-BE49-F238E27FC236}">
                  <a16:creationId xmlns:a16="http://schemas.microsoft.com/office/drawing/2014/main" id="{2315372A-82F6-EEC7-AE77-35614E786F36}"/>
                </a:ext>
              </a:extLst>
            </p:cNvPr>
            <p:cNvSpPr/>
            <p:nvPr/>
          </p:nvSpPr>
          <p:spPr>
            <a:xfrm>
              <a:off x="1636783" y="2638524"/>
              <a:ext cx="487376" cy="387496"/>
            </a:xfrm>
            <a:custGeom>
              <a:avLst/>
              <a:gdLst/>
              <a:ahLst/>
              <a:cxnLst/>
              <a:rect l="l" t="t" r="r" b="b"/>
              <a:pathLst>
                <a:path w="14917" h="11860" extrusionOk="0">
                  <a:moveTo>
                    <a:pt x="230" y="0"/>
                  </a:moveTo>
                  <a:cubicBezTo>
                    <a:pt x="96" y="0"/>
                    <a:pt x="1" y="107"/>
                    <a:pt x="1" y="309"/>
                  </a:cubicBezTo>
                  <a:lnTo>
                    <a:pt x="1" y="2937"/>
                  </a:lnTo>
                  <a:cubicBezTo>
                    <a:pt x="1" y="3190"/>
                    <a:pt x="191" y="3539"/>
                    <a:pt x="412" y="3666"/>
                  </a:cubicBezTo>
                  <a:lnTo>
                    <a:pt x="14505" y="11804"/>
                  </a:lnTo>
                  <a:cubicBezTo>
                    <a:pt x="14570" y="11841"/>
                    <a:pt x="14632" y="11859"/>
                    <a:pt x="14687" y="11859"/>
                  </a:cubicBezTo>
                  <a:cubicBezTo>
                    <a:pt x="14821" y="11859"/>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114;p38">
              <a:extLst>
                <a:ext uri="{FF2B5EF4-FFF2-40B4-BE49-F238E27FC236}">
                  <a16:creationId xmlns:a16="http://schemas.microsoft.com/office/drawing/2014/main" id="{0094397D-C400-DF38-65BA-4163A2C91BCA}"/>
                </a:ext>
              </a:extLst>
            </p:cNvPr>
            <p:cNvSpPr/>
            <p:nvPr/>
          </p:nvSpPr>
          <p:spPr>
            <a:xfrm>
              <a:off x="1660569" y="2675477"/>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115;p38">
              <a:extLst>
                <a:ext uri="{FF2B5EF4-FFF2-40B4-BE49-F238E27FC236}">
                  <a16:creationId xmlns:a16="http://schemas.microsoft.com/office/drawing/2014/main" id="{C028C1CA-A617-C519-1412-BF0D9985F5F1}"/>
                </a:ext>
              </a:extLst>
            </p:cNvPr>
            <p:cNvSpPr/>
            <p:nvPr/>
          </p:nvSpPr>
          <p:spPr>
            <a:xfrm>
              <a:off x="1660569" y="270135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116;p38">
              <a:extLst>
                <a:ext uri="{FF2B5EF4-FFF2-40B4-BE49-F238E27FC236}">
                  <a16:creationId xmlns:a16="http://schemas.microsoft.com/office/drawing/2014/main" id="{DDCB1E87-7977-C133-B4A4-DFC9289F38EC}"/>
                </a:ext>
              </a:extLst>
            </p:cNvPr>
            <p:cNvSpPr/>
            <p:nvPr/>
          </p:nvSpPr>
          <p:spPr>
            <a:xfrm>
              <a:off x="1660569" y="272827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117;p38">
              <a:extLst>
                <a:ext uri="{FF2B5EF4-FFF2-40B4-BE49-F238E27FC236}">
                  <a16:creationId xmlns:a16="http://schemas.microsoft.com/office/drawing/2014/main" id="{CD55A31A-A2DA-7F84-6DF1-201BAB1026BB}"/>
                </a:ext>
              </a:extLst>
            </p:cNvPr>
            <p:cNvSpPr/>
            <p:nvPr/>
          </p:nvSpPr>
          <p:spPr>
            <a:xfrm>
              <a:off x="1967886" y="2876739"/>
              <a:ext cx="23818" cy="28490"/>
            </a:xfrm>
            <a:custGeom>
              <a:avLst/>
              <a:gdLst/>
              <a:ahLst/>
              <a:cxnLst/>
              <a:rect l="l" t="t" r="r" b="b"/>
              <a:pathLst>
                <a:path w="729" h="872" extrusionOk="0">
                  <a:moveTo>
                    <a:pt x="201" y="0"/>
                  </a:moveTo>
                  <a:cubicBezTo>
                    <a:pt x="174" y="0"/>
                    <a:pt x="149" y="5"/>
                    <a:pt x="127" y="16"/>
                  </a:cubicBezTo>
                  <a:cubicBezTo>
                    <a:pt x="1" y="111"/>
                    <a:pt x="1" y="333"/>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118;p38">
              <a:extLst>
                <a:ext uri="{FF2B5EF4-FFF2-40B4-BE49-F238E27FC236}">
                  <a16:creationId xmlns:a16="http://schemas.microsoft.com/office/drawing/2014/main" id="{E0EF9DAE-5D52-8CC0-B290-16655001CAED}"/>
                </a:ext>
              </a:extLst>
            </p:cNvPr>
            <p:cNvSpPr/>
            <p:nvPr/>
          </p:nvSpPr>
          <p:spPr>
            <a:xfrm>
              <a:off x="2017549" y="2904837"/>
              <a:ext cx="21760" cy="28098"/>
            </a:xfrm>
            <a:custGeom>
              <a:avLst/>
              <a:gdLst/>
              <a:ahLst/>
              <a:cxnLst/>
              <a:rect l="l" t="t" r="r" b="b"/>
              <a:pathLst>
                <a:path w="666" h="860" extrusionOk="0">
                  <a:moveTo>
                    <a:pt x="179" y="0"/>
                  </a:moveTo>
                  <a:cubicBezTo>
                    <a:pt x="78" y="0"/>
                    <a:pt x="1" y="78"/>
                    <a:pt x="1" y="233"/>
                  </a:cubicBezTo>
                  <a:cubicBezTo>
                    <a:pt x="1" y="455"/>
                    <a:pt x="159" y="708"/>
                    <a:pt x="317" y="803"/>
                  </a:cubicBezTo>
                  <a:cubicBezTo>
                    <a:pt x="376" y="842"/>
                    <a:pt x="431" y="860"/>
                    <a:pt x="479" y="860"/>
                  </a:cubicBezTo>
                  <a:cubicBezTo>
                    <a:pt x="589" y="860"/>
                    <a:pt x="666" y="767"/>
                    <a:pt x="666" y="613"/>
                  </a:cubicBezTo>
                  <a:cubicBezTo>
                    <a:pt x="666" y="392"/>
                    <a:pt x="507" y="138"/>
                    <a:pt x="317" y="43"/>
                  </a:cubicBezTo>
                  <a:cubicBezTo>
                    <a:pt x="270" y="15"/>
                    <a:pt x="222" y="0"/>
                    <a:pt x="17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119;p38">
              <a:extLst>
                <a:ext uri="{FF2B5EF4-FFF2-40B4-BE49-F238E27FC236}">
                  <a16:creationId xmlns:a16="http://schemas.microsoft.com/office/drawing/2014/main" id="{08810793-CBC7-5FAE-A631-AD732469E46D}"/>
                </a:ext>
              </a:extLst>
            </p:cNvPr>
            <p:cNvSpPr/>
            <p:nvPr/>
          </p:nvSpPr>
          <p:spPr>
            <a:xfrm>
              <a:off x="2064107" y="2932086"/>
              <a:ext cx="23851" cy="28523"/>
            </a:xfrm>
            <a:custGeom>
              <a:avLst/>
              <a:gdLst/>
              <a:ahLst/>
              <a:cxnLst/>
              <a:rect l="l" t="t" r="r" b="b"/>
              <a:pathLst>
                <a:path w="730" h="873" extrusionOk="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120;p38">
              <a:extLst>
                <a:ext uri="{FF2B5EF4-FFF2-40B4-BE49-F238E27FC236}">
                  <a16:creationId xmlns:a16="http://schemas.microsoft.com/office/drawing/2014/main" id="{F3F2AD97-C364-BB51-F304-69618D11C105}"/>
                </a:ext>
              </a:extLst>
            </p:cNvPr>
            <p:cNvSpPr/>
            <p:nvPr/>
          </p:nvSpPr>
          <p:spPr>
            <a:xfrm>
              <a:off x="1636783" y="2776696"/>
              <a:ext cx="487376" cy="387986"/>
            </a:xfrm>
            <a:custGeom>
              <a:avLst/>
              <a:gdLst/>
              <a:ahLst/>
              <a:cxnLst/>
              <a:rect l="l" t="t" r="r" b="b"/>
              <a:pathLst>
                <a:path w="14917" h="11875" extrusionOk="0">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8"/>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121;p38">
              <a:extLst>
                <a:ext uri="{FF2B5EF4-FFF2-40B4-BE49-F238E27FC236}">
                  <a16:creationId xmlns:a16="http://schemas.microsoft.com/office/drawing/2014/main" id="{2B7C3F5E-62B6-85D5-E9C4-D504F6AF04AB}"/>
                </a:ext>
              </a:extLst>
            </p:cNvPr>
            <p:cNvSpPr/>
            <p:nvPr/>
          </p:nvSpPr>
          <p:spPr>
            <a:xfrm>
              <a:off x="1660569" y="2814139"/>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122;p38">
              <a:extLst>
                <a:ext uri="{FF2B5EF4-FFF2-40B4-BE49-F238E27FC236}">
                  <a16:creationId xmlns:a16="http://schemas.microsoft.com/office/drawing/2014/main" id="{947CD539-9A19-643B-0369-B1395DDE54DC}"/>
                </a:ext>
              </a:extLst>
            </p:cNvPr>
            <p:cNvSpPr/>
            <p:nvPr/>
          </p:nvSpPr>
          <p:spPr>
            <a:xfrm>
              <a:off x="1660569" y="2840015"/>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123;p38">
              <a:extLst>
                <a:ext uri="{FF2B5EF4-FFF2-40B4-BE49-F238E27FC236}">
                  <a16:creationId xmlns:a16="http://schemas.microsoft.com/office/drawing/2014/main" id="{DD9709F1-0983-B15A-0289-99A9C85CBAF6}"/>
                </a:ext>
              </a:extLst>
            </p:cNvPr>
            <p:cNvSpPr/>
            <p:nvPr/>
          </p:nvSpPr>
          <p:spPr>
            <a:xfrm>
              <a:off x="1660569" y="2866905"/>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124;p38">
              <a:extLst>
                <a:ext uri="{FF2B5EF4-FFF2-40B4-BE49-F238E27FC236}">
                  <a16:creationId xmlns:a16="http://schemas.microsoft.com/office/drawing/2014/main" id="{079AC907-3E82-0F0F-1EB8-4EBB3668F812}"/>
                </a:ext>
              </a:extLst>
            </p:cNvPr>
            <p:cNvSpPr/>
            <p:nvPr/>
          </p:nvSpPr>
          <p:spPr>
            <a:xfrm>
              <a:off x="1967886" y="3015303"/>
              <a:ext cx="23818" cy="28066"/>
            </a:xfrm>
            <a:custGeom>
              <a:avLst/>
              <a:gdLst/>
              <a:ahLst/>
              <a:cxnLst/>
              <a:rect l="l" t="t" r="r" b="b"/>
              <a:pathLst>
                <a:path w="729" h="859" extrusionOk="0">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125;p38">
              <a:extLst>
                <a:ext uri="{FF2B5EF4-FFF2-40B4-BE49-F238E27FC236}">
                  <a16:creationId xmlns:a16="http://schemas.microsoft.com/office/drawing/2014/main" id="{0B18B639-BE65-3A6C-B6F9-75BAC4784873}"/>
                </a:ext>
              </a:extLst>
            </p:cNvPr>
            <p:cNvSpPr/>
            <p:nvPr/>
          </p:nvSpPr>
          <p:spPr>
            <a:xfrm>
              <a:off x="2016536" y="3042813"/>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8" y="760"/>
                    <a:pt x="728" y="539"/>
                    <a:pt x="602" y="285"/>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126;p38">
              <a:extLst>
                <a:ext uri="{FF2B5EF4-FFF2-40B4-BE49-F238E27FC236}">
                  <a16:creationId xmlns:a16="http://schemas.microsoft.com/office/drawing/2014/main" id="{02F0FD1D-593B-07D9-2EAB-01705C5BCA89}"/>
                </a:ext>
              </a:extLst>
            </p:cNvPr>
            <p:cNvSpPr/>
            <p:nvPr/>
          </p:nvSpPr>
          <p:spPr>
            <a:xfrm>
              <a:off x="2065152" y="3070585"/>
              <a:ext cx="21760" cy="28490"/>
            </a:xfrm>
            <a:custGeom>
              <a:avLst/>
              <a:gdLst/>
              <a:ahLst/>
              <a:cxnLst/>
              <a:rect l="l" t="t" r="r" b="b"/>
              <a:pathLst>
                <a:path w="666" h="872" extrusionOk="0">
                  <a:moveTo>
                    <a:pt x="209" y="0"/>
                  </a:moveTo>
                  <a:cubicBezTo>
                    <a:pt x="87" y="0"/>
                    <a:pt x="1" y="95"/>
                    <a:pt x="1" y="259"/>
                  </a:cubicBezTo>
                  <a:cubicBezTo>
                    <a:pt x="1" y="449"/>
                    <a:pt x="159" y="734"/>
                    <a:pt x="349" y="829"/>
                  </a:cubicBezTo>
                  <a:cubicBezTo>
                    <a:pt x="406" y="857"/>
                    <a:pt x="457" y="872"/>
                    <a:pt x="501" y="872"/>
                  </a:cubicBezTo>
                  <a:cubicBezTo>
                    <a:pt x="603" y="872"/>
                    <a:pt x="666" y="794"/>
                    <a:pt x="666" y="639"/>
                  </a:cubicBezTo>
                  <a:cubicBezTo>
                    <a:pt x="666" y="417"/>
                    <a:pt x="539" y="164"/>
                    <a:pt x="349" y="37"/>
                  </a:cubicBezTo>
                  <a:cubicBezTo>
                    <a:pt x="299" y="12"/>
                    <a:pt x="252" y="0"/>
                    <a:pt x="20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127;p38">
              <a:extLst>
                <a:ext uri="{FF2B5EF4-FFF2-40B4-BE49-F238E27FC236}">
                  <a16:creationId xmlns:a16="http://schemas.microsoft.com/office/drawing/2014/main" id="{3B3F1F9F-D7C8-982B-5A3F-A7012E2B85C0}"/>
                </a:ext>
              </a:extLst>
            </p:cNvPr>
            <p:cNvSpPr/>
            <p:nvPr/>
          </p:nvSpPr>
          <p:spPr>
            <a:xfrm>
              <a:off x="1636783" y="2915325"/>
              <a:ext cx="487376" cy="387823"/>
            </a:xfrm>
            <a:custGeom>
              <a:avLst/>
              <a:gdLst/>
              <a:ahLst/>
              <a:cxnLst/>
              <a:rect l="l" t="t" r="r" b="b"/>
              <a:pathLst>
                <a:path w="14917" h="11870" extrusionOk="0">
                  <a:moveTo>
                    <a:pt x="224" y="1"/>
                  </a:moveTo>
                  <a:cubicBezTo>
                    <a:pt x="93" y="1"/>
                    <a:pt x="1" y="116"/>
                    <a:pt x="1" y="292"/>
                  </a:cubicBezTo>
                  <a:lnTo>
                    <a:pt x="1" y="2921"/>
                  </a:lnTo>
                  <a:cubicBezTo>
                    <a:pt x="1" y="3206"/>
                    <a:pt x="191" y="3554"/>
                    <a:pt x="412" y="3681"/>
                  </a:cubicBezTo>
                  <a:lnTo>
                    <a:pt x="14505" y="11820"/>
                  </a:lnTo>
                  <a:cubicBezTo>
                    <a:pt x="14564" y="11854"/>
                    <a:pt x="14621" y="11869"/>
                    <a:pt x="14673" y="11869"/>
                  </a:cubicBezTo>
                  <a:cubicBezTo>
                    <a:pt x="14815" y="11869"/>
                    <a:pt x="14917" y="11752"/>
                    <a:pt x="14917" y="11566"/>
                  </a:cubicBezTo>
                  <a:lnTo>
                    <a:pt x="14917" y="8938"/>
                  </a:lnTo>
                  <a:cubicBezTo>
                    <a:pt x="14917" y="8653"/>
                    <a:pt x="14727" y="8336"/>
                    <a:pt x="14505" y="8178"/>
                  </a:cubicBezTo>
                  <a:lnTo>
                    <a:pt x="412" y="71"/>
                  </a:lnTo>
                  <a:cubicBezTo>
                    <a:pt x="345" y="22"/>
                    <a:pt x="281" y="1"/>
                    <a:pt x="22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128;p38">
              <a:extLst>
                <a:ext uri="{FF2B5EF4-FFF2-40B4-BE49-F238E27FC236}">
                  <a16:creationId xmlns:a16="http://schemas.microsoft.com/office/drawing/2014/main" id="{738590A8-7A6B-9F24-F3A1-D4B659EBBE93}"/>
                </a:ext>
              </a:extLst>
            </p:cNvPr>
            <p:cNvSpPr/>
            <p:nvPr/>
          </p:nvSpPr>
          <p:spPr>
            <a:xfrm>
              <a:off x="1660569" y="2951755"/>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129;p38">
              <a:extLst>
                <a:ext uri="{FF2B5EF4-FFF2-40B4-BE49-F238E27FC236}">
                  <a16:creationId xmlns:a16="http://schemas.microsoft.com/office/drawing/2014/main" id="{522DD1C4-192E-76E1-8617-5453FE476D70}"/>
                </a:ext>
              </a:extLst>
            </p:cNvPr>
            <p:cNvSpPr/>
            <p:nvPr/>
          </p:nvSpPr>
          <p:spPr>
            <a:xfrm>
              <a:off x="1660569" y="297864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130;p38">
              <a:extLst>
                <a:ext uri="{FF2B5EF4-FFF2-40B4-BE49-F238E27FC236}">
                  <a16:creationId xmlns:a16="http://schemas.microsoft.com/office/drawing/2014/main" id="{A347BC87-2257-D7CC-D73A-0EF89AB9612E}"/>
                </a:ext>
              </a:extLst>
            </p:cNvPr>
            <p:cNvSpPr/>
            <p:nvPr/>
          </p:nvSpPr>
          <p:spPr>
            <a:xfrm>
              <a:off x="1660569" y="3004521"/>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131;p38">
              <a:extLst>
                <a:ext uri="{FF2B5EF4-FFF2-40B4-BE49-F238E27FC236}">
                  <a16:creationId xmlns:a16="http://schemas.microsoft.com/office/drawing/2014/main" id="{38D90060-0A12-0C9C-D8C6-BDD12E0CDA85}"/>
                </a:ext>
              </a:extLst>
            </p:cNvPr>
            <p:cNvSpPr/>
            <p:nvPr/>
          </p:nvSpPr>
          <p:spPr>
            <a:xfrm>
              <a:off x="1968932" y="3153737"/>
              <a:ext cx="22773" cy="28131"/>
            </a:xfrm>
            <a:custGeom>
              <a:avLst/>
              <a:gdLst/>
              <a:ahLst/>
              <a:cxnLst/>
              <a:rect l="l" t="t" r="r" b="b"/>
              <a:pathLst>
                <a:path w="697" h="861" extrusionOk="0">
                  <a:moveTo>
                    <a:pt x="187" y="1"/>
                  </a:moveTo>
                  <a:cubicBezTo>
                    <a:pt x="77" y="1"/>
                    <a:pt x="0" y="93"/>
                    <a:pt x="0" y="247"/>
                  </a:cubicBezTo>
                  <a:cubicBezTo>
                    <a:pt x="0" y="437"/>
                    <a:pt x="159" y="722"/>
                    <a:pt x="349" y="817"/>
                  </a:cubicBezTo>
                  <a:cubicBezTo>
                    <a:pt x="406" y="846"/>
                    <a:pt x="460" y="860"/>
                    <a:pt x="508" y="860"/>
                  </a:cubicBezTo>
                  <a:cubicBezTo>
                    <a:pt x="619" y="860"/>
                    <a:pt x="697" y="783"/>
                    <a:pt x="697" y="627"/>
                  </a:cubicBezTo>
                  <a:cubicBezTo>
                    <a:pt x="697" y="406"/>
                    <a:pt x="539" y="152"/>
                    <a:pt x="349" y="57"/>
                  </a:cubicBezTo>
                  <a:cubicBezTo>
                    <a:pt x="291"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132;p38">
              <a:extLst>
                <a:ext uri="{FF2B5EF4-FFF2-40B4-BE49-F238E27FC236}">
                  <a16:creationId xmlns:a16="http://schemas.microsoft.com/office/drawing/2014/main" id="{E7B91F4A-250A-53C5-89A8-92985E05C95A}"/>
                </a:ext>
              </a:extLst>
            </p:cNvPr>
            <p:cNvSpPr/>
            <p:nvPr/>
          </p:nvSpPr>
          <p:spPr>
            <a:xfrm>
              <a:off x="2016536" y="3181443"/>
              <a:ext cx="23818" cy="28523"/>
            </a:xfrm>
            <a:custGeom>
              <a:avLst/>
              <a:gdLst/>
              <a:ahLst/>
              <a:cxnLst/>
              <a:rect l="l" t="t" r="r" b="b"/>
              <a:pathLst>
                <a:path w="729" h="873" extrusionOk="0">
                  <a:moveTo>
                    <a:pt x="227" y="1"/>
                  </a:moveTo>
                  <a:cubicBezTo>
                    <a:pt x="190" y="1"/>
                    <a:pt x="156" y="11"/>
                    <a:pt x="127" y="33"/>
                  </a:cubicBezTo>
                  <a:cubicBezTo>
                    <a:pt x="0" y="96"/>
                    <a:pt x="0" y="349"/>
                    <a:pt x="127" y="571"/>
                  </a:cubicBezTo>
                  <a:cubicBezTo>
                    <a:pt x="231" y="754"/>
                    <a:pt x="401" y="872"/>
                    <a:pt x="528" y="872"/>
                  </a:cubicBezTo>
                  <a:cubicBezTo>
                    <a:pt x="555" y="872"/>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133;p38">
              <a:extLst>
                <a:ext uri="{FF2B5EF4-FFF2-40B4-BE49-F238E27FC236}">
                  <a16:creationId xmlns:a16="http://schemas.microsoft.com/office/drawing/2014/main" id="{0FEB6D35-C3B3-C78D-FAB9-9584D2D648EB}"/>
                </a:ext>
              </a:extLst>
            </p:cNvPr>
            <p:cNvSpPr/>
            <p:nvPr/>
          </p:nvSpPr>
          <p:spPr>
            <a:xfrm>
              <a:off x="2065152" y="3209051"/>
              <a:ext cx="21760" cy="28490"/>
            </a:xfrm>
            <a:custGeom>
              <a:avLst/>
              <a:gdLst/>
              <a:ahLst/>
              <a:cxnLst/>
              <a:rect l="l" t="t" r="r" b="b"/>
              <a:pathLst>
                <a:path w="666" h="872" extrusionOk="0">
                  <a:moveTo>
                    <a:pt x="190" y="0"/>
                  </a:moveTo>
                  <a:cubicBezTo>
                    <a:pt x="78" y="0"/>
                    <a:pt x="1" y="78"/>
                    <a:pt x="1" y="233"/>
                  </a:cubicBezTo>
                  <a:cubicBezTo>
                    <a:pt x="1" y="455"/>
                    <a:pt x="159" y="708"/>
                    <a:pt x="349" y="835"/>
                  </a:cubicBezTo>
                  <a:cubicBezTo>
                    <a:pt x="400" y="860"/>
                    <a:pt x="446" y="872"/>
                    <a:pt x="487" y="872"/>
                  </a:cubicBezTo>
                  <a:cubicBezTo>
                    <a:pt x="598" y="872"/>
                    <a:pt x="666" y="784"/>
                    <a:pt x="666" y="645"/>
                  </a:cubicBezTo>
                  <a:cubicBezTo>
                    <a:pt x="666" y="423"/>
                    <a:pt x="539" y="169"/>
                    <a:pt x="349" y="43"/>
                  </a:cubicBezTo>
                  <a:cubicBezTo>
                    <a:pt x="292" y="14"/>
                    <a:pt x="238"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134;p38">
              <a:extLst>
                <a:ext uri="{FF2B5EF4-FFF2-40B4-BE49-F238E27FC236}">
                  <a16:creationId xmlns:a16="http://schemas.microsoft.com/office/drawing/2014/main" id="{A16EFE5E-8E19-4C51-B6DA-CDE95D802818}"/>
                </a:ext>
              </a:extLst>
            </p:cNvPr>
            <p:cNvSpPr/>
            <p:nvPr/>
          </p:nvSpPr>
          <p:spPr>
            <a:xfrm>
              <a:off x="1636783" y="3053595"/>
              <a:ext cx="487376" cy="387790"/>
            </a:xfrm>
            <a:custGeom>
              <a:avLst/>
              <a:gdLst/>
              <a:ahLst/>
              <a:cxnLst/>
              <a:rect l="l" t="t" r="r" b="b"/>
              <a:pathLst>
                <a:path w="14917" h="11869" extrusionOk="0">
                  <a:moveTo>
                    <a:pt x="244" y="1"/>
                  </a:moveTo>
                  <a:cubicBezTo>
                    <a:pt x="102" y="1"/>
                    <a:pt x="1" y="118"/>
                    <a:pt x="1" y="304"/>
                  </a:cubicBezTo>
                  <a:lnTo>
                    <a:pt x="1" y="2932"/>
                  </a:lnTo>
                  <a:cubicBezTo>
                    <a:pt x="1" y="3217"/>
                    <a:pt x="191" y="3534"/>
                    <a:pt x="412" y="3692"/>
                  </a:cubicBezTo>
                  <a:lnTo>
                    <a:pt x="14505" y="11800"/>
                  </a:lnTo>
                  <a:cubicBezTo>
                    <a:pt x="14571" y="11847"/>
                    <a:pt x="14634" y="11869"/>
                    <a:pt x="14690" y="11869"/>
                  </a:cubicBezTo>
                  <a:cubicBezTo>
                    <a:pt x="14823" y="11869"/>
                    <a:pt x="14917" y="11747"/>
                    <a:pt x="14917" y="11546"/>
                  </a:cubicBezTo>
                  <a:lnTo>
                    <a:pt x="14917" y="8949"/>
                  </a:lnTo>
                  <a:cubicBezTo>
                    <a:pt x="14917" y="8664"/>
                    <a:pt x="14727" y="8316"/>
                    <a:pt x="14505" y="8189"/>
                  </a:cubicBezTo>
                  <a:lnTo>
                    <a:pt x="412" y="50"/>
                  </a:lnTo>
                  <a:cubicBezTo>
                    <a:pt x="353" y="17"/>
                    <a:pt x="296"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135;p38">
              <a:extLst>
                <a:ext uri="{FF2B5EF4-FFF2-40B4-BE49-F238E27FC236}">
                  <a16:creationId xmlns:a16="http://schemas.microsoft.com/office/drawing/2014/main" id="{9917890D-B839-F641-4D30-DBC2D4624298}"/>
                </a:ext>
              </a:extLst>
            </p:cNvPr>
            <p:cNvSpPr/>
            <p:nvPr/>
          </p:nvSpPr>
          <p:spPr>
            <a:xfrm>
              <a:off x="1660569" y="3090417"/>
              <a:ext cx="164571" cy="102461"/>
            </a:xfrm>
            <a:custGeom>
              <a:avLst/>
              <a:gdLst/>
              <a:ahLst/>
              <a:cxnLst/>
              <a:rect l="l" t="t" r="r" b="b"/>
              <a:pathLst>
                <a:path w="5037" h="3136" extrusionOk="0">
                  <a:moveTo>
                    <a:pt x="1" y="0"/>
                  </a:moveTo>
                  <a:lnTo>
                    <a:pt x="1" y="222"/>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136;p38">
              <a:extLst>
                <a:ext uri="{FF2B5EF4-FFF2-40B4-BE49-F238E27FC236}">
                  <a16:creationId xmlns:a16="http://schemas.microsoft.com/office/drawing/2014/main" id="{7BE4A362-9246-E29C-B3B7-1A82880C8719}"/>
                </a:ext>
              </a:extLst>
            </p:cNvPr>
            <p:cNvSpPr/>
            <p:nvPr/>
          </p:nvSpPr>
          <p:spPr>
            <a:xfrm>
              <a:off x="1660569" y="3117307"/>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137;p38">
              <a:extLst>
                <a:ext uri="{FF2B5EF4-FFF2-40B4-BE49-F238E27FC236}">
                  <a16:creationId xmlns:a16="http://schemas.microsoft.com/office/drawing/2014/main" id="{166909D0-87E4-CC77-8A64-29667E34DF1C}"/>
                </a:ext>
              </a:extLst>
            </p:cNvPr>
            <p:cNvSpPr/>
            <p:nvPr/>
          </p:nvSpPr>
          <p:spPr>
            <a:xfrm>
              <a:off x="1660569" y="3143183"/>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138;p38">
              <a:extLst>
                <a:ext uri="{FF2B5EF4-FFF2-40B4-BE49-F238E27FC236}">
                  <a16:creationId xmlns:a16="http://schemas.microsoft.com/office/drawing/2014/main" id="{13CFDC84-AA9C-4277-D46E-DE579F756256}"/>
                </a:ext>
              </a:extLst>
            </p:cNvPr>
            <p:cNvSpPr/>
            <p:nvPr/>
          </p:nvSpPr>
          <p:spPr>
            <a:xfrm>
              <a:off x="1967886" y="3291647"/>
              <a:ext cx="23818" cy="28490"/>
            </a:xfrm>
            <a:custGeom>
              <a:avLst/>
              <a:gdLst/>
              <a:ahLst/>
              <a:cxnLst/>
              <a:rect l="l" t="t" r="r" b="b"/>
              <a:pathLst>
                <a:path w="729" h="872" extrusionOk="0">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139;p38">
              <a:extLst>
                <a:ext uri="{FF2B5EF4-FFF2-40B4-BE49-F238E27FC236}">
                  <a16:creationId xmlns:a16="http://schemas.microsoft.com/office/drawing/2014/main" id="{77577DB5-21E3-F652-64DC-181D51985465}"/>
                </a:ext>
              </a:extLst>
            </p:cNvPr>
            <p:cNvSpPr/>
            <p:nvPr/>
          </p:nvSpPr>
          <p:spPr>
            <a:xfrm>
              <a:off x="2017549" y="3319746"/>
              <a:ext cx="21760" cy="28490"/>
            </a:xfrm>
            <a:custGeom>
              <a:avLst/>
              <a:gdLst/>
              <a:ahLst/>
              <a:cxnLst/>
              <a:rect l="l" t="t" r="r" b="b"/>
              <a:pathLst>
                <a:path w="666" h="872" extrusionOk="0">
                  <a:moveTo>
                    <a:pt x="179" y="1"/>
                  </a:moveTo>
                  <a:cubicBezTo>
                    <a:pt x="78" y="1"/>
                    <a:pt x="1" y="78"/>
                    <a:pt x="1" y="233"/>
                  </a:cubicBezTo>
                  <a:cubicBezTo>
                    <a:pt x="1" y="455"/>
                    <a:pt x="159" y="708"/>
                    <a:pt x="317" y="835"/>
                  </a:cubicBezTo>
                  <a:cubicBezTo>
                    <a:pt x="367" y="860"/>
                    <a:pt x="415" y="872"/>
                    <a:pt x="458" y="872"/>
                  </a:cubicBezTo>
                  <a:cubicBezTo>
                    <a:pt x="579" y="872"/>
                    <a:pt x="666" y="777"/>
                    <a:pt x="666" y="613"/>
                  </a:cubicBezTo>
                  <a:cubicBezTo>
                    <a:pt x="666" y="423"/>
                    <a:pt x="507" y="170"/>
                    <a:pt x="317" y="43"/>
                  </a:cubicBezTo>
                  <a:cubicBezTo>
                    <a:pt x="270" y="15"/>
                    <a:pt x="222" y="1"/>
                    <a:pt x="17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140;p38">
              <a:extLst>
                <a:ext uri="{FF2B5EF4-FFF2-40B4-BE49-F238E27FC236}">
                  <a16:creationId xmlns:a16="http://schemas.microsoft.com/office/drawing/2014/main" id="{9B7CA073-A201-0A4A-B703-FE7FCE2AEAF5}"/>
                </a:ext>
              </a:extLst>
            </p:cNvPr>
            <p:cNvSpPr/>
            <p:nvPr/>
          </p:nvSpPr>
          <p:spPr>
            <a:xfrm>
              <a:off x="2064107" y="3347517"/>
              <a:ext cx="23851" cy="28098"/>
            </a:xfrm>
            <a:custGeom>
              <a:avLst/>
              <a:gdLst/>
              <a:ahLst/>
              <a:cxnLst/>
              <a:rect l="l" t="t" r="r" b="b"/>
              <a:pathLst>
                <a:path w="730" h="860" extrusionOk="0">
                  <a:moveTo>
                    <a:pt x="201" y="0"/>
                  </a:moveTo>
                  <a:cubicBezTo>
                    <a:pt x="175" y="0"/>
                    <a:pt x="150" y="6"/>
                    <a:pt x="128" y="17"/>
                  </a:cubicBezTo>
                  <a:cubicBezTo>
                    <a:pt x="1" y="80"/>
                    <a:pt x="1" y="333"/>
                    <a:pt x="128" y="555"/>
                  </a:cubicBezTo>
                  <a:cubicBezTo>
                    <a:pt x="229" y="758"/>
                    <a:pt x="391" y="859"/>
                    <a:pt x="517" y="859"/>
                  </a:cubicBezTo>
                  <a:cubicBezTo>
                    <a:pt x="548" y="859"/>
                    <a:pt x="577" y="853"/>
                    <a:pt x="603" y="840"/>
                  </a:cubicBezTo>
                  <a:cubicBezTo>
                    <a:pt x="729" y="777"/>
                    <a:pt x="729" y="523"/>
                    <a:pt x="603" y="302"/>
                  </a:cubicBezTo>
                  <a:cubicBezTo>
                    <a:pt x="498" y="119"/>
                    <a:pt x="329" y="0"/>
                    <a:pt x="20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141;p38">
              <a:extLst>
                <a:ext uri="{FF2B5EF4-FFF2-40B4-BE49-F238E27FC236}">
                  <a16:creationId xmlns:a16="http://schemas.microsoft.com/office/drawing/2014/main" id="{4F8F7BC7-3DD2-BA1A-E5F9-1DE7C068B5CE}"/>
                </a:ext>
              </a:extLst>
            </p:cNvPr>
            <p:cNvSpPr/>
            <p:nvPr/>
          </p:nvSpPr>
          <p:spPr>
            <a:xfrm>
              <a:off x="1636783" y="3192094"/>
              <a:ext cx="487376" cy="387496"/>
            </a:xfrm>
            <a:custGeom>
              <a:avLst/>
              <a:gdLst/>
              <a:ahLst/>
              <a:cxnLst/>
              <a:rect l="l" t="t" r="r" b="b"/>
              <a:pathLst>
                <a:path w="14917" h="11860" extrusionOk="0">
                  <a:moveTo>
                    <a:pt x="230" y="0"/>
                  </a:moveTo>
                  <a:cubicBezTo>
                    <a:pt x="96" y="0"/>
                    <a:pt x="1" y="107"/>
                    <a:pt x="1" y="308"/>
                  </a:cubicBezTo>
                  <a:lnTo>
                    <a:pt x="1" y="2937"/>
                  </a:lnTo>
                  <a:cubicBezTo>
                    <a:pt x="1" y="3190"/>
                    <a:pt x="191" y="3539"/>
                    <a:pt x="412" y="3665"/>
                  </a:cubicBezTo>
                  <a:lnTo>
                    <a:pt x="14505" y="11804"/>
                  </a:lnTo>
                  <a:cubicBezTo>
                    <a:pt x="14570" y="11841"/>
                    <a:pt x="14632" y="11859"/>
                    <a:pt x="14687" y="11859"/>
                  </a:cubicBezTo>
                  <a:cubicBezTo>
                    <a:pt x="14821" y="11859"/>
                    <a:pt x="14917" y="11753"/>
                    <a:pt x="14917" y="11551"/>
                  </a:cubicBezTo>
                  <a:lnTo>
                    <a:pt x="14917" y="8922"/>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142;p38">
              <a:extLst>
                <a:ext uri="{FF2B5EF4-FFF2-40B4-BE49-F238E27FC236}">
                  <a16:creationId xmlns:a16="http://schemas.microsoft.com/office/drawing/2014/main" id="{691D1C58-8524-75F5-2E2C-687F3210D5D4}"/>
                </a:ext>
              </a:extLst>
            </p:cNvPr>
            <p:cNvSpPr/>
            <p:nvPr/>
          </p:nvSpPr>
          <p:spPr>
            <a:xfrm>
              <a:off x="1660569" y="3229047"/>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143;p38">
              <a:extLst>
                <a:ext uri="{FF2B5EF4-FFF2-40B4-BE49-F238E27FC236}">
                  <a16:creationId xmlns:a16="http://schemas.microsoft.com/office/drawing/2014/main" id="{E88BD980-6E65-10C3-6DF7-5D25395C296B}"/>
                </a:ext>
              </a:extLst>
            </p:cNvPr>
            <p:cNvSpPr/>
            <p:nvPr/>
          </p:nvSpPr>
          <p:spPr>
            <a:xfrm>
              <a:off x="1660569" y="325492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144;p38">
              <a:extLst>
                <a:ext uri="{FF2B5EF4-FFF2-40B4-BE49-F238E27FC236}">
                  <a16:creationId xmlns:a16="http://schemas.microsoft.com/office/drawing/2014/main" id="{60F5C796-34FE-8400-42CD-981582E4516C}"/>
                </a:ext>
              </a:extLst>
            </p:cNvPr>
            <p:cNvSpPr/>
            <p:nvPr/>
          </p:nvSpPr>
          <p:spPr>
            <a:xfrm>
              <a:off x="1660569" y="3281813"/>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145;p38">
              <a:extLst>
                <a:ext uri="{FF2B5EF4-FFF2-40B4-BE49-F238E27FC236}">
                  <a16:creationId xmlns:a16="http://schemas.microsoft.com/office/drawing/2014/main" id="{2F5628E6-9B27-8DC9-BD1F-068A06B66169}"/>
                </a:ext>
              </a:extLst>
            </p:cNvPr>
            <p:cNvSpPr/>
            <p:nvPr/>
          </p:nvSpPr>
          <p:spPr>
            <a:xfrm>
              <a:off x="1967886" y="3430277"/>
              <a:ext cx="23818" cy="28523"/>
            </a:xfrm>
            <a:custGeom>
              <a:avLst/>
              <a:gdLst/>
              <a:ahLst/>
              <a:cxnLst/>
              <a:rect l="l" t="t" r="r" b="b"/>
              <a:pathLst>
                <a:path w="729" h="873" extrusionOk="0">
                  <a:moveTo>
                    <a:pt x="201" y="1"/>
                  </a:moveTo>
                  <a:cubicBezTo>
                    <a:pt x="174" y="1"/>
                    <a:pt x="149" y="6"/>
                    <a:pt x="127" y="17"/>
                  </a:cubicBezTo>
                  <a:cubicBezTo>
                    <a:pt x="1" y="112"/>
                    <a:pt x="1" y="334"/>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146;p38">
              <a:extLst>
                <a:ext uri="{FF2B5EF4-FFF2-40B4-BE49-F238E27FC236}">
                  <a16:creationId xmlns:a16="http://schemas.microsoft.com/office/drawing/2014/main" id="{26C69226-F95C-343A-C467-B51441574A1A}"/>
                </a:ext>
              </a:extLst>
            </p:cNvPr>
            <p:cNvSpPr/>
            <p:nvPr/>
          </p:nvSpPr>
          <p:spPr>
            <a:xfrm>
              <a:off x="2017549" y="3457950"/>
              <a:ext cx="21760" cy="28556"/>
            </a:xfrm>
            <a:custGeom>
              <a:avLst/>
              <a:gdLst/>
              <a:ahLst/>
              <a:cxnLst/>
              <a:rect l="l" t="t" r="r" b="b"/>
              <a:pathLst>
                <a:path w="666" h="874" extrusionOk="0">
                  <a:moveTo>
                    <a:pt x="177" y="0"/>
                  </a:moveTo>
                  <a:cubicBezTo>
                    <a:pt x="77" y="0"/>
                    <a:pt x="1" y="93"/>
                    <a:pt x="1" y="247"/>
                  </a:cubicBezTo>
                  <a:cubicBezTo>
                    <a:pt x="1" y="469"/>
                    <a:pt x="159" y="722"/>
                    <a:pt x="317" y="817"/>
                  </a:cubicBezTo>
                  <a:cubicBezTo>
                    <a:pt x="376" y="856"/>
                    <a:pt x="431" y="874"/>
                    <a:pt x="479" y="874"/>
                  </a:cubicBezTo>
                  <a:cubicBezTo>
                    <a:pt x="589" y="874"/>
                    <a:pt x="666" y="781"/>
                    <a:pt x="666" y="627"/>
                  </a:cubicBezTo>
                  <a:cubicBezTo>
                    <a:pt x="666" y="405"/>
                    <a:pt x="507" y="152"/>
                    <a:pt x="317" y="57"/>
                  </a:cubicBezTo>
                  <a:cubicBezTo>
                    <a:pt x="269" y="18"/>
                    <a:pt x="221" y="0"/>
                    <a:pt x="17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147;p38">
              <a:extLst>
                <a:ext uri="{FF2B5EF4-FFF2-40B4-BE49-F238E27FC236}">
                  <a16:creationId xmlns:a16="http://schemas.microsoft.com/office/drawing/2014/main" id="{AE43F7F7-AA21-8704-E92D-DB30713DD1FA}"/>
                </a:ext>
              </a:extLst>
            </p:cNvPr>
            <p:cNvSpPr/>
            <p:nvPr/>
          </p:nvSpPr>
          <p:spPr>
            <a:xfrm>
              <a:off x="2064107" y="3485657"/>
              <a:ext cx="23851" cy="28523"/>
            </a:xfrm>
            <a:custGeom>
              <a:avLst/>
              <a:gdLst/>
              <a:ahLst/>
              <a:cxnLst/>
              <a:rect l="l" t="t" r="r" b="b"/>
              <a:pathLst>
                <a:path w="730" h="873" extrusionOk="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148;p38">
              <a:extLst>
                <a:ext uri="{FF2B5EF4-FFF2-40B4-BE49-F238E27FC236}">
                  <a16:creationId xmlns:a16="http://schemas.microsoft.com/office/drawing/2014/main" id="{12AA5784-11A8-5FA1-33A1-066C34D4B9F4}"/>
                </a:ext>
              </a:extLst>
            </p:cNvPr>
            <p:cNvSpPr/>
            <p:nvPr/>
          </p:nvSpPr>
          <p:spPr>
            <a:xfrm>
              <a:off x="1636783" y="3330266"/>
              <a:ext cx="487376" cy="387953"/>
            </a:xfrm>
            <a:custGeom>
              <a:avLst/>
              <a:gdLst/>
              <a:ahLst/>
              <a:cxnLst/>
              <a:rect l="l" t="t" r="r" b="b"/>
              <a:pathLst>
                <a:path w="14917" h="11874" extrusionOk="0">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7"/>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149;p38">
              <a:extLst>
                <a:ext uri="{FF2B5EF4-FFF2-40B4-BE49-F238E27FC236}">
                  <a16:creationId xmlns:a16="http://schemas.microsoft.com/office/drawing/2014/main" id="{C7A47917-2466-55D8-1AA7-2FB86B58ACAD}"/>
                </a:ext>
              </a:extLst>
            </p:cNvPr>
            <p:cNvSpPr/>
            <p:nvPr/>
          </p:nvSpPr>
          <p:spPr>
            <a:xfrm>
              <a:off x="1660569" y="3367709"/>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150;p38">
              <a:extLst>
                <a:ext uri="{FF2B5EF4-FFF2-40B4-BE49-F238E27FC236}">
                  <a16:creationId xmlns:a16="http://schemas.microsoft.com/office/drawing/2014/main" id="{D82E584A-1B2F-3686-19CA-9E0FFD14E208}"/>
                </a:ext>
              </a:extLst>
            </p:cNvPr>
            <p:cNvSpPr/>
            <p:nvPr/>
          </p:nvSpPr>
          <p:spPr>
            <a:xfrm>
              <a:off x="1660569" y="3393585"/>
              <a:ext cx="164571" cy="102461"/>
            </a:xfrm>
            <a:custGeom>
              <a:avLst/>
              <a:gdLst/>
              <a:ahLst/>
              <a:cxnLst/>
              <a:rect l="l" t="t" r="r" b="b"/>
              <a:pathLst>
                <a:path w="5037" h="3136" extrusionOk="0">
                  <a:moveTo>
                    <a:pt x="1" y="0"/>
                  </a:moveTo>
                  <a:lnTo>
                    <a:pt x="1" y="222"/>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151;p38">
              <a:extLst>
                <a:ext uri="{FF2B5EF4-FFF2-40B4-BE49-F238E27FC236}">
                  <a16:creationId xmlns:a16="http://schemas.microsoft.com/office/drawing/2014/main" id="{F7D9E04D-0F68-1538-0C4D-B344B0D1FA1B}"/>
                </a:ext>
              </a:extLst>
            </p:cNvPr>
            <p:cNvSpPr/>
            <p:nvPr/>
          </p:nvSpPr>
          <p:spPr>
            <a:xfrm>
              <a:off x="1660569" y="3420475"/>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152;p38">
              <a:extLst>
                <a:ext uri="{FF2B5EF4-FFF2-40B4-BE49-F238E27FC236}">
                  <a16:creationId xmlns:a16="http://schemas.microsoft.com/office/drawing/2014/main" id="{A3EE01CA-BA59-96D9-56B2-2427F77D16FE}"/>
                </a:ext>
              </a:extLst>
            </p:cNvPr>
            <p:cNvSpPr/>
            <p:nvPr/>
          </p:nvSpPr>
          <p:spPr>
            <a:xfrm>
              <a:off x="1967886" y="3568841"/>
              <a:ext cx="23818" cy="28098"/>
            </a:xfrm>
            <a:custGeom>
              <a:avLst/>
              <a:gdLst/>
              <a:ahLst/>
              <a:cxnLst/>
              <a:rect l="l" t="t" r="r" b="b"/>
              <a:pathLst>
                <a:path w="729" h="860" extrusionOk="0">
                  <a:moveTo>
                    <a:pt x="213" y="1"/>
                  </a:moveTo>
                  <a:cubicBezTo>
                    <a:pt x="182" y="1"/>
                    <a:pt x="153" y="7"/>
                    <a:pt x="127" y="20"/>
                  </a:cubicBezTo>
                  <a:cubicBezTo>
                    <a:pt x="1" y="83"/>
                    <a:pt x="1" y="337"/>
                    <a:pt x="127" y="558"/>
                  </a:cubicBezTo>
                  <a:cubicBezTo>
                    <a:pt x="232" y="741"/>
                    <a:pt x="401" y="860"/>
                    <a:pt x="528" y="860"/>
                  </a:cubicBezTo>
                  <a:cubicBezTo>
                    <a:pt x="555" y="860"/>
                    <a:pt x="580" y="854"/>
                    <a:pt x="602" y="843"/>
                  </a:cubicBezTo>
                  <a:cubicBezTo>
                    <a:pt x="729" y="780"/>
                    <a:pt x="729" y="527"/>
                    <a:pt x="602" y="305"/>
                  </a:cubicBezTo>
                  <a:cubicBezTo>
                    <a:pt x="501" y="102"/>
                    <a:pt x="339" y="1"/>
                    <a:pt x="2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153;p38">
              <a:extLst>
                <a:ext uri="{FF2B5EF4-FFF2-40B4-BE49-F238E27FC236}">
                  <a16:creationId xmlns:a16="http://schemas.microsoft.com/office/drawing/2014/main" id="{F0522BF1-C29C-10D3-3081-FF4555FBDCFD}"/>
                </a:ext>
              </a:extLst>
            </p:cNvPr>
            <p:cNvSpPr/>
            <p:nvPr/>
          </p:nvSpPr>
          <p:spPr>
            <a:xfrm>
              <a:off x="2016536" y="359638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8" y="760"/>
                    <a:pt x="728" y="539"/>
                    <a:pt x="602" y="285"/>
                  </a:cubicBezTo>
                  <a:cubicBezTo>
                    <a:pt x="504" y="114"/>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154;p38">
              <a:extLst>
                <a:ext uri="{FF2B5EF4-FFF2-40B4-BE49-F238E27FC236}">
                  <a16:creationId xmlns:a16="http://schemas.microsoft.com/office/drawing/2014/main" id="{5BE21036-47BD-D6BB-A18B-8EC8F65C296C}"/>
                </a:ext>
              </a:extLst>
            </p:cNvPr>
            <p:cNvSpPr/>
            <p:nvPr/>
          </p:nvSpPr>
          <p:spPr>
            <a:xfrm>
              <a:off x="2065152" y="3624123"/>
              <a:ext cx="21760" cy="28523"/>
            </a:xfrm>
            <a:custGeom>
              <a:avLst/>
              <a:gdLst/>
              <a:ahLst/>
              <a:cxnLst/>
              <a:rect l="l" t="t" r="r" b="b"/>
              <a:pathLst>
                <a:path w="666" h="873" extrusionOk="0">
                  <a:moveTo>
                    <a:pt x="205" y="1"/>
                  </a:moveTo>
                  <a:cubicBezTo>
                    <a:pt x="85" y="1"/>
                    <a:pt x="1" y="89"/>
                    <a:pt x="1" y="228"/>
                  </a:cubicBezTo>
                  <a:cubicBezTo>
                    <a:pt x="1" y="450"/>
                    <a:pt x="159" y="735"/>
                    <a:pt x="349" y="830"/>
                  </a:cubicBezTo>
                  <a:cubicBezTo>
                    <a:pt x="406" y="858"/>
                    <a:pt x="457" y="873"/>
                    <a:pt x="501" y="873"/>
                  </a:cubicBezTo>
                  <a:cubicBezTo>
                    <a:pt x="603" y="873"/>
                    <a:pt x="666" y="795"/>
                    <a:pt x="666" y="640"/>
                  </a:cubicBezTo>
                  <a:cubicBezTo>
                    <a:pt x="666" y="418"/>
                    <a:pt x="539" y="165"/>
                    <a:pt x="349" y="38"/>
                  </a:cubicBezTo>
                  <a:cubicBezTo>
                    <a:pt x="298" y="13"/>
                    <a:pt x="249"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155;p38">
              <a:extLst>
                <a:ext uri="{FF2B5EF4-FFF2-40B4-BE49-F238E27FC236}">
                  <a16:creationId xmlns:a16="http://schemas.microsoft.com/office/drawing/2014/main" id="{3380E153-C219-86F2-EE74-BACBA344A51D}"/>
                </a:ext>
              </a:extLst>
            </p:cNvPr>
            <p:cNvSpPr/>
            <p:nvPr/>
          </p:nvSpPr>
          <p:spPr>
            <a:xfrm>
              <a:off x="1636783" y="3468896"/>
              <a:ext cx="487376" cy="387823"/>
            </a:xfrm>
            <a:custGeom>
              <a:avLst/>
              <a:gdLst/>
              <a:ahLst/>
              <a:cxnLst/>
              <a:rect l="l" t="t" r="r" b="b"/>
              <a:pathLst>
                <a:path w="14917" h="11870" extrusionOk="0">
                  <a:moveTo>
                    <a:pt x="224" y="1"/>
                  </a:moveTo>
                  <a:cubicBezTo>
                    <a:pt x="93" y="1"/>
                    <a:pt x="1" y="116"/>
                    <a:pt x="1" y="292"/>
                  </a:cubicBezTo>
                  <a:lnTo>
                    <a:pt x="1" y="2921"/>
                  </a:lnTo>
                  <a:cubicBezTo>
                    <a:pt x="1" y="3206"/>
                    <a:pt x="191" y="3522"/>
                    <a:pt x="412" y="3681"/>
                  </a:cubicBezTo>
                  <a:lnTo>
                    <a:pt x="14505" y="11820"/>
                  </a:lnTo>
                  <a:cubicBezTo>
                    <a:pt x="14564" y="11853"/>
                    <a:pt x="14621" y="11869"/>
                    <a:pt x="14673" y="11869"/>
                  </a:cubicBezTo>
                  <a:cubicBezTo>
                    <a:pt x="14815" y="11869"/>
                    <a:pt x="14917" y="11752"/>
                    <a:pt x="14917" y="11566"/>
                  </a:cubicBezTo>
                  <a:lnTo>
                    <a:pt x="14917" y="8938"/>
                  </a:lnTo>
                  <a:cubicBezTo>
                    <a:pt x="14917" y="8653"/>
                    <a:pt x="14727" y="8336"/>
                    <a:pt x="14505" y="8178"/>
                  </a:cubicBezTo>
                  <a:lnTo>
                    <a:pt x="412" y="70"/>
                  </a:lnTo>
                  <a:cubicBezTo>
                    <a:pt x="345" y="22"/>
                    <a:pt x="281" y="1"/>
                    <a:pt x="22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156;p38">
              <a:extLst>
                <a:ext uri="{FF2B5EF4-FFF2-40B4-BE49-F238E27FC236}">
                  <a16:creationId xmlns:a16="http://schemas.microsoft.com/office/drawing/2014/main" id="{249421AF-F5C2-C57F-5FAF-A18B349F96C8}"/>
                </a:ext>
              </a:extLst>
            </p:cNvPr>
            <p:cNvSpPr/>
            <p:nvPr/>
          </p:nvSpPr>
          <p:spPr>
            <a:xfrm>
              <a:off x="1660569" y="3505325"/>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157;p38">
              <a:extLst>
                <a:ext uri="{FF2B5EF4-FFF2-40B4-BE49-F238E27FC236}">
                  <a16:creationId xmlns:a16="http://schemas.microsoft.com/office/drawing/2014/main" id="{8F50AAF2-D4FF-F3F0-2A6D-BC0F8688BF0D}"/>
                </a:ext>
              </a:extLst>
            </p:cNvPr>
            <p:cNvSpPr/>
            <p:nvPr/>
          </p:nvSpPr>
          <p:spPr>
            <a:xfrm>
              <a:off x="1660569" y="353221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158;p38">
              <a:extLst>
                <a:ext uri="{FF2B5EF4-FFF2-40B4-BE49-F238E27FC236}">
                  <a16:creationId xmlns:a16="http://schemas.microsoft.com/office/drawing/2014/main" id="{C2DD72F3-06DE-46FD-258F-FEF805A8DF81}"/>
                </a:ext>
              </a:extLst>
            </p:cNvPr>
            <p:cNvSpPr/>
            <p:nvPr/>
          </p:nvSpPr>
          <p:spPr>
            <a:xfrm>
              <a:off x="1660569" y="3558091"/>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159;p38">
              <a:extLst>
                <a:ext uri="{FF2B5EF4-FFF2-40B4-BE49-F238E27FC236}">
                  <a16:creationId xmlns:a16="http://schemas.microsoft.com/office/drawing/2014/main" id="{71158ED2-3E3B-FB6E-6892-781CD39B4A48}"/>
                </a:ext>
              </a:extLst>
            </p:cNvPr>
            <p:cNvSpPr/>
            <p:nvPr/>
          </p:nvSpPr>
          <p:spPr>
            <a:xfrm>
              <a:off x="1968932" y="3706915"/>
              <a:ext cx="22773" cy="28523"/>
            </a:xfrm>
            <a:custGeom>
              <a:avLst/>
              <a:gdLst/>
              <a:ahLst/>
              <a:cxnLst/>
              <a:rect l="l" t="t" r="r" b="b"/>
              <a:pathLst>
                <a:path w="697" h="873" extrusionOk="0">
                  <a:moveTo>
                    <a:pt x="208" y="1"/>
                  </a:moveTo>
                  <a:cubicBezTo>
                    <a:pt x="87" y="1"/>
                    <a:pt x="0" y="95"/>
                    <a:pt x="0" y="259"/>
                  </a:cubicBezTo>
                  <a:cubicBezTo>
                    <a:pt x="0" y="449"/>
                    <a:pt x="159" y="734"/>
                    <a:pt x="349" y="829"/>
                  </a:cubicBezTo>
                  <a:cubicBezTo>
                    <a:pt x="406" y="858"/>
                    <a:pt x="460" y="872"/>
                    <a:pt x="508" y="872"/>
                  </a:cubicBezTo>
                  <a:cubicBezTo>
                    <a:pt x="619" y="872"/>
                    <a:pt x="697" y="794"/>
                    <a:pt x="697" y="639"/>
                  </a:cubicBezTo>
                  <a:cubicBezTo>
                    <a:pt x="697" y="418"/>
                    <a:pt x="539" y="164"/>
                    <a:pt x="349" y="38"/>
                  </a:cubicBezTo>
                  <a:cubicBezTo>
                    <a:pt x="299" y="13"/>
                    <a:pt x="251"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160;p38">
              <a:extLst>
                <a:ext uri="{FF2B5EF4-FFF2-40B4-BE49-F238E27FC236}">
                  <a16:creationId xmlns:a16="http://schemas.microsoft.com/office/drawing/2014/main" id="{512D98D8-D74A-D0E2-6471-A3B9CB2BE0A4}"/>
                </a:ext>
              </a:extLst>
            </p:cNvPr>
            <p:cNvSpPr/>
            <p:nvPr/>
          </p:nvSpPr>
          <p:spPr>
            <a:xfrm>
              <a:off x="2016536" y="3734490"/>
              <a:ext cx="23818" cy="28523"/>
            </a:xfrm>
            <a:custGeom>
              <a:avLst/>
              <a:gdLst/>
              <a:ahLst/>
              <a:cxnLst/>
              <a:rect l="l" t="t" r="r" b="b"/>
              <a:pathLst>
                <a:path w="729" h="873" extrusionOk="0">
                  <a:moveTo>
                    <a:pt x="201" y="1"/>
                  </a:moveTo>
                  <a:cubicBezTo>
                    <a:pt x="174" y="1"/>
                    <a:pt x="149" y="6"/>
                    <a:pt x="127" y="17"/>
                  </a:cubicBezTo>
                  <a:cubicBezTo>
                    <a:pt x="0" y="112"/>
                    <a:pt x="0" y="365"/>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161;p38">
              <a:extLst>
                <a:ext uri="{FF2B5EF4-FFF2-40B4-BE49-F238E27FC236}">
                  <a16:creationId xmlns:a16="http://schemas.microsoft.com/office/drawing/2014/main" id="{B89B0A5C-4600-9CAD-A469-B84FC5A9B75E}"/>
                </a:ext>
              </a:extLst>
            </p:cNvPr>
            <p:cNvSpPr/>
            <p:nvPr/>
          </p:nvSpPr>
          <p:spPr>
            <a:xfrm>
              <a:off x="2065152" y="3762785"/>
              <a:ext cx="21760" cy="28327"/>
            </a:xfrm>
            <a:custGeom>
              <a:avLst/>
              <a:gdLst/>
              <a:ahLst/>
              <a:cxnLst/>
              <a:rect l="l" t="t" r="r" b="b"/>
              <a:pathLst>
                <a:path w="666" h="867" extrusionOk="0">
                  <a:moveTo>
                    <a:pt x="205" y="0"/>
                  </a:moveTo>
                  <a:cubicBezTo>
                    <a:pt x="85" y="0"/>
                    <a:pt x="1" y="89"/>
                    <a:pt x="1" y="228"/>
                  </a:cubicBezTo>
                  <a:cubicBezTo>
                    <a:pt x="1" y="449"/>
                    <a:pt x="159" y="703"/>
                    <a:pt x="349" y="829"/>
                  </a:cubicBezTo>
                  <a:cubicBezTo>
                    <a:pt x="400" y="855"/>
                    <a:pt x="446" y="867"/>
                    <a:pt x="487" y="867"/>
                  </a:cubicBezTo>
                  <a:cubicBezTo>
                    <a:pt x="598" y="867"/>
                    <a:pt x="666" y="778"/>
                    <a:pt x="666" y="639"/>
                  </a:cubicBezTo>
                  <a:cubicBezTo>
                    <a:pt x="666" y="418"/>
                    <a:pt x="539" y="133"/>
                    <a:pt x="349" y="38"/>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162;p38">
              <a:extLst>
                <a:ext uri="{FF2B5EF4-FFF2-40B4-BE49-F238E27FC236}">
                  <a16:creationId xmlns:a16="http://schemas.microsoft.com/office/drawing/2014/main" id="{27B7FDCD-6605-CC0F-18FB-7B66012D67E2}"/>
                </a:ext>
              </a:extLst>
            </p:cNvPr>
            <p:cNvSpPr/>
            <p:nvPr/>
          </p:nvSpPr>
          <p:spPr>
            <a:xfrm>
              <a:off x="2192412" y="1943384"/>
              <a:ext cx="472902" cy="2077252"/>
            </a:xfrm>
            <a:custGeom>
              <a:avLst/>
              <a:gdLst/>
              <a:ahLst/>
              <a:cxnLst/>
              <a:rect l="l" t="t" r="r" b="b"/>
              <a:pathLst>
                <a:path w="14474" h="63578" extrusionOk="0">
                  <a:moveTo>
                    <a:pt x="14185" y="0"/>
                  </a:moveTo>
                  <a:cubicBezTo>
                    <a:pt x="14112" y="0"/>
                    <a:pt x="14028" y="26"/>
                    <a:pt x="13935" y="81"/>
                  </a:cubicBezTo>
                  <a:lnTo>
                    <a:pt x="539" y="7809"/>
                  </a:lnTo>
                  <a:cubicBezTo>
                    <a:pt x="254" y="7967"/>
                    <a:pt x="1" y="8410"/>
                    <a:pt x="1" y="8759"/>
                  </a:cubicBezTo>
                  <a:lnTo>
                    <a:pt x="1" y="63578"/>
                  </a:lnTo>
                  <a:lnTo>
                    <a:pt x="14474" y="55217"/>
                  </a:lnTo>
                  <a:lnTo>
                    <a:pt x="14474" y="398"/>
                  </a:lnTo>
                  <a:cubicBezTo>
                    <a:pt x="14474" y="152"/>
                    <a:pt x="14362" y="0"/>
                    <a:pt x="1418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163;p38">
              <a:extLst>
                <a:ext uri="{FF2B5EF4-FFF2-40B4-BE49-F238E27FC236}">
                  <a16:creationId xmlns:a16="http://schemas.microsoft.com/office/drawing/2014/main" id="{6D4274EF-2782-16DA-45FE-91EBF004236E}"/>
                </a:ext>
              </a:extLst>
            </p:cNvPr>
            <p:cNvSpPr/>
            <p:nvPr/>
          </p:nvSpPr>
          <p:spPr>
            <a:xfrm>
              <a:off x="2207931" y="1970273"/>
              <a:ext cx="441863" cy="360900"/>
            </a:xfrm>
            <a:custGeom>
              <a:avLst/>
              <a:gdLst/>
              <a:ahLst/>
              <a:cxnLst/>
              <a:rect l="l" t="t" r="r" b="b"/>
              <a:pathLst>
                <a:path w="13524" h="11046" extrusionOk="0">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164;p38">
              <a:extLst>
                <a:ext uri="{FF2B5EF4-FFF2-40B4-BE49-F238E27FC236}">
                  <a16:creationId xmlns:a16="http://schemas.microsoft.com/office/drawing/2014/main" id="{5BE779CA-0774-228E-54B9-734FECF0B13B}"/>
                </a:ext>
              </a:extLst>
            </p:cNvPr>
            <p:cNvSpPr/>
            <p:nvPr/>
          </p:nvSpPr>
          <p:spPr>
            <a:xfrm>
              <a:off x="2207931" y="2108739"/>
              <a:ext cx="441863" cy="361064"/>
            </a:xfrm>
            <a:custGeom>
              <a:avLst/>
              <a:gdLst/>
              <a:ahLst/>
              <a:cxnLst/>
              <a:rect l="l" t="t" r="r" b="b"/>
              <a:pathLst>
                <a:path w="13524" h="11051" extrusionOk="0">
                  <a:moveTo>
                    <a:pt x="13294" y="1"/>
                  </a:moveTo>
                  <a:cubicBezTo>
                    <a:pt x="13239" y="1"/>
                    <a:pt x="13177" y="19"/>
                    <a:pt x="13112" y="56"/>
                  </a:cubicBezTo>
                  <a:lnTo>
                    <a:pt x="444" y="7371"/>
                  </a:lnTo>
                  <a:cubicBezTo>
                    <a:pt x="191" y="7498"/>
                    <a:pt x="1" y="7846"/>
                    <a:pt x="1" y="8100"/>
                  </a:cubicBezTo>
                  <a:lnTo>
                    <a:pt x="1" y="10728"/>
                  </a:lnTo>
                  <a:cubicBezTo>
                    <a:pt x="1" y="10928"/>
                    <a:pt x="95" y="11051"/>
                    <a:pt x="238" y="11051"/>
                  </a:cubicBezTo>
                  <a:cubicBezTo>
                    <a:pt x="299" y="11051"/>
                    <a:pt x="369" y="11029"/>
                    <a:pt x="444" y="10982"/>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165;p38">
              <a:extLst>
                <a:ext uri="{FF2B5EF4-FFF2-40B4-BE49-F238E27FC236}">
                  <a16:creationId xmlns:a16="http://schemas.microsoft.com/office/drawing/2014/main" id="{FD6F050A-2795-076A-BCB5-CA5D736ED3B1}"/>
                </a:ext>
              </a:extLst>
            </p:cNvPr>
            <p:cNvSpPr/>
            <p:nvPr/>
          </p:nvSpPr>
          <p:spPr>
            <a:xfrm>
              <a:off x="2207931" y="2246944"/>
              <a:ext cx="441863" cy="361064"/>
            </a:xfrm>
            <a:custGeom>
              <a:avLst/>
              <a:gdLst/>
              <a:ahLst/>
              <a:cxnLst/>
              <a:rect l="l" t="t" r="r" b="b"/>
              <a:pathLst>
                <a:path w="13524" h="11051" extrusionOk="0">
                  <a:moveTo>
                    <a:pt x="13297" y="0"/>
                  </a:moveTo>
                  <a:cubicBezTo>
                    <a:pt x="13241" y="0"/>
                    <a:pt x="13178" y="22"/>
                    <a:pt x="13112" y="69"/>
                  </a:cubicBezTo>
                  <a:lnTo>
                    <a:pt x="444" y="7385"/>
                  </a:lnTo>
                  <a:cubicBezTo>
                    <a:pt x="191" y="7512"/>
                    <a:pt x="1" y="7860"/>
                    <a:pt x="1" y="8113"/>
                  </a:cubicBezTo>
                  <a:lnTo>
                    <a:pt x="1" y="10742"/>
                  </a:lnTo>
                  <a:cubicBezTo>
                    <a:pt x="1" y="10944"/>
                    <a:pt x="96" y="11050"/>
                    <a:pt x="242" y="11050"/>
                  </a:cubicBezTo>
                  <a:cubicBezTo>
                    <a:pt x="302" y="11050"/>
                    <a:pt x="370" y="11032"/>
                    <a:pt x="444" y="10995"/>
                  </a:cubicBezTo>
                  <a:lnTo>
                    <a:pt x="13112" y="3680"/>
                  </a:lnTo>
                  <a:cubicBezTo>
                    <a:pt x="13334" y="3553"/>
                    <a:pt x="13524" y="3205"/>
                    <a:pt x="13524" y="2951"/>
                  </a:cubicBezTo>
                  <a:lnTo>
                    <a:pt x="13524" y="323"/>
                  </a:lnTo>
                  <a:cubicBezTo>
                    <a:pt x="13524" y="123"/>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166;p38">
              <a:extLst>
                <a:ext uri="{FF2B5EF4-FFF2-40B4-BE49-F238E27FC236}">
                  <a16:creationId xmlns:a16="http://schemas.microsoft.com/office/drawing/2014/main" id="{C033A9E5-3055-502B-E1F9-B483BA3C0085}"/>
                </a:ext>
              </a:extLst>
            </p:cNvPr>
            <p:cNvSpPr/>
            <p:nvPr/>
          </p:nvSpPr>
          <p:spPr>
            <a:xfrm>
              <a:off x="2207931" y="2385573"/>
              <a:ext cx="441863" cy="360900"/>
            </a:xfrm>
            <a:custGeom>
              <a:avLst/>
              <a:gdLst/>
              <a:ahLst/>
              <a:cxnLst/>
              <a:rect l="l" t="t" r="r" b="b"/>
              <a:pathLst>
                <a:path w="13524" h="11046" extrusionOk="0">
                  <a:moveTo>
                    <a:pt x="13300" y="0"/>
                  </a:moveTo>
                  <a:cubicBezTo>
                    <a:pt x="13243" y="0"/>
                    <a:pt x="13179" y="22"/>
                    <a:pt x="13112" y="70"/>
                  </a:cubicBezTo>
                  <a:lnTo>
                    <a:pt x="444" y="7354"/>
                  </a:lnTo>
                  <a:cubicBezTo>
                    <a:pt x="191" y="7512"/>
                    <a:pt x="1" y="7829"/>
                    <a:pt x="1" y="8114"/>
                  </a:cubicBezTo>
                  <a:lnTo>
                    <a:pt x="1" y="10742"/>
                  </a:lnTo>
                  <a:cubicBezTo>
                    <a:pt x="1" y="10928"/>
                    <a:pt x="103" y="11046"/>
                    <a:pt x="257" y="11046"/>
                  </a:cubicBezTo>
                  <a:cubicBezTo>
                    <a:pt x="313" y="11046"/>
                    <a:pt x="376" y="11030"/>
                    <a:pt x="444" y="10996"/>
                  </a:cubicBezTo>
                  <a:lnTo>
                    <a:pt x="13112" y="3680"/>
                  </a:lnTo>
                  <a:cubicBezTo>
                    <a:pt x="13334" y="3554"/>
                    <a:pt x="13524" y="3205"/>
                    <a:pt x="13524" y="2920"/>
                  </a:cubicBezTo>
                  <a:lnTo>
                    <a:pt x="13524" y="292"/>
                  </a:lnTo>
                  <a:cubicBezTo>
                    <a:pt x="13524" y="115"/>
                    <a:pt x="13431"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167;p38">
              <a:extLst>
                <a:ext uri="{FF2B5EF4-FFF2-40B4-BE49-F238E27FC236}">
                  <a16:creationId xmlns:a16="http://schemas.microsoft.com/office/drawing/2014/main" id="{DDD95693-0E1A-014E-FD95-84C4494310B5}"/>
                </a:ext>
              </a:extLst>
            </p:cNvPr>
            <p:cNvSpPr/>
            <p:nvPr/>
          </p:nvSpPr>
          <p:spPr>
            <a:xfrm>
              <a:off x="2207931" y="2523843"/>
              <a:ext cx="441863" cy="360900"/>
            </a:xfrm>
            <a:custGeom>
              <a:avLst/>
              <a:gdLst/>
              <a:ahLst/>
              <a:cxnLst/>
              <a:rect l="l" t="t" r="r" b="b"/>
              <a:pathLst>
                <a:path w="13524" h="11046" extrusionOk="0">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168;p38">
              <a:extLst>
                <a:ext uri="{FF2B5EF4-FFF2-40B4-BE49-F238E27FC236}">
                  <a16:creationId xmlns:a16="http://schemas.microsoft.com/office/drawing/2014/main" id="{F2A9D513-7426-8058-204C-905C7EBA8041}"/>
                </a:ext>
              </a:extLst>
            </p:cNvPr>
            <p:cNvSpPr/>
            <p:nvPr/>
          </p:nvSpPr>
          <p:spPr>
            <a:xfrm>
              <a:off x="2207931" y="2662310"/>
              <a:ext cx="441863" cy="361064"/>
            </a:xfrm>
            <a:custGeom>
              <a:avLst/>
              <a:gdLst/>
              <a:ahLst/>
              <a:cxnLst/>
              <a:rect l="l" t="t" r="r" b="b"/>
              <a:pathLst>
                <a:path w="13524" h="11051" extrusionOk="0">
                  <a:moveTo>
                    <a:pt x="13294" y="1"/>
                  </a:moveTo>
                  <a:cubicBezTo>
                    <a:pt x="13239" y="1"/>
                    <a:pt x="13177" y="19"/>
                    <a:pt x="13112" y="56"/>
                  </a:cubicBezTo>
                  <a:lnTo>
                    <a:pt x="444" y="7371"/>
                  </a:lnTo>
                  <a:cubicBezTo>
                    <a:pt x="191" y="7498"/>
                    <a:pt x="1" y="7846"/>
                    <a:pt x="1" y="8100"/>
                  </a:cubicBezTo>
                  <a:lnTo>
                    <a:pt x="1" y="10728"/>
                  </a:lnTo>
                  <a:cubicBezTo>
                    <a:pt x="1" y="10928"/>
                    <a:pt x="95" y="11050"/>
                    <a:pt x="238" y="11050"/>
                  </a:cubicBezTo>
                  <a:cubicBezTo>
                    <a:pt x="299" y="11050"/>
                    <a:pt x="369" y="11028"/>
                    <a:pt x="444" y="10981"/>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169;p38">
              <a:extLst>
                <a:ext uri="{FF2B5EF4-FFF2-40B4-BE49-F238E27FC236}">
                  <a16:creationId xmlns:a16="http://schemas.microsoft.com/office/drawing/2014/main" id="{80596E12-764F-D093-B1BF-30C1082222D3}"/>
                </a:ext>
              </a:extLst>
            </p:cNvPr>
            <p:cNvSpPr/>
            <p:nvPr/>
          </p:nvSpPr>
          <p:spPr>
            <a:xfrm>
              <a:off x="2207931" y="2800514"/>
              <a:ext cx="441863" cy="361064"/>
            </a:xfrm>
            <a:custGeom>
              <a:avLst/>
              <a:gdLst/>
              <a:ahLst/>
              <a:cxnLst/>
              <a:rect l="l" t="t" r="r" b="b"/>
              <a:pathLst>
                <a:path w="13524" h="11051" extrusionOk="0">
                  <a:moveTo>
                    <a:pt x="13297" y="0"/>
                  </a:moveTo>
                  <a:cubicBezTo>
                    <a:pt x="13241" y="0"/>
                    <a:pt x="13178" y="22"/>
                    <a:pt x="13112" y="69"/>
                  </a:cubicBezTo>
                  <a:lnTo>
                    <a:pt x="444" y="7385"/>
                  </a:lnTo>
                  <a:cubicBezTo>
                    <a:pt x="191" y="7511"/>
                    <a:pt x="1" y="7860"/>
                    <a:pt x="1" y="8113"/>
                  </a:cubicBezTo>
                  <a:lnTo>
                    <a:pt x="1" y="10742"/>
                  </a:lnTo>
                  <a:cubicBezTo>
                    <a:pt x="1" y="10944"/>
                    <a:pt x="96" y="11050"/>
                    <a:pt x="242" y="11050"/>
                  </a:cubicBezTo>
                  <a:cubicBezTo>
                    <a:pt x="302" y="11050"/>
                    <a:pt x="370" y="11032"/>
                    <a:pt x="444" y="10995"/>
                  </a:cubicBezTo>
                  <a:lnTo>
                    <a:pt x="13112" y="3680"/>
                  </a:lnTo>
                  <a:cubicBezTo>
                    <a:pt x="13334" y="3553"/>
                    <a:pt x="13524" y="3204"/>
                    <a:pt x="13524" y="2951"/>
                  </a:cubicBezTo>
                  <a:lnTo>
                    <a:pt x="13524" y="323"/>
                  </a:lnTo>
                  <a:cubicBezTo>
                    <a:pt x="13524" y="122"/>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170;p38">
              <a:extLst>
                <a:ext uri="{FF2B5EF4-FFF2-40B4-BE49-F238E27FC236}">
                  <a16:creationId xmlns:a16="http://schemas.microsoft.com/office/drawing/2014/main" id="{BFF252C1-64B6-42DE-608F-567F30E3C019}"/>
                </a:ext>
              </a:extLst>
            </p:cNvPr>
            <p:cNvSpPr/>
            <p:nvPr/>
          </p:nvSpPr>
          <p:spPr>
            <a:xfrm>
              <a:off x="2207931" y="2939144"/>
              <a:ext cx="441863" cy="360900"/>
            </a:xfrm>
            <a:custGeom>
              <a:avLst/>
              <a:gdLst/>
              <a:ahLst/>
              <a:cxnLst/>
              <a:rect l="l" t="t" r="r" b="b"/>
              <a:pathLst>
                <a:path w="13524" h="11046" extrusionOk="0">
                  <a:moveTo>
                    <a:pt x="13300" y="0"/>
                  </a:moveTo>
                  <a:cubicBezTo>
                    <a:pt x="13243" y="0"/>
                    <a:pt x="13179" y="22"/>
                    <a:pt x="13112" y="70"/>
                  </a:cubicBezTo>
                  <a:lnTo>
                    <a:pt x="444" y="7354"/>
                  </a:lnTo>
                  <a:cubicBezTo>
                    <a:pt x="191" y="7512"/>
                    <a:pt x="1" y="7829"/>
                    <a:pt x="1" y="8114"/>
                  </a:cubicBezTo>
                  <a:lnTo>
                    <a:pt x="1" y="10742"/>
                  </a:lnTo>
                  <a:cubicBezTo>
                    <a:pt x="1" y="10928"/>
                    <a:pt x="103" y="11045"/>
                    <a:pt x="257" y="11045"/>
                  </a:cubicBezTo>
                  <a:cubicBezTo>
                    <a:pt x="313" y="11045"/>
                    <a:pt x="376" y="11030"/>
                    <a:pt x="444" y="10996"/>
                  </a:cubicBezTo>
                  <a:lnTo>
                    <a:pt x="13112" y="3680"/>
                  </a:lnTo>
                  <a:cubicBezTo>
                    <a:pt x="13334" y="3522"/>
                    <a:pt x="13524" y="3205"/>
                    <a:pt x="13524" y="2920"/>
                  </a:cubicBezTo>
                  <a:lnTo>
                    <a:pt x="13524" y="292"/>
                  </a:lnTo>
                  <a:cubicBezTo>
                    <a:pt x="13524" y="115"/>
                    <a:pt x="13431"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171;p38">
              <a:extLst>
                <a:ext uri="{FF2B5EF4-FFF2-40B4-BE49-F238E27FC236}">
                  <a16:creationId xmlns:a16="http://schemas.microsoft.com/office/drawing/2014/main" id="{E8AD0554-9986-365E-52B5-3A51FD981029}"/>
                </a:ext>
              </a:extLst>
            </p:cNvPr>
            <p:cNvSpPr/>
            <p:nvPr/>
          </p:nvSpPr>
          <p:spPr>
            <a:xfrm>
              <a:off x="2207931" y="3077414"/>
              <a:ext cx="441863" cy="360900"/>
            </a:xfrm>
            <a:custGeom>
              <a:avLst/>
              <a:gdLst/>
              <a:ahLst/>
              <a:cxnLst/>
              <a:rect l="l" t="t" r="r" b="b"/>
              <a:pathLst>
                <a:path w="13524" h="11046" extrusionOk="0">
                  <a:moveTo>
                    <a:pt x="13280" y="0"/>
                  </a:moveTo>
                  <a:cubicBezTo>
                    <a:pt x="13228" y="0"/>
                    <a:pt x="13171" y="16"/>
                    <a:pt x="13112" y="50"/>
                  </a:cubicBezTo>
                  <a:lnTo>
                    <a:pt x="444" y="7365"/>
                  </a:lnTo>
                  <a:cubicBezTo>
                    <a:pt x="191" y="7492"/>
                    <a:pt x="1" y="7840"/>
                    <a:pt x="1" y="8125"/>
                  </a:cubicBezTo>
                  <a:lnTo>
                    <a:pt x="1" y="10754"/>
                  </a:lnTo>
                  <a:cubicBezTo>
                    <a:pt x="1" y="10930"/>
                    <a:pt x="93" y="11045"/>
                    <a:pt x="235" y="11045"/>
                  </a:cubicBezTo>
                  <a:cubicBezTo>
                    <a:pt x="296" y="11045"/>
                    <a:pt x="367" y="11024"/>
                    <a:pt x="444" y="10976"/>
                  </a:cubicBezTo>
                  <a:lnTo>
                    <a:pt x="13112" y="3692"/>
                  </a:lnTo>
                  <a:cubicBezTo>
                    <a:pt x="13334" y="3533"/>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172;p38">
              <a:extLst>
                <a:ext uri="{FF2B5EF4-FFF2-40B4-BE49-F238E27FC236}">
                  <a16:creationId xmlns:a16="http://schemas.microsoft.com/office/drawing/2014/main" id="{72ECEB0E-3B91-95FD-2F15-C27DA80C04F0}"/>
                </a:ext>
              </a:extLst>
            </p:cNvPr>
            <p:cNvSpPr/>
            <p:nvPr/>
          </p:nvSpPr>
          <p:spPr>
            <a:xfrm>
              <a:off x="2207931" y="3215880"/>
              <a:ext cx="441863" cy="360606"/>
            </a:xfrm>
            <a:custGeom>
              <a:avLst/>
              <a:gdLst/>
              <a:ahLst/>
              <a:cxnLst/>
              <a:rect l="l" t="t" r="r" b="b"/>
              <a:pathLst>
                <a:path w="13524" h="11037" extrusionOk="0">
                  <a:moveTo>
                    <a:pt x="13294" y="0"/>
                  </a:moveTo>
                  <a:cubicBezTo>
                    <a:pt x="13239" y="0"/>
                    <a:pt x="13177" y="19"/>
                    <a:pt x="13112" y="55"/>
                  </a:cubicBezTo>
                  <a:lnTo>
                    <a:pt x="444" y="7371"/>
                  </a:lnTo>
                  <a:cubicBezTo>
                    <a:pt x="191" y="7498"/>
                    <a:pt x="1" y="7846"/>
                    <a:pt x="1" y="8099"/>
                  </a:cubicBezTo>
                  <a:lnTo>
                    <a:pt x="1" y="10728"/>
                  </a:lnTo>
                  <a:cubicBezTo>
                    <a:pt x="1" y="10930"/>
                    <a:pt x="96" y="11036"/>
                    <a:pt x="242" y="11036"/>
                  </a:cubicBezTo>
                  <a:cubicBezTo>
                    <a:pt x="302" y="11036"/>
                    <a:pt x="370" y="11018"/>
                    <a:pt x="444" y="10981"/>
                  </a:cubicBezTo>
                  <a:lnTo>
                    <a:pt x="13112" y="3666"/>
                  </a:lnTo>
                  <a:cubicBezTo>
                    <a:pt x="13334" y="3539"/>
                    <a:pt x="13524" y="3191"/>
                    <a:pt x="13524" y="2937"/>
                  </a:cubicBezTo>
                  <a:lnTo>
                    <a:pt x="13524" y="309"/>
                  </a:lnTo>
                  <a:cubicBezTo>
                    <a:pt x="13524"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173;p38">
              <a:extLst>
                <a:ext uri="{FF2B5EF4-FFF2-40B4-BE49-F238E27FC236}">
                  <a16:creationId xmlns:a16="http://schemas.microsoft.com/office/drawing/2014/main" id="{1DE4055D-03B8-41B5-6CD5-620344BBF54E}"/>
                </a:ext>
              </a:extLst>
            </p:cNvPr>
            <p:cNvSpPr/>
            <p:nvPr/>
          </p:nvSpPr>
          <p:spPr>
            <a:xfrm>
              <a:off x="2207931" y="3354084"/>
              <a:ext cx="441863" cy="361031"/>
            </a:xfrm>
            <a:custGeom>
              <a:avLst/>
              <a:gdLst/>
              <a:ahLst/>
              <a:cxnLst/>
              <a:rect l="l" t="t" r="r" b="b"/>
              <a:pathLst>
                <a:path w="13524" h="11050" extrusionOk="0">
                  <a:moveTo>
                    <a:pt x="13297" y="0"/>
                  </a:moveTo>
                  <a:cubicBezTo>
                    <a:pt x="13241" y="0"/>
                    <a:pt x="13178" y="22"/>
                    <a:pt x="13112" y="69"/>
                  </a:cubicBezTo>
                  <a:lnTo>
                    <a:pt x="444" y="7385"/>
                  </a:lnTo>
                  <a:cubicBezTo>
                    <a:pt x="191" y="7511"/>
                    <a:pt x="1" y="7860"/>
                    <a:pt x="1" y="8113"/>
                  </a:cubicBezTo>
                  <a:lnTo>
                    <a:pt x="1" y="10742"/>
                  </a:lnTo>
                  <a:cubicBezTo>
                    <a:pt x="1" y="10943"/>
                    <a:pt x="96" y="11050"/>
                    <a:pt x="242" y="11050"/>
                  </a:cubicBezTo>
                  <a:cubicBezTo>
                    <a:pt x="302" y="11050"/>
                    <a:pt x="370" y="11032"/>
                    <a:pt x="444" y="10995"/>
                  </a:cubicBezTo>
                  <a:lnTo>
                    <a:pt x="13112" y="3679"/>
                  </a:lnTo>
                  <a:cubicBezTo>
                    <a:pt x="13334" y="3553"/>
                    <a:pt x="13524" y="3204"/>
                    <a:pt x="13524" y="2951"/>
                  </a:cubicBezTo>
                  <a:lnTo>
                    <a:pt x="13524" y="322"/>
                  </a:lnTo>
                  <a:cubicBezTo>
                    <a:pt x="13524" y="122"/>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174;p38">
              <a:extLst>
                <a:ext uri="{FF2B5EF4-FFF2-40B4-BE49-F238E27FC236}">
                  <a16:creationId xmlns:a16="http://schemas.microsoft.com/office/drawing/2014/main" id="{964F1FB0-881B-5408-DBD0-EFA262C00B6A}"/>
                </a:ext>
              </a:extLst>
            </p:cNvPr>
            <p:cNvSpPr/>
            <p:nvPr/>
          </p:nvSpPr>
          <p:spPr>
            <a:xfrm>
              <a:off x="2207931" y="3492681"/>
              <a:ext cx="441863" cy="360933"/>
            </a:xfrm>
            <a:custGeom>
              <a:avLst/>
              <a:gdLst/>
              <a:ahLst/>
              <a:cxnLst/>
              <a:rect l="l" t="t" r="r" b="b"/>
              <a:pathLst>
                <a:path w="13524" h="11047" extrusionOk="0">
                  <a:moveTo>
                    <a:pt x="13300" y="1"/>
                  </a:moveTo>
                  <a:cubicBezTo>
                    <a:pt x="13243" y="1"/>
                    <a:pt x="13179" y="23"/>
                    <a:pt x="13112" y="71"/>
                  </a:cubicBezTo>
                  <a:lnTo>
                    <a:pt x="444" y="7355"/>
                  </a:lnTo>
                  <a:cubicBezTo>
                    <a:pt x="191" y="7513"/>
                    <a:pt x="1" y="7830"/>
                    <a:pt x="1" y="8115"/>
                  </a:cubicBezTo>
                  <a:lnTo>
                    <a:pt x="1" y="10743"/>
                  </a:lnTo>
                  <a:cubicBezTo>
                    <a:pt x="1" y="10929"/>
                    <a:pt x="103" y="11046"/>
                    <a:pt x="257" y="11046"/>
                  </a:cubicBezTo>
                  <a:cubicBezTo>
                    <a:pt x="313" y="11046"/>
                    <a:pt x="376" y="11030"/>
                    <a:pt x="444" y="10997"/>
                  </a:cubicBezTo>
                  <a:lnTo>
                    <a:pt x="13112" y="3681"/>
                  </a:lnTo>
                  <a:cubicBezTo>
                    <a:pt x="13334" y="3554"/>
                    <a:pt x="13524" y="3206"/>
                    <a:pt x="13524" y="2921"/>
                  </a:cubicBezTo>
                  <a:lnTo>
                    <a:pt x="13524" y="292"/>
                  </a:lnTo>
                  <a:cubicBezTo>
                    <a:pt x="13524" y="116"/>
                    <a:pt x="13431"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175;p38">
              <a:extLst>
                <a:ext uri="{FF2B5EF4-FFF2-40B4-BE49-F238E27FC236}">
                  <a16:creationId xmlns:a16="http://schemas.microsoft.com/office/drawing/2014/main" id="{8B912D80-26BA-C990-A433-7585E1374525}"/>
                </a:ext>
              </a:extLst>
            </p:cNvPr>
            <p:cNvSpPr/>
            <p:nvPr/>
          </p:nvSpPr>
          <p:spPr>
            <a:xfrm>
              <a:off x="1596433" y="1509395"/>
              <a:ext cx="1091654" cy="634304"/>
            </a:xfrm>
            <a:custGeom>
              <a:avLst/>
              <a:gdLst/>
              <a:ahLst/>
              <a:cxnLst/>
              <a:rect l="l" t="t" r="r" b="b"/>
              <a:pathLst>
                <a:path w="33412" h="19414" extrusionOk="0">
                  <a:moveTo>
                    <a:pt x="16152" y="0"/>
                  </a:moveTo>
                  <a:lnTo>
                    <a:pt x="0" y="9374"/>
                  </a:lnTo>
                  <a:lnTo>
                    <a:pt x="17387" y="19413"/>
                  </a:lnTo>
                  <a:lnTo>
                    <a:pt x="33411" y="10134"/>
                  </a:lnTo>
                  <a:lnTo>
                    <a:pt x="1615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176;p38">
              <a:extLst>
                <a:ext uri="{FF2B5EF4-FFF2-40B4-BE49-F238E27FC236}">
                  <a16:creationId xmlns:a16="http://schemas.microsoft.com/office/drawing/2014/main" id="{905301B9-3BDA-83A4-4BE2-DEAE2784DB7C}"/>
                </a:ext>
              </a:extLst>
            </p:cNvPr>
            <p:cNvSpPr/>
            <p:nvPr/>
          </p:nvSpPr>
          <p:spPr>
            <a:xfrm>
              <a:off x="1770250" y="1630447"/>
              <a:ext cx="533967" cy="430460"/>
            </a:xfrm>
            <a:custGeom>
              <a:avLst/>
              <a:gdLst/>
              <a:ahLst/>
              <a:cxnLst/>
              <a:rect l="l" t="t" r="r" b="b"/>
              <a:pathLst>
                <a:path w="16343" h="13175" extrusionOk="0">
                  <a:moveTo>
                    <a:pt x="10230" y="0"/>
                  </a:moveTo>
                  <a:lnTo>
                    <a:pt x="1" y="5891"/>
                  </a:lnTo>
                  <a:lnTo>
                    <a:pt x="12510" y="13175"/>
                  </a:lnTo>
                  <a:lnTo>
                    <a:pt x="12510" y="11845"/>
                  </a:lnTo>
                  <a:lnTo>
                    <a:pt x="16342" y="3547"/>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177;p38">
              <a:extLst>
                <a:ext uri="{FF2B5EF4-FFF2-40B4-BE49-F238E27FC236}">
                  <a16:creationId xmlns:a16="http://schemas.microsoft.com/office/drawing/2014/main" id="{1B335353-228D-CA51-6940-00A8F4113D39}"/>
                </a:ext>
              </a:extLst>
            </p:cNvPr>
            <p:cNvSpPr/>
            <p:nvPr/>
          </p:nvSpPr>
          <p:spPr>
            <a:xfrm>
              <a:off x="1770250" y="1780479"/>
              <a:ext cx="74526" cy="65214"/>
            </a:xfrm>
            <a:custGeom>
              <a:avLst/>
              <a:gdLst/>
              <a:ahLst/>
              <a:cxnLst/>
              <a:rect l="l" t="t" r="r" b="b"/>
              <a:pathLst>
                <a:path w="2281" h="1996" extrusionOk="0">
                  <a:moveTo>
                    <a:pt x="1" y="0"/>
                  </a:moveTo>
                  <a:lnTo>
                    <a:pt x="1" y="1299"/>
                  </a:lnTo>
                  <a:lnTo>
                    <a:pt x="2091" y="1996"/>
                  </a:lnTo>
                  <a:lnTo>
                    <a:pt x="2281" y="855"/>
                  </a:lnTo>
                  <a:lnTo>
                    <a:pt x="1711" y="6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178;p38">
              <a:extLst>
                <a:ext uri="{FF2B5EF4-FFF2-40B4-BE49-F238E27FC236}">
                  <a16:creationId xmlns:a16="http://schemas.microsoft.com/office/drawing/2014/main" id="{90000964-3249-E86F-EB66-968357148D9D}"/>
                </a:ext>
              </a:extLst>
            </p:cNvPr>
            <p:cNvSpPr/>
            <p:nvPr/>
          </p:nvSpPr>
          <p:spPr>
            <a:xfrm>
              <a:off x="2178983" y="1746336"/>
              <a:ext cx="335253" cy="314571"/>
            </a:xfrm>
            <a:custGeom>
              <a:avLst/>
              <a:gdLst/>
              <a:ahLst/>
              <a:cxnLst/>
              <a:rect l="l" t="t" r="r" b="b"/>
              <a:pathLst>
                <a:path w="10261" h="9628" extrusionOk="0">
                  <a:moveTo>
                    <a:pt x="3832" y="0"/>
                  </a:moveTo>
                  <a:lnTo>
                    <a:pt x="0" y="8298"/>
                  </a:lnTo>
                  <a:lnTo>
                    <a:pt x="0" y="9628"/>
                  </a:lnTo>
                  <a:lnTo>
                    <a:pt x="10261" y="3737"/>
                  </a:lnTo>
                  <a:lnTo>
                    <a:pt x="8677" y="2819"/>
                  </a:lnTo>
                  <a:lnTo>
                    <a:pt x="383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179;p38">
              <a:extLst>
                <a:ext uri="{FF2B5EF4-FFF2-40B4-BE49-F238E27FC236}">
                  <a16:creationId xmlns:a16="http://schemas.microsoft.com/office/drawing/2014/main" id="{3AB4A39C-DBDF-2C0F-C8E5-1968E43F4A12}"/>
                </a:ext>
              </a:extLst>
            </p:cNvPr>
            <p:cNvSpPr/>
            <p:nvPr/>
          </p:nvSpPr>
          <p:spPr>
            <a:xfrm>
              <a:off x="2352801" y="1821875"/>
              <a:ext cx="161435" cy="111773"/>
            </a:xfrm>
            <a:custGeom>
              <a:avLst/>
              <a:gdLst/>
              <a:ahLst/>
              <a:cxnLst/>
              <a:rect l="l" t="t" r="r" b="b"/>
              <a:pathLst>
                <a:path w="4941" h="3421" extrusionOk="0">
                  <a:moveTo>
                    <a:pt x="1172" y="0"/>
                  </a:moveTo>
                  <a:lnTo>
                    <a:pt x="1" y="3420"/>
                  </a:lnTo>
                  <a:lnTo>
                    <a:pt x="4941" y="1425"/>
                  </a:lnTo>
                  <a:lnTo>
                    <a:pt x="4941" y="95"/>
                  </a:lnTo>
                  <a:lnTo>
                    <a:pt x="117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180;p38">
              <a:extLst>
                <a:ext uri="{FF2B5EF4-FFF2-40B4-BE49-F238E27FC236}">
                  <a16:creationId xmlns:a16="http://schemas.microsoft.com/office/drawing/2014/main" id="{C70CA7D7-AF50-6EB4-FEEA-ACBB9FDC5E25}"/>
                </a:ext>
              </a:extLst>
            </p:cNvPr>
            <p:cNvSpPr/>
            <p:nvPr/>
          </p:nvSpPr>
          <p:spPr>
            <a:xfrm>
              <a:off x="1770250" y="1586992"/>
              <a:ext cx="743985" cy="430460"/>
            </a:xfrm>
            <a:custGeom>
              <a:avLst/>
              <a:gdLst/>
              <a:ahLst/>
              <a:cxnLst/>
              <a:rect l="l" t="t" r="r" b="b"/>
              <a:pathLst>
                <a:path w="22771" h="13175" extrusionOk="0">
                  <a:moveTo>
                    <a:pt x="10230" y="0"/>
                  </a:moveTo>
                  <a:lnTo>
                    <a:pt x="1" y="5922"/>
                  </a:lnTo>
                  <a:lnTo>
                    <a:pt x="12510" y="13175"/>
                  </a:lnTo>
                  <a:lnTo>
                    <a:pt x="22771" y="7284"/>
                  </a:lnTo>
                  <a:lnTo>
                    <a:pt x="102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181;p38">
              <a:extLst>
                <a:ext uri="{FF2B5EF4-FFF2-40B4-BE49-F238E27FC236}">
                  <a16:creationId xmlns:a16="http://schemas.microsoft.com/office/drawing/2014/main" id="{53A22DF7-4B46-2DFF-C23B-155324FB7AEE}"/>
                </a:ext>
              </a:extLst>
            </p:cNvPr>
            <p:cNvSpPr/>
            <p:nvPr/>
          </p:nvSpPr>
          <p:spPr>
            <a:xfrm>
              <a:off x="1959620" y="1695628"/>
              <a:ext cx="183162" cy="56948"/>
            </a:xfrm>
            <a:custGeom>
              <a:avLst/>
              <a:gdLst/>
              <a:ahLst/>
              <a:cxnLst/>
              <a:rect l="l" t="t" r="r" b="b"/>
              <a:pathLst>
                <a:path w="5606" h="1743" extrusionOk="0">
                  <a:moveTo>
                    <a:pt x="2803" y="1"/>
                  </a:moveTo>
                  <a:cubicBezTo>
                    <a:pt x="2106" y="1"/>
                    <a:pt x="1410" y="159"/>
                    <a:pt x="887" y="476"/>
                  </a:cubicBezTo>
                  <a:cubicBezTo>
                    <a:pt x="285" y="824"/>
                    <a:pt x="0" y="1299"/>
                    <a:pt x="95" y="1742"/>
                  </a:cubicBezTo>
                  <a:cubicBezTo>
                    <a:pt x="159" y="1394"/>
                    <a:pt x="412" y="1077"/>
                    <a:pt x="887" y="792"/>
                  </a:cubicBezTo>
                  <a:cubicBezTo>
                    <a:pt x="1410" y="491"/>
                    <a:pt x="2106" y="341"/>
                    <a:pt x="2803" y="341"/>
                  </a:cubicBezTo>
                  <a:cubicBezTo>
                    <a:pt x="3500" y="341"/>
                    <a:pt x="4196" y="491"/>
                    <a:pt x="4719" y="792"/>
                  </a:cubicBezTo>
                  <a:cubicBezTo>
                    <a:pt x="5194" y="1077"/>
                    <a:pt x="5447" y="1394"/>
                    <a:pt x="5511" y="1742"/>
                  </a:cubicBezTo>
                  <a:cubicBezTo>
                    <a:pt x="5606" y="1299"/>
                    <a:pt x="5321" y="824"/>
                    <a:pt x="4719" y="476"/>
                  </a:cubicBezTo>
                  <a:cubicBezTo>
                    <a:pt x="4196" y="159"/>
                    <a:pt x="3500" y="1"/>
                    <a:pt x="280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182;p38">
              <a:extLst>
                <a:ext uri="{FF2B5EF4-FFF2-40B4-BE49-F238E27FC236}">
                  <a16:creationId xmlns:a16="http://schemas.microsoft.com/office/drawing/2014/main" id="{691086A6-1E3F-4D84-1970-1CAE5A807B53}"/>
                </a:ext>
              </a:extLst>
            </p:cNvPr>
            <p:cNvSpPr/>
            <p:nvPr/>
          </p:nvSpPr>
          <p:spPr>
            <a:xfrm>
              <a:off x="1962724" y="1706737"/>
              <a:ext cx="176954" cy="91614"/>
            </a:xfrm>
            <a:custGeom>
              <a:avLst/>
              <a:gdLst/>
              <a:ahLst/>
              <a:cxnLst/>
              <a:rect l="l" t="t" r="r" b="b"/>
              <a:pathLst>
                <a:path w="5416" h="2804" extrusionOk="0">
                  <a:moveTo>
                    <a:pt x="2708" y="1"/>
                  </a:moveTo>
                  <a:cubicBezTo>
                    <a:pt x="2011" y="1"/>
                    <a:pt x="1315" y="151"/>
                    <a:pt x="792" y="452"/>
                  </a:cubicBezTo>
                  <a:cubicBezTo>
                    <a:pt x="317" y="737"/>
                    <a:pt x="64" y="1054"/>
                    <a:pt x="0" y="1402"/>
                  </a:cubicBezTo>
                  <a:cubicBezTo>
                    <a:pt x="64" y="1751"/>
                    <a:pt x="317" y="2099"/>
                    <a:pt x="792" y="2352"/>
                  </a:cubicBezTo>
                  <a:cubicBezTo>
                    <a:pt x="1315" y="2653"/>
                    <a:pt x="2011" y="2804"/>
                    <a:pt x="2708" y="2804"/>
                  </a:cubicBezTo>
                  <a:cubicBezTo>
                    <a:pt x="3405" y="2804"/>
                    <a:pt x="4101" y="2653"/>
                    <a:pt x="4624" y="2352"/>
                  </a:cubicBezTo>
                  <a:cubicBezTo>
                    <a:pt x="5099" y="2099"/>
                    <a:pt x="5352" y="1751"/>
                    <a:pt x="5416" y="1402"/>
                  </a:cubicBezTo>
                  <a:cubicBezTo>
                    <a:pt x="5352" y="1054"/>
                    <a:pt x="5099" y="737"/>
                    <a:pt x="4624" y="452"/>
                  </a:cubicBezTo>
                  <a:cubicBezTo>
                    <a:pt x="4101" y="151"/>
                    <a:pt x="3405" y="1"/>
                    <a:pt x="27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183;p38">
              <a:extLst>
                <a:ext uri="{FF2B5EF4-FFF2-40B4-BE49-F238E27FC236}">
                  <a16:creationId xmlns:a16="http://schemas.microsoft.com/office/drawing/2014/main" id="{E7CD4A3B-ADEA-4BA2-9E8D-79D4D478739E}"/>
                </a:ext>
              </a:extLst>
            </p:cNvPr>
            <p:cNvSpPr/>
            <p:nvPr/>
          </p:nvSpPr>
          <p:spPr>
            <a:xfrm>
              <a:off x="1897543" y="1755648"/>
              <a:ext cx="141766" cy="82792"/>
            </a:xfrm>
            <a:custGeom>
              <a:avLst/>
              <a:gdLst/>
              <a:ahLst/>
              <a:cxnLst/>
              <a:rect l="l" t="t" r="r" b="b"/>
              <a:pathLst>
                <a:path w="4339" h="2534" extrusionOk="0">
                  <a:moveTo>
                    <a:pt x="348" y="0"/>
                  </a:moveTo>
                  <a:lnTo>
                    <a:pt x="0" y="222"/>
                  </a:lnTo>
                  <a:lnTo>
                    <a:pt x="3990" y="2534"/>
                  </a:lnTo>
                  <a:lnTo>
                    <a:pt x="4339" y="2312"/>
                  </a:lnTo>
                  <a:lnTo>
                    <a:pt x="348"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184;p38">
              <a:extLst>
                <a:ext uri="{FF2B5EF4-FFF2-40B4-BE49-F238E27FC236}">
                  <a16:creationId xmlns:a16="http://schemas.microsoft.com/office/drawing/2014/main" id="{005B434D-10DB-6373-B7ED-8C6EB8193CE6}"/>
                </a:ext>
              </a:extLst>
            </p:cNvPr>
            <p:cNvSpPr/>
            <p:nvPr/>
          </p:nvSpPr>
          <p:spPr>
            <a:xfrm>
              <a:off x="1874770" y="1769109"/>
              <a:ext cx="141799" cy="81747"/>
            </a:xfrm>
            <a:custGeom>
              <a:avLst/>
              <a:gdLst/>
              <a:ahLst/>
              <a:cxnLst/>
              <a:rect l="l" t="t" r="r" b="b"/>
              <a:pathLst>
                <a:path w="4340" h="2502" extrusionOk="0">
                  <a:moveTo>
                    <a:pt x="349" y="0"/>
                  </a:moveTo>
                  <a:lnTo>
                    <a:pt x="0" y="222"/>
                  </a:lnTo>
                  <a:lnTo>
                    <a:pt x="3991" y="2502"/>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185;p38">
              <a:extLst>
                <a:ext uri="{FF2B5EF4-FFF2-40B4-BE49-F238E27FC236}">
                  <a16:creationId xmlns:a16="http://schemas.microsoft.com/office/drawing/2014/main" id="{30706D5B-B038-C3A0-8076-6361DA45561F}"/>
                </a:ext>
              </a:extLst>
            </p:cNvPr>
            <p:cNvSpPr/>
            <p:nvPr/>
          </p:nvSpPr>
          <p:spPr>
            <a:xfrm>
              <a:off x="1851997" y="1782537"/>
              <a:ext cx="141799" cy="81779"/>
            </a:xfrm>
            <a:custGeom>
              <a:avLst/>
              <a:gdLst/>
              <a:ahLst/>
              <a:cxnLst/>
              <a:rect l="l" t="t" r="r" b="b"/>
              <a:pathLst>
                <a:path w="4340" h="2503" extrusionOk="0">
                  <a:moveTo>
                    <a:pt x="349" y="1"/>
                  </a:moveTo>
                  <a:lnTo>
                    <a:pt x="1" y="191"/>
                  </a:lnTo>
                  <a:lnTo>
                    <a:pt x="3991" y="2503"/>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186;p38">
              <a:extLst>
                <a:ext uri="{FF2B5EF4-FFF2-40B4-BE49-F238E27FC236}">
                  <a16:creationId xmlns:a16="http://schemas.microsoft.com/office/drawing/2014/main" id="{E3885F11-8A53-E06D-E32F-6E107F61942E}"/>
                </a:ext>
              </a:extLst>
            </p:cNvPr>
            <p:cNvSpPr/>
            <p:nvPr/>
          </p:nvSpPr>
          <p:spPr>
            <a:xfrm>
              <a:off x="2105503" y="1630447"/>
              <a:ext cx="142811" cy="81779"/>
            </a:xfrm>
            <a:custGeom>
              <a:avLst/>
              <a:gdLst/>
              <a:ahLst/>
              <a:cxnLst/>
              <a:rect l="l" t="t" r="r" b="b"/>
              <a:pathLst>
                <a:path w="4371" h="2503" extrusionOk="0">
                  <a:moveTo>
                    <a:pt x="381" y="0"/>
                  </a:moveTo>
                  <a:lnTo>
                    <a:pt x="1"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187;p38">
              <a:extLst>
                <a:ext uri="{FF2B5EF4-FFF2-40B4-BE49-F238E27FC236}">
                  <a16:creationId xmlns:a16="http://schemas.microsoft.com/office/drawing/2014/main" id="{F29EBA64-88F2-5A1E-07E3-1777D58894F1}"/>
                </a:ext>
              </a:extLst>
            </p:cNvPr>
            <p:cNvSpPr/>
            <p:nvPr/>
          </p:nvSpPr>
          <p:spPr>
            <a:xfrm>
              <a:off x="2082730" y="1643908"/>
              <a:ext cx="142844" cy="81747"/>
            </a:xfrm>
            <a:custGeom>
              <a:avLst/>
              <a:gdLst/>
              <a:ahLst/>
              <a:cxnLst/>
              <a:rect l="l" t="t" r="r" b="b"/>
              <a:pathLst>
                <a:path w="4372" h="2502" extrusionOk="0">
                  <a:moveTo>
                    <a:pt x="381" y="0"/>
                  </a:moveTo>
                  <a:lnTo>
                    <a:pt x="1" y="190"/>
                  </a:lnTo>
                  <a:lnTo>
                    <a:pt x="3991" y="2502"/>
                  </a:lnTo>
                  <a:lnTo>
                    <a:pt x="4371" y="2280"/>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188;p38">
              <a:extLst>
                <a:ext uri="{FF2B5EF4-FFF2-40B4-BE49-F238E27FC236}">
                  <a16:creationId xmlns:a16="http://schemas.microsoft.com/office/drawing/2014/main" id="{07DEE3D9-A02C-6FF0-F721-BBD2E46740F3}"/>
                </a:ext>
              </a:extLst>
            </p:cNvPr>
            <p:cNvSpPr/>
            <p:nvPr/>
          </p:nvSpPr>
          <p:spPr>
            <a:xfrm>
              <a:off x="2059990" y="1656323"/>
              <a:ext cx="142811" cy="82792"/>
            </a:xfrm>
            <a:custGeom>
              <a:avLst/>
              <a:gdLst/>
              <a:ahLst/>
              <a:cxnLst/>
              <a:rect l="l" t="t" r="r" b="b"/>
              <a:pathLst>
                <a:path w="4371" h="2534" extrusionOk="0">
                  <a:moveTo>
                    <a:pt x="380" y="0"/>
                  </a:moveTo>
                  <a:lnTo>
                    <a:pt x="0" y="222"/>
                  </a:lnTo>
                  <a:lnTo>
                    <a:pt x="3990" y="2534"/>
                  </a:lnTo>
                  <a:lnTo>
                    <a:pt x="4370"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189;p38">
              <a:extLst>
                <a:ext uri="{FF2B5EF4-FFF2-40B4-BE49-F238E27FC236}">
                  <a16:creationId xmlns:a16="http://schemas.microsoft.com/office/drawing/2014/main" id="{CF7089E5-2616-6018-BD10-59054C7868D6}"/>
                </a:ext>
              </a:extLst>
            </p:cNvPr>
            <p:cNvSpPr/>
            <p:nvPr/>
          </p:nvSpPr>
          <p:spPr>
            <a:xfrm>
              <a:off x="2147945" y="1804264"/>
              <a:ext cx="182117" cy="56948"/>
            </a:xfrm>
            <a:custGeom>
              <a:avLst/>
              <a:gdLst/>
              <a:ahLst/>
              <a:cxnLst/>
              <a:rect l="l" t="t" r="r" b="b"/>
              <a:pathLst>
                <a:path w="5574" h="1743" extrusionOk="0">
                  <a:moveTo>
                    <a:pt x="2787" y="1"/>
                  </a:moveTo>
                  <a:cubicBezTo>
                    <a:pt x="2090" y="1"/>
                    <a:pt x="1393" y="159"/>
                    <a:pt x="855" y="476"/>
                  </a:cubicBezTo>
                  <a:cubicBezTo>
                    <a:pt x="253" y="824"/>
                    <a:pt x="0" y="1299"/>
                    <a:pt x="95" y="1743"/>
                  </a:cubicBezTo>
                  <a:cubicBezTo>
                    <a:pt x="158" y="1394"/>
                    <a:pt x="412" y="1078"/>
                    <a:pt x="855" y="793"/>
                  </a:cubicBezTo>
                  <a:cubicBezTo>
                    <a:pt x="1393" y="492"/>
                    <a:pt x="2090" y="341"/>
                    <a:pt x="2787" y="341"/>
                  </a:cubicBezTo>
                  <a:cubicBezTo>
                    <a:pt x="3484" y="341"/>
                    <a:pt x="4180" y="492"/>
                    <a:pt x="4719" y="793"/>
                  </a:cubicBezTo>
                  <a:cubicBezTo>
                    <a:pt x="5162" y="1078"/>
                    <a:pt x="5447" y="1394"/>
                    <a:pt x="5510" y="1743"/>
                  </a:cubicBezTo>
                  <a:cubicBezTo>
                    <a:pt x="5574" y="1299"/>
                    <a:pt x="5320" y="824"/>
                    <a:pt x="4719" y="476"/>
                  </a:cubicBezTo>
                  <a:cubicBezTo>
                    <a:pt x="4180" y="159"/>
                    <a:pt x="3484" y="1"/>
                    <a:pt x="278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190;p38">
              <a:extLst>
                <a:ext uri="{FF2B5EF4-FFF2-40B4-BE49-F238E27FC236}">
                  <a16:creationId xmlns:a16="http://schemas.microsoft.com/office/drawing/2014/main" id="{83B6DE2A-4B08-9905-D0DB-D268790637FD}"/>
                </a:ext>
              </a:extLst>
            </p:cNvPr>
            <p:cNvSpPr/>
            <p:nvPr/>
          </p:nvSpPr>
          <p:spPr>
            <a:xfrm>
              <a:off x="2151048" y="1815406"/>
              <a:ext cx="176954" cy="91581"/>
            </a:xfrm>
            <a:custGeom>
              <a:avLst/>
              <a:gdLst/>
              <a:ahLst/>
              <a:cxnLst/>
              <a:rect l="l" t="t" r="r" b="b"/>
              <a:pathLst>
                <a:path w="5416" h="2803" extrusionOk="0">
                  <a:moveTo>
                    <a:pt x="2692" y="0"/>
                  </a:moveTo>
                  <a:cubicBezTo>
                    <a:pt x="1995" y="0"/>
                    <a:pt x="1298" y="151"/>
                    <a:pt x="760" y="452"/>
                  </a:cubicBezTo>
                  <a:cubicBezTo>
                    <a:pt x="317" y="737"/>
                    <a:pt x="63" y="1053"/>
                    <a:pt x="0" y="1402"/>
                  </a:cubicBezTo>
                  <a:cubicBezTo>
                    <a:pt x="63" y="1750"/>
                    <a:pt x="317" y="2098"/>
                    <a:pt x="760" y="2352"/>
                  </a:cubicBezTo>
                  <a:cubicBezTo>
                    <a:pt x="1298" y="2652"/>
                    <a:pt x="1995" y="2803"/>
                    <a:pt x="2692" y="2803"/>
                  </a:cubicBezTo>
                  <a:cubicBezTo>
                    <a:pt x="3389" y="2803"/>
                    <a:pt x="4085" y="2652"/>
                    <a:pt x="4624" y="2352"/>
                  </a:cubicBezTo>
                  <a:cubicBezTo>
                    <a:pt x="5067" y="2098"/>
                    <a:pt x="5352" y="1750"/>
                    <a:pt x="5415" y="1402"/>
                  </a:cubicBezTo>
                  <a:cubicBezTo>
                    <a:pt x="5352" y="1053"/>
                    <a:pt x="5067" y="737"/>
                    <a:pt x="4624" y="452"/>
                  </a:cubicBezTo>
                  <a:cubicBezTo>
                    <a:pt x="4085" y="151"/>
                    <a:pt x="3389" y="0"/>
                    <a:pt x="269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191;p38">
              <a:extLst>
                <a:ext uri="{FF2B5EF4-FFF2-40B4-BE49-F238E27FC236}">
                  <a16:creationId xmlns:a16="http://schemas.microsoft.com/office/drawing/2014/main" id="{308A6069-89ED-39C5-F7AA-BC420894516E}"/>
                </a:ext>
              </a:extLst>
            </p:cNvPr>
            <p:cNvSpPr/>
            <p:nvPr/>
          </p:nvSpPr>
          <p:spPr>
            <a:xfrm>
              <a:off x="2084821" y="1864284"/>
              <a:ext cx="142811" cy="82825"/>
            </a:xfrm>
            <a:custGeom>
              <a:avLst/>
              <a:gdLst/>
              <a:ahLst/>
              <a:cxnLst/>
              <a:rect l="l" t="t" r="r" b="b"/>
              <a:pathLst>
                <a:path w="4371" h="2535" extrusionOk="0">
                  <a:moveTo>
                    <a:pt x="380" y="1"/>
                  </a:moveTo>
                  <a:lnTo>
                    <a:pt x="0" y="222"/>
                  </a:lnTo>
                  <a:lnTo>
                    <a:pt x="3991" y="2534"/>
                  </a:lnTo>
                  <a:lnTo>
                    <a:pt x="4371"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192;p38">
              <a:extLst>
                <a:ext uri="{FF2B5EF4-FFF2-40B4-BE49-F238E27FC236}">
                  <a16:creationId xmlns:a16="http://schemas.microsoft.com/office/drawing/2014/main" id="{053DE5DE-F2C5-8D62-1B08-33E6A367AA98}"/>
                </a:ext>
              </a:extLst>
            </p:cNvPr>
            <p:cNvSpPr/>
            <p:nvPr/>
          </p:nvSpPr>
          <p:spPr>
            <a:xfrm>
              <a:off x="2062049" y="1877745"/>
              <a:ext cx="142811" cy="81779"/>
            </a:xfrm>
            <a:custGeom>
              <a:avLst/>
              <a:gdLst/>
              <a:ahLst/>
              <a:cxnLst/>
              <a:rect l="l" t="t" r="r" b="b"/>
              <a:pathLst>
                <a:path w="4371" h="2503" extrusionOk="0">
                  <a:moveTo>
                    <a:pt x="381" y="0"/>
                  </a:moveTo>
                  <a:lnTo>
                    <a:pt x="0" y="222"/>
                  </a:lnTo>
                  <a:lnTo>
                    <a:pt x="3991" y="2502"/>
                  </a:lnTo>
                  <a:lnTo>
                    <a:pt x="4371" y="2280"/>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193;p38">
              <a:extLst>
                <a:ext uri="{FF2B5EF4-FFF2-40B4-BE49-F238E27FC236}">
                  <a16:creationId xmlns:a16="http://schemas.microsoft.com/office/drawing/2014/main" id="{11716A5F-7B50-6299-F920-C8E2D3DDEE4C}"/>
                </a:ext>
              </a:extLst>
            </p:cNvPr>
            <p:cNvSpPr/>
            <p:nvPr/>
          </p:nvSpPr>
          <p:spPr>
            <a:xfrm>
              <a:off x="2039276" y="1891173"/>
              <a:ext cx="142844" cy="81779"/>
            </a:xfrm>
            <a:custGeom>
              <a:avLst/>
              <a:gdLst/>
              <a:ahLst/>
              <a:cxnLst/>
              <a:rect l="l" t="t" r="r" b="b"/>
              <a:pathLst>
                <a:path w="4372" h="2503" extrusionOk="0">
                  <a:moveTo>
                    <a:pt x="381" y="1"/>
                  </a:moveTo>
                  <a:lnTo>
                    <a:pt x="1" y="191"/>
                  </a:lnTo>
                  <a:lnTo>
                    <a:pt x="3991" y="2503"/>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194;p38">
              <a:extLst>
                <a:ext uri="{FF2B5EF4-FFF2-40B4-BE49-F238E27FC236}">
                  <a16:creationId xmlns:a16="http://schemas.microsoft.com/office/drawing/2014/main" id="{3F2BAC82-6FF2-B5E3-8D16-75A12DDF6D56}"/>
                </a:ext>
              </a:extLst>
            </p:cNvPr>
            <p:cNvSpPr/>
            <p:nvPr/>
          </p:nvSpPr>
          <p:spPr>
            <a:xfrm>
              <a:off x="2293827" y="1739083"/>
              <a:ext cx="142811" cy="81779"/>
            </a:xfrm>
            <a:custGeom>
              <a:avLst/>
              <a:gdLst/>
              <a:ahLst/>
              <a:cxnLst/>
              <a:rect l="l" t="t" r="r" b="b"/>
              <a:pathLst>
                <a:path w="4371" h="2503" extrusionOk="0">
                  <a:moveTo>
                    <a:pt x="380" y="1"/>
                  </a:moveTo>
                  <a:lnTo>
                    <a:pt x="0" y="191"/>
                  </a:lnTo>
                  <a:lnTo>
                    <a:pt x="3991" y="2502"/>
                  </a:lnTo>
                  <a:lnTo>
                    <a:pt x="4371" y="2281"/>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195;p38">
              <a:extLst>
                <a:ext uri="{FF2B5EF4-FFF2-40B4-BE49-F238E27FC236}">
                  <a16:creationId xmlns:a16="http://schemas.microsoft.com/office/drawing/2014/main" id="{08CC915D-E962-71A6-DA73-BF1A76559373}"/>
                </a:ext>
              </a:extLst>
            </p:cNvPr>
            <p:cNvSpPr/>
            <p:nvPr/>
          </p:nvSpPr>
          <p:spPr>
            <a:xfrm>
              <a:off x="2271055" y="1752544"/>
              <a:ext cx="142811" cy="81779"/>
            </a:xfrm>
            <a:custGeom>
              <a:avLst/>
              <a:gdLst/>
              <a:ahLst/>
              <a:cxnLst/>
              <a:rect l="l" t="t" r="r" b="b"/>
              <a:pathLst>
                <a:path w="4371" h="2503" extrusionOk="0">
                  <a:moveTo>
                    <a:pt x="381" y="0"/>
                  </a:moveTo>
                  <a:lnTo>
                    <a:pt x="1" y="190"/>
                  </a:lnTo>
                  <a:lnTo>
                    <a:pt x="3991" y="2502"/>
                  </a:lnTo>
                  <a:lnTo>
                    <a:pt x="4371" y="2281"/>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196;p38">
              <a:extLst>
                <a:ext uri="{FF2B5EF4-FFF2-40B4-BE49-F238E27FC236}">
                  <a16:creationId xmlns:a16="http://schemas.microsoft.com/office/drawing/2014/main" id="{7FC86F72-90B7-22F9-D1FC-B150351BC2D5}"/>
                </a:ext>
              </a:extLst>
            </p:cNvPr>
            <p:cNvSpPr/>
            <p:nvPr/>
          </p:nvSpPr>
          <p:spPr>
            <a:xfrm>
              <a:off x="2248282" y="1764959"/>
              <a:ext cx="142844" cy="82792"/>
            </a:xfrm>
            <a:custGeom>
              <a:avLst/>
              <a:gdLst/>
              <a:ahLst/>
              <a:cxnLst/>
              <a:rect l="l" t="t" r="r" b="b"/>
              <a:pathLst>
                <a:path w="4372"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197;p38">
              <a:extLst>
                <a:ext uri="{FF2B5EF4-FFF2-40B4-BE49-F238E27FC236}">
                  <a16:creationId xmlns:a16="http://schemas.microsoft.com/office/drawing/2014/main" id="{54B3F5A6-34D4-3582-321D-D766882A7035}"/>
                </a:ext>
              </a:extLst>
            </p:cNvPr>
            <p:cNvSpPr/>
            <p:nvPr/>
          </p:nvSpPr>
          <p:spPr>
            <a:xfrm>
              <a:off x="1025285" y="1818771"/>
              <a:ext cx="523577" cy="2196703"/>
            </a:xfrm>
            <a:custGeom>
              <a:avLst/>
              <a:gdLst/>
              <a:ahLst/>
              <a:cxnLst/>
              <a:rect l="l" t="t" r="r" b="b"/>
              <a:pathLst>
                <a:path w="16025" h="67234" extrusionOk="0">
                  <a:moveTo>
                    <a:pt x="16025" y="0"/>
                  </a:moveTo>
                  <a:lnTo>
                    <a:pt x="0" y="9247"/>
                  </a:lnTo>
                  <a:lnTo>
                    <a:pt x="0" y="67233"/>
                  </a:lnTo>
                  <a:lnTo>
                    <a:pt x="16025" y="57954"/>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198;p38">
              <a:extLst>
                <a:ext uri="{FF2B5EF4-FFF2-40B4-BE49-F238E27FC236}">
                  <a16:creationId xmlns:a16="http://schemas.microsoft.com/office/drawing/2014/main" id="{72B83F59-C936-5C4F-EA9D-0A9D30C9C74A}"/>
                </a:ext>
              </a:extLst>
            </p:cNvPr>
            <p:cNvSpPr/>
            <p:nvPr/>
          </p:nvSpPr>
          <p:spPr>
            <a:xfrm>
              <a:off x="457208" y="1792894"/>
              <a:ext cx="568109" cy="2222579"/>
            </a:xfrm>
            <a:custGeom>
              <a:avLst/>
              <a:gdLst/>
              <a:ahLst/>
              <a:cxnLst/>
              <a:rect l="l" t="t" r="r" b="b"/>
              <a:pathLst>
                <a:path w="17388" h="68026" extrusionOk="0">
                  <a:moveTo>
                    <a:pt x="1" y="0"/>
                  </a:moveTo>
                  <a:lnTo>
                    <a:pt x="1" y="57986"/>
                  </a:lnTo>
                  <a:lnTo>
                    <a:pt x="17387" y="68025"/>
                  </a:lnTo>
                  <a:lnTo>
                    <a:pt x="17387" y="10039"/>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199;p38">
              <a:extLst>
                <a:ext uri="{FF2B5EF4-FFF2-40B4-BE49-F238E27FC236}">
                  <a16:creationId xmlns:a16="http://schemas.microsoft.com/office/drawing/2014/main" id="{5DD9CC8E-E671-EA05-C80A-AC76D595AEAD}"/>
                </a:ext>
              </a:extLst>
            </p:cNvPr>
            <p:cNvSpPr/>
            <p:nvPr/>
          </p:nvSpPr>
          <p:spPr>
            <a:xfrm>
              <a:off x="482039" y="1897838"/>
              <a:ext cx="519460" cy="2103129"/>
            </a:xfrm>
            <a:custGeom>
              <a:avLst/>
              <a:gdLst/>
              <a:ahLst/>
              <a:cxnLst/>
              <a:rect l="l" t="t" r="r" b="b"/>
              <a:pathLst>
                <a:path w="15899" h="64370" extrusionOk="0">
                  <a:moveTo>
                    <a:pt x="303" y="1"/>
                  </a:moveTo>
                  <a:cubicBezTo>
                    <a:pt x="128" y="1"/>
                    <a:pt x="1" y="152"/>
                    <a:pt x="1" y="399"/>
                  </a:cubicBezTo>
                  <a:lnTo>
                    <a:pt x="1" y="55186"/>
                  </a:lnTo>
                  <a:lnTo>
                    <a:pt x="15899" y="64370"/>
                  </a:lnTo>
                  <a:lnTo>
                    <a:pt x="15899" y="9551"/>
                  </a:lnTo>
                  <a:cubicBezTo>
                    <a:pt x="15899" y="9203"/>
                    <a:pt x="15645" y="8791"/>
                    <a:pt x="15329" y="8601"/>
                  </a:cubicBezTo>
                  <a:lnTo>
                    <a:pt x="539" y="82"/>
                  </a:lnTo>
                  <a:cubicBezTo>
                    <a:pt x="456" y="26"/>
                    <a:pt x="375" y="1"/>
                    <a:pt x="30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200;p38">
              <a:extLst>
                <a:ext uri="{FF2B5EF4-FFF2-40B4-BE49-F238E27FC236}">
                  <a16:creationId xmlns:a16="http://schemas.microsoft.com/office/drawing/2014/main" id="{946E18C6-929B-FA2F-03EE-48C90A3DD7A0}"/>
                </a:ext>
              </a:extLst>
            </p:cNvPr>
            <p:cNvSpPr/>
            <p:nvPr/>
          </p:nvSpPr>
          <p:spPr>
            <a:xfrm>
              <a:off x="497559" y="1924564"/>
              <a:ext cx="488421" cy="387496"/>
            </a:xfrm>
            <a:custGeom>
              <a:avLst/>
              <a:gdLst/>
              <a:ahLst/>
              <a:cxnLst/>
              <a:rect l="l" t="t" r="r" b="b"/>
              <a:pathLst>
                <a:path w="14949" h="11860" extrusionOk="0">
                  <a:moveTo>
                    <a:pt x="242" y="1"/>
                  </a:moveTo>
                  <a:cubicBezTo>
                    <a:pt x="96" y="1"/>
                    <a:pt x="1" y="107"/>
                    <a:pt x="1" y="309"/>
                  </a:cubicBezTo>
                  <a:lnTo>
                    <a:pt x="1" y="2938"/>
                  </a:lnTo>
                  <a:cubicBezTo>
                    <a:pt x="1" y="3223"/>
                    <a:pt x="191" y="3539"/>
                    <a:pt x="444" y="3698"/>
                  </a:cubicBezTo>
                  <a:lnTo>
                    <a:pt x="14505" y="11805"/>
                  </a:lnTo>
                  <a:cubicBezTo>
                    <a:pt x="14579" y="11842"/>
                    <a:pt x="14648" y="11860"/>
                    <a:pt x="14708" y="11860"/>
                  </a:cubicBezTo>
                  <a:cubicBezTo>
                    <a:pt x="14853" y="11860"/>
                    <a:pt x="14949" y="11753"/>
                    <a:pt x="14949" y="11552"/>
                  </a:cubicBezTo>
                  <a:lnTo>
                    <a:pt x="14949" y="8923"/>
                  </a:lnTo>
                  <a:cubicBezTo>
                    <a:pt x="14949" y="8670"/>
                    <a:pt x="14759" y="8321"/>
                    <a:pt x="14505" y="8195"/>
                  </a:cubicBezTo>
                  <a:lnTo>
                    <a:pt x="444" y="56"/>
                  </a:lnTo>
                  <a:cubicBezTo>
                    <a:pt x="370" y="19"/>
                    <a:pt x="302" y="1"/>
                    <a:pt x="24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201;p38">
              <a:extLst>
                <a:ext uri="{FF2B5EF4-FFF2-40B4-BE49-F238E27FC236}">
                  <a16:creationId xmlns:a16="http://schemas.microsoft.com/office/drawing/2014/main" id="{5B03BBE0-122A-93CB-0095-E998F1BC715D}"/>
                </a:ext>
              </a:extLst>
            </p:cNvPr>
            <p:cNvSpPr/>
            <p:nvPr/>
          </p:nvSpPr>
          <p:spPr>
            <a:xfrm>
              <a:off x="521377" y="1961550"/>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202;p38">
              <a:extLst>
                <a:ext uri="{FF2B5EF4-FFF2-40B4-BE49-F238E27FC236}">
                  <a16:creationId xmlns:a16="http://schemas.microsoft.com/office/drawing/2014/main" id="{BB96EE3D-DD4C-7C4F-6288-3AC9FBB9E2FA}"/>
                </a:ext>
              </a:extLst>
            </p:cNvPr>
            <p:cNvSpPr/>
            <p:nvPr/>
          </p:nvSpPr>
          <p:spPr>
            <a:xfrm>
              <a:off x="521377" y="1987426"/>
              <a:ext cx="164539" cy="102461"/>
            </a:xfrm>
            <a:custGeom>
              <a:avLst/>
              <a:gdLst/>
              <a:ahLst/>
              <a:cxnLst/>
              <a:rect l="l" t="t" r="r" b="b"/>
              <a:pathLst>
                <a:path w="5036" h="3136" extrusionOk="0">
                  <a:moveTo>
                    <a:pt x="0" y="0"/>
                  </a:moveTo>
                  <a:lnTo>
                    <a:pt x="0" y="254"/>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203;p38">
              <a:extLst>
                <a:ext uri="{FF2B5EF4-FFF2-40B4-BE49-F238E27FC236}">
                  <a16:creationId xmlns:a16="http://schemas.microsoft.com/office/drawing/2014/main" id="{4DE51646-6F98-B50C-F4E9-A3F15F20495E}"/>
                </a:ext>
              </a:extLst>
            </p:cNvPr>
            <p:cNvSpPr/>
            <p:nvPr/>
          </p:nvSpPr>
          <p:spPr>
            <a:xfrm>
              <a:off x="521377" y="2014316"/>
              <a:ext cx="164539" cy="102461"/>
            </a:xfrm>
            <a:custGeom>
              <a:avLst/>
              <a:gdLst/>
              <a:ahLst/>
              <a:cxnLst/>
              <a:rect l="l" t="t" r="r" b="b"/>
              <a:pathLst>
                <a:path w="5036" h="3136" extrusionOk="0">
                  <a:moveTo>
                    <a:pt x="0" y="1"/>
                  </a:moveTo>
                  <a:lnTo>
                    <a:pt x="0" y="222"/>
                  </a:lnTo>
                  <a:lnTo>
                    <a:pt x="5036" y="3136"/>
                  </a:lnTo>
                  <a:lnTo>
                    <a:pt x="5036"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204;p38">
              <a:extLst>
                <a:ext uri="{FF2B5EF4-FFF2-40B4-BE49-F238E27FC236}">
                  <a16:creationId xmlns:a16="http://schemas.microsoft.com/office/drawing/2014/main" id="{5B89E87D-117B-7A84-54E3-39A9F1BF9279}"/>
                </a:ext>
              </a:extLst>
            </p:cNvPr>
            <p:cNvSpPr/>
            <p:nvPr/>
          </p:nvSpPr>
          <p:spPr>
            <a:xfrm>
              <a:off x="829707" y="2162780"/>
              <a:ext cx="23851" cy="28490"/>
            </a:xfrm>
            <a:custGeom>
              <a:avLst/>
              <a:gdLst/>
              <a:ahLst/>
              <a:cxnLst/>
              <a:rect l="l" t="t" r="r" b="b"/>
              <a:pathLst>
                <a:path w="730" h="872" extrusionOk="0">
                  <a:moveTo>
                    <a:pt x="201" y="1"/>
                  </a:moveTo>
                  <a:cubicBezTo>
                    <a:pt x="174" y="1"/>
                    <a:pt x="149" y="6"/>
                    <a:pt x="127" y="17"/>
                  </a:cubicBezTo>
                  <a:cubicBezTo>
                    <a:pt x="1" y="112"/>
                    <a:pt x="1" y="334"/>
                    <a:pt x="127" y="555"/>
                  </a:cubicBezTo>
                  <a:cubicBezTo>
                    <a:pt x="225" y="752"/>
                    <a:pt x="381" y="872"/>
                    <a:pt x="505" y="872"/>
                  </a:cubicBezTo>
                  <a:cubicBezTo>
                    <a:pt x="540" y="872"/>
                    <a:pt x="574" y="862"/>
                    <a:pt x="602" y="840"/>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205;p38">
              <a:extLst>
                <a:ext uri="{FF2B5EF4-FFF2-40B4-BE49-F238E27FC236}">
                  <a16:creationId xmlns:a16="http://schemas.microsoft.com/office/drawing/2014/main" id="{623F1E9C-9952-B0C8-DBAD-1736B9586C29}"/>
                </a:ext>
              </a:extLst>
            </p:cNvPr>
            <p:cNvSpPr/>
            <p:nvPr/>
          </p:nvSpPr>
          <p:spPr>
            <a:xfrm>
              <a:off x="877311" y="2190715"/>
              <a:ext cx="23818" cy="28098"/>
            </a:xfrm>
            <a:custGeom>
              <a:avLst/>
              <a:gdLst/>
              <a:ahLst/>
              <a:cxnLst/>
              <a:rect l="l" t="t" r="r" b="b"/>
              <a:pathLst>
                <a:path w="729" h="860" extrusionOk="0">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206;p38">
              <a:extLst>
                <a:ext uri="{FF2B5EF4-FFF2-40B4-BE49-F238E27FC236}">
                  <a16:creationId xmlns:a16="http://schemas.microsoft.com/office/drawing/2014/main" id="{D85A2F6D-74BE-18C6-3E87-C2EBEF1F321D}"/>
                </a:ext>
              </a:extLst>
            </p:cNvPr>
            <p:cNvSpPr/>
            <p:nvPr/>
          </p:nvSpPr>
          <p:spPr>
            <a:xfrm>
              <a:off x="926973" y="2218356"/>
              <a:ext cx="21760" cy="28588"/>
            </a:xfrm>
            <a:custGeom>
              <a:avLst/>
              <a:gdLst/>
              <a:ahLst/>
              <a:cxnLst/>
              <a:rect l="l" t="t" r="r" b="b"/>
              <a:pathLst>
                <a:path w="666" h="875" extrusionOk="0">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207;p38">
              <a:extLst>
                <a:ext uri="{FF2B5EF4-FFF2-40B4-BE49-F238E27FC236}">
                  <a16:creationId xmlns:a16="http://schemas.microsoft.com/office/drawing/2014/main" id="{43381EEE-627D-2A71-D1A6-AFDF63EE64D6}"/>
                </a:ext>
              </a:extLst>
            </p:cNvPr>
            <p:cNvSpPr/>
            <p:nvPr/>
          </p:nvSpPr>
          <p:spPr>
            <a:xfrm>
              <a:off x="497559" y="2063227"/>
              <a:ext cx="488421" cy="387496"/>
            </a:xfrm>
            <a:custGeom>
              <a:avLst/>
              <a:gdLst/>
              <a:ahLst/>
              <a:cxnLst/>
              <a:rect l="l" t="t" r="r" b="b"/>
              <a:pathLst>
                <a:path w="14949" h="11860" extrusionOk="0">
                  <a:moveTo>
                    <a:pt x="242" y="0"/>
                  </a:moveTo>
                  <a:cubicBezTo>
                    <a:pt x="96" y="0"/>
                    <a:pt x="1" y="107"/>
                    <a:pt x="1" y="309"/>
                  </a:cubicBezTo>
                  <a:lnTo>
                    <a:pt x="1" y="2937"/>
                  </a:lnTo>
                  <a:cubicBezTo>
                    <a:pt x="1" y="3191"/>
                    <a:pt x="191" y="3539"/>
                    <a:pt x="444" y="3666"/>
                  </a:cubicBezTo>
                  <a:lnTo>
                    <a:pt x="14505" y="11805"/>
                  </a:lnTo>
                  <a:cubicBezTo>
                    <a:pt x="14579" y="11841"/>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208;p38">
              <a:extLst>
                <a:ext uri="{FF2B5EF4-FFF2-40B4-BE49-F238E27FC236}">
                  <a16:creationId xmlns:a16="http://schemas.microsoft.com/office/drawing/2014/main" id="{923049CB-7DEE-6B19-26B6-911F973FED65}"/>
                </a:ext>
              </a:extLst>
            </p:cNvPr>
            <p:cNvSpPr/>
            <p:nvPr/>
          </p:nvSpPr>
          <p:spPr>
            <a:xfrm>
              <a:off x="521377" y="2100212"/>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209;p38">
              <a:extLst>
                <a:ext uri="{FF2B5EF4-FFF2-40B4-BE49-F238E27FC236}">
                  <a16:creationId xmlns:a16="http://schemas.microsoft.com/office/drawing/2014/main" id="{E354FA23-3D77-1CEA-9487-63AF46502802}"/>
                </a:ext>
              </a:extLst>
            </p:cNvPr>
            <p:cNvSpPr/>
            <p:nvPr/>
          </p:nvSpPr>
          <p:spPr>
            <a:xfrm>
              <a:off x="521377" y="2126056"/>
              <a:ext cx="164539" cy="102494"/>
            </a:xfrm>
            <a:custGeom>
              <a:avLst/>
              <a:gdLst/>
              <a:ahLst/>
              <a:cxnLst/>
              <a:rect l="l" t="t" r="r" b="b"/>
              <a:pathLst>
                <a:path w="5036" h="3137"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210;p38">
              <a:extLst>
                <a:ext uri="{FF2B5EF4-FFF2-40B4-BE49-F238E27FC236}">
                  <a16:creationId xmlns:a16="http://schemas.microsoft.com/office/drawing/2014/main" id="{2C455D5E-E6B1-2D31-CD3E-7A9221C36E98}"/>
                </a:ext>
              </a:extLst>
            </p:cNvPr>
            <p:cNvSpPr/>
            <p:nvPr/>
          </p:nvSpPr>
          <p:spPr>
            <a:xfrm>
              <a:off x="521377" y="215297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211;p38">
              <a:extLst>
                <a:ext uri="{FF2B5EF4-FFF2-40B4-BE49-F238E27FC236}">
                  <a16:creationId xmlns:a16="http://schemas.microsoft.com/office/drawing/2014/main" id="{104F20B1-DAE8-D145-6BAB-C270D4DE5135}"/>
                </a:ext>
              </a:extLst>
            </p:cNvPr>
            <p:cNvSpPr/>
            <p:nvPr/>
          </p:nvSpPr>
          <p:spPr>
            <a:xfrm>
              <a:off x="830753" y="230114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6"/>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212;p38">
              <a:extLst>
                <a:ext uri="{FF2B5EF4-FFF2-40B4-BE49-F238E27FC236}">
                  <a16:creationId xmlns:a16="http://schemas.microsoft.com/office/drawing/2014/main" id="{0B26E2E8-DB8F-5EC3-96EF-E7EA627D6781}"/>
                </a:ext>
              </a:extLst>
            </p:cNvPr>
            <p:cNvSpPr/>
            <p:nvPr/>
          </p:nvSpPr>
          <p:spPr>
            <a:xfrm>
              <a:off x="878357" y="2329083"/>
              <a:ext cx="21760" cy="28588"/>
            </a:xfrm>
            <a:custGeom>
              <a:avLst/>
              <a:gdLst/>
              <a:ahLst/>
              <a:cxnLst/>
              <a:rect l="l" t="t" r="r" b="b"/>
              <a:pathLst>
                <a:path w="666" h="875" extrusionOk="0">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213;p38">
              <a:extLst>
                <a:ext uri="{FF2B5EF4-FFF2-40B4-BE49-F238E27FC236}">
                  <a16:creationId xmlns:a16="http://schemas.microsoft.com/office/drawing/2014/main" id="{01DE00E7-F6E7-FFBF-CD3D-F6BB72E665DA}"/>
                </a:ext>
              </a:extLst>
            </p:cNvPr>
            <p:cNvSpPr/>
            <p:nvPr/>
          </p:nvSpPr>
          <p:spPr>
            <a:xfrm>
              <a:off x="924915" y="2356789"/>
              <a:ext cx="24864" cy="28523"/>
            </a:xfrm>
            <a:custGeom>
              <a:avLst/>
              <a:gdLst/>
              <a:ahLst/>
              <a:cxnLst/>
              <a:rect l="l" t="t" r="r" b="b"/>
              <a:pathLst>
                <a:path w="761" h="873" extrusionOk="0">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214;p38">
              <a:extLst>
                <a:ext uri="{FF2B5EF4-FFF2-40B4-BE49-F238E27FC236}">
                  <a16:creationId xmlns:a16="http://schemas.microsoft.com/office/drawing/2014/main" id="{F61D4C7A-425A-D4A5-3446-DC1A6EA525F4}"/>
                </a:ext>
              </a:extLst>
            </p:cNvPr>
            <p:cNvSpPr/>
            <p:nvPr/>
          </p:nvSpPr>
          <p:spPr>
            <a:xfrm>
              <a:off x="497559" y="2201399"/>
              <a:ext cx="488421" cy="387790"/>
            </a:xfrm>
            <a:custGeom>
              <a:avLst/>
              <a:gdLst/>
              <a:ahLst/>
              <a:cxnLst/>
              <a:rect l="l" t="t" r="r" b="b"/>
              <a:pathLst>
                <a:path w="14949" h="11869" extrusionOk="0">
                  <a:moveTo>
                    <a:pt x="235" y="0"/>
                  </a:moveTo>
                  <a:cubicBezTo>
                    <a:pt x="93" y="0"/>
                    <a:pt x="1" y="115"/>
                    <a:pt x="1" y="292"/>
                  </a:cubicBezTo>
                  <a:lnTo>
                    <a:pt x="1" y="2920"/>
                  </a:lnTo>
                  <a:cubicBezTo>
                    <a:pt x="1" y="3205"/>
                    <a:pt x="191" y="3554"/>
                    <a:pt x="444" y="3680"/>
                  </a:cubicBezTo>
                  <a:lnTo>
                    <a:pt x="14505" y="11819"/>
                  </a:lnTo>
                  <a:cubicBezTo>
                    <a:pt x="14573" y="11853"/>
                    <a:pt x="14637" y="11869"/>
                    <a:pt x="14693" y="11869"/>
                  </a:cubicBezTo>
                  <a:cubicBezTo>
                    <a:pt x="14847" y="11869"/>
                    <a:pt x="14949" y="11751"/>
                    <a:pt x="14949" y="11566"/>
                  </a:cubicBezTo>
                  <a:lnTo>
                    <a:pt x="14949" y="8937"/>
                  </a:lnTo>
                  <a:cubicBezTo>
                    <a:pt x="14949" y="8652"/>
                    <a:pt x="14759" y="8336"/>
                    <a:pt x="14505" y="8177"/>
                  </a:cubicBezTo>
                  <a:lnTo>
                    <a:pt x="444" y="70"/>
                  </a:lnTo>
                  <a:cubicBezTo>
                    <a:pt x="367" y="22"/>
                    <a:pt x="296" y="0"/>
                    <a:pt x="23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215;p38">
              <a:extLst>
                <a:ext uri="{FF2B5EF4-FFF2-40B4-BE49-F238E27FC236}">
                  <a16:creationId xmlns:a16="http://schemas.microsoft.com/office/drawing/2014/main" id="{38754945-899F-D177-1828-E7BC767DC1F6}"/>
                </a:ext>
              </a:extLst>
            </p:cNvPr>
            <p:cNvSpPr/>
            <p:nvPr/>
          </p:nvSpPr>
          <p:spPr>
            <a:xfrm>
              <a:off x="521377" y="2237828"/>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216;p38">
              <a:extLst>
                <a:ext uri="{FF2B5EF4-FFF2-40B4-BE49-F238E27FC236}">
                  <a16:creationId xmlns:a16="http://schemas.microsoft.com/office/drawing/2014/main" id="{601EB1E7-5252-48B3-77EE-CF6642FE612D}"/>
                </a:ext>
              </a:extLst>
            </p:cNvPr>
            <p:cNvSpPr/>
            <p:nvPr/>
          </p:nvSpPr>
          <p:spPr>
            <a:xfrm>
              <a:off x="521377" y="2264718"/>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217;p38">
              <a:extLst>
                <a:ext uri="{FF2B5EF4-FFF2-40B4-BE49-F238E27FC236}">
                  <a16:creationId xmlns:a16="http://schemas.microsoft.com/office/drawing/2014/main" id="{AEB8C73E-EC36-7ADD-6DCF-222C0912A508}"/>
                </a:ext>
              </a:extLst>
            </p:cNvPr>
            <p:cNvSpPr/>
            <p:nvPr/>
          </p:nvSpPr>
          <p:spPr>
            <a:xfrm>
              <a:off x="521377" y="2290594"/>
              <a:ext cx="164539" cy="102461"/>
            </a:xfrm>
            <a:custGeom>
              <a:avLst/>
              <a:gdLst/>
              <a:ahLst/>
              <a:cxnLst/>
              <a:rect l="l" t="t" r="r" b="b"/>
              <a:pathLst>
                <a:path w="5036" h="3136" extrusionOk="0">
                  <a:moveTo>
                    <a:pt x="0" y="0"/>
                  </a:moveTo>
                  <a:lnTo>
                    <a:pt x="0" y="254"/>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218;p38">
              <a:extLst>
                <a:ext uri="{FF2B5EF4-FFF2-40B4-BE49-F238E27FC236}">
                  <a16:creationId xmlns:a16="http://schemas.microsoft.com/office/drawing/2014/main" id="{BF70D78A-C72C-00D5-7650-3A93BE5737FB}"/>
                </a:ext>
              </a:extLst>
            </p:cNvPr>
            <p:cNvSpPr/>
            <p:nvPr/>
          </p:nvSpPr>
          <p:spPr>
            <a:xfrm>
              <a:off x="830753" y="2439810"/>
              <a:ext cx="21760" cy="28098"/>
            </a:xfrm>
            <a:custGeom>
              <a:avLst/>
              <a:gdLst/>
              <a:ahLst/>
              <a:cxnLst/>
              <a:rect l="l" t="t" r="r" b="b"/>
              <a:pathLst>
                <a:path w="666" h="860" extrusionOk="0">
                  <a:moveTo>
                    <a:pt x="162" y="0"/>
                  </a:moveTo>
                  <a:cubicBezTo>
                    <a:pt x="61" y="0"/>
                    <a:pt x="0" y="93"/>
                    <a:pt x="0" y="247"/>
                  </a:cubicBezTo>
                  <a:cubicBezTo>
                    <a:pt x="0" y="437"/>
                    <a:pt x="127" y="722"/>
                    <a:pt x="317" y="817"/>
                  </a:cubicBezTo>
                  <a:cubicBezTo>
                    <a:pt x="374" y="845"/>
                    <a:pt x="428" y="860"/>
                    <a:pt x="476" y="860"/>
                  </a:cubicBezTo>
                  <a:cubicBezTo>
                    <a:pt x="588" y="860"/>
                    <a:pt x="665" y="782"/>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219;p38">
              <a:extLst>
                <a:ext uri="{FF2B5EF4-FFF2-40B4-BE49-F238E27FC236}">
                  <a16:creationId xmlns:a16="http://schemas.microsoft.com/office/drawing/2014/main" id="{CDAE5F68-DA2E-7BE2-7C4D-408254BFEF86}"/>
                </a:ext>
              </a:extLst>
            </p:cNvPr>
            <p:cNvSpPr/>
            <p:nvPr/>
          </p:nvSpPr>
          <p:spPr>
            <a:xfrm>
              <a:off x="877311" y="2467516"/>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2" y="754"/>
                    <a:pt x="401" y="872"/>
                    <a:pt x="528" y="872"/>
                  </a:cubicBezTo>
                  <a:cubicBezTo>
                    <a:pt x="555" y="872"/>
                    <a:pt x="580" y="867"/>
                    <a:pt x="602" y="856"/>
                  </a:cubicBezTo>
                  <a:cubicBezTo>
                    <a:pt x="729" y="761"/>
                    <a:pt x="729" y="507"/>
                    <a:pt x="602" y="286"/>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220;p38">
              <a:extLst>
                <a:ext uri="{FF2B5EF4-FFF2-40B4-BE49-F238E27FC236}">
                  <a16:creationId xmlns:a16="http://schemas.microsoft.com/office/drawing/2014/main" id="{254D2466-2675-E11B-DAC9-2BE53282DBE1}"/>
                </a:ext>
              </a:extLst>
            </p:cNvPr>
            <p:cNvSpPr/>
            <p:nvPr/>
          </p:nvSpPr>
          <p:spPr>
            <a:xfrm>
              <a:off x="924915" y="2494928"/>
              <a:ext cx="24864" cy="28490"/>
            </a:xfrm>
            <a:custGeom>
              <a:avLst/>
              <a:gdLst/>
              <a:ahLst/>
              <a:cxnLst/>
              <a:rect l="l" t="t" r="r" b="b"/>
              <a:pathLst>
                <a:path w="761" h="872" extrusionOk="0">
                  <a:moveTo>
                    <a:pt x="230" y="0"/>
                  </a:moveTo>
                  <a:cubicBezTo>
                    <a:pt x="205" y="0"/>
                    <a:pt x="181" y="6"/>
                    <a:pt x="159" y="17"/>
                  </a:cubicBezTo>
                  <a:cubicBezTo>
                    <a:pt x="0" y="112"/>
                    <a:pt x="0" y="333"/>
                    <a:pt x="159" y="587"/>
                  </a:cubicBezTo>
                  <a:cubicBezTo>
                    <a:pt x="256" y="757"/>
                    <a:pt x="391" y="872"/>
                    <a:pt x="521" y="872"/>
                  </a:cubicBezTo>
                  <a:cubicBezTo>
                    <a:pt x="559" y="872"/>
                    <a:pt x="597" y="862"/>
                    <a:pt x="634" y="840"/>
                  </a:cubicBezTo>
                  <a:cubicBezTo>
                    <a:pt x="760" y="777"/>
                    <a:pt x="760" y="523"/>
                    <a:pt x="634" y="302"/>
                  </a:cubicBezTo>
                  <a:cubicBezTo>
                    <a:pt x="503" y="119"/>
                    <a:pt x="350"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221;p38">
              <a:extLst>
                <a:ext uri="{FF2B5EF4-FFF2-40B4-BE49-F238E27FC236}">
                  <a16:creationId xmlns:a16="http://schemas.microsoft.com/office/drawing/2014/main" id="{5448C043-2547-F154-13A1-6E40BBBBC949}"/>
                </a:ext>
              </a:extLst>
            </p:cNvPr>
            <p:cNvSpPr/>
            <p:nvPr/>
          </p:nvSpPr>
          <p:spPr>
            <a:xfrm>
              <a:off x="497559" y="2339669"/>
              <a:ext cx="488421" cy="387790"/>
            </a:xfrm>
            <a:custGeom>
              <a:avLst/>
              <a:gdLst/>
              <a:ahLst/>
              <a:cxnLst/>
              <a:rect l="l" t="t" r="r" b="b"/>
              <a:pathLst>
                <a:path w="14949" h="11869" extrusionOk="0">
                  <a:moveTo>
                    <a:pt x="257" y="0"/>
                  </a:moveTo>
                  <a:cubicBezTo>
                    <a:pt x="103" y="0"/>
                    <a:pt x="1" y="118"/>
                    <a:pt x="1" y="303"/>
                  </a:cubicBezTo>
                  <a:lnTo>
                    <a:pt x="1" y="2932"/>
                  </a:lnTo>
                  <a:cubicBezTo>
                    <a:pt x="1" y="3217"/>
                    <a:pt x="191" y="3534"/>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6"/>
                    <a:pt x="14505" y="8189"/>
                  </a:cubicBezTo>
                  <a:lnTo>
                    <a:pt x="444" y="50"/>
                  </a:lnTo>
                  <a:cubicBezTo>
                    <a:pt x="376" y="16"/>
                    <a:pt x="313" y="0"/>
                    <a:pt x="25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222;p38">
              <a:extLst>
                <a:ext uri="{FF2B5EF4-FFF2-40B4-BE49-F238E27FC236}">
                  <a16:creationId xmlns:a16="http://schemas.microsoft.com/office/drawing/2014/main" id="{DDE5D9EA-CF95-3B85-DE8C-364249B0A724}"/>
                </a:ext>
              </a:extLst>
            </p:cNvPr>
            <p:cNvSpPr/>
            <p:nvPr/>
          </p:nvSpPr>
          <p:spPr>
            <a:xfrm>
              <a:off x="521377" y="2376458"/>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223;p38">
              <a:extLst>
                <a:ext uri="{FF2B5EF4-FFF2-40B4-BE49-F238E27FC236}">
                  <a16:creationId xmlns:a16="http://schemas.microsoft.com/office/drawing/2014/main" id="{139DB61E-F7E7-3DB4-3959-9F3FD10E4380}"/>
                </a:ext>
              </a:extLst>
            </p:cNvPr>
            <p:cNvSpPr/>
            <p:nvPr/>
          </p:nvSpPr>
          <p:spPr>
            <a:xfrm>
              <a:off x="521377" y="2403380"/>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224;p38">
              <a:extLst>
                <a:ext uri="{FF2B5EF4-FFF2-40B4-BE49-F238E27FC236}">
                  <a16:creationId xmlns:a16="http://schemas.microsoft.com/office/drawing/2014/main" id="{DCE11872-9EFD-68A8-6EC8-51744B15FE65}"/>
                </a:ext>
              </a:extLst>
            </p:cNvPr>
            <p:cNvSpPr/>
            <p:nvPr/>
          </p:nvSpPr>
          <p:spPr>
            <a:xfrm>
              <a:off x="521377" y="2429224"/>
              <a:ext cx="164539" cy="102494"/>
            </a:xfrm>
            <a:custGeom>
              <a:avLst/>
              <a:gdLst/>
              <a:ahLst/>
              <a:cxnLst/>
              <a:rect l="l" t="t" r="r" b="b"/>
              <a:pathLst>
                <a:path w="5036" h="3137"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225;p38">
              <a:extLst>
                <a:ext uri="{FF2B5EF4-FFF2-40B4-BE49-F238E27FC236}">
                  <a16:creationId xmlns:a16="http://schemas.microsoft.com/office/drawing/2014/main" id="{714FCCC7-5506-D56E-7CED-517A199E77FF}"/>
                </a:ext>
              </a:extLst>
            </p:cNvPr>
            <p:cNvSpPr/>
            <p:nvPr/>
          </p:nvSpPr>
          <p:spPr>
            <a:xfrm>
              <a:off x="830753" y="2578047"/>
              <a:ext cx="21760" cy="28327"/>
            </a:xfrm>
            <a:custGeom>
              <a:avLst/>
              <a:gdLst/>
              <a:ahLst/>
              <a:cxnLst/>
              <a:rect l="l" t="t" r="r" b="b"/>
              <a:pathLst>
                <a:path w="666" h="867" extrusionOk="0">
                  <a:moveTo>
                    <a:pt x="179" y="1"/>
                  </a:moveTo>
                  <a:cubicBezTo>
                    <a:pt x="68" y="1"/>
                    <a:pt x="0" y="89"/>
                    <a:pt x="0" y="228"/>
                  </a:cubicBezTo>
                  <a:cubicBezTo>
                    <a:pt x="0" y="449"/>
                    <a:pt x="127" y="703"/>
                    <a:pt x="317" y="830"/>
                  </a:cubicBezTo>
                  <a:cubicBezTo>
                    <a:pt x="368" y="855"/>
                    <a:pt x="417" y="867"/>
                    <a:pt x="460" y="867"/>
                  </a:cubicBezTo>
                  <a:cubicBezTo>
                    <a:pt x="581" y="867"/>
                    <a:pt x="665" y="779"/>
                    <a:pt x="665" y="639"/>
                  </a:cubicBezTo>
                  <a:cubicBezTo>
                    <a:pt x="665" y="418"/>
                    <a:pt x="507" y="164"/>
                    <a:pt x="317" y="38"/>
                  </a:cubicBezTo>
                  <a:cubicBezTo>
                    <a:pt x="266" y="12"/>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226;p38">
              <a:extLst>
                <a:ext uri="{FF2B5EF4-FFF2-40B4-BE49-F238E27FC236}">
                  <a16:creationId xmlns:a16="http://schemas.microsoft.com/office/drawing/2014/main" id="{7DEA2A8F-3302-3386-FF4A-6791486603B4}"/>
                </a:ext>
              </a:extLst>
            </p:cNvPr>
            <p:cNvSpPr/>
            <p:nvPr/>
          </p:nvSpPr>
          <p:spPr>
            <a:xfrm>
              <a:off x="877311" y="260562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227;p38">
              <a:extLst>
                <a:ext uri="{FF2B5EF4-FFF2-40B4-BE49-F238E27FC236}">
                  <a16:creationId xmlns:a16="http://schemas.microsoft.com/office/drawing/2014/main" id="{61696B9B-79B8-37FD-A68B-1BDAE71BC4E6}"/>
                </a:ext>
              </a:extLst>
            </p:cNvPr>
            <p:cNvSpPr/>
            <p:nvPr/>
          </p:nvSpPr>
          <p:spPr>
            <a:xfrm>
              <a:off x="926973" y="2633754"/>
              <a:ext cx="21760" cy="28098"/>
            </a:xfrm>
            <a:custGeom>
              <a:avLst/>
              <a:gdLst/>
              <a:ahLst/>
              <a:cxnLst/>
              <a:rect l="l" t="t" r="r" b="b"/>
              <a:pathLst>
                <a:path w="666" h="860" extrusionOk="0">
                  <a:moveTo>
                    <a:pt x="165" y="0"/>
                  </a:moveTo>
                  <a:cubicBezTo>
                    <a:pt x="63" y="0"/>
                    <a:pt x="1" y="78"/>
                    <a:pt x="1" y="233"/>
                  </a:cubicBezTo>
                  <a:cubicBezTo>
                    <a:pt x="1" y="455"/>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228;p38">
              <a:extLst>
                <a:ext uri="{FF2B5EF4-FFF2-40B4-BE49-F238E27FC236}">
                  <a16:creationId xmlns:a16="http://schemas.microsoft.com/office/drawing/2014/main" id="{0E24F0B1-55E3-2198-5CC0-BD858C81A904}"/>
                </a:ext>
              </a:extLst>
            </p:cNvPr>
            <p:cNvSpPr/>
            <p:nvPr/>
          </p:nvSpPr>
          <p:spPr>
            <a:xfrm>
              <a:off x="497559" y="2478135"/>
              <a:ext cx="488421" cy="387496"/>
            </a:xfrm>
            <a:custGeom>
              <a:avLst/>
              <a:gdLst/>
              <a:ahLst/>
              <a:cxnLst/>
              <a:rect l="l" t="t" r="r" b="b"/>
              <a:pathLst>
                <a:path w="14949" h="11860" extrusionOk="0">
                  <a:moveTo>
                    <a:pt x="242" y="1"/>
                  </a:moveTo>
                  <a:cubicBezTo>
                    <a:pt x="96" y="1"/>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70"/>
                    <a:pt x="14759" y="8321"/>
                    <a:pt x="14505" y="8194"/>
                  </a:cubicBezTo>
                  <a:lnTo>
                    <a:pt x="444" y="56"/>
                  </a:lnTo>
                  <a:cubicBezTo>
                    <a:pt x="370" y="19"/>
                    <a:pt x="302" y="1"/>
                    <a:pt x="24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229;p38">
              <a:extLst>
                <a:ext uri="{FF2B5EF4-FFF2-40B4-BE49-F238E27FC236}">
                  <a16:creationId xmlns:a16="http://schemas.microsoft.com/office/drawing/2014/main" id="{D5434FF4-73B5-F0E7-CDB9-0E947E0BB7BB}"/>
                </a:ext>
              </a:extLst>
            </p:cNvPr>
            <p:cNvSpPr/>
            <p:nvPr/>
          </p:nvSpPr>
          <p:spPr>
            <a:xfrm>
              <a:off x="521377" y="2515120"/>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230;p38">
              <a:extLst>
                <a:ext uri="{FF2B5EF4-FFF2-40B4-BE49-F238E27FC236}">
                  <a16:creationId xmlns:a16="http://schemas.microsoft.com/office/drawing/2014/main" id="{A8E026B7-27EB-3B66-A0C2-8430DCBD14D4}"/>
                </a:ext>
              </a:extLst>
            </p:cNvPr>
            <p:cNvSpPr/>
            <p:nvPr/>
          </p:nvSpPr>
          <p:spPr>
            <a:xfrm>
              <a:off x="521377" y="2540997"/>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231;p38">
              <a:extLst>
                <a:ext uri="{FF2B5EF4-FFF2-40B4-BE49-F238E27FC236}">
                  <a16:creationId xmlns:a16="http://schemas.microsoft.com/office/drawing/2014/main" id="{4FEC18F3-B835-FADC-3894-AE7C10664C29}"/>
                </a:ext>
              </a:extLst>
            </p:cNvPr>
            <p:cNvSpPr/>
            <p:nvPr/>
          </p:nvSpPr>
          <p:spPr>
            <a:xfrm>
              <a:off x="521377" y="2567886"/>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232;p38">
              <a:extLst>
                <a:ext uri="{FF2B5EF4-FFF2-40B4-BE49-F238E27FC236}">
                  <a16:creationId xmlns:a16="http://schemas.microsoft.com/office/drawing/2014/main" id="{E188CC32-A324-23A6-2D67-573067DE563F}"/>
                </a:ext>
              </a:extLst>
            </p:cNvPr>
            <p:cNvSpPr/>
            <p:nvPr/>
          </p:nvSpPr>
          <p:spPr>
            <a:xfrm>
              <a:off x="830753" y="2716513"/>
              <a:ext cx="21760" cy="28490"/>
            </a:xfrm>
            <a:custGeom>
              <a:avLst/>
              <a:gdLst/>
              <a:ahLst/>
              <a:cxnLst/>
              <a:rect l="l" t="t" r="r" b="b"/>
              <a:pathLst>
                <a:path w="666" h="872" extrusionOk="0">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233;p38">
              <a:extLst>
                <a:ext uri="{FF2B5EF4-FFF2-40B4-BE49-F238E27FC236}">
                  <a16:creationId xmlns:a16="http://schemas.microsoft.com/office/drawing/2014/main" id="{F68602B5-195A-5332-E93F-A5367C29A424}"/>
                </a:ext>
              </a:extLst>
            </p:cNvPr>
            <p:cNvSpPr/>
            <p:nvPr/>
          </p:nvSpPr>
          <p:spPr>
            <a:xfrm>
              <a:off x="878357" y="2744448"/>
              <a:ext cx="21760" cy="28131"/>
            </a:xfrm>
            <a:custGeom>
              <a:avLst/>
              <a:gdLst/>
              <a:ahLst/>
              <a:cxnLst/>
              <a:rect l="l" t="t" r="r" b="b"/>
              <a:pathLst>
                <a:path w="666" h="861" extrusionOk="0">
                  <a:moveTo>
                    <a:pt x="189" y="1"/>
                  </a:moveTo>
                  <a:cubicBezTo>
                    <a:pt x="78" y="1"/>
                    <a:pt x="0" y="78"/>
                    <a:pt x="0" y="233"/>
                  </a:cubicBezTo>
                  <a:cubicBezTo>
                    <a:pt x="0" y="455"/>
                    <a:pt x="158" y="709"/>
                    <a:pt x="348" y="804"/>
                  </a:cubicBezTo>
                  <a:cubicBezTo>
                    <a:pt x="407" y="842"/>
                    <a:pt x="459" y="860"/>
                    <a:pt x="503" y="860"/>
                  </a:cubicBezTo>
                  <a:cubicBezTo>
                    <a:pt x="604" y="860"/>
                    <a:pt x="665" y="767"/>
                    <a:pt x="665" y="614"/>
                  </a:cubicBezTo>
                  <a:cubicBezTo>
                    <a:pt x="665" y="392"/>
                    <a:pt x="538" y="138"/>
                    <a:pt x="348" y="43"/>
                  </a:cubicBezTo>
                  <a:cubicBezTo>
                    <a:pt x="291" y="15"/>
                    <a:pt x="237" y="1"/>
                    <a:pt x="18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234;p38">
              <a:extLst>
                <a:ext uri="{FF2B5EF4-FFF2-40B4-BE49-F238E27FC236}">
                  <a16:creationId xmlns:a16="http://schemas.microsoft.com/office/drawing/2014/main" id="{22B5F47A-B8B5-456C-9CC3-55DF700F858A}"/>
                </a:ext>
              </a:extLst>
            </p:cNvPr>
            <p:cNvSpPr/>
            <p:nvPr/>
          </p:nvSpPr>
          <p:spPr>
            <a:xfrm>
              <a:off x="924915" y="2771730"/>
              <a:ext cx="24864" cy="28490"/>
            </a:xfrm>
            <a:custGeom>
              <a:avLst/>
              <a:gdLst/>
              <a:ahLst/>
              <a:cxnLst/>
              <a:rect l="l" t="t" r="r" b="b"/>
              <a:pathLst>
                <a:path w="761" h="872" extrusionOk="0">
                  <a:moveTo>
                    <a:pt x="253" y="0"/>
                  </a:moveTo>
                  <a:cubicBezTo>
                    <a:pt x="219" y="0"/>
                    <a:pt x="187" y="10"/>
                    <a:pt x="159" y="32"/>
                  </a:cubicBezTo>
                  <a:cubicBezTo>
                    <a:pt x="0" y="95"/>
                    <a:pt x="0" y="349"/>
                    <a:pt x="159" y="570"/>
                  </a:cubicBezTo>
                  <a:cubicBezTo>
                    <a:pt x="263" y="753"/>
                    <a:pt x="411" y="872"/>
                    <a:pt x="548" y="872"/>
                  </a:cubicBezTo>
                  <a:cubicBezTo>
                    <a:pt x="577" y="872"/>
                    <a:pt x="606" y="866"/>
                    <a:pt x="634" y="855"/>
                  </a:cubicBezTo>
                  <a:cubicBezTo>
                    <a:pt x="760" y="760"/>
                    <a:pt x="760" y="539"/>
                    <a:pt x="634" y="317"/>
                  </a:cubicBezTo>
                  <a:cubicBezTo>
                    <a:pt x="511" y="121"/>
                    <a:pt x="369" y="0"/>
                    <a:pt x="25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235;p38">
              <a:extLst>
                <a:ext uri="{FF2B5EF4-FFF2-40B4-BE49-F238E27FC236}">
                  <a16:creationId xmlns:a16="http://schemas.microsoft.com/office/drawing/2014/main" id="{80C3A63E-2CFE-0526-DF06-FB425DF78E44}"/>
                </a:ext>
              </a:extLst>
            </p:cNvPr>
            <p:cNvSpPr/>
            <p:nvPr/>
          </p:nvSpPr>
          <p:spPr>
            <a:xfrm>
              <a:off x="497559" y="2616339"/>
              <a:ext cx="488421" cy="387953"/>
            </a:xfrm>
            <a:custGeom>
              <a:avLst/>
              <a:gdLst/>
              <a:ahLst/>
              <a:cxnLst/>
              <a:rect l="l" t="t" r="r" b="b"/>
              <a:pathLst>
                <a:path w="14949" h="11874" extrusionOk="0">
                  <a:moveTo>
                    <a:pt x="238" y="0"/>
                  </a:moveTo>
                  <a:cubicBezTo>
                    <a:pt x="95" y="0"/>
                    <a:pt x="1" y="122"/>
                    <a:pt x="1" y="323"/>
                  </a:cubicBezTo>
                  <a:lnTo>
                    <a:pt x="1" y="2951"/>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236;p38">
              <a:extLst>
                <a:ext uri="{FF2B5EF4-FFF2-40B4-BE49-F238E27FC236}">
                  <a16:creationId xmlns:a16="http://schemas.microsoft.com/office/drawing/2014/main" id="{9DEE6F7D-174B-6792-5374-CF11135B76A6}"/>
                </a:ext>
              </a:extLst>
            </p:cNvPr>
            <p:cNvSpPr/>
            <p:nvPr/>
          </p:nvSpPr>
          <p:spPr>
            <a:xfrm>
              <a:off x="521377" y="2653749"/>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237;p38">
              <a:extLst>
                <a:ext uri="{FF2B5EF4-FFF2-40B4-BE49-F238E27FC236}">
                  <a16:creationId xmlns:a16="http://schemas.microsoft.com/office/drawing/2014/main" id="{24F4416D-404C-7576-4980-48AE728B52C1}"/>
                </a:ext>
              </a:extLst>
            </p:cNvPr>
            <p:cNvSpPr/>
            <p:nvPr/>
          </p:nvSpPr>
          <p:spPr>
            <a:xfrm>
              <a:off x="521377" y="2679626"/>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238;p38">
              <a:extLst>
                <a:ext uri="{FF2B5EF4-FFF2-40B4-BE49-F238E27FC236}">
                  <a16:creationId xmlns:a16="http://schemas.microsoft.com/office/drawing/2014/main" id="{1CE46F6D-6A09-C5FB-0B28-9E893F712AB3}"/>
                </a:ext>
              </a:extLst>
            </p:cNvPr>
            <p:cNvSpPr/>
            <p:nvPr/>
          </p:nvSpPr>
          <p:spPr>
            <a:xfrm>
              <a:off x="521377" y="270654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239;p38">
              <a:extLst>
                <a:ext uri="{FF2B5EF4-FFF2-40B4-BE49-F238E27FC236}">
                  <a16:creationId xmlns:a16="http://schemas.microsoft.com/office/drawing/2014/main" id="{C87B47A3-A7D6-A938-EFF2-5094EA035720}"/>
                </a:ext>
              </a:extLst>
            </p:cNvPr>
            <p:cNvSpPr/>
            <p:nvPr/>
          </p:nvSpPr>
          <p:spPr>
            <a:xfrm>
              <a:off x="830753" y="285471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240;p38">
              <a:extLst>
                <a:ext uri="{FF2B5EF4-FFF2-40B4-BE49-F238E27FC236}">
                  <a16:creationId xmlns:a16="http://schemas.microsoft.com/office/drawing/2014/main" id="{C9846404-5629-331A-1D45-25C1EBBC964B}"/>
                </a:ext>
              </a:extLst>
            </p:cNvPr>
            <p:cNvSpPr/>
            <p:nvPr/>
          </p:nvSpPr>
          <p:spPr>
            <a:xfrm>
              <a:off x="878357" y="288265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241;p38">
              <a:extLst>
                <a:ext uri="{FF2B5EF4-FFF2-40B4-BE49-F238E27FC236}">
                  <a16:creationId xmlns:a16="http://schemas.microsoft.com/office/drawing/2014/main" id="{8ED95312-A1E3-2D94-BDEA-2C7FCCBD998F}"/>
                </a:ext>
              </a:extLst>
            </p:cNvPr>
            <p:cNvSpPr/>
            <p:nvPr/>
          </p:nvSpPr>
          <p:spPr>
            <a:xfrm>
              <a:off x="924915" y="2910359"/>
              <a:ext cx="24864" cy="28523"/>
            </a:xfrm>
            <a:custGeom>
              <a:avLst/>
              <a:gdLst/>
              <a:ahLst/>
              <a:cxnLst/>
              <a:rect l="l" t="t" r="r" b="b"/>
              <a:pathLst>
                <a:path w="761" h="873" extrusionOk="0">
                  <a:moveTo>
                    <a:pt x="255" y="1"/>
                  </a:moveTo>
                  <a:cubicBezTo>
                    <a:pt x="220" y="1"/>
                    <a:pt x="188" y="11"/>
                    <a:pt x="159" y="32"/>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242;p38">
              <a:extLst>
                <a:ext uri="{FF2B5EF4-FFF2-40B4-BE49-F238E27FC236}">
                  <a16:creationId xmlns:a16="http://schemas.microsoft.com/office/drawing/2014/main" id="{EC6B39C9-60E0-A0C8-2807-5FCD9CFB445F}"/>
                </a:ext>
              </a:extLst>
            </p:cNvPr>
            <p:cNvSpPr/>
            <p:nvPr/>
          </p:nvSpPr>
          <p:spPr>
            <a:xfrm>
              <a:off x="497559" y="2754936"/>
              <a:ext cx="488421" cy="387823"/>
            </a:xfrm>
            <a:custGeom>
              <a:avLst/>
              <a:gdLst/>
              <a:ahLst/>
              <a:cxnLst/>
              <a:rect l="l" t="t" r="r" b="b"/>
              <a:pathLst>
                <a:path w="14949" h="11870" extrusionOk="0">
                  <a:moveTo>
                    <a:pt x="235" y="1"/>
                  </a:moveTo>
                  <a:cubicBezTo>
                    <a:pt x="93" y="1"/>
                    <a:pt x="1" y="116"/>
                    <a:pt x="1" y="293"/>
                  </a:cubicBezTo>
                  <a:lnTo>
                    <a:pt x="1" y="2921"/>
                  </a:lnTo>
                  <a:cubicBezTo>
                    <a:pt x="1" y="3206"/>
                    <a:pt x="191" y="3554"/>
                    <a:pt x="444" y="3681"/>
                  </a:cubicBezTo>
                  <a:lnTo>
                    <a:pt x="14505" y="11820"/>
                  </a:lnTo>
                  <a:cubicBezTo>
                    <a:pt x="14573" y="11854"/>
                    <a:pt x="14637" y="11870"/>
                    <a:pt x="14693" y="11870"/>
                  </a:cubicBezTo>
                  <a:cubicBezTo>
                    <a:pt x="14847" y="11870"/>
                    <a:pt x="14949" y="11752"/>
                    <a:pt x="14949" y="11567"/>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243;p38">
              <a:extLst>
                <a:ext uri="{FF2B5EF4-FFF2-40B4-BE49-F238E27FC236}">
                  <a16:creationId xmlns:a16="http://schemas.microsoft.com/office/drawing/2014/main" id="{98581717-A209-0978-7C39-5AE968934093}"/>
                </a:ext>
              </a:extLst>
            </p:cNvPr>
            <p:cNvSpPr/>
            <p:nvPr/>
          </p:nvSpPr>
          <p:spPr>
            <a:xfrm>
              <a:off x="521377" y="2791366"/>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244;p38">
              <a:extLst>
                <a:ext uri="{FF2B5EF4-FFF2-40B4-BE49-F238E27FC236}">
                  <a16:creationId xmlns:a16="http://schemas.microsoft.com/office/drawing/2014/main" id="{97D120D2-59E8-B7D7-D212-56FD30CB734C}"/>
                </a:ext>
              </a:extLst>
            </p:cNvPr>
            <p:cNvSpPr/>
            <p:nvPr/>
          </p:nvSpPr>
          <p:spPr>
            <a:xfrm>
              <a:off x="521377" y="2818288"/>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245;p38">
              <a:extLst>
                <a:ext uri="{FF2B5EF4-FFF2-40B4-BE49-F238E27FC236}">
                  <a16:creationId xmlns:a16="http://schemas.microsoft.com/office/drawing/2014/main" id="{130FEDA7-89D3-E06C-CF59-0250883B1112}"/>
                </a:ext>
              </a:extLst>
            </p:cNvPr>
            <p:cNvSpPr/>
            <p:nvPr/>
          </p:nvSpPr>
          <p:spPr>
            <a:xfrm>
              <a:off x="521377" y="2844165"/>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246;p38">
              <a:extLst>
                <a:ext uri="{FF2B5EF4-FFF2-40B4-BE49-F238E27FC236}">
                  <a16:creationId xmlns:a16="http://schemas.microsoft.com/office/drawing/2014/main" id="{398EDA60-979E-71E1-06AB-D473909F06BA}"/>
                </a:ext>
              </a:extLst>
            </p:cNvPr>
            <p:cNvSpPr/>
            <p:nvPr/>
          </p:nvSpPr>
          <p:spPr>
            <a:xfrm>
              <a:off x="830753" y="2993347"/>
              <a:ext cx="21760" cy="28131"/>
            </a:xfrm>
            <a:custGeom>
              <a:avLst/>
              <a:gdLst/>
              <a:ahLst/>
              <a:cxnLst/>
              <a:rect l="l" t="t" r="r" b="b"/>
              <a:pathLst>
                <a:path w="666" h="861" extrusionOk="0">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247;p38">
              <a:extLst>
                <a:ext uri="{FF2B5EF4-FFF2-40B4-BE49-F238E27FC236}">
                  <a16:creationId xmlns:a16="http://schemas.microsoft.com/office/drawing/2014/main" id="{ACA61E7F-3571-8E2F-121F-DB3FE535F309}"/>
                </a:ext>
              </a:extLst>
            </p:cNvPr>
            <p:cNvSpPr/>
            <p:nvPr/>
          </p:nvSpPr>
          <p:spPr>
            <a:xfrm>
              <a:off x="877311" y="3020563"/>
              <a:ext cx="23818" cy="28490"/>
            </a:xfrm>
            <a:custGeom>
              <a:avLst/>
              <a:gdLst/>
              <a:ahLst/>
              <a:cxnLst/>
              <a:rect l="l" t="t" r="r" b="b"/>
              <a:pathLst>
                <a:path w="729" h="872" extrusionOk="0">
                  <a:moveTo>
                    <a:pt x="201" y="0"/>
                  </a:moveTo>
                  <a:cubicBezTo>
                    <a:pt x="174" y="0"/>
                    <a:pt x="149" y="5"/>
                    <a:pt x="127" y="16"/>
                  </a:cubicBezTo>
                  <a:cubicBezTo>
                    <a:pt x="0" y="111"/>
                    <a:pt x="0" y="365"/>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248;p38">
              <a:extLst>
                <a:ext uri="{FF2B5EF4-FFF2-40B4-BE49-F238E27FC236}">
                  <a16:creationId xmlns:a16="http://schemas.microsoft.com/office/drawing/2014/main" id="{4C1BDEA2-72A2-F86A-54F8-384BDC548015}"/>
                </a:ext>
              </a:extLst>
            </p:cNvPr>
            <p:cNvSpPr/>
            <p:nvPr/>
          </p:nvSpPr>
          <p:spPr>
            <a:xfrm>
              <a:off x="924915" y="3048498"/>
              <a:ext cx="24864" cy="28490"/>
            </a:xfrm>
            <a:custGeom>
              <a:avLst/>
              <a:gdLst/>
              <a:ahLst/>
              <a:cxnLst/>
              <a:rect l="l" t="t" r="r" b="b"/>
              <a:pathLst>
                <a:path w="761" h="872" extrusionOk="0">
                  <a:moveTo>
                    <a:pt x="230" y="0"/>
                  </a:moveTo>
                  <a:cubicBezTo>
                    <a:pt x="205" y="0"/>
                    <a:pt x="181" y="5"/>
                    <a:pt x="159" y="16"/>
                  </a:cubicBezTo>
                  <a:cubicBezTo>
                    <a:pt x="0" y="111"/>
                    <a:pt x="0" y="333"/>
                    <a:pt x="159" y="586"/>
                  </a:cubicBezTo>
                  <a:cubicBezTo>
                    <a:pt x="256" y="757"/>
                    <a:pt x="391" y="872"/>
                    <a:pt x="521" y="872"/>
                  </a:cubicBezTo>
                  <a:cubicBezTo>
                    <a:pt x="559" y="872"/>
                    <a:pt x="597" y="862"/>
                    <a:pt x="634" y="840"/>
                  </a:cubicBezTo>
                  <a:cubicBezTo>
                    <a:pt x="760" y="777"/>
                    <a:pt x="760" y="523"/>
                    <a:pt x="634" y="301"/>
                  </a:cubicBezTo>
                  <a:cubicBezTo>
                    <a:pt x="503" y="118"/>
                    <a:pt x="350"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249;p38">
              <a:extLst>
                <a:ext uri="{FF2B5EF4-FFF2-40B4-BE49-F238E27FC236}">
                  <a16:creationId xmlns:a16="http://schemas.microsoft.com/office/drawing/2014/main" id="{2689840C-CAD2-305C-B638-C7168DE3E5B2}"/>
                </a:ext>
              </a:extLst>
            </p:cNvPr>
            <p:cNvSpPr/>
            <p:nvPr/>
          </p:nvSpPr>
          <p:spPr>
            <a:xfrm>
              <a:off x="497559" y="2893239"/>
              <a:ext cx="488421" cy="387757"/>
            </a:xfrm>
            <a:custGeom>
              <a:avLst/>
              <a:gdLst/>
              <a:ahLst/>
              <a:cxnLst/>
              <a:rect l="l" t="t" r="r" b="b"/>
              <a:pathLst>
                <a:path w="14949" h="11868" extrusionOk="0">
                  <a:moveTo>
                    <a:pt x="257" y="0"/>
                  </a:moveTo>
                  <a:cubicBezTo>
                    <a:pt x="103" y="0"/>
                    <a:pt x="1" y="118"/>
                    <a:pt x="1" y="303"/>
                  </a:cubicBezTo>
                  <a:lnTo>
                    <a:pt x="1" y="2932"/>
                  </a:lnTo>
                  <a:cubicBezTo>
                    <a:pt x="1" y="3217"/>
                    <a:pt x="191" y="3533"/>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5"/>
                    <a:pt x="14505" y="8189"/>
                  </a:cubicBezTo>
                  <a:lnTo>
                    <a:pt x="444" y="50"/>
                  </a:lnTo>
                  <a:cubicBezTo>
                    <a:pt x="376" y="16"/>
                    <a:pt x="313" y="0"/>
                    <a:pt x="25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250;p38">
              <a:extLst>
                <a:ext uri="{FF2B5EF4-FFF2-40B4-BE49-F238E27FC236}">
                  <a16:creationId xmlns:a16="http://schemas.microsoft.com/office/drawing/2014/main" id="{5945BE2E-674D-6CCF-0288-2482F2FE32F9}"/>
                </a:ext>
              </a:extLst>
            </p:cNvPr>
            <p:cNvSpPr/>
            <p:nvPr/>
          </p:nvSpPr>
          <p:spPr>
            <a:xfrm>
              <a:off x="521377" y="2930028"/>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251;p38">
              <a:extLst>
                <a:ext uri="{FF2B5EF4-FFF2-40B4-BE49-F238E27FC236}">
                  <a16:creationId xmlns:a16="http://schemas.microsoft.com/office/drawing/2014/main" id="{2A63C950-2792-2680-8E7A-AE1AFF640868}"/>
                </a:ext>
              </a:extLst>
            </p:cNvPr>
            <p:cNvSpPr/>
            <p:nvPr/>
          </p:nvSpPr>
          <p:spPr>
            <a:xfrm>
              <a:off x="521377" y="2956917"/>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252;p38">
              <a:extLst>
                <a:ext uri="{FF2B5EF4-FFF2-40B4-BE49-F238E27FC236}">
                  <a16:creationId xmlns:a16="http://schemas.microsoft.com/office/drawing/2014/main" id="{0637456D-5AC7-0A9F-4E59-6BDE0B7A08F7}"/>
                </a:ext>
              </a:extLst>
            </p:cNvPr>
            <p:cNvSpPr/>
            <p:nvPr/>
          </p:nvSpPr>
          <p:spPr>
            <a:xfrm>
              <a:off x="521377" y="2982794"/>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253;p38">
              <a:extLst>
                <a:ext uri="{FF2B5EF4-FFF2-40B4-BE49-F238E27FC236}">
                  <a16:creationId xmlns:a16="http://schemas.microsoft.com/office/drawing/2014/main" id="{7EA746E2-E76A-3F1C-CB0F-BC92619DD456}"/>
                </a:ext>
              </a:extLst>
            </p:cNvPr>
            <p:cNvSpPr/>
            <p:nvPr/>
          </p:nvSpPr>
          <p:spPr>
            <a:xfrm>
              <a:off x="830753" y="3131617"/>
              <a:ext cx="21760" cy="28327"/>
            </a:xfrm>
            <a:custGeom>
              <a:avLst/>
              <a:gdLst/>
              <a:ahLst/>
              <a:cxnLst/>
              <a:rect l="l" t="t" r="r" b="b"/>
              <a:pathLst>
                <a:path w="666" h="867" extrusionOk="0">
                  <a:moveTo>
                    <a:pt x="179" y="0"/>
                  </a:moveTo>
                  <a:cubicBezTo>
                    <a:pt x="68" y="0"/>
                    <a:pt x="0" y="89"/>
                    <a:pt x="0" y="228"/>
                  </a:cubicBezTo>
                  <a:cubicBezTo>
                    <a:pt x="0" y="449"/>
                    <a:pt x="127" y="703"/>
                    <a:pt x="317" y="829"/>
                  </a:cubicBezTo>
                  <a:cubicBezTo>
                    <a:pt x="368" y="855"/>
                    <a:pt x="417" y="867"/>
                    <a:pt x="460" y="867"/>
                  </a:cubicBezTo>
                  <a:cubicBezTo>
                    <a:pt x="581" y="867"/>
                    <a:pt x="665" y="778"/>
                    <a:pt x="665" y="639"/>
                  </a:cubicBezTo>
                  <a:cubicBezTo>
                    <a:pt x="665" y="418"/>
                    <a:pt x="507" y="164"/>
                    <a:pt x="317" y="38"/>
                  </a:cubicBezTo>
                  <a:cubicBezTo>
                    <a:pt x="266" y="12"/>
                    <a:pt x="220"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254;p38">
              <a:extLst>
                <a:ext uri="{FF2B5EF4-FFF2-40B4-BE49-F238E27FC236}">
                  <a16:creationId xmlns:a16="http://schemas.microsoft.com/office/drawing/2014/main" id="{1141F9B1-8B99-F26A-0E9C-FC233AAE3F95}"/>
                </a:ext>
              </a:extLst>
            </p:cNvPr>
            <p:cNvSpPr/>
            <p:nvPr/>
          </p:nvSpPr>
          <p:spPr>
            <a:xfrm>
              <a:off x="877311" y="315919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255;p38">
              <a:extLst>
                <a:ext uri="{FF2B5EF4-FFF2-40B4-BE49-F238E27FC236}">
                  <a16:creationId xmlns:a16="http://schemas.microsoft.com/office/drawing/2014/main" id="{83441D37-6107-B0FB-D823-32E1DA7948C3}"/>
                </a:ext>
              </a:extLst>
            </p:cNvPr>
            <p:cNvSpPr/>
            <p:nvPr/>
          </p:nvSpPr>
          <p:spPr>
            <a:xfrm>
              <a:off x="926973" y="3187324"/>
              <a:ext cx="21760" cy="28098"/>
            </a:xfrm>
            <a:custGeom>
              <a:avLst/>
              <a:gdLst/>
              <a:ahLst/>
              <a:cxnLst/>
              <a:rect l="l" t="t" r="r" b="b"/>
              <a:pathLst>
                <a:path w="666" h="860" extrusionOk="0">
                  <a:moveTo>
                    <a:pt x="165" y="0"/>
                  </a:moveTo>
                  <a:cubicBezTo>
                    <a:pt x="63" y="0"/>
                    <a:pt x="1" y="78"/>
                    <a:pt x="1" y="233"/>
                  </a:cubicBezTo>
                  <a:cubicBezTo>
                    <a:pt x="1" y="454"/>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256;p38">
              <a:extLst>
                <a:ext uri="{FF2B5EF4-FFF2-40B4-BE49-F238E27FC236}">
                  <a16:creationId xmlns:a16="http://schemas.microsoft.com/office/drawing/2014/main" id="{F089D9EC-E498-074B-F450-06998E575F58}"/>
                </a:ext>
              </a:extLst>
            </p:cNvPr>
            <p:cNvSpPr/>
            <p:nvPr/>
          </p:nvSpPr>
          <p:spPr>
            <a:xfrm>
              <a:off x="497559" y="3031705"/>
              <a:ext cx="488421" cy="387496"/>
            </a:xfrm>
            <a:custGeom>
              <a:avLst/>
              <a:gdLst/>
              <a:ahLst/>
              <a:cxnLst/>
              <a:rect l="l" t="t" r="r" b="b"/>
              <a:pathLst>
                <a:path w="14949" h="11860" extrusionOk="0">
                  <a:moveTo>
                    <a:pt x="242" y="0"/>
                  </a:moveTo>
                  <a:cubicBezTo>
                    <a:pt x="96" y="0"/>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257;p38">
              <a:extLst>
                <a:ext uri="{FF2B5EF4-FFF2-40B4-BE49-F238E27FC236}">
                  <a16:creationId xmlns:a16="http://schemas.microsoft.com/office/drawing/2014/main" id="{9DFC38DC-1ABC-A5D8-FCDD-57F352322D63}"/>
                </a:ext>
              </a:extLst>
            </p:cNvPr>
            <p:cNvSpPr/>
            <p:nvPr/>
          </p:nvSpPr>
          <p:spPr>
            <a:xfrm>
              <a:off x="521377" y="3068690"/>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258;p38">
              <a:extLst>
                <a:ext uri="{FF2B5EF4-FFF2-40B4-BE49-F238E27FC236}">
                  <a16:creationId xmlns:a16="http://schemas.microsoft.com/office/drawing/2014/main" id="{E88FBA56-900F-186B-FDE7-E477AB0D7C0F}"/>
                </a:ext>
              </a:extLst>
            </p:cNvPr>
            <p:cNvSpPr/>
            <p:nvPr/>
          </p:nvSpPr>
          <p:spPr>
            <a:xfrm>
              <a:off x="521377" y="3094534"/>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259;p38">
              <a:extLst>
                <a:ext uri="{FF2B5EF4-FFF2-40B4-BE49-F238E27FC236}">
                  <a16:creationId xmlns:a16="http://schemas.microsoft.com/office/drawing/2014/main" id="{CA81BEF3-34B0-F88A-361A-C850C9326931}"/>
                </a:ext>
              </a:extLst>
            </p:cNvPr>
            <p:cNvSpPr/>
            <p:nvPr/>
          </p:nvSpPr>
          <p:spPr>
            <a:xfrm>
              <a:off x="521377" y="3121456"/>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260;p38">
              <a:extLst>
                <a:ext uri="{FF2B5EF4-FFF2-40B4-BE49-F238E27FC236}">
                  <a16:creationId xmlns:a16="http://schemas.microsoft.com/office/drawing/2014/main" id="{3706874F-A36B-39E6-524D-FCEF18880384}"/>
                </a:ext>
              </a:extLst>
            </p:cNvPr>
            <p:cNvSpPr/>
            <p:nvPr/>
          </p:nvSpPr>
          <p:spPr>
            <a:xfrm>
              <a:off x="830753" y="3270083"/>
              <a:ext cx="21760" cy="28490"/>
            </a:xfrm>
            <a:custGeom>
              <a:avLst/>
              <a:gdLst/>
              <a:ahLst/>
              <a:cxnLst/>
              <a:rect l="l" t="t" r="r" b="b"/>
              <a:pathLst>
                <a:path w="666" h="872" extrusionOk="0">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261;p38">
              <a:extLst>
                <a:ext uri="{FF2B5EF4-FFF2-40B4-BE49-F238E27FC236}">
                  <a16:creationId xmlns:a16="http://schemas.microsoft.com/office/drawing/2014/main" id="{19D9A340-ED36-BA4C-9080-989C538BF903}"/>
                </a:ext>
              </a:extLst>
            </p:cNvPr>
            <p:cNvSpPr/>
            <p:nvPr/>
          </p:nvSpPr>
          <p:spPr>
            <a:xfrm>
              <a:off x="878357" y="3297561"/>
              <a:ext cx="21760" cy="28588"/>
            </a:xfrm>
            <a:custGeom>
              <a:avLst/>
              <a:gdLst/>
              <a:ahLst/>
              <a:cxnLst/>
              <a:rect l="l" t="t" r="r" b="b"/>
              <a:pathLst>
                <a:path w="666" h="875" extrusionOk="0">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262;p38">
              <a:extLst>
                <a:ext uri="{FF2B5EF4-FFF2-40B4-BE49-F238E27FC236}">
                  <a16:creationId xmlns:a16="http://schemas.microsoft.com/office/drawing/2014/main" id="{CCFCB7B6-472F-E5D8-9CBD-6F9832D5B248}"/>
                </a:ext>
              </a:extLst>
            </p:cNvPr>
            <p:cNvSpPr/>
            <p:nvPr/>
          </p:nvSpPr>
          <p:spPr>
            <a:xfrm>
              <a:off x="924915" y="3325267"/>
              <a:ext cx="24864" cy="28523"/>
            </a:xfrm>
            <a:custGeom>
              <a:avLst/>
              <a:gdLst/>
              <a:ahLst/>
              <a:cxnLst/>
              <a:rect l="l" t="t" r="r" b="b"/>
              <a:pathLst>
                <a:path w="761" h="873" extrusionOk="0">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39"/>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263;p38">
              <a:extLst>
                <a:ext uri="{FF2B5EF4-FFF2-40B4-BE49-F238E27FC236}">
                  <a16:creationId xmlns:a16="http://schemas.microsoft.com/office/drawing/2014/main" id="{A7ACE8A2-27F0-F2A1-A1B2-3E36485BC89E}"/>
                </a:ext>
              </a:extLst>
            </p:cNvPr>
            <p:cNvSpPr/>
            <p:nvPr/>
          </p:nvSpPr>
          <p:spPr>
            <a:xfrm>
              <a:off x="497559" y="3169909"/>
              <a:ext cx="488421" cy="387953"/>
            </a:xfrm>
            <a:custGeom>
              <a:avLst/>
              <a:gdLst/>
              <a:ahLst/>
              <a:cxnLst/>
              <a:rect l="l" t="t" r="r" b="b"/>
              <a:pathLst>
                <a:path w="14949" h="11874" extrusionOk="0">
                  <a:moveTo>
                    <a:pt x="238" y="0"/>
                  </a:moveTo>
                  <a:cubicBezTo>
                    <a:pt x="95" y="0"/>
                    <a:pt x="1" y="122"/>
                    <a:pt x="1" y="322"/>
                  </a:cubicBezTo>
                  <a:lnTo>
                    <a:pt x="1" y="2919"/>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264;p38">
              <a:extLst>
                <a:ext uri="{FF2B5EF4-FFF2-40B4-BE49-F238E27FC236}">
                  <a16:creationId xmlns:a16="http://schemas.microsoft.com/office/drawing/2014/main" id="{564BDDC6-836E-0437-D9D1-1D0604A9CF4E}"/>
                </a:ext>
              </a:extLst>
            </p:cNvPr>
            <p:cNvSpPr/>
            <p:nvPr/>
          </p:nvSpPr>
          <p:spPr>
            <a:xfrm>
              <a:off x="521377" y="3207320"/>
              <a:ext cx="164539" cy="102494"/>
            </a:xfrm>
            <a:custGeom>
              <a:avLst/>
              <a:gdLst/>
              <a:ahLst/>
              <a:cxnLst/>
              <a:rect l="l" t="t" r="r" b="b"/>
              <a:pathLst>
                <a:path w="5036" h="3137" extrusionOk="0">
                  <a:moveTo>
                    <a:pt x="0" y="1"/>
                  </a:moveTo>
                  <a:lnTo>
                    <a:pt x="0" y="222"/>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265;p38">
              <a:extLst>
                <a:ext uri="{FF2B5EF4-FFF2-40B4-BE49-F238E27FC236}">
                  <a16:creationId xmlns:a16="http://schemas.microsoft.com/office/drawing/2014/main" id="{E0F3237F-7A53-0528-D9C0-B92BA610D38B}"/>
                </a:ext>
              </a:extLst>
            </p:cNvPr>
            <p:cNvSpPr/>
            <p:nvPr/>
          </p:nvSpPr>
          <p:spPr>
            <a:xfrm>
              <a:off x="521377" y="3233196"/>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266;p38">
              <a:extLst>
                <a:ext uri="{FF2B5EF4-FFF2-40B4-BE49-F238E27FC236}">
                  <a16:creationId xmlns:a16="http://schemas.microsoft.com/office/drawing/2014/main" id="{D6D44786-9737-0115-4695-75DC621FB0DD}"/>
                </a:ext>
              </a:extLst>
            </p:cNvPr>
            <p:cNvSpPr/>
            <p:nvPr/>
          </p:nvSpPr>
          <p:spPr>
            <a:xfrm>
              <a:off x="521377" y="3260086"/>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267;p38">
              <a:extLst>
                <a:ext uri="{FF2B5EF4-FFF2-40B4-BE49-F238E27FC236}">
                  <a16:creationId xmlns:a16="http://schemas.microsoft.com/office/drawing/2014/main" id="{E9E10F04-8561-6305-1829-71160092AFE4}"/>
                </a:ext>
              </a:extLst>
            </p:cNvPr>
            <p:cNvSpPr/>
            <p:nvPr/>
          </p:nvSpPr>
          <p:spPr>
            <a:xfrm>
              <a:off x="830753" y="340828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268;p38">
              <a:extLst>
                <a:ext uri="{FF2B5EF4-FFF2-40B4-BE49-F238E27FC236}">
                  <a16:creationId xmlns:a16="http://schemas.microsoft.com/office/drawing/2014/main" id="{4C940452-D7DB-DD4D-1AC8-C7761088FFC9}"/>
                </a:ext>
              </a:extLst>
            </p:cNvPr>
            <p:cNvSpPr/>
            <p:nvPr/>
          </p:nvSpPr>
          <p:spPr>
            <a:xfrm>
              <a:off x="878357" y="343622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269;p38">
              <a:extLst>
                <a:ext uri="{FF2B5EF4-FFF2-40B4-BE49-F238E27FC236}">
                  <a16:creationId xmlns:a16="http://schemas.microsoft.com/office/drawing/2014/main" id="{B083A3F0-C786-6874-6910-9B7A6D2D8B6F}"/>
                </a:ext>
              </a:extLst>
            </p:cNvPr>
            <p:cNvSpPr/>
            <p:nvPr/>
          </p:nvSpPr>
          <p:spPr>
            <a:xfrm>
              <a:off x="924915" y="3463929"/>
              <a:ext cx="24864" cy="28523"/>
            </a:xfrm>
            <a:custGeom>
              <a:avLst/>
              <a:gdLst/>
              <a:ahLst/>
              <a:cxnLst/>
              <a:rect l="l" t="t" r="r" b="b"/>
              <a:pathLst>
                <a:path w="761" h="873" extrusionOk="0">
                  <a:moveTo>
                    <a:pt x="255" y="0"/>
                  </a:moveTo>
                  <a:cubicBezTo>
                    <a:pt x="220" y="0"/>
                    <a:pt x="188" y="11"/>
                    <a:pt x="159" y="32"/>
                  </a:cubicBezTo>
                  <a:cubicBezTo>
                    <a:pt x="0" y="96"/>
                    <a:pt x="0" y="349"/>
                    <a:pt x="159" y="571"/>
                  </a:cubicBezTo>
                  <a:cubicBezTo>
                    <a:pt x="263" y="754"/>
                    <a:pt x="411" y="872"/>
                    <a:pt x="548" y="872"/>
                  </a:cubicBezTo>
                  <a:cubicBezTo>
                    <a:pt x="577" y="872"/>
                    <a:pt x="606" y="867"/>
                    <a:pt x="634" y="856"/>
                  </a:cubicBezTo>
                  <a:cubicBezTo>
                    <a:pt x="760" y="761"/>
                    <a:pt x="760" y="507"/>
                    <a:pt x="634" y="286"/>
                  </a:cubicBezTo>
                  <a:cubicBezTo>
                    <a:pt x="512" y="115"/>
                    <a:pt x="371" y="0"/>
                    <a:pt x="2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270;p38">
              <a:extLst>
                <a:ext uri="{FF2B5EF4-FFF2-40B4-BE49-F238E27FC236}">
                  <a16:creationId xmlns:a16="http://schemas.microsoft.com/office/drawing/2014/main" id="{18C9396D-2227-960F-291C-DE4B7F1D8BF7}"/>
                </a:ext>
              </a:extLst>
            </p:cNvPr>
            <p:cNvSpPr/>
            <p:nvPr/>
          </p:nvSpPr>
          <p:spPr>
            <a:xfrm>
              <a:off x="497559" y="3308506"/>
              <a:ext cx="488421" cy="387463"/>
            </a:xfrm>
            <a:custGeom>
              <a:avLst/>
              <a:gdLst/>
              <a:ahLst/>
              <a:cxnLst/>
              <a:rect l="l" t="t" r="r" b="b"/>
              <a:pathLst>
                <a:path w="14949" h="11859" extrusionOk="0">
                  <a:moveTo>
                    <a:pt x="235" y="1"/>
                  </a:moveTo>
                  <a:cubicBezTo>
                    <a:pt x="93" y="1"/>
                    <a:pt x="1" y="116"/>
                    <a:pt x="1" y="292"/>
                  </a:cubicBezTo>
                  <a:lnTo>
                    <a:pt x="1" y="2921"/>
                  </a:lnTo>
                  <a:cubicBezTo>
                    <a:pt x="1" y="3206"/>
                    <a:pt x="191" y="3523"/>
                    <a:pt x="444" y="3681"/>
                  </a:cubicBezTo>
                  <a:lnTo>
                    <a:pt x="14505" y="11788"/>
                  </a:lnTo>
                  <a:cubicBezTo>
                    <a:pt x="14582" y="11836"/>
                    <a:pt x="14653" y="11858"/>
                    <a:pt x="14715" y="11858"/>
                  </a:cubicBezTo>
                  <a:cubicBezTo>
                    <a:pt x="14856" y="11858"/>
                    <a:pt x="14949" y="11743"/>
                    <a:pt x="14949" y="11566"/>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271;p38">
              <a:extLst>
                <a:ext uri="{FF2B5EF4-FFF2-40B4-BE49-F238E27FC236}">
                  <a16:creationId xmlns:a16="http://schemas.microsoft.com/office/drawing/2014/main" id="{223C9BD7-3543-E45F-AE4A-C8F1ABC9F648}"/>
                </a:ext>
              </a:extLst>
            </p:cNvPr>
            <p:cNvSpPr/>
            <p:nvPr/>
          </p:nvSpPr>
          <p:spPr>
            <a:xfrm>
              <a:off x="521377" y="3344936"/>
              <a:ext cx="164539" cy="102461"/>
            </a:xfrm>
            <a:custGeom>
              <a:avLst/>
              <a:gdLst/>
              <a:ahLst/>
              <a:cxnLst/>
              <a:rect l="l" t="t" r="r" b="b"/>
              <a:pathLst>
                <a:path w="5036" h="3136"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272;p38">
              <a:extLst>
                <a:ext uri="{FF2B5EF4-FFF2-40B4-BE49-F238E27FC236}">
                  <a16:creationId xmlns:a16="http://schemas.microsoft.com/office/drawing/2014/main" id="{D43EE1DC-68D2-C360-37B6-55D473AD060B}"/>
                </a:ext>
              </a:extLst>
            </p:cNvPr>
            <p:cNvSpPr/>
            <p:nvPr/>
          </p:nvSpPr>
          <p:spPr>
            <a:xfrm>
              <a:off x="521377" y="337185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273;p38">
              <a:extLst>
                <a:ext uri="{FF2B5EF4-FFF2-40B4-BE49-F238E27FC236}">
                  <a16:creationId xmlns:a16="http://schemas.microsoft.com/office/drawing/2014/main" id="{9837D9EB-8D9A-09E6-CF52-B85CD8756AAC}"/>
                </a:ext>
              </a:extLst>
            </p:cNvPr>
            <p:cNvSpPr/>
            <p:nvPr/>
          </p:nvSpPr>
          <p:spPr>
            <a:xfrm>
              <a:off x="521377" y="3397702"/>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274;p38">
              <a:extLst>
                <a:ext uri="{FF2B5EF4-FFF2-40B4-BE49-F238E27FC236}">
                  <a16:creationId xmlns:a16="http://schemas.microsoft.com/office/drawing/2014/main" id="{02C8B3DA-08CB-91E5-B65F-BF5B2C723D7E}"/>
                </a:ext>
              </a:extLst>
            </p:cNvPr>
            <p:cNvSpPr/>
            <p:nvPr/>
          </p:nvSpPr>
          <p:spPr>
            <a:xfrm>
              <a:off x="830753" y="3546917"/>
              <a:ext cx="21760" cy="28131"/>
            </a:xfrm>
            <a:custGeom>
              <a:avLst/>
              <a:gdLst/>
              <a:ahLst/>
              <a:cxnLst/>
              <a:rect l="l" t="t" r="r" b="b"/>
              <a:pathLst>
                <a:path w="666" h="861" extrusionOk="0">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275;p38">
              <a:extLst>
                <a:ext uri="{FF2B5EF4-FFF2-40B4-BE49-F238E27FC236}">
                  <a16:creationId xmlns:a16="http://schemas.microsoft.com/office/drawing/2014/main" id="{EC73A1B2-C1F8-D0F7-36C7-B3E2FB97E9C9}"/>
                </a:ext>
              </a:extLst>
            </p:cNvPr>
            <p:cNvSpPr/>
            <p:nvPr/>
          </p:nvSpPr>
          <p:spPr>
            <a:xfrm>
              <a:off x="877311" y="3574101"/>
              <a:ext cx="23818" cy="28523"/>
            </a:xfrm>
            <a:custGeom>
              <a:avLst/>
              <a:gdLst/>
              <a:ahLst/>
              <a:cxnLst/>
              <a:rect l="l" t="t" r="r" b="b"/>
              <a:pathLst>
                <a:path w="729" h="873" extrusionOk="0">
                  <a:moveTo>
                    <a:pt x="201" y="1"/>
                  </a:moveTo>
                  <a:cubicBezTo>
                    <a:pt x="174" y="1"/>
                    <a:pt x="149" y="6"/>
                    <a:pt x="127" y="17"/>
                  </a:cubicBezTo>
                  <a:cubicBezTo>
                    <a:pt x="0" y="112"/>
                    <a:pt x="0" y="366"/>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276;p38">
              <a:extLst>
                <a:ext uri="{FF2B5EF4-FFF2-40B4-BE49-F238E27FC236}">
                  <a16:creationId xmlns:a16="http://schemas.microsoft.com/office/drawing/2014/main" id="{AE2B35B6-F4E4-5304-1511-C9D26CACC34A}"/>
                </a:ext>
              </a:extLst>
            </p:cNvPr>
            <p:cNvSpPr/>
            <p:nvPr/>
          </p:nvSpPr>
          <p:spPr>
            <a:xfrm>
              <a:off x="926973" y="3602232"/>
              <a:ext cx="21760" cy="28490"/>
            </a:xfrm>
            <a:custGeom>
              <a:avLst/>
              <a:gdLst/>
              <a:ahLst/>
              <a:cxnLst/>
              <a:rect l="l" t="t" r="r" b="b"/>
              <a:pathLst>
                <a:path w="666" h="872" extrusionOk="0">
                  <a:moveTo>
                    <a:pt x="165" y="0"/>
                  </a:moveTo>
                  <a:cubicBezTo>
                    <a:pt x="63" y="0"/>
                    <a:pt x="1" y="78"/>
                    <a:pt x="1" y="233"/>
                  </a:cubicBezTo>
                  <a:cubicBezTo>
                    <a:pt x="1" y="455"/>
                    <a:pt x="127" y="708"/>
                    <a:pt x="317" y="835"/>
                  </a:cubicBezTo>
                  <a:cubicBezTo>
                    <a:pt x="368" y="860"/>
                    <a:pt x="417" y="872"/>
                    <a:pt x="461" y="872"/>
                  </a:cubicBezTo>
                  <a:cubicBezTo>
                    <a:pt x="581" y="872"/>
                    <a:pt x="666" y="784"/>
                    <a:pt x="666" y="645"/>
                  </a:cubicBezTo>
                  <a:cubicBezTo>
                    <a:pt x="666" y="423"/>
                    <a:pt x="507" y="170"/>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277;p38">
              <a:extLst>
                <a:ext uri="{FF2B5EF4-FFF2-40B4-BE49-F238E27FC236}">
                  <a16:creationId xmlns:a16="http://schemas.microsoft.com/office/drawing/2014/main" id="{853CD020-DC35-38A6-32F3-76BC3E2C9D8D}"/>
                </a:ext>
              </a:extLst>
            </p:cNvPr>
            <p:cNvSpPr/>
            <p:nvPr/>
          </p:nvSpPr>
          <p:spPr>
            <a:xfrm>
              <a:off x="497559" y="3446776"/>
              <a:ext cx="488421" cy="387790"/>
            </a:xfrm>
            <a:custGeom>
              <a:avLst/>
              <a:gdLst/>
              <a:ahLst/>
              <a:cxnLst/>
              <a:rect l="l" t="t" r="r" b="b"/>
              <a:pathLst>
                <a:path w="14949" h="11869" extrusionOk="0">
                  <a:moveTo>
                    <a:pt x="257" y="1"/>
                  </a:moveTo>
                  <a:cubicBezTo>
                    <a:pt x="103" y="1"/>
                    <a:pt x="1" y="119"/>
                    <a:pt x="1" y="304"/>
                  </a:cubicBezTo>
                  <a:lnTo>
                    <a:pt x="1" y="2933"/>
                  </a:lnTo>
                  <a:cubicBezTo>
                    <a:pt x="1" y="3218"/>
                    <a:pt x="191" y="3534"/>
                    <a:pt x="444" y="3693"/>
                  </a:cubicBezTo>
                  <a:lnTo>
                    <a:pt x="14505" y="11800"/>
                  </a:lnTo>
                  <a:cubicBezTo>
                    <a:pt x="14581" y="11847"/>
                    <a:pt x="14650" y="11869"/>
                    <a:pt x="14711" y="11869"/>
                  </a:cubicBezTo>
                  <a:cubicBezTo>
                    <a:pt x="14855" y="11869"/>
                    <a:pt x="14949" y="11747"/>
                    <a:pt x="14949" y="11546"/>
                  </a:cubicBezTo>
                  <a:lnTo>
                    <a:pt x="14949" y="8950"/>
                  </a:lnTo>
                  <a:cubicBezTo>
                    <a:pt x="14949" y="8665"/>
                    <a:pt x="14759" y="8316"/>
                    <a:pt x="14505" y="8190"/>
                  </a:cubicBezTo>
                  <a:lnTo>
                    <a:pt x="444" y="51"/>
                  </a:lnTo>
                  <a:cubicBezTo>
                    <a:pt x="376" y="17"/>
                    <a:pt x="313" y="1"/>
                    <a:pt x="25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278;p38">
              <a:extLst>
                <a:ext uri="{FF2B5EF4-FFF2-40B4-BE49-F238E27FC236}">
                  <a16:creationId xmlns:a16="http://schemas.microsoft.com/office/drawing/2014/main" id="{1AC492A2-B0A3-D711-46D8-86F992FD2C1E}"/>
                </a:ext>
              </a:extLst>
            </p:cNvPr>
            <p:cNvSpPr/>
            <p:nvPr/>
          </p:nvSpPr>
          <p:spPr>
            <a:xfrm>
              <a:off x="521377" y="3483598"/>
              <a:ext cx="164539" cy="102461"/>
            </a:xfrm>
            <a:custGeom>
              <a:avLst/>
              <a:gdLst/>
              <a:ahLst/>
              <a:cxnLst/>
              <a:rect l="l" t="t" r="r" b="b"/>
              <a:pathLst>
                <a:path w="5036" h="3136" extrusionOk="0">
                  <a:moveTo>
                    <a:pt x="0" y="0"/>
                  </a:moveTo>
                  <a:lnTo>
                    <a:pt x="0" y="222"/>
                  </a:lnTo>
                  <a:lnTo>
                    <a:pt x="5036" y="3136"/>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279;p38">
              <a:extLst>
                <a:ext uri="{FF2B5EF4-FFF2-40B4-BE49-F238E27FC236}">
                  <a16:creationId xmlns:a16="http://schemas.microsoft.com/office/drawing/2014/main" id="{0929F535-BAF2-F066-7702-F0D7E44FF1E3}"/>
                </a:ext>
              </a:extLst>
            </p:cNvPr>
            <p:cNvSpPr/>
            <p:nvPr/>
          </p:nvSpPr>
          <p:spPr>
            <a:xfrm>
              <a:off x="521377" y="3510488"/>
              <a:ext cx="164539" cy="101448"/>
            </a:xfrm>
            <a:custGeom>
              <a:avLst/>
              <a:gdLst/>
              <a:ahLst/>
              <a:cxnLst/>
              <a:rect l="l" t="t" r="r" b="b"/>
              <a:pathLst>
                <a:path w="5036" h="3105" extrusionOk="0">
                  <a:moveTo>
                    <a:pt x="0" y="1"/>
                  </a:moveTo>
                  <a:lnTo>
                    <a:pt x="0" y="222"/>
                  </a:lnTo>
                  <a:lnTo>
                    <a:pt x="5036" y="3104"/>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280;p38">
              <a:extLst>
                <a:ext uri="{FF2B5EF4-FFF2-40B4-BE49-F238E27FC236}">
                  <a16:creationId xmlns:a16="http://schemas.microsoft.com/office/drawing/2014/main" id="{5F707F6D-0A77-DF85-472E-1BE23FBD4435}"/>
                </a:ext>
              </a:extLst>
            </p:cNvPr>
            <p:cNvSpPr/>
            <p:nvPr/>
          </p:nvSpPr>
          <p:spPr>
            <a:xfrm>
              <a:off x="521377" y="3536364"/>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281;p38">
              <a:extLst>
                <a:ext uri="{FF2B5EF4-FFF2-40B4-BE49-F238E27FC236}">
                  <a16:creationId xmlns:a16="http://schemas.microsoft.com/office/drawing/2014/main" id="{51885520-12FF-6508-F11F-402BF6D8D45C}"/>
                </a:ext>
              </a:extLst>
            </p:cNvPr>
            <p:cNvSpPr/>
            <p:nvPr/>
          </p:nvSpPr>
          <p:spPr>
            <a:xfrm>
              <a:off x="829707" y="3684828"/>
              <a:ext cx="23851" cy="28523"/>
            </a:xfrm>
            <a:custGeom>
              <a:avLst/>
              <a:gdLst/>
              <a:ahLst/>
              <a:cxnLst/>
              <a:rect l="l" t="t" r="r" b="b"/>
              <a:pathLst>
                <a:path w="730" h="873" extrusionOk="0">
                  <a:moveTo>
                    <a:pt x="201" y="1"/>
                  </a:moveTo>
                  <a:cubicBezTo>
                    <a:pt x="174" y="1"/>
                    <a:pt x="149" y="6"/>
                    <a:pt x="127" y="17"/>
                  </a:cubicBezTo>
                  <a:cubicBezTo>
                    <a:pt x="1" y="112"/>
                    <a:pt x="1" y="365"/>
                    <a:pt x="127" y="587"/>
                  </a:cubicBezTo>
                  <a:cubicBezTo>
                    <a:pt x="225" y="758"/>
                    <a:pt x="379" y="872"/>
                    <a:pt x="503" y="872"/>
                  </a:cubicBezTo>
                  <a:cubicBezTo>
                    <a:pt x="539" y="872"/>
                    <a:pt x="573" y="862"/>
                    <a:pt x="602" y="840"/>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282;p38">
              <a:extLst>
                <a:ext uri="{FF2B5EF4-FFF2-40B4-BE49-F238E27FC236}">
                  <a16:creationId xmlns:a16="http://schemas.microsoft.com/office/drawing/2014/main" id="{C7032BCB-7998-CC28-08EF-B30041D4122A}"/>
                </a:ext>
              </a:extLst>
            </p:cNvPr>
            <p:cNvSpPr/>
            <p:nvPr/>
          </p:nvSpPr>
          <p:spPr>
            <a:xfrm>
              <a:off x="877311" y="3712763"/>
              <a:ext cx="23818" cy="28490"/>
            </a:xfrm>
            <a:custGeom>
              <a:avLst/>
              <a:gdLst/>
              <a:ahLst/>
              <a:cxnLst/>
              <a:rect l="l" t="t" r="r" b="b"/>
              <a:pathLst>
                <a:path w="729" h="872" extrusionOk="0">
                  <a:moveTo>
                    <a:pt x="201" y="1"/>
                  </a:moveTo>
                  <a:cubicBezTo>
                    <a:pt x="174" y="1"/>
                    <a:pt x="149" y="6"/>
                    <a:pt x="127" y="17"/>
                  </a:cubicBezTo>
                  <a:cubicBezTo>
                    <a:pt x="0" y="112"/>
                    <a:pt x="0" y="334"/>
                    <a:pt x="127" y="555"/>
                  </a:cubicBezTo>
                  <a:cubicBezTo>
                    <a:pt x="225" y="752"/>
                    <a:pt x="380" y="872"/>
                    <a:pt x="504" y="872"/>
                  </a:cubicBezTo>
                  <a:cubicBezTo>
                    <a:pt x="540" y="872"/>
                    <a:pt x="574" y="862"/>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283;p38">
              <a:extLst>
                <a:ext uri="{FF2B5EF4-FFF2-40B4-BE49-F238E27FC236}">
                  <a16:creationId xmlns:a16="http://schemas.microsoft.com/office/drawing/2014/main" id="{C00D3274-C2B8-1035-97C6-D7693177322B}"/>
                </a:ext>
              </a:extLst>
            </p:cNvPr>
            <p:cNvSpPr/>
            <p:nvPr/>
          </p:nvSpPr>
          <p:spPr>
            <a:xfrm>
              <a:off x="926973" y="3740404"/>
              <a:ext cx="21760" cy="28588"/>
            </a:xfrm>
            <a:custGeom>
              <a:avLst/>
              <a:gdLst/>
              <a:ahLst/>
              <a:cxnLst/>
              <a:rect l="l" t="t" r="r" b="b"/>
              <a:pathLst>
                <a:path w="666" h="875" extrusionOk="0">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38"/>
                    <a:pt x="507" y="153"/>
                    <a:pt x="317" y="58"/>
                  </a:cubicBezTo>
                  <a:cubicBezTo>
                    <a:pt x="259" y="19"/>
                    <a:pt x="207" y="1"/>
                    <a:pt x="16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284;p38">
              <a:extLst>
                <a:ext uri="{FF2B5EF4-FFF2-40B4-BE49-F238E27FC236}">
                  <a16:creationId xmlns:a16="http://schemas.microsoft.com/office/drawing/2014/main" id="{C27C636C-2641-D9AD-79EB-05AA318E91B9}"/>
                </a:ext>
              </a:extLst>
            </p:cNvPr>
            <p:cNvSpPr/>
            <p:nvPr/>
          </p:nvSpPr>
          <p:spPr>
            <a:xfrm>
              <a:off x="1053220" y="1921657"/>
              <a:ext cx="473915" cy="2076207"/>
            </a:xfrm>
            <a:custGeom>
              <a:avLst/>
              <a:gdLst/>
              <a:ahLst/>
              <a:cxnLst/>
              <a:rect l="l" t="t" r="r" b="b"/>
              <a:pathLst>
                <a:path w="14505" h="63546" extrusionOk="0">
                  <a:moveTo>
                    <a:pt x="14191" y="0"/>
                  </a:moveTo>
                  <a:cubicBezTo>
                    <a:pt x="14114" y="0"/>
                    <a:pt x="14027" y="26"/>
                    <a:pt x="13935" y="81"/>
                  </a:cubicBezTo>
                  <a:lnTo>
                    <a:pt x="539" y="7809"/>
                  </a:lnTo>
                  <a:cubicBezTo>
                    <a:pt x="254" y="7967"/>
                    <a:pt x="0" y="8379"/>
                    <a:pt x="0" y="8727"/>
                  </a:cubicBezTo>
                  <a:lnTo>
                    <a:pt x="0" y="63546"/>
                  </a:lnTo>
                  <a:lnTo>
                    <a:pt x="14505" y="55185"/>
                  </a:lnTo>
                  <a:lnTo>
                    <a:pt x="14505" y="398"/>
                  </a:lnTo>
                  <a:cubicBezTo>
                    <a:pt x="14505" y="151"/>
                    <a:pt x="14378" y="0"/>
                    <a:pt x="14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285;p38">
              <a:extLst>
                <a:ext uri="{FF2B5EF4-FFF2-40B4-BE49-F238E27FC236}">
                  <a16:creationId xmlns:a16="http://schemas.microsoft.com/office/drawing/2014/main" id="{E4B59347-9FB3-684A-26F8-743FE0327842}"/>
                </a:ext>
              </a:extLst>
            </p:cNvPr>
            <p:cNvSpPr/>
            <p:nvPr/>
          </p:nvSpPr>
          <p:spPr>
            <a:xfrm>
              <a:off x="1068739" y="1948383"/>
              <a:ext cx="442876" cy="361031"/>
            </a:xfrm>
            <a:custGeom>
              <a:avLst/>
              <a:gdLst/>
              <a:ahLst/>
              <a:cxnLst/>
              <a:rect l="l" t="t" r="r" b="b"/>
              <a:pathLst>
                <a:path w="13555" h="11050" extrusionOk="0">
                  <a:moveTo>
                    <a:pt x="13300" y="0"/>
                  </a:moveTo>
                  <a:cubicBezTo>
                    <a:pt x="13241" y="0"/>
                    <a:pt x="13176" y="18"/>
                    <a:pt x="13111" y="55"/>
                  </a:cubicBezTo>
                  <a:lnTo>
                    <a:pt x="444" y="7371"/>
                  </a:lnTo>
                  <a:cubicBezTo>
                    <a:pt x="190" y="7497"/>
                    <a:pt x="0" y="7846"/>
                    <a:pt x="0" y="8099"/>
                  </a:cubicBezTo>
                  <a:lnTo>
                    <a:pt x="0" y="10728"/>
                  </a:lnTo>
                  <a:cubicBezTo>
                    <a:pt x="0" y="10928"/>
                    <a:pt x="94" y="11050"/>
                    <a:pt x="238" y="11050"/>
                  </a:cubicBezTo>
                  <a:cubicBezTo>
                    <a:pt x="298" y="11050"/>
                    <a:pt x="368" y="11028"/>
                    <a:pt x="444" y="10981"/>
                  </a:cubicBezTo>
                  <a:lnTo>
                    <a:pt x="13111" y="3665"/>
                  </a:lnTo>
                  <a:cubicBezTo>
                    <a:pt x="13333" y="3539"/>
                    <a:pt x="13555" y="3190"/>
                    <a:pt x="13555" y="2937"/>
                  </a:cubicBezTo>
                  <a:lnTo>
                    <a:pt x="13555" y="308"/>
                  </a:lnTo>
                  <a:cubicBezTo>
                    <a:pt x="13555" y="107"/>
                    <a:pt x="13443"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86;p38">
              <a:extLst>
                <a:ext uri="{FF2B5EF4-FFF2-40B4-BE49-F238E27FC236}">
                  <a16:creationId xmlns:a16="http://schemas.microsoft.com/office/drawing/2014/main" id="{C795928E-5C83-A839-8AF4-CF35766AEE05}"/>
                </a:ext>
              </a:extLst>
            </p:cNvPr>
            <p:cNvSpPr/>
            <p:nvPr/>
          </p:nvSpPr>
          <p:spPr>
            <a:xfrm>
              <a:off x="1068739" y="2086555"/>
              <a:ext cx="442876" cy="361064"/>
            </a:xfrm>
            <a:custGeom>
              <a:avLst/>
              <a:gdLst/>
              <a:ahLst/>
              <a:cxnLst/>
              <a:rect l="l" t="t" r="r" b="b"/>
              <a:pathLst>
                <a:path w="13555" h="11051" extrusionOk="0">
                  <a:moveTo>
                    <a:pt x="13303" y="1"/>
                  </a:moveTo>
                  <a:cubicBezTo>
                    <a:pt x="13243" y="1"/>
                    <a:pt x="13177" y="23"/>
                    <a:pt x="13111" y="70"/>
                  </a:cubicBezTo>
                  <a:lnTo>
                    <a:pt x="444" y="7385"/>
                  </a:lnTo>
                  <a:cubicBezTo>
                    <a:pt x="190" y="7512"/>
                    <a:pt x="0" y="7860"/>
                    <a:pt x="0" y="8114"/>
                  </a:cubicBezTo>
                  <a:lnTo>
                    <a:pt x="0" y="10742"/>
                  </a:lnTo>
                  <a:cubicBezTo>
                    <a:pt x="0" y="10944"/>
                    <a:pt x="95" y="11051"/>
                    <a:pt x="241" y="11051"/>
                  </a:cubicBezTo>
                  <a:cubicBezTo>
                    <a:pt x="301" y="11051"/>
                    <a:pt x="370" y="11032"/>
                    <a:pt x="444" y="10995"/>
                  </a:cubicBezTo>
                  <a:lnTo>
                    <a:pt x="13111" y="3680"/>
                  </a:lnTo>
                  <a:cubicBezTo>
                    <a:pt x="13333" y="3553"/>
                    <a:pt x="13555" y="3205"/>
                    <a:pt x="13555" y="2952"/>
                  </a:cubicBezTo>
                  <a:lnTo>
                    <a:pt x="13555" y="323"/>
                  </a:lnTo>
                  <a:cubicBezTo>
                    <a:pt x="13555" y="123"/>
                    <a:pt x="13445" y="1"/>
                    <a:pt x="1330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87;p38">
              <a:extLst>
                <a:ext uri="{FF2B5EF4-FFF2-40B4-BE49-F238E27FC236}">
                  <a16:creationId xmlns:a16="http://schemas.microsoft.com/office/drawing/2014/main" id="{8C531CD2-30D5-962B-103C-5650DF5F4F23}"/>
                </a:ext>
              </a:extLst>
            </p:cNvPr>
            <p:cNvSpPr/>
            <p:nvPr/>
          </p:nvSpPr>
          <p:spPr>
            <a:xfrm>
              <a:off x="1068739" y="2225184"/>
              <a:ext cx="442876" cy="360900"/>
            </a:xfrm>
            <a:custGeom>
              <a:avLst/>
              <a:gdLst/>
              <a:ahLst/>
              <a:cxnLst/>
              <a:rect l="l" t="t" r="r" b="b"/>
              <a:pathLst>
                <a:path w="13555" h="11046" extrusionOk="0">
                  <a:moveTo>
                    <a:pt x="13307" y="1"/>
                  </a:moveTo>
                  <a:cubicBezTo>
                    <a:pt x="13246" y="1"/>
                    <a:pt x="13178" y="22"/>
                    <a:pt x="13111" y="70"/>
                  </a:cubicBezTo>
                  <a:lnTo>
                    <a:pt x="444" y="7354"/>
                  </a:lnTo>
                  <a:cubicBezTo>
                    <a:pt x="190" y="7513"/>
                    <a:pt x="0" y="7829"/>
                    <a:pt x="0" y="8114"/>
                  </a:cubicBezTo>
                  <a:lnTo>
                    <a:pt x="0" y="10743"/>
                  </a:lnTo>
                  <a:cubicBezTo>
                    <a:pt x="0" y="10928"/>
                    <a:pt x="102" y="11046"/>
                    <a:pt x="256" y="11046"/>
                  </a:cubicBezTo>
                  <a:cubicBezTo>
                    <a:pt x="312" y="11046"/>
                    <a:pt x="376" y="11030"/>
                    <a:pt x="444" y="10996"/>
                  </a:cubicBezTo>
                  <a:lnTo>
                    <a:pt x="13111" y="3681"/>
                  </a:lnTo>
                  <a:cubicBezTo>
                    <a:pt x="13333" y="3554"/>
                    <a:pt x="13555" y="3206"/>
                    <a:pt x="13555" y="2921"/>
                  </a:cubicBezTo>
                  <a:lnTo>
                    <a:pt x="13555" y="292"/>
                  </a:lnTo>
                  <a:cubicBezTo>
                    <a:pt x="13555" y="116"/>
                    <a:pt x="13447" y="1"/>
                    <a:pt x="1330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88;p38">
              <a:extLst>
                <a:ext uri="{FF2B5EF4-FFF2-40B4-BE49-F238E27FC236}">
                  <a16:creationId xmlns:a16="http://schemas.microsoft.com/office/drawing/2014/main" id="{33603721-1851-B70F-0334-A72A7F67ABCE}"/>
                </a:ext>
              </a:extLst>
            </p:cNvPr>
            <p:cNvSpPr/>
            <p:nvPr/>
          </p:nvSpPr>
          <p:spPr>
            <a:xfrm>
              <a:off x="1068739" y="2363454"/>
              <a:ext cx="442876" cy="360900"/>
            </a:xfrm>
            <a:custGeom>
              <a:avLst/>
              <a:gdLst/>
              <a:ahLst/>
              <a:cxnLst/>
              <a:rect l="l" t="t" r="r" b="b"/>
              <a:pathLst>
                <a:path w="13555" h="11046" extrusionOk="0">
                  <a:moveTo>
                    <a:pt x="13285" y="1"/>
                  </a:moveTo>
                  <a:cubicBezTo>
                    <a:pt x="13230" y="1"/>
                    <a:pt x="13171" y="16"/>
                    <a:pt x="13111" y="50"/>
                  </a:cubicBezTo>
                  <a:lnTo>
                    <a:pt x="444" y="7366"/>
                  </a:lnTo>
                  <a:cubicBezTo>
                    <a:pt x="190" y="7493"/>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1"/>
                    <a:pt x="1328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289;p38">
              <a:extLst>
                <a:ext uri="{FF2B5EF4-FFF2-40B4-BE49-F238E27FC236}">
                  <a16:creationId xmlns:a16="http://schemas.microsoft.com/office/drawing/2014/main" id="{B1B9306B-B476-EC99-4062-D2A622008E34}"/>
                </a:ext>
              </a:extLst>
            </p:cNvPr>
            <p:cNvSpPr/>
            <p:nvPr/>
          </p:nvSpPr>
          <p:spPr>
            <a:xfrm>
              <a:off x="1068739" y="2501920"/>
              <a:ext cx="442876" cy="361064"/>
            </a:xfrm>
            <a:custGeom>
              <a:avLst/>
              <a:gdLst/>
              <a:ahLst/>
              <a:cxnLst/>
              <a:rect l="l" t="t" r="r" b="b"/>
              <a:pathLst>
                <a:path w="13555" h="11051" extrusionOk="0">
                  <a:moveTo>
                    <a:pt x="13300" y="1"/>
                  </a:moveTo>
                  <a:cubicBezTo>
                    <a:pt x="13241" y="1"/>
                    <a:pt x="13176" y="19"/>
                    <a:pt x="13111" y="56"/>
                  </a:cubicBezTo>
                  <a:lnTo>
                    <a:pt x="444" y="7371"/>
                  </a:lnTo>
                  <a:cubicBezTo>
                    <a:pt x="190" y="7498"/>
                    <a:pt x="0" y="7847"/>
                    <a:pt x="0" y="8100"/>
                  </a:cubicBezTo>
                  <a:lnTo>
                    <a:pt x="0" y="10728"/>
                  </a:lnTo>
                  <a:cubicBezTo>
                    <a:pt x="0" y="10929"/>
                    <a:pt x="94" y="11051"/>
                    <a:pt x="238" y="11051"/>
                  </a:cubicBezTo>
                  <a:cubicBezTo>
                    <a:pt x="298" y="11051"/>
                    <a:pt x="368" y="11029"/>
                    <a:pt x="444" y="10982"/>
                  </a:cubicBezTo>
                  <a:lnTo>
                    <a:pt x="13111" y="3666"/>
                  </a:lnTo>
                  <a:cubicBezTo>
                    <a:pt x="13333" y="3540"/>
                    <a:pt x="13555" y="3191"/>
                    <a:pt x="13555" y="2938"/>
                  </a:cubicBezTo>
                  <a:lnTo>
                    <a:pt x="13555" y="309"/>
                  </a:lnTo>
                  <a:cubicBezTo>
                    <a:pt x="13555" y="107"/>
                    <a:pt x="13443"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290;p38">
              <a:extLst>
                <a:ext uri="{FF2B5EF4-FFF2-40B4-BE49-F238E27FC236}">
                  <a16:creationId xmlns:a16="http://schemas.microsoft.com/office/drawing/2014/main" id="{A8F0EC63-AF00-BFD1-6857-2150C3BDDB41}"/>
                </a:ext>
              </a:extLst>
            </p:cNvPr>
            <p:cNvSpPr/>
            <p:nvPr/>
          </p:nvSpPr>
          <p:spPr>
            <a:xfrm>
              <a:off x="1068739" y="2640125"/>
              <a:ext cx="442876" cy="361064"/>
            </a:xfrm>
            <a:custGeom>
              <a:avLst/>
              <a:gdLst/>
              <a:ahLst/>
              <a:cxnLst/>
              <a:rect l="l" t="t" r="r" b="b"/>
              <a:pathLst>
                <a:path w="13555" h="11051" extrusionOk="0">
                  <a:moveTo>
                    <a:pt x="13303" y="1"/>
                  </a:moveTo>
                  <a:cubicBezTo>
                    <a:pt x="13243" y="1"/>
                    <a:pt x="13177" y="22"/>
                    <a:pt x="13111" y="70"/>
                  </a:cubicBezTo>
                  <a:lnTo>
                    <a:pt x="444" y="7385"/>
                  </a:lnTo>
                  <a:cubicBezTo>
                    <a:pt x="190" y="7512"/>
                    <a:pt x="0" y="7860"/>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1"/>
                    <a:pt x="1330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291;p38">
              <a:extLst>
                <a:ext uri="{FF2B5EF4-FFF2-40B4-BE49-F238E27FC236}">
                  <a16:creationId xmlns:a16="http://schemas.microsoft.com/office/drawing/2014/main" id="{5AF2F004-4FE7-011F-ED19-E2AB85F02B2F}"/>
                </a:ext>
              </a:extLst>
            </p:cNvPr>
            <p:cNvSpPr/>
            <p:nvPr/>
          </p:nvSpPr>
          <p:spPr>
            <a:xfrm>
              <a:off x="1068739" y="2778754"/>
              <a:ext cx="442876" cy="360900"/>
            </a:xfrm>
            <a:custGeom>
              <a:avLst/>
              <a:gdLst/>
              <a:ahLst/>
              <a:cxnLst/>
              <a:rect l="l" t="t" r="r" b="b"/>
              <a:pathLst>
                <a:path w="13555" h="11046" extrusionOk="0">
                  <a:moveTo>
                    <a:pt x="13307" y="0"/>
                  </a:moveTo>
                  <a:cubicBezTo>
                    <a:pt x="13246" y="0"/>
                    <a:pt x="13178" y="22"/>
                    <a:pt x="13111" y="70"/>
                  </a:cubicBezTo>
                  <a:lnTo>
                    <a:pt x="444" y="7354"/>
                  </a:lnTo>
                  <a:cubicBezTo>
                    <a:pt x="190" y="7512"/>
                    <a:pt x="0" y="7829"/>
                    <a:pt x="0" y="8114"/>
                  </a:cubicBezTo>
                  <a:lnTo>
                    <a:pt x="0" y="10743"/>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292;p38">
              <a:extLst>
                <a:ext uri="{FF2B5EF4-FFF2-40B4-BE49-F238E27FC236}">
                  <a16:creationId xmlns:a16="http://schemas.microsoft.com/office/drawing/2014/main" id="{4ED8E25C-2DDD-21D1-1349-9D0853176B30}"/>
                </a:ext>
              </a:extLst>
            </p:cNvPr>
            <p:cNvSpPr/>
            <p:nvPr/>
          </p:nvSpPr>
          <p:spPr>
            <a:xfrm>
              <a:off x="1068739" y="2917024"/>
              <a:ext cx="442876" cy="360900"/>
            </a:xfrm>
            <a:custGeom>
              <a:avLst/>
              <a:gdLst/>
              <a:ahLst/>
              <a:cxnLst/>
              <a:rect l="l" t="t" r="r" b="b"/>
              <a:pathLst>
                <a:path w="13555" h="11046" extrusionOk="0">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0"/>
                    <a:pt x="1328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293;p38">
              <a:extLst>
                <a:ext uri="{FF2B5EF4-FFF2-40B4-BE49-F238E27FC236}">
                  <a16:creationId xmlns:a16="http://schemas.microsoft.com/office/drawing/2014/main" id="{9B09AC2A-64E8-5509-32BF-E2EDAFE0CCFD}"/>
                </a:ext>
              </a:extLst>
            </p:cNvPr>
            <p:cNvSpPr/>
            <p:nvPr/>
          </p:nvSpPr>
          <p:spPr>
            <a:xfrm>
              <a:off x="1068739" y="3055490"/>
              <a:ext cx="442876" cy="360606"/>
            </a:xfrm>
            <a:custGeom>
              <a:avLst/>
              <a:gdLst/>
              <a:ahLst/>
              <a:cxnLst/>
              <a:rect l="l" t="t" r="r" b="b"/>
              <a:pathLst>
                <a:path w="13555" h="11037" extrusionOk="0">
                  <a:moveTo>
                    <a:pt x="13300" y="1"/>
                  </a:moveTo>
                  <a:cubicBezTo>
                    <a:pt x="13241" y="1"/>
                    <a:pt x="13176" y="19"/>
                    <a:pt x="13111" y="56"/>
                  </a:cubicBezTo>
                  <a:lnTo>
                    <a:pt x="444" y="7371"/>
                  </a:lnTo>
                  <a:cubicBezTo>
                    <a:pt x="190" y="7498"/>
                    <a:pt x="0" y="7846"/>
                    <a:pt x="0" y="8100"/>
                  </a:cubicBezTo>
                  <a:lnTo>
                    <a:pt x="0" y="10728"/>
                  </a:lnTo>
                  <a:cubicBezTo>
                    <a:pt x="0" y="10930"/>
                    <a:pt x="95" y="11037"/>
                    <a:pt x="241" y="11037"/>
                  </a:cubicBezTo>
                  <a:cubicBezTo>
                    <a:pt x="301" y="11037"/>
                    <a:pt x="370" y="11019"/>
                    <a:pt x="444" y="10982"/>
                  </a:cubicBezTo>
                  <a:lnTo>
                    <a:pt x="13111" y="3666"/>
                  </a:lnTo>
                  <a:cubicBezTo>
                    <a:pt x="13333" y="3539"/>
                    <a:pt x="13555" y="3191"/>
                    <a:pt x="13555" y="2938"/>
                  </a:cubicBezTo>
                  <a:lnTo>
                    <a:pt x="13555" y="309"/>
                  </a:lnTo>
                  <a:cubicBezTo>
                    <a:pt x="13555" y="107"/>
                    <a:pt x="13443"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294;p38">
              <a:extLst>
                <a:ext uri="{FF2B5EF4-FFF2-40B4-BE49-F238E27FC236}">
                  <a16:creationId xmlns:a16="http://schemas.microsoft.com/office/drawing/2014/main" id="{2C607F89-83B9-717C-ABCC-AC0D61B01EAE}"/>
                </a:ext>
              </a:extLst>
            </p:cNvPr>
            <p:cNvSpPr/>
            <p:nvPr/>
          </p:nvSpPr>
          <p:spPr>
            <a:xfrm>
              <a:off x="1068739" y="3193695"/>
              <a:ext cx="442876" cy="361064"/>
            </a:xfrm>
            <a:custGeom>
              <a:avLst/>
              <a:gdLst/>
              <a:ahLst/>
              <a:cxnLst/>
              <a:rect l="l" t="t" r="r" b="b"/>
              <a:pathLst>
                <a:path w="13555" h="11051" extrusionOk="0">
                  <a:moveTo>
                    <a:pt x="13303" y="0"/>
                  </a:moveTo>
                  <a:cubicBezTo>
                    <a:pt x="13243" y="0"/>
                    <a:pt x="13177" y="22"/>
                    <a:pt x="13111" y="69"/>
                  </a:cubicBezTo>
                  <a:lnTo>
                    <a:pt x="444" y="7385"/>
                  </a:lnTo>
                  <a:cubicBezTo>
                    <a:pt x="190" y="7512"/>
                    <a:pt x="0" y="7828"/>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0"/>
                    <a:pt x="1330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295;p38">
              <a:extLst>
                <a:ext uri="{FF2B5EF4-FFF2-40B4-BE49-F238E27FC236}">
                  <a16:creationId xmlns:a16="http://schemas.microsoft.com/office/drawing/2014/main" id="{D0DB80E1-6BA5-65D2-2C15-E8BF6DF804EB}"/>
                </a:ext>
              </a:extLst>
            </p:cNvPr>
            <p:cNvSpPr/>
            <p:nvPr/>
          </p:nvSpPr>
          <p:spPr>
            <a:xfrm>
              <a:off x="1068739" y="3332324"/>
              <a:ext cx="442876" cy="360900"/>
            </a:xfrm>
            <a:custGeom>
              <a:avLst/>
              <a:gdLst/>
              <a:ahLst/>
              <a:cxnLst/>
              <a:rect l="l" t="t" r="r" b="b"/>
              <a:pathLst>
                <a:path w="13555" h="11046" extrusionOk="0">
                  <a:moveTo>
                    <a:pt x="13307" y="0"/>
                  </a:moveTo>
                  <a:cubicBezTo>
                    <a:pt x="13246" y="0"/>
                    <a:pt x="13178" y="22"/>
                    <a:pt x="13111" y="70"/>
                  </a:cubicBezTo>
                  <a:lnTo>
                    <a:pt x="444" y="7354"/>
                  </a:lnTo>
                  <a:cubicBezTo>
                    <a:pt x="190" y="7512"/>
                    <a:pt x="0" y="7829"/>
                    <a:pt x="0" y="8114"/>
                  </a:cubicBezTo>
                  <a:lnTo>
                    <a:pt x="0" y="10742"/>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296;p38">
              <a:extLst>
                <a:ext uri="{FF2B5EF4-FFF2-40B4-BE49-F238E27FC236}">
                  <a16:creationId xmlns:a16="http://schemas.microsoft.com/office/drawing/2014/main" id="{C9C10750-7AB2-A7B3-AC31-5CAF8F2351B8}"/>
                </a:ext>
              </a:extLst>
            </p:cNvPr>
            <p:cNvSpPr/>
            <p:nvPr/>
          </p:nvSpPr>
          <p:spPr>
            <a:xfrm>
              <a:off x="1068739" y="3470595"/>
              <a:ext cx="442876" cy="360900"/>
            </a:xfrm>
            <a:custGeom>
              <a:avLst/>
              <a:gdLst/>
              <a:ahLst/>
              <a:cxnLst/>
              <a:rect l="l" t="t" r="r" b="b"/>
              <a:pathLst>
                <a:path w="13555" h="11046" extrusionOk="0">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3"/>
                  </a:lnTo>
                  <a:cubicBezTo>
                    <a:pt x="13555" y="118"/>
                    <a:pt x="13436" y="0"/>
                    <a:pt x="1328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297;p38">
              <a:extLst>
                <a:ext uri="{FF2B5EF4-FFF2-40B4-BE49-F238E27FC236}">
                  <a16:creationId xmlns:a16="http://schemas.microsoft.com/office/drawing/2014/main" id="{C6B6AB9F-1F4F-7187-C0DB-28983DF67D54}"/>
                </a:ext>
              </a:extLst>
            </p:cNvPr>
            <p:cNvSpPr/>
            <p:nvPr/>
          </p:nvSpPr>
          <p:spPr>
            <a:xfrm>
              <a:off x="457208" y="1487668"/>
              <a:ext cx="1091654" cy="633258"/>
            </a:xfrm>
            <a:custGeom>
              <a:avLst/>
              <a:gdLst/>
              <a:ahLst/>
              <a:cxnLst/>
              <a:rect l="l" t="t" r="r" b="b"/>
              <a:pathLst>
                <a:path w="33412" h="19382" extrusionOk="0">
                  <a:moveTo>
                    <a:pt x="16184" y="0"/>
                  </a:moveTo>
                  <a:lnTo>
                    <a:pt x="1" y="9342"/>
                  </a:lnTo>
                  <a:lnTo>
                    <a:pt x="17387" y="19381"/>
                  </a:lnTo>
                  <a:lnTo>
                    <a:pt x="33412" y="10134"/>
                  </a:lnTo>
                  <a:lnTo>
                    <a:pt x="1618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298;p38">
              <a:extLst>
                <a:ext uri="{FF2B5EF4-FFF2-40B4-BE49-F238E27FC236}">
                  <a16:creationId xmlns:a16="http://schemas.microsoft.com/office/drawing/2014/main" id="{BBCF7CD6-9822-C007-ED80-F2879D11062D}"/>
                </a:ext>
              </a:extLst>
            </p:cNvPr>
            <p:cNvSpPr/>
            <p:nvPr/>
          </p:nvSpPr>
          <p:spPr>
            <a:xfrm>
              <a:off x="631058" y="1608719"/>
              <a:ext cx="533934" cy="429415"/>
            </a:xfrm>
            <a:custGeom>
              <a:avLst/>
              <a:gdLst/>
              <a:ahLst/>
              <a:cxnLst/>
              <a:rect l="l" t="t" r="r" b="b"/>
              <a:pathLst>
                <a:path w="16342" h="13143" extrusionOk="0">
                  <a:moveTo>
                    <a:pt x="10229" y="0"/>
                  </a:moveTo>
                  <a:lnTo>
                    <a:pt x="0" y="5891"/>
                  </a:lnTo>
                  <a:lnTo>
                    <a:pt x="12509" y="13143"/>
                  </a:lnTo>
                  <a:lnTo>
                    <a:pt x="12509" y="11845"/>
                  </a:lnTo>
                  <a:lnTo>
                    <a:pt x="16341" y="3547"/>
                  </a:lnTo>
                  <a:lnTo>
                    <a:pt x="10229"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299;p38">
              <a:extLst>
                <a:ext uri="{FF2B5EF4-FFF2-40B4-BE49-F238E27FC236}">
                  <a16:creationId xmlns:a16="http://schemas.microsoft.com/office/drawing/2014/main" id="{E20E2DBE-104D-2C42-FA2C-8FAD924A0110}"/>
                </a:ext>
              </a:extLst>
            </p:cNvPr>
            <p:cNvSpPr/>
            <p:nvPr/>
          </p:nvSpPr>
          <p:spPr>
            <a:xfrm>
              <a:off x="631058" y="1758752"/>
              <a:ext cx="74526" cy="64169"/>
            </a:xfrm>
            <a:custGeom>
              <a:avLst/>
              <a:gdLst/>
              <a:ahLst/>
              <a:cxnLst/>
              <a:rect l="l" t="t" r="r" b="b"/>
              <a:pathLst>
                <a:path w="2281" h="1964" extrusionOk="0">
                  <a:moveTo>
                    <a:pt x="0" y="0"/>
                  </a:moveTo>
                  <a:lnTo>
                    <a:pt x="0" y="1299"/>
                  </a:lnTo>
                  <a:lnTo>
                    <a:pt x="2090" y="1964"/>
                  </a:lnTo>
                  <a:lnTo>
                    <a:pt x="2280" y="855"/>
                  </a:lnTo>
                  <a:lnTo>
                    <a:pt x="1710" y="6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300;p38">
              <a:extLst>
                <a:ext uri="{FF2B5EF4-FFF2-40B4-BE49-F238E27FC236}">
                  <a16:creationId xmlns:a16="http://schemas.microsoft.com/office/drawing/2014/main" id="{3E290979-AF8B-7044-1E45-8BC61F6ADBB0}"/>
                </a:ext>
              </a:extLst>
            </p:cNvPr>
            <p:cNvSpPr/>
            <p:nvPr/>
          </p:nvSpPr>
          <p:spPr>
            <a:xfrm>
              <a:off x="1039759" y="1724609"/>
              <a:ext cx="335285" cy="313525"/>
            </a:xfrm>
            <a:custGeom>
              <a:avLst/>
              <a:gdLst/>
              <a:ahLst/>
              <a:cxnLst/>
              <a:rect l="l" t="t" r="r" b="b"/>
              <a:pathLst>
                <a:path w="10262" h="9596" extrusionOk="0">
                  <a:moveTo>
                    <a:pt x="3832" y="0"/>
                  </a:moveTo>
                  <a:lnTo>
                    <a:pt x="0" y="8298"/>
                  </a:lnTo>
                  <a:lnTo>
                    <a:pt x="0" y="9596"/>
                  </a:lnTo>
                  <a:lnTo>
                    <a:pt x="10261" y="3706"/>
                  </a:lnTo>
                  <a:lnTo>
                    <a:pt x="8678" y="2819"/>
                  </a:lnTo>
                  <a:lnTo>
                    <a:pt x="383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301;p38">
              <a:extLst>
                <a:ext uri="{FF2B5EF4-FFF2-40B4-BE49-F238E27FC236}">
                  <a16:creationId xmlns:a16="http://schemas.microsoft.com/office/drawing/2014/main" id="{A263D59C-B8CE-685C-E745-7A88E428C6BA}"/>
                </a:ext>
              </a:extLst>
            </p:cNvPr>
            <p:cNvSpPr/>
            <p:nvPr/>
          </p:nvSpPr>
          <p:spPr>
            <a:xfrm>
              <a:off x="1213576" y="1800148"/>
              <a:ext cx="161467" cy="111773"/>
            </a:xfrm>
            <a:custGeom>
              <a:avLst/>
              <a:gdLst/>
              <a:ahLst/>
              <a:cxnLst/>
              <a:rect l="l" t="t" r="r" b="b"/>
              <a:pathLst>
                <a:path w="4942" h="3421" extrusionOk="0">
                  <a:moveTo>
                    <a:pt x="1204" y="0"/>
                  </a:moveTo>
                  <a:lnTo>
                    <a:pt x="1" y="3420"/>
                  </a:lnTo>
                  <a:lnTo>
                    <a:pt x="4941" y="1394"/>
                  </a:lnTo>
                  <a:lnTo>
                    <a:pt x="4941" y="95"/>
                  </a:lnTo>
                  <a:lnTo>
                    <a:pt x="1204"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302;p38">
              <a:extLst>
                <a:ext uri="{FF2B5EF4-FFF2-40B4-BE49-F238E27FC236}">
                  <a16:creationId xmlns:a16="http://schemas.microsoft.com/office/drawing/2014/main" id="{425321EC-32E3-7D37-EEF2-2206F5582658}"/>
                </a:ext>
              </a:extLst>
            </p:cNvPr>
            <p:cNvSpPr/>
            <p:nvPr/>
          </p:nvSpPr>
          <p:spPr>
            <a:xfrm>
              <a:off x="631058" y="1565265"/>
              <a:ext cx="743985" cy="430460"/>
            </a:xfrm>
            <a:custGeom>
              <a:avLst/>
              <a:gdLst/>
              <a:ahLst/>
              <a:cxnLst/>
              <a:rect l="l" t="t" r="r" b="b"/>
              <a:pathLst>
                <a:path w="22771" h="13175" extrusionOk="0">
                  <a:moveTo>
                    <a:pt x="10229" y="0"/>
                  </a:moveTo>
                  <a:lnTo>
                    <a:pt x="0" y="5922"/>
                  </a:lnTo>
                  <a:lnTo>
                    <a:pt x="12509" y="13175"/>
                  </a:lnTo>
                  <a:lnTo>
                    <a:pt x="22770" y="7284"/>
                  </a:lnTo>
                  <a:lnTo>
                    <a:pt x="1022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303;p38">
              <a:extLst>
                <a:ext uri="{FF2B5EF4-FFF2-40B4-BE49-F238E27FC236}">
                  <a16:creationId xmlns:a16="http://schemas.microsoft.com/office/drawing/2014/main" id="{8C5C8F85-E36A-7DD9-DF05-4E3DC47DCD08}"/>
                </a:ext>
              </a:extLst>
            </p:cNvPr>
            <p:cNvSpPr/>
            <p:nvPr/>
          </p:nvSpPr>
          <p:spPr>
            <a:xfrm>
              <a:off x="821441" y="1673901"/>
              <a:ext cx="182149" cy="56948"/>
            </a:xfrm>
            <a:custGeom>
              <a:avLst/>
              <a:gdLst/>
              <a:ahLst/>
              <a:cxnLst/>
              <a:rect l="l" t="t" r="r" b="b"/>
              <a:pathLst>
                <a:path w="5575" h="1743" extrusionOk="0">
                  <a:moveTo>
                    <a:pt x="2771" y="1"/>
                  </a:moveTo>
                  <a:cubicBezTo>
                    <a:pt x="2075" y="1"/>
                    <a:pt x="1378" y="159"/>
                    <a:pt x="855" y="476"/>
                  </a:cubicBezTo>
                  <a:cubicBezTo>
                    <a:pt x="254" y="824"/>
                    <a:pt x="0" y="1299"/>
                    <a:pt x="64" y="1742"/>
                  </a:cubicBezTo>
                  <a:cubicBezTo>
                    <a:pt x="127" y="1394"/>
                    <a:pt x="380" y="1046"/>
                    <a:pt x="855" y="792"/>
                  </a:cubicBezTo>
                  <a:cubicBezTo>
                    <a:pt x="1394" y="491"/>
                    <a:pt x="2090" y="341"/>
                    <a:pt x="2783" y="341"/>
                  </a:cubicBezTo>
                  <a:cubicBezTo>
                    <a:pt x="3476" y="341"/>
                    <a:pt x="4165" y="491"/>
                    <a:pt x="4687" y="792"/>
                  </a:cubicBezTo>
                  <a:cubicBezTo>
                    <a:pt x="5162" y="1046"/>
                    <a:pt x="5416" y="1394"/>
                    <a:pt x="5479" y="1742"/>
                  </a:cubicBezTo>
                  <a:cubicBezTo>
                    <a:pt x="5574" y="1299"/>
                    <a:pt x="5321" y="824"/>
                    <a:pt x="4687" y="476"/>
                  </a:cubicBezTo>
                  <a:cubicBezTo>
                    <a:pt x="4165" y="159"/>
                    <a:pt x="3468" y="1"/>
                    <a:pt x="2771"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304;p38">
              <a:extLst>
                <a:ext uri="{FF2B5EF4-FFF2-40B4-BE49-F238E27FC236}">
                  <a16:creationId xmlns:a16="http://schemas.microsoft.com/office/drawing/2014/main" id="{C108EB45-FA8E-6C97-4893-F33E824DE1F5}"/>
                </a:ext>
              </a:extLst>
            </p:cNvPr>
            <p:cNvSpPr/>
            <p:nvPr/>
          </p:nvSpPr>
          <p:spPr>
            <a:xfrm>
              <a:off x="823499" y="1685010"/>
              <a:ext cx="176987" cy="91614"/>
            </a:xfrm>
            <a:custGeom>
              <a:avLst/>
              <a:gdLst/>
              <a:ahLst/>
              <a:cxnLst/>
              <a:rect l="l" t="t" r="r" b="b"/>
              <a:pathLst>
                <a:path w="5417" h="2804" extrusionOk="0">
                  <a:moveTo>
                    <a:pt x="2708" y="1"/>
                  </a:moveTo>
                  <a:cubicBezTo>
                    <a:pt x="2012" y="1"/>
                    <a:pt x="1315" y="151"/>
                    <a:pt x="792" y="452"/>
                  </a:cubicBezTo>
                  <a:cubicBezTo>
                    <a:pt x="317" y="706"/>
                    <a:pt x="64" y="1054"/>
                    <a:pt x="1" y="1402"/>
                  </a:cubicBezTo>
                  <a:cubicBezTo>
                    <a:pt x="64" y="1751"/>
                    <a:pt x="317" y="2067"/>
                    <a:pt x="792" y="2352"/>
                  </a:cubicBezTo>
                  <a:cubicBezTo>
                    <a:pt x="1331" y="2653"/>
                    <a:pt x="2027" y="2804"/>
                    <a:pt x="2720" y="2804"/>
                  </a:cubicBezTo>
                  <a:cubicBezTo>
                    <a:pt x="3413" y="2804"/>
                    <a:pt x="4102" y="2653"/>
                    <a:pt x="4624" y="2352"/>
                  </a:cubicBezTo>
                  <a:cubicBezTo>
                    <a:pt x="5099" y="2067"/>
                    <a:pt x="5353" y="1751"/>
                    <a:pt x="5416" y="1402"/>
                  </a:cubicBezTo>
                  <a:cubicBezTo>
                    <a:pt x="5353" y="1054"/>
                    <a:pt x="5099" y="706"/>
                    <a:pt x="4624" y="452"/>
                  </a:cubicBezTo>
                  <a:cubicBezTo>
                    <a:pt x="4102" y="151"/>
                    <a:pt x="3405" y="1"/>
                    <a:pt x="27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305;p38">
              <a:extLst>
                <a:ext uri="{FF2B5EF4-FFF2-40B4-BE49-F238E27FC236}">
                  <a16:creationId xmlns:a16="http://schemas.microsoft.com/office/drawing/2014/main" id="{4DDDE20E-E63C-613C-BDA5-41DDE1836629}"/>
                </a:ext>
              </a:extLst>
            </p:cNvPr>
            <p:cNvSpPr/>
            <p:nvPr/>
          </p:nvSpPr>
          <p:spPr>
            <a:xfrm>
              <a:off x="758318" y="1733920"/>
              <a:ext cx="142811" cy="81779"/>
            </a:xfrm>
            <a:custGeom>
              <a:avLst/>
              <a:gdLst/>
              <a:ahLst/>
              <a:cxnLst/>
              <a:rect l="l" t="t" r="r" b="b"/>
              <a:pathLst>
                <a:path w="4371" h="2503" extrusionOk="0">
                  <a:moveTo>
                    <a:pt x="381" y="0"/>
                  </a:moveTo>
                  <a:lnTo>
                    <a:pt x="0"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306;p38">
              <a:extLst>
                <a:ext uri="{FF2B5EF4-FFF2-40B4-BE49-F238E27FC236}">
                  <a16:creationId xmlns:a16="http://schemas.microsoft.com/office/drawing/2014/main" id="{C983909A-D177-7CC9-08A7-1195C30AD7A9}"/>
                </a:ext>
              </a:extLst>
            </p:cNvPr>
            <p:cNvSpPr/>
            <p:nvPr/>
          </p:nvSpPr>
          <p:spPr>
            <a:xfrm>
              <a:off x="735545" y="1747349"/>
              <a:ext cx="142844" cy="81779"/>
            </a:xfrm>
            <a:custGeom>
              <a:avLst/>
              <a:gdLst/>
              <a:ahLst/>
              <a:cxnLst/>
              <a:rect l="l" t="t" r="r" b="b"/>
              <a:pathLst>
                <a:path w="4372" h="2503" extrusionOk="0">
                  <a:moveTo>
                    <a:pt x="381" y="1"/>
                  </a:moveTo>
                  <a:lnTo>
                    <a:pt x="1" y="191"/>
                  </a:lnTo>
                  <a:lnTo>
                    <a:pt x="3991" y="2503"/>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307;p38">
              <a:extLst>
                <a:ext uri="{FF2B5EF4-FFF2-40B4-BE49-F238E27FC236}">
                  <a16:creationId xmlns:a16="http://schemas.microsoft.com/office/drawing/2014/main" id="{0D17D459-6E95-AA13-D0B9-72D705644A34}"/>
                </a:ext>
              </a:extLst>
            </p:cNvPr>
            <p:cNvSpPr/>
            <p:nvPr/>
          </p:nvSpPr>
          <p:spPr>
            <a:xfrm>
              <a:off x="712805" y="1759797"/>
              <a:ext cx="142811" cy="82792"/>
            </a:xfrm>
            <a:custGeom>
              <a:avLst/>
              <a:gdLst/>
              <a:ahLst/>
              <a:cxnLst/>
              <a:rect l="l" t="t" r="r" b="b"/>
              <a:pathLst>
                <a:path w="4371" h="2534" extrusionOk="0">
                  <a:moveTo>
                    <a:pt x="380" y="0"/>
                  </a:moveTo>
                  <a:lnTo>
                    <a:pt x="0" y="222"/>
                  </a:lnTo>
                  <a:lnTo>
                    <a:pt x="3990" y="2534"/>
                  </a:lnTo>
                  <a:lnTo>
                    <a:pt x="4370"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308;p38">
              <a:extLst>
                <a:ext uri="{FF2B5EF4-FFF2-40B4-BE49-F238E27FC236}">
                  <a16:creationId xmlns:a16="http://schemas.microsoft.com/office/drawing/2014/main" id="{20E641B8-E851-2743-14EB-3C87B45BFDA4}"/>
                </a:ext>
              </a:extLst>
            </p:cNvPr>
            <p:cNvSpPr/>
            <p:nvPr/>
          </p:nvSpPr>
          <p:spPr>
            <a:xfrm>
              <a:off x="967324" y="1608719"/>
              <a:ext cx="141799" cy="81779"/>
            </a:xfrm>
            <a:custGeom>
              <a:avLst/>
              <a:gdLst/>
              <a:ahLst/>
              <a:cxnLst/>
              <a:rect l="l" t="t" r="r" b="b"/>
              <a:pathLst>
                <a:path w="4340" h="2503" extrusionOk="0">
                  <a:moveTo>
                    <a:pt x="349" y="0"/>
                  </a:moveTo>
                  <a:lnTo>
                    <a:pt x="1" y="190"/>
                  </a:lnTo>
                  <a:lnTo>
                    <a:pt x="3991" y="2502"/>
                  </a:lnTo>
                  <a:lnTo>
                    <a:pt x="4339" y="2281"/>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309;p38">
              <a:extLst>
                <a:ext uri="{FF2B5EF4-FFF2-40B4-BE49-F238E27FC236}">
                  <a16:creationId xmlns:a16="http://schemas.microsoft.com/office/drawing/2014/main" id="{FBA82A40-601E-9B90-0F3F-0E270630D4EC}"/>
                </a:ext>
              </a:extLst>
            </p:cNvPr>
            <p:cNvSpPr/>
            <p:nvPr/>
          </p:nvSpPr>
          <p:spPr>
            <a:xfrm>
              <a:off x="944551" y="1621135"/>
              <a:ext cx="141799" cy="82792"/>
            </a:xfrm>
            <a:custGeom>
              <a:avLst/>
              <a:gdLst/>
              <a:ahLst/>
              <a:cxnLst/>
              <a:rect l="l" t="t" r="r" b="b"/>
              <a:pathLst>
                <a:path w="4340" h="2534" extrusionOk="0">
                  <a:moveTo>
                    <a:pt x="349" y="0"/>
                  </a:moveTo>
                  <a:lnTo>
                    <a:pt x="1" y="222"/>
                  </a:lnTo>
                  <a:lnTo>
                    <a:pt x="3960" y="2534"/>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310;p38">
              <a:extLst>
                <a:ext uri="{FF2B5EF4-FFF2-40B4-BE49-F238E27FC236}">
                  <a16:creationId xmlns:a16="http://schemas.microsoft.com/office/drawing/2014/main" id="{236F0321-D60F-FA18-0D33-4AB916795A5A}"/>
                </a:ext>
              </a:extLst>
            </p:cNvPr>
            <p:cNvSpPr/>
            <p:nvPr/>
          </p:nvSpPr>
          <p:spPr>
            <a:xfrm>
              <a:off x="921811" y="1634596"/>
              <a:ext cx="141766" cy="82792"/>
            </a:xfrm>
            <a:custGeom>
              <a:avLst/>
              <a:gdLst/>
              <a:ahLst/>
              <a:cxnLst/>
              <a:rect l="l" t="t" r="r" b="b"/>
              <a:pathLst>
                <a:path w="4339" h="2534" extrusionOk="0">
                  <a:moveTo>
                    <a:pt x="349" y="0"/>
                  </a:moveTo>
                  <a:lnTo>
                    <a:pt x="0" y="222"/>
                  </a:lnTo>
                  <a:lnTo>
                    <a:pt x="3959"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311;p38">
              <a:extLst>
                <a:ext uri="{FF2B5EF4-FFF2-40B4-BE49-F238E27FC236}">
                  <a16:creationId xmlns:a16="http://schemas.microsoft.com/office/drawing/2014/main" id="{9DA39C00-612F-7856-DA7D-BAD8CEB8015C}"/>
                </a:ext>
              </a:extLst>
            </p:cNvPr>
            <p:cNvSpPr/>
            <p:nvPr/>
          </p:nvSpPr>
          <p:spPr>
            <a:xfrm>
              <a:off x="1008720" y="1782537"/>
              <a:ext cx="182149" cy="56948"/>
            </a:xfrm>
            <a:custGeom>
              <a:avLst/>
              <a:gdLst/>
              <a:ahLst/>
              <a:cxnLst/>
              <a:rect l="l" t="t" r="r" b="b"/>
              <a:pathLst>
                <a:path w="5575" h="1743" extrusionOk="0">
                  <a:moveTo>
                    <a:pt x="2803" y="1"/>
                  </a:moveTo>
                  <a:cubicBezTo>
                    <a:pt x="2106" y="1"/>
                    <a:pt x="1410" y="159"/>
                    <a:pt x="887" y="476"/>
                  </a:cubicBezTo>
                  <a:cubicBezTo>
                    <a:pt x="285" y="824"/>
                    <a:pt x="0" y="1267"/>
                    <a:pt x="95" y="1743"/>
                  </a:cubicBezTo>
                  <a:cubicBezTo>
                    <a:pt x="159" y="1394"/>
                    <a:pt x="412" y="1046"/>
                    <a:pt x="887" y="792"/>
                  </a:cubicBezTo>
                  <a:cubicBezTo>
                    <a:pt x="1410" y="492"/>
                    <a:pt x="2106" y="341"/>
                    <a:pt x="2803" y="341"/>
                  </a:cubicBezTo>
                  <a:cubicBezTo>
                    <a:pt x="3500" y="341"/>
                    <a:pt x="4197" y="492"/>
                    <a:pt x="4719" y="792"/>
                  </a:cubicBezTo>
                  <a:cubicBezTo>
                    <a:pt x="5194" y="1046"/>
                    <a:pt x="5447" y="1394"/>
                    <a:pt x="5511" y="1743"/>
                  </a:cubicBezTo>
                  <a:cubicBezTo>
                    <a:pt x="5574" y="1267"/>
                    <a:pt x="5321" y="824"/>
                    <a:pt x="4719" y="476"/>
                  </a:cubicBezTo>
                  <a:cubicBezTo>
                    <a:pt x="4197" y="159"/>
                    <a:pt x="3500" y="1"/>
                    <a:pt x="280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312;p38">
              <a:extLst>
                <a:ext uri="{FF2B5EF4-FFF2-40B4-BE49-F238E27FC236}">
                  <a16:creationId xmlns:a16="http://schemas.microsoft.com/office/drawing/2014/main" id="{A9977267-0DF0-3F42-2FC8-7B17B2A19CC7}"/>
                </a:ext>
              </a:extLst>
            </p:cNvPr>
            <p:cNvSpPr/>
            <p:nvPr/>
          </p:nvSpPr>
          <p:spPr>
            <a:xfrm>
              <a:off x="1011824" y="1793678"/>
              <a:ext cx="176954" cy="91581"/>
            </a:xfrm>
            <a:custGeom>
              <a:avLst/>
              <a:gdLst/>
              <a:ahLst/>
              <a:cxnLst/>
              <a:rect l="l" t="t" r="r" b="b"/>
              <a:pathLst>
                <a:path w="5416" h="2803" extrusionOk="0">
                  <a:moveTo>
                    <a:pt x="2708" y="0"/>
                  </a:moveTo>
                  <a:cubicBezTo>
                    <a:pt x="2011" y="0"/>
                    <a:pt x="1315" y="151"/>
                    <a:pt x="792" y="451"/>
                  </a:cubicBezTo>
                  <a:cubicBezTo>
                    <a:pt x="317" y="705"/>
                    <a:pt x="64" y="1053"/>
                    <a:pt x="0" y="1402"/>
                  </a:cubicBezTo>
                  <a:cubicBezTo>
                    <a:pt x="64" y="1750"/>
                    <a:pt x="317" y="2067"/>
                    <a:pt x="792" y="2352"/>
                  </a:cubicBezTo>
                  <a:cubicBezTo>
                    <a:pt x="1315" y="2652"/>
                    <a:pt x="2011" y="2803"/>
                    <a:pt x="2708" y="2803"/>
                  </a:cubicBezTo>
                  <a:cubicBezTo>
                    <a:pt x="3405" y="2803"/>
                    <a:pt x="4102" y="2652"/>
                    <a:pt x="4624" y="2352"/>
                  </a:cubicBezTo>
                  <a:cubicBezTo>
                    <a:pt x="5099" y="2067"/>
                    <a:pt x="5352" y="1750"/>
                    <a:pt x="5416" y="1402"/>
                  </a:cubicBezTo>
                  <a:cubicBezTo>
                    <a:pt x="5352" y="1053"/>
                    <a:pt x="5099" y="705"/>
                    <a:pt x="4624" y="451"/>
                  </a:cubicBezTo>
                  <a:cubicBezTo>
                    <a:pt x="4102" y="151"/>
                    <a:pt x="3405" y="0"/>
                    <a:pt x="27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313;p38">
              <a:extLst>
                <a:ext uri="{FF2B5EF4-FFF2-40B4-BE49-F238E27FC236}">
                  <a16:creationId xmlns:a16="http://schemas.microsoft.com/office/drawing/2014/main" id="{48C1D08B-FA44-6FC0-8624-1525027C8188}"/>
                </a:ext>
              </a:extLst>
            </p:cNvPr>
            <p:cNvSpPr/>
            <p:nvPr/>
          </p:nvSpPr>
          <p:spPr>
            <a:xfrm>
              <a:off x="946642" y="1842557"/>
              <a:ext cx="141766" cy="81779"/>
            </a:xfrm>
            <a:custGeom>
              <a:avLst/>
              <a:gdLst/>
              <a:ahLst/>
              <a:cxnLst/>
              <a:rect l="l" t="t" r="r" b="b"/>
              <a:pathLst>
                <a:path w="4339" h="2503" extrusionOk="0">
                  <a:moveTo>
                    <a:pt x="349" y="1"/>
                  </a:moveTo>
                  <a:lnTo>
                    <a:pt x="0" y="191"/>
                  </a:lnTo>
                  <a:lnTo>
                    <a:pt x="3991" y="2502"/>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314;p38">
              <a:extLst>
                <a:ext uri="{FF2B5EF4-FFF2-40B4-BE49-F238E27FC236}">
                  <a16:creationId xmlns:a16="http://schemas.microsoft.com/office/drawing/2014/main" id="{9CF9CEB1-4012-A0DC-E86E-A05F08292742}"/>
                </a:ext>
              </a:extLst>
            </p:cNvPr>
            <p:cNvSpPr/>
            <p:nvPr/>
          </p:nvSpPr>
          <p:spPr>
            <a:xfrm>
              <a:off x="923869" y="1856018"/>
              <a:ext cx="141799" cy="81779"/>
            </a:xfrm>
            <a:custGeom>
              <a:avLst/>
              <a:gdLst/>
              <a:ahLst/>
              <a:cxnLst/>
              <a:rect l="l" t="t" r="r" b="b"/>
              <a:pathLst>
                <a:path w="4340" h="2503" extrusionOk="0">
                  <a:moveTo>
                    <a:pt x="349" y="0"/>
                  </a:moveTo>
                  <a:lnTo>
                    <a:pt x="1" y="190"/>
                  </a:lnTo>
                  <a:lnTo>
                    <a:pt x="3991" y="2502"/>
                  </a:lnTo>
                  <a:lnTo>
                    <a:pt x="4339" y="2280"/>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315;p38">
              <a:extLst>
                <a:ext uri="{FF2B5EF4-FFF2-40B4-BE49-F238E27FC236}">
                  <a16:creationId xmlns:a16="http://schemas.microsoft.com/office/drawing/2014/main" id="{FC9E3F36-D7B2-6376-A3EE-31522AB68963}"/>
                </a:ext>
              </a:extLst>
            </p:cNvPr>
            <p:cNvSpPr/>
            <p:nvPr/>
          </p:nvSpPr>
          <p:spPr>
            <a:xfrm>
              <a:off x="901097" y="1868433"/>
              <a:ext cx="141799" cy="82792"/>
            </a:xfrm>
            <a:custGeom>
              <a:avLst/>
              <a:gdLst/>
              <a:ahLst/>
              <a:cxnLst/>
              <a:rect l="l" t="t" r="r" b="b"/>
              <a:pathLst>
                <a:path w="4340" h="2534" extrusionOk="0">
                  <a:moveTo>
                    <a:pt x="349" y="0"/>
                  </a:moveTo>
                  <a:lnTo>
                    <a:pt x="1" y="222"/>
                  </a:lnTo>
                  <a:lnTo>
                    <a:pt x="3991"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316;p38">
              <a:extLst>
                <a:ext uri="{FF2B5EF4-FFF2-40B4-BE49-F238E27FC236}">
                  <a16:creationId xmlns:a16="http://schemas.microsoft.com/office/drawing/2014/main" id="{7801E7C4-27A2-8EAD-FD0C-48C2E0CEC3CB}"/>
                </a:ext>
              </a:extLst>
            </p:cNvPr>
            <p:cNvSpPr/>
            <p:nvPr/>
          </p:nvSpPr>
          <p:spPr>
            <a:xfrm>
              <a:off x="1154603" y="1717355"/>
              <a:ext cx="142844" cy="81779"/>
            </a:xfrm>
            <a:custGeom>
              <a:avLst/>
              <a:gdLst/>
              <a:ahLst/>
              <a:cxnLst/>
              <a:rect l="l" t="t" r="r" b="b"/>
              <a:pathLst>
                <a:path w="4372" h="2503" extrusionOk="0">
                  <a:moveTo>
                    <a:pt x="381" y="1"/>
                  </a:moveTo>
                  <a:lnTo>
                    <a:pt x="1" y="191"/>
                  </a:lnTo>
                  <a:lnTo>
                    <a:pt x="3991" y="2502"/>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317;p38">
              <a:extLst>
                <a:ext uri="{FF2B5EF4-FFF2-40B4-BE49-F238E27FC236}">
                  <a16:creationId xmlns:a16="http://schemas.microsoft.com/office/drawing/2014/main" id="{19F2AAFE-7EC6-212A-A54E-0AA4FBF5915A}"/>
                </a:ext>
              </a:extLst>
            </p:cNvPr>
            <p:cNvSpPr/>
            <p:nvPr/>
          </p:nvSpPr>
          <p:spPr>
            <a:xfrm>
              <a:off x="1131862" y="1729771"/>
              <a:ext cx="142811" cy="82825"/>
            </a:xfrm>
            <a:custGeom>
              <a:avLst/>
              <a:gdLst/>
              <a:ahLst/>
              <a:cxnLst/>
              <a:rect l="l" t="t" r="r" b="b"/>
              <a:pathLst>
                <a:path w="4371" h="2535" extrusionOk="0">
                  <a:moveTo>
                    <a:pt x="380" y="1"/>
                  </a:moveTo>
                  <a:lnTo>
                    <a:pt x="0" y="222"/>
                  </a:lnTo>
                  <a:lnTo>
                    <a:pt x="3990" y="2534"/>
                  </a:lnTo>
                  <a:lnTo>
                    <a:pt x="4370"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318;p38">
              <a:extLst>
                <a:ext uri="{FF2B5EF4-FFF2-40B4-BE49-F238E27FC236}">
                  <a16:creationId xmlns:a16="http://schemas.microsoft.com/office/drawing/2014/main" id="{D65E3F02-E96F-1C72-5F1C-042F23828DD4}"/>
                </a:ext>
              </a:extLst>
            </p:cNvPr>
            <p:cNvSpPr/>
            <p:nvPr/>
          </p:nvSpPr>
          <p:spPr>
            <a:xfrm>
              <a:off x="1109090" y="1743232"/>
              <a:ext cx="142811" cy="81779"/>
            </a:xfrm>
            <a:custGeom>
              <a:avLst/>
              <a:gdLst/>
              <a:ahLst/>
              <a:cxnLst/>
              <a:rect l="l" t="t" r="r" b="b"/>
              <a:pathLst>
                <a:path w="4371" h="2503" extrusionOk="0">
                  <a:moveTo>
                    <a:pt x="380" y="0"/>
                  </a:moveTo>
                  <a:lnTo>
                    <a:pt x="0" y="222"/>
                  </a:lnTo>
                  <a:lnTo>
                    <a:pt x="3991" y="2502"/>
                  </a:lnTo>
                  <a:lnTo>
                    <a:pt x="4371"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319;p38">
              <a:extLst>
                <a:ext uri="{FF2B5EF4-FFF2-40B4-BE49-F238E27FC236}">
                  <a16:creationId xmlns:a16="http://schemas.microsoft.com/office/drawing/2014/main" id="{47E48D3D-0F21-24FF-627A-29BDD4CBA3E2}"/>
                </a:ext>
              </a:extLst>
            </p:cNvPr>
            <p:cNvSpPr/>
            <p:nvPr/>
          </p:nvSpPr>
          <p:spPr>
            <a:xfrm>
              <a:off x="1615056" y="2159186"/>
              <a:ext cx="522564" cy="2196703"/>
            </a:xfrm>
            <a:custGeom>
              <a:avLst/>
              <a:gdLst/>
              <a:ahLst/>
              <a:cxnLst/>
              <a:rect l="l" t="t" r="r" b="b"/>
              <a:pathLst>
                <a:path w="15994" h="67234" extrusionOk="0">
                  <a:moveTo>
                    <a:pt x="15993" y="0"/>
                  </a:moveTo>
                  <a:lnTo>
                    <a:pt x="0" y="9248"/>
                  </a:lnTo>
                  <a:lnTo>
                    <a:pt x="0" y="67233"/>
                  </a:lnTo>
                  <a:lnTo>
                    <a:pt x="15993" y="57954"/>
                  </a:lnTo>
                  <a:lnTo>
                    <a:pt x="15993"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320;p38">
              <a:extLst>
                <a:ext uri="{FF2B5EF4-FFF2-40B4-BE49-F238E27FC236}">
                  <a16:creationId xmlns:a16="http://schemas.microsoft.com/office/drawing/2014/main" id="{4987DB2D-74D1-42BA-857E-D721AD39489B}"/>
                </a:ext>
              </a:extLst>
            </p:cNvPr>
            <p:cNvSpPr/>
            <p:nvPr/>
          </p:nvSpPr>
          <p:spPr>
            <a:xfrm>
              <a:off x="1047012" y="2133309"/>
              <a:ext cx="568077" cy="2222579"/>
            </a:xfrm>
            <a:custGeom>
              <a:avLst/>
              <a:gdLst/>
              <a:ahLst/>
              <a:cxnLst/>
              <a:rect l="l" t="t" r="r" b="b"/>
              <a:pathLst>
                <a:path w="17387" h="68026" extrusionOk="0">
                  <a:moveTo>
                    <a:pt x="0" y="0"/>
                  </a:moveTo>
                  <a:lnTo>
                    <a:pt x="0" y="57986"/>
                  </a:lnTo>
                  <a:lnTo>
                    <a:pt x="17386" y="68025"/>
                  </a:lnTo>
                  <a:lnTo>
                    <a:pt x="17386" y="10040"/>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321;p38">
              <a:extLst>
                <a:ext uri="{FF2B5EF4-FFF2-40B4-BE49-F238E27FC236}">
                  <a16:creationId xmlns:a16="http://schemas.microsoft.com/office/drawing/2014/main" id="{294CB3E3-E522-25D2-D9FC-B3C34FF2D610}"/>
                </a:ext>
              </a:extLst>
            </p:cNvPr>
            <p:cNvSpPr/>
            <p:nvPr/>
          </p:nvSpPr>
          <p:spPr>
            <a:xfrm>
              <a:off x="1071843" y="2238253"/>
              <a:ext cx="518415" cy="2103129"/>
            </a:xfrm>
            <a:custGeom>
              <a:avLst/>
              <a:gdLst/>
              <a:ahLst/>
              <a:cxnLst/>
              <a:rect l="l" t="t" r="r" b="b"/>
              <a:pathLst>
                <a:path w="15867" h="64370" extrusionOk="0">
                  <a:moveTo>
                    <a:pt x="289" y="1"/>
                  </a:moveTo>
                  <a:cubicBezTo>
                    <a:pt x="111" y="1"/>
                    <a:pt x="0" y="152"/>
                    <a:pt x="0" y="399"/>
                  </a:cubicBezTo>
                  <a:lnTo>
                    <a:pt x="0" y="55186"/>
                  </a:lnTo>
                  <a:lnTo>
                    <a:pt x="15866" y="64370"/>
                  </a:lnTo>
                  <a:lnTo>
                    <a:pt x="15866" y="9551"/>
                  </a:lnTo>
                  <a:cubicBezTo>
                    <a:pt x="15866" y="9203"/>
                    <a:pt x="15613" y="8791"/>
                    <a:pt x="15328" y="8601"/>
                  </a:cubicBezTo>
                  <a:lnTo>
                    <a:pt x="539" y="82"/>
                  </a:lnTo>
                  <a:cubicBezTo>
                    <a:pt x="446" y="27"/>
                    <a:pt x="362" y="1"/>
                    <a:pt x="28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322;p38">
              <a:extLst>
                <a:ext uri="{FF2B5EF4-FFF2-40B4-BE49-F238E27FC236}">
                  <a16:creationId xmlns:a16="http://schemas.microsoft.com/office/drawing/2014/main" id="{D1B20A78-C7CE-4BC0-32CB-99F81EBEC73F}"/>
                </a:ext>
              </a:extLst>
            </p:cNvPr>
            <p:cNvSpPr/>
            <p:nvPr/>
          </p:nvSpPr>
          <p:spPr>
            <a:xfrm>
              <a:off x="1087363" y="2264979"/>
              <a:ext cx="487376" cy="387496"/>
            </a:xfrm>
            <a:custGeom>
              <a:avLst/>
              <a:gdLst/>
              <a:ahLst/>
              <a:cxnLst/>
              <a:rect l="l" t="t" r="r" b="b"/>
              <a:pathLst>
                <a:path w="14917" h="11860" extrusionOk="0">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323;p38">
              <a:extLst>
                <a:ext uri="{FF2B5EF4-FFF2-40B4-BE49-F238E27FC236}">
                  <a16:creationId xmlns:a16="http://schemas.microsoft.com/office/drawing/2014/main" id="{FFA302D3-AA3C-DDDE-98CA-EF48D671568B}"/>
                </a:ext>
              </a:extLst>
            </p:cNvPr>
            <p:cNvSpPr/>
            <p:nvPr/>
          </p:nvSpPr>
          <p:spPr>
            <a:xfrm>
              <a:off x="1111148" y="2301965"/>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324;p38">
              <a:extLst>
                <a:ext uri="{FF2B5EF4-FFF2-40B4-BE49-F238E27FC236}">
                  <a16:creationId xmlns:a16="http://schemas.microsoft.com/office/drawing/2014/main" id="{982FE519-961C-9131-3E53-393688766416}"/>
                </a:ext>
              </a:extLst>
            </p:cNvPr>
            <p:cNvSpPr/>
            <p:nvPr/>
          </p:nvSpPr>
          <p:spPr>
            <a:xfrm>
              <a:off x="1111148" y="2327841"/>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325;p38">
              <a:extLst>
                <a:ext uri="{FF2B5EF4-FFF2-40B4-BE49-F238E27FC236}">
                  <a16:creationId xmlns:a16="http://schemas.microsoft.com/office/drawing/2014/main" id="{1C95DAE3-052A-5D57-0A8B-08A4E4688E33}"/>
                </a:ext>
              </a:extLst>
            </p:cNvPr>
            <p:cNvSpPr/>
            <p:nvPr/>
          </p:nvSpPr>
          <p:spPr>
            <a:xfrm>
              <a:off x="1111148" y="2354731"/>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326;p38">
              <a:extLst>
                <a:ext uri="{FF2B5EF4-FFF2-40B4-BE49-F238E27FC236}">
                  <a16:creationId xmlns:a16="http://schemas.microsoft.com/office/drawing/2014/main" id="{662466CA-A8D0-211F-1DC9-35EA84860EF0}"/>
                </a:ext>
              </a:extLst>
            </p:cNvPr>
            <p:cNvSpPr/>
            <p:nvPr/>
          </p:nvSpPr>
          <p:spPr>
            <a:xfrm>
              <a:off x="1418466" y="2503194"/>
              <a:ext cx="23818" cy="28098"/>
            </a:xfrm>
            <a:custGeom>
              <a:avLst/>
              <a:gdLst/>
              <a:ahLst/>
              <a:cxnLst/>
              <a:rect l="l" t="t" r="r" b="b"/>
              <a:pathLst>
                <a:path w="729" h="860" extrusionOk="0">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327;p38">
              <a:extLst>
                <a:ext uri="{FF2B5EF4-FFF2-40B4-BE49-F238E27FC236}">
                  <a16:creationId xmlns:a16="http://schemas.microsoft.com/office/drawing/2014/main" id="{60B5FF74-F880-DFCE-904A-D11BDAAA1141}"/>
                </a:ext>
              </a:extLst>
            </p:cNvPr>
            <p:cNvSpPr/>
            <p:nvPr/>
          </p:nvSpPr>
          <p:spPr>
            <a:xfrm>
              <a:off x="1468128" y="2530835"/>
              <a:ext cx="21760" cy="28588"/>
            </a:xfrm>
            <a:custGeom>
              <a:avLst/>
              <a:gdLst/>
              <a:ahLst/>
              <a:cxnLst/>
              <a:rect l="l" t="t" r="r" b="b"/>
              <a:pathLst>
                <a:path w="666" h="875" extrusionOk="0">
                  <a:moveTo>
                    <a:pt x="162" y="1"/>
                  </a:moveTo>
                  <a:cubicBezTo>
                    <a:pt x="62" y="1"/>
                    <a:pt x="0" y="94"/>
                    <a:pt x="0" y="248"/>
                  </a:cubicBezTo>
                  <a:cubicBezTo>
                    <a:pt x="0"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328;p38">
              <a:extLst>
                <a:ext uri="{FF2B5EF4-FFF2-40B4-BE49-F238E27FC236}">
                  <a16:creationId xmlns:a16="http://schemas.microsoft.com/office/drawing/2014/main" id="{2F46246E-E826-AF91-D256-AC1D3B2698CA}"/>
                </a:ext>
              </a:extLst>
            </p:cNvPr>
            <p:cNvSpPr/>
            <p:nvPr/>
          </p:nvSpPr>
          <p:spPr>
            <a:xfrm>
              <a:off x="1514686" y="2558574"/>
              <a:ext cx="23818" cy="28490"/>
            </a:xfrm>
            <a:custGeom>
              <a:avLst/>
              <a:gdLst/>
              <a:ahLst/>
              <a:cxnLst/>
              <a:rect l="l" t="t" r="r" b="b"/>
              <a:pathLst>
                <a:path w="729" h="872" extrusionOk="0">
                  <a:moveTo>
                    <a:pt x="227" y="0"/>
                  </a:moveTo>
                  <a:cubicBezTo>
                    <a:pt x="190" y="0"/>
                    <a:pt x="156" y="10"/>
                    <a:pt x="127" y="32"/>
                  </a:cubicBezTo>
                  <a:cubicBezTo>
                    <a:pt x="1" y="95"/>
                    <a:pt x="1" y="349"/>
                    <a:pt x="127" y="570"/>
                  </a:cubicBezTo>
                  <a:cubicBezTo>
                    <a:pt x="232" y="753"/>
                    <a:pt x="401" y="872"/>
                    <a:pt x="528" y="872"/>
                  </a:cubicBezTo>
                  <a:cubicBezTo>
                    <a:pt x="555" y="872"/>
                    <a:pt x="580" y="867"/>
                    <a:pt x="602" y="855"/>
                  </a:cubicBezTo>
                  <a:cubicBezTo>
                    <a:pt x="729" y="760"/>
                    <a:pt x="729" y="539"/>
                    <a:pt x="602" y="285"/>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329;p38">
              <a:extLst>
                <a:ext uri="{FF2B5EF4-FFF2-40B4-BE49-F238E27FC236}">
                  <a16:creationId xmlns:a16="http://schemas.microsoft.com/office/drawing/2014/main" id="{190365DE-4D5D-FCAB-A448-7F19D6E1F080}"/>
                </a:ext>
              </a:extLst>
            </p:cNvPr>
            <p:cNvSpPr/>
            <p:nvPr/>
          </p:nvSpPr>
          <p:spPr>
            <a:xfrm>
              <a:off x="1087363" y="2403184"/>
              <a:ext cx="487376" cy="387953"/>
            </a:xfrm>
            <a:custGeom>
              <a:avLst/>
              <a:gdLst/>
              <a:ahLst/>
              <a:cxnLst/>
              <a:rect l="l" t="t" r="r" b="b"/>
              <a:pathLst>
                <a:path w="14917" h="11874" extrusionOk="0">
                  <a:moveTo>
                    <a:pt x="227" y="0"/>
                  </a:moveTo>
                  <a:cubicBezTo>
                    <a:pt x="94" y="0"/>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330;p38">
              <a:extLst>
                <a:ext uri="{FF2B5EF4-FFF2-40B4-BE49-F238E27FC236}">
                  <a16:creationId xmlns:a16="http://schemas.microsoft.com/office/drawing/2014/main" id="{205CC21C-D391-B0DD-CA49-53F9FD26F699}"/>
                </a:ext>
              </a:extLst>
            </p:cNvPr>
            <p:cNvSpPr/>
            <p:nvPr/>
          </p:nvSpPr>
          <p:spPr>
            <a:xfrm>
              <a:off x="1111148" y="2439581"/>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331;p38">
              <a:extLst>
                <a:ext uri="{FF2B5EF4-FFF2-40B4-BE49-F238E27FC236}">
                  <a16:creationId xmlns:a16="http://schemas.microsoft.com/office/drawing/2014/main" id="{27F8ABE6-F701-9FC7-907F-963237B8615F}"/>
                </a:ext>
              </a:extLst>
            </p:cNvPr>
            <p:cNvSpPr/>
            <p:nvPr/>
          </p:nvSpPr>
          <p:spPr>
            <a:xfrm>
              <a:off x="1111148" y="2466471"/>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332;p38">
              <a:extLst>
                <a:ext uri="{FF2B5EF4-FFF2-40B4-BE49-F238E27FC236}">
                  <a16:creationId xmlns:a16="http://schemas.microsoft.com/office/drawing/2014/main" id="{D251484B-8C7E-FCBC-EF45-318940697124}"/>
                </a:ext>
              </a:extLst>
            </p:cNvPr>
            <p:cNvSpPr/>
            <p:nvPr/>
          </p:nvSpPr>
          <p:spPr>
            <a:xfrm>
              <a:off x="1111148" y="2492347"/>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333;p38">
              <a:extLst>
                <a:ext uri="{FF2B5EF4-FFF2-40B4-BE49-F238E27FC236}">
                  <a16:creationId xmlns:a16="http://schemas.microsoft.com/office/drawing/2014/main" id="{B0581060-E9F4-9BDA-36C7-8ED8E95DD686}"/>
                </a:ext>
              </a:extLst>
            </p:cNvPr>
            <p:cNvSpPr/>
            <p:nvPr/>
          </p:nvSpPr>
          <p:spPr>
            <a:xfrm>
              <a:off x="1419511" y="2641562"/>
              <a:ext cx="21760" cy="28131"/>
            </a:xfrm>
            <a:custGeom>
              <a:avLst/>
              <a:gdLst/>
              <a:ahLst/>
              <a:cxnLst/>
              <a:rect l="l" t="t" r="r" b="b"/>
              <a:pathLst>
                <a:path w="666" h="861" extrusionOk="0">
                  <a:moveTo>
                    <a:pt x="187" y="1"/>
                  </a:moveTo>
                  <a:cubicBezTo>
                    <a:pt x="76" y="1"/>
                    <a:pt x="0" y="93"/>
                    <a:pt x="0" y="247"/>
                  </a:cubicBezTo>
                  <a:cubicBezTo>
                    <a:pt x="0" y="469"/>
                    <a:pt x="158" y="722"/>
                    <a:pt x="348" y="817"/>
                  </a:cubicBezTo>
                  <a:cubicBezTo>
                    <a:pt x="405" y="846"/>
                    <a:pt x="457" y="860"/>
                    <a:pt x="501" y="860"/>
                  </a:cubicBezTo>
                  <a:cubicBezTo>
                    <a:pt x="603" y="860"/>
                    <a:pt x="665" y="782"/>
                    <a:pt x="665" y="627"/>
                  </a:cubicBezTo>
                  <a:cubicBezTo>
                    <a:pt x="665" y="406"/>
                    <a:pt x="538" y="152"/>
                    <a:pt x="348" y="57"/>
                  </a:cubicBezTo>
                  <a:cubicBezTo>
                    <a:pt x="290"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334;p38">
              <a:extLst>
                <a:ext uri="{FF2B5EF4-FFF2-40B4-BE49-F238E27FC236}">
                  <a16:creationId xmlns:a16="http://schemas.microsoft.com/office/drawing/2014/main" id="{059B4F73-2E6E-DFFF-59D2-490F0F68F8E3}"/>
                </a:ext>
              </a:extLst>
            </p:cNvPr>
            <p:cNvSpPr/>
            <p:nvPr/>
          </p:nvSpPr>
          <p:spPr>
            <a:xfrm>
              <a:off x="1467082" y="2669269"/>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335;p38">
              <a:extLst>
                <a:ext uri="{FF2B5EF4-FFF2-40B4-BE49-F238E27FC236}">
                  <a16:creationId xmlns:a16="http://schemas.microsoft.com/office/drawing/2014/main" id="{44C55706-7380-E8EE-2DD5-40006BC1D14B}"/>
                </a:ext>
              </a:extLst>
            </p:cNvPr>
            <p:cNvSpPr/>
            <p:nvPr/>
          </p:nvSpPr>
          <p:spPr>
            <a:xfrm>
              <a:off x="1514686" y="2696681"/>
              <a:ext cx="23818" cy="28523"/>
            </a:xfrm>
            <a:custGeom>
              <a:avLst/>
              <a:gdLst/>
              <a:ahLst/>
              <a:cxnLst/>
              <a:rect l="l" t="t" r="r" b="b"/>
              <a:pathLst>
                <a:path w="729" h="873" extrusionOk="0">
                  <a:moveTo>
                    <a:pt x="201" y="1"/>
                  </a:moveTo>
                  <a:cubicBezTo>
                    <a:pt x="174" y="1"/>
                    <a:pt x="149" y="6"/>
                    <a:pt x="127" y="17"/>
                  </a:cubicBezTo>
                  <a:cubicBezTo>
                    <a:pt x="1" y="112"/>
                    <a:pt x="1" y="365"/>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336;p38">
              <a:extLst>
                <a:ext uri="{FF2B5EF4-FFF2-40B4-BE49-F238E27FC236}">
                  <a16:creationId xmlns:a16="http://schemas.microsoft.com/office/drawing/2014/main" id="{2610B3FE-0037-2813-6811-079340233C75}"/>
                </a:ext>
              </a:extLst>
            </p:cNvPr>
            <p:cNvSpPr/>
            <p:nvPr/>
          </p:nvSpPr>
          <p:spPr>
            <a:xfrm>
              <a:off x="1087363" y="2541813"/>
              <a:ext cx="487376" cy="387790"/>
            </a:xfrm>
            <a:custGeom>
              <a:avLst/>
              <a:gdLst/>
              <a:ahLst/>
              <a:cxnLst/>
              <a:rect l="l" t="t" r="r" b="b"/>
              <a:pathLst>
                <a:path w="14917" h="11869" extrusionOk="0">
                  <a:moveTo>
                    <a:pt x="223" y="0"/>
                  </a:moveTo>
                  <a:cubicBezTo>
                    <a:pt x="92" y="0"/>
                    <a:pt x="0" y="115"/>
                    <a:pt x="0" y="292"/>
                  </a:cubicBezTo>
                  <a:lnTo>
                    <a:pt x="0" y="2920"/>
                  </a:lnTo>
                  <a:cubicBezTo>
                    <a:pt x="0" y="3205"/>
                    <a:pt x="190" y="3554"/>
                    <a:pt x="412" y="3680"/>
                  </a:cubicBezTo>
                  <a:lnTo>
                    <a:pt x="14505" y="11819"/>
                  </a:lnTo>
                  <a:cubicBezTo>
                    <a:pt x="14564" y="11853"/>
                    <a:pt x="14621" y="11869"/>
                    <a:pt x="14673" y="11869"/>
                  </a:cubicBezTo>
                  <a:cubicBezTo>
                    <a:pt x="14815" y="11869"/>
                    <a:pt x="14916" y="11751"/>
                    <a:pt x="14916" y="11566"/>
                  </a:cubicBezTo>
                  <a:lnTo>
                    <a:pt x="14916" y="8937"/>
                  </a:lnTo>
                  <a:cubicBezTo>
                    <a:pt x="14916" y="8652"/>
                    <a:pt x="14726" y="8336"/>
                    <a:pt x="14505" y="8177"/>
                  </a:cubicBezTo>
                  <a:lnTo>
                    <a:pt x="412" y="70"/>
                  </a:lnTo>
                  <a:cubicBezTo>
                    <a:pt x="345" y="22"/>
                    <a:pt x="280" y="0"/>
                    <a:pt x="22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337;p38">
              <a:extLst>
                <a:ext uri="{FF2B5EF4-FFF2-40B4-BE49-F238E27FC236}">
                  <a16:creationId xmlns:a16="http://schemas.microsoft.com/office/drawing/2014/main" id="{16E9D332-86A7-C3CD-BAE1-9E0C4E221EC9}"/>
                </a:ext>
              </a:extLst>
            </p:cNvPr>
            <p:cNvSpPr/>
            <p:nvPr/>
          </p:nvSpPr>
          <p:spPr>
            <a:xfrm>
              <a:off x="1111148" y="2578243"/>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338;p38">
              <a:extLst>
                <a:ext uri="{FF2B5EF4-FFF2-40B4-BE49-F238E27FC236}">
                  <a16:creationId xmlns:a16="http://schemas.microsoft.com/office/drawing/2014/main" id="{652F6E21-B053-6C0E-7FF3-31BBFADF533E}"/>
                </a:ext>
              </a:extLst>
            </p:cNvPr>
            <p:cNvSpPr/>
            <p:nvPr/>
          </p:nvSpPr>
          <p:spPr>
            <a:xfrm>
              <a:off x="1111148" y="2605133"/>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339;p38">
              <a:extLst>
                <a:ext uri="{FF2B5EF4-FFF2-40B4-BE49-F238E27FC236}">
                  <a16:creationId xmlns:a16="http://schemas.microsoft.com/office/drawing/2014/main" id="{5BDC7061-9600-C10E-B1D7-45358AFB7A76}"/>
                </a:ext>
              </a:extLst>
            </p:cNvPr>
            <p:cNvSpPr/>
            <p:nvPr/>
          </p:nvSpPr>
          <p:spPr>
            <a:xfrm>
              <a:off x="1111148" y="2631009"/>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340;p38">
              <a:extLst>
                <a:ext uri="{FF2B5EF4-FFF2-40B4-BE49-F238E27FC236}">
                  <a16:creationId xmlns:a16="http://schemas.microsoft.com/office/drawing/2014/main" id="{F4246602-2D0E-0467-60F5-BBE9C3393CB1}"/>
                </a:ext>
              </a:extLst>
            </p:cNvPr>
            <p:cNvSpPr/>
            <p:nvPr/>
          </p:nvSpPr>
          <p:spPr>
            <a:xfrm>
              <a:off x="1419511" y="2779833"/>
              <a:ext cx="21760" cy="28490"/>
            </a:xfrm>
            <a:custGeom>
              <a:avLst/>
              <a:gdLst/>
              <a:ahLst/>
              <a:cxnLst/>
              <a:rect l="l" t="t" r="r" b="b"/>
              <a:pathLst>
                <a:path w="666" h="872" extrusionOk="0">
                  <a:moveTo>
                    <a:pt x="208" y="1"/>
                  </a:moveTo>
                  <a:cubicBezTo>
                    <a:pt x="86" y="1"/>
                    <a:pt x="0" y="95"/>
                    <a:pt x="0" y="259"/>
                  </a:cubicBezTo>
                  <a:cubicBezTo>
                    <a:pt x="0" y="449"/>
                    <a:pt x="158" y="734"/>
                    <a:pt x="348" y="829"/>
                  </a:cubicBezTo>
                  <a:cubicBezTo>
                    <a:pt x="405" y="857"/>
                    <a:pt x="457" y="872"/>
                    <a:pt x="501" y="872"/>
                  </a:cubicBezTo>
                  <a:cubicBezTo>
                    <a:pt x="603" y="872"/>
                    <a:pt x="665" y="794"/>
                    <a:pt x="665" y="639"/>
                  </a:cubicBezTo>
                  <a:cubicBezTo>
                    <a:pt x="665" y="417"/>
                    <a:pt x="538" y="164"/>
                    <a:pt x="348" y="37"/>
                  </a:cubicBezTo>
                  <a:cubicBezTo>
                    <a:pt x="299" y="12"/>
                    <a:pt x="251"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341;p38">
              <a:extLst>
                <a:ext uri="{FF2B5EF4-FFF2-40B4-BE49-F238E27FC236}">
                  <a16:creationId xmlns:a16="http://schemas.microsoft.com/office/drawing/2014/main" id="{32FE6107-51BC-754A-4670-09D40D828676}"/>
                </a:ext>
              </a:extLst>
            </p:cNvPr>
            <p:cNvSpPr/>
            <p:nvPr/>
          </p:nvSpPr>
          <p:spPr>
            <a:xfrm>
              <a:off x="1467082" y="2807408"/>
              <a:ext cx="23851" cy="28490"/>
            </a:xfrm>
            <a:custGeom>
              <a:avLst/>
              <a:gdLst/>
              <a:ahLst/>
              <a:cxnLst/>
              <a:rect l="l" t="t" r="r" b="b"/>
              <a:pathLst>
                <a:path w="730" h="872" extrusionOk="0">
                  <a:moveTo>
                    <a:pt x="201" y="0"/>
                  </a:moveTo>
                  <a:cubicBezTo>
                    <a:pt x="174" y="0"/>
                    <a:pt x="150" y="6"/>
                    <a:pt x="127" y="17"/>
                  </a:cubicBezTo>
                  <a:cubicBezTo>
                    <a:pt x="1" y="112"/>
                    <a:pt x="1" y="365"/>
                    <a:pt x="127" y="587"/>
                  </a:cubicBezTo>
                  <a:cubicBezTo>
                    <a:pt x="225" y="757"/>
                    <a:pt x="379" y="872"/>
                    <a:pt x="503" y="872"/>
                  </a:cubicBezTo>
                  <a:cubicBezTo>
                    <a:pt x="539" y="872"/>
                    <a:pt x="573" y="862"/>
                    <a:pt x="602" y="840"/>
                  </a:cubicBezTo>
                  <a:cubicBezTo>
                    <a:pt x="729" y="777"/>
                    <a:pt x="729" y="523"/>
                    <a:pt x="602" y="302"/>
                  </a:cubicBezTo>
                  <a:cubicBezTo>
                    <a:pt x="498" y="119"/>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342;p38">
              <a:extLst>
                <a:ext uri="{FF2B5EF4-FFF2-40B4-BE49-F238E27FC236}">
                  <a16:creationId xmlns:a16="http://schemas.microsoft.com/office/drawing/2014/main" id="{3C70EC9F-5BE2-1B24-6B76-B659AF91340E}"/>
                </a:ext>
              </a:extLst>
            </p:cNvPr>
            <p:cNvSpPr/>
            <p:nvPr/>
          </p:nvSpPr>
          <p:spPr>
            <a:xfrm>
              <a:off x="1515732" y="2835506"/>
              <a:ext cx="21760" cy="28490"/>
            </a:xfrm>
            <a:custGeom>
              <a:avLst/>
              <a:gdLst/>
              <a:ahLst/>
              <a:cxnLst/>
              <a:rect l="l" t="t" r="r" b="b"/>
              <a:pathLst>
                <a:path w="666" h="872" extrusionOk="0">
                  <a:moveTo>
                    <a:pt x="190" y="1"/>
                  </a:moveTo>
                  <a:cubicBezTo>
                    <a:pt x="78" y="1"/>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1"/>
                    <a:pt x="1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343;p38">
              <a:extLst>
                <a:ext uri="{FF2B5EF4-FFF2-40B4-BE49-F238E27FC236}">
                  <a16:creationId xmlns:a16="http://schemas.microsoft.com/office/drawing/2014/main" id="{4BA0AC81-732F-F7E7-A39B-536A1E7DD043}"/>
                </a:ext>
              </a:extLst>
            </p:cNvPr>
            <p:cNvSpPr/>
            <p:nvPr/>
          </p:nvSpPr>
          <p:spPr>
            <a:xfrm>
              <a:off x="1087363" y="2679887"/>
              <a:ext cx="487376" cy="387986"/>
            </a:xfrm>
            <a:custGeom>
              <a:avLst/>
              <a:gdLst/>
              <a:ahLst/>
              <a:cxnLst/>
              <a:rect l="l" t="t" r="r" b="b"/>
              <a:pathLst>
                <a:path w="14917" h="11875" extrusionOk="0">
                  <a:moveTo>
                    <a:pt x="230" y="1"/>
                  </a:moveTo>
                  <a:cubicBezTo>
                    <a:pt x="96" y="1"/>
                    <a:pt x="0" y="108"/>
                    <a:pt x="0" y="309"/>
                  </a:cubicBezTo>
                  <a:lnTo>
                    <a:pt x="0" y="2938"/>
                  </a:lnTo>
                  <a:cubicBezTo>
                    <a:pt x="0" y="3223"/>
                    <a:pt x="190" y="3540"/>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2"/>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344;p38">
              <a:extLst>
                <a:ext uri="{FF2B5EF4-FFF2-40B4-BE49-F238E27FC236}">
                  <a16:creationId xmlns:a16="http://schemas.microsoft.com/office/drawing/2014/main" id="{A74BBCE4-8DA2-295B-9633-B7E86FEE1AC5}"/>
                </a:ext>
              </a:extLst>
            </p:cNvPr>
            <p:cNvSpPr/>
            <p:nvPr/>
          </p:nvSpPr>
          <p:spPr>
            <a:xfrm>
              <a:off x="1111148" y="2716873"/>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345;p38">
              <a:extLst>
                <a:ext uri="{FF2B5EF4-FFF2-40B4-BE49-F238E27FC236}">
                  <a16:creationId xmlns:a16="http://schemas.microsoft.com/office/drawing/2014/main" id="{54FE7FEF-CDAD-4BC0-3231-B8D3E7D3815F}"/>
                </a:ext>
              </a:extLst>
            </p:cNvPr>
            <p:cNvSpPr/>
            <p:nvPr/>
          </p:nvSpPr>
          <p:spPr>
            <a:xfrm>
              <a:off x="1111148" y="2742749"/>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346;p38">
              <a:extLst>
                <a:ext uri="{FF2B5EF4-FFF2-40B4-BE49-F238E27FC236}">
                  <a16:creationId xmlns:a16="http://schemas.microsoft.com/office/drawing/2014/main" id="{90118E89-5E34-2D45-F264-896C1284E0D2}"/>
                </a:ext>
              </a:extLst>
            </p:cNvPr>
            <p:cNvSpPr/>
            <p:nvPr/>
          </p:nvSpPr>
          <p:spPr>
            <a:xfrm>
              <a:off x="1111148" y="2769639"/>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347;p38">
              <a:extLst>
                <a:ext uri="{FF2B5EF4-FFF2-40B4-BE49-F238E27FC236}">
                  <a16:creationId xmlns:a16="http://schemas.microsoft.com/office/drawing/2014/main" id="{FB4AEBE1-B168-5154-2AF8-B872BD109C60}"/>
                </a:ext>
              </a:extLst>
            </p:cNvPr>
            <p:cNvSpPr/>
            <p:nvPr/>
          </p:nvSpPr>
          <p:spPr>
            <a:xfrm>
              <a:off x="1418466" y="291810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348;p38">
              <a:extLst>
                <a:ext uri="{FF2B5EF4-FFF2-40B4-BE49-F238E27FC236}">
                  <a16:creationId xmlns:a16="http://schemas.microsoft.com/office/drawing/2014/main" id="{F8798CC4-5A0D-38DF-E0A3-BF60B4909C97}"/>
                </a:ext>
              </a:extLst>
            </p:cNvPr>
            <p:cNvSpPr/>
            <p:nvPr/>
          </p:nvSpPr>
          <p:spPr>
            <a:xfrm>
              <a:off x="1468128" y="2946234"/>
              <a:ext cx="21760" cy="28490"/>
            </a:xfrm>
            <a:custGeom>
              <a:avLst/>
              <a:gdLst/>
              <a:ahLst/>
              <a:cxnLst/>
              <a:rect l="l" t="t" r="r" b="b"/>
              <a:pathLst>
                <a:path w="666" h="872" extrusionOk="0">
                  <a:moveTo>
                    <a:pt x="165" y="0"/>
                  </a:moveTo>
                  <a:cubicBezTo>
                    <a:pt x="63" y="0"/>
                    <a:pt x="0" y="78"/>
                    <a:pt x="0" y="233"/>
                  </a:cubicBezTo>
                  <a:cubicBezTo>
                    <a:pt x="0" y="455"/>
                    <a:pt x="127" y="708"/>
                    <a:pt x="317" y="835"/>
                  </a:cubicBezTo>
                  <a:cubicBezTo>
                    <a:pt x="367" y="859"/>
                    <a:pt x="414" y="871"/>
                    <a:pt x="457" y="871"/>
                  </a:cubicBezTo>
                  <a:cubicBezTo>
                    <a:pt x="579" y="871"/>
                    <a:pt x="666" y="777"/>
                    <a:pt x="666" y="613"/>
                  </a:cubicBezTo>
                  <a:cubicBezTo>
                    <a:pt x="666" y="423"/>
                    <a:pt x="507" y="138"/>
                    <a:pt x="317" y="43"/>
                  </a:cubicBezTo>
                  <a:cubicBezTo>
                    <a:pt x="260" y="14"/>
                    <a:pt x="209" y="0"/>
                    <a:pt x="16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349;p38">
              <a:extLst>
                <a:ext uri="{FF2B5EF4-FFF2-40B4-BE49-F238E27FC236}">
                  <a16:creationId xmlns:a16="http://schemas.microsoft.com/office/drawing/2014/main" id="{8DC23ACC-ACA0-CBE6-8112-2D837ED67403}"/>
                </a:ext>
              </a:extLst>
            </p:cNvPr>
            <p:cNvSpPr/>
            <p:nvPr/>
          </p:nvSpPr>
          <p:spPr>
            <a:xfrm>
              <a:off x="1514686" y="2973907"/>
              <a:ext cx="23818" cy="28066"/>
            </a:xfrm>
            <a:custGeom>
              <a:avLst/>
              <a:gdLst/>
              <a:ahLst/>
              <a:cxnLst/>
              <a:rect l="l" t="t" r="r" b="b"/>
              <a:pathLst>
                <a:path w="729" h="859" extrusionOk="0">
                  <a:moveTo>
                    <a:pt x="213" y="0"/>
                  </a:moveTo>
                  <a:cubicBezTo>
                    <a:pt x="182" y="0"/>
                    <a:pt x="153" y="7"/>
                    <a:pt x="127" y="19"/>
                  </a:cubicBezTo>
                  <a:cubicBezTo>
                    <a:pt x="1" y="83"/>
                    <a:pt x="1" y="336"/>
                    <a:pt x="127" y="558"/>
                  </a:cubicBezTo>
                  <a:cubicBezTo>
                    <a:pt x="232" y="741"/>
                    <a:pt x="401" y="859"/>
                    <a:pt x="528" y="859"/>
                  </a:cubicBezTo>
                  <a:cubicBezTo>
                    <a:pt x="555" y="859"/>
                    <a:pt x="580" y="854"/>
                    <a:pt x="602" y="843"/>
                  </a:cubicBezTo>
                  <a:cubicBezTo>
                    <a:pt x="729" y="779"/>
                    <a:pt x="729" y="526"/>
                    <a:pt x="602" y="304"/>
                  </a:cubicBezTo>
                  <a:cubicBezTo>
                    <a:pt x="501" y="102"/>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350;p38">
              <a:extLst>
                <a:ext uri="{FF2B5EF4-FFF2-40B4-BE49-F238E27FC236}">
                  <a16:creationId xmlns:a16="http://schemas.microsoft.com/office/drawing/2014/main" id="{AAA0C346-ADB3-D052-4C12-4FE667D65231}"/>
                </a:ext>
              </a:extLst>
            </p:cNvPr>
            <p:cNvSpPr/>
            <p:nvPr/>
          </p:nvSpPr>
          <p:spPr>
            <a:xfrm>
              <a:off x="1087363" y="2818549"/>
              <a:ext cx="487376" cy="387496"/>
            </a:xfrm>
            <a:custGeom>
              <a:avLst/>
              <a:gdLst/>
              <a:ahLst/>
              <a:cxnLst/>
              <a:rect l="l" t="t" r="r" b="b"/>
              <a:pathLst>
                <a:path w="14917" h="11860" extrusionOk="0">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1"/>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351;p38">
              <a:extLst>
                <a:ext uri="{FF2B5EF4-FFF2-40B4-BE49-F238E27FC236}">
                  <a16:creationId xmlns:a16="http://schemas.microsoft.com/office/drawing/2014/main" id="{6966BD2A-59E1-EDD1-13B4-C4AA44AE1741}"/>
                </a:ext>
              </a:extLst>
            </p:cNvPr>
            <p:cNvSpPr/>
            <p:nvPr/>
          </p:nvSpPr>
          <p:spPr>
            <a:xfrm>
              <a:off x="1111148" y="2855535"/>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352;p38">
              <a:extLst>
                <a:ext uri="{FF2B5EF4-FFF2-40B4-BE49-F238E27FC236}">
                  <a16:creationId xmlns:a16="http://schemas.microsoft.com/office/drawing/2014/main" id="{EEA159C2-F1C0-880B-34C9-4947CB282823}"/>
                </a:ext>
              </a:extLst>
            </p:cNvPr>
            <p:cNvSpPr/>
            <p:nvPr/>
          </p:nvSpPr>
          <p:spPr>
            <a:xfrm>
              <a:off x="1111148" y="2881411"/>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353;p38">
              <a:extLst>
                <a:ext uri="{FF2B5EF4-FFF2-40B4-BE49-F238E27FC236}">
                  <a16:creationId xmlns:a16="http://schemas.microsoft.com/office/drawing/2014/main" id="{C0E114D7-8D42-1BCB-BC9F-35339D891161}"/>
                </a:ext>
              </a:extLst>
            </p:cNvPr>
            <p:cNvSpPr/>
            <p:nvPr/>
          </p:nvSpPr>
          <p:spPr>
            <a:xfrm>
              <a:off x="1111148" y="2908301"/>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354;p38">
              <a:extLst>
                <a:ext uri="{FF2B5EF4-FFF2-40B4-BE49-F238E27FC236}">
                  <a16:creationId xmlns:a16="http://schemas.microsoft.com/office/drawing/2014/main" id="{A4AF3152-0216-78E8-ACC6-B501830ACF24}"/>
                </a:ext>
              </a:extLst>
            </p:cNvPr>
            <p:cNvSpPr/>
            <p:nvPr/>
          </p:nvSpPr>
          <p:spPr>
            <a:xfrm>
              <a:off x="1418466" y="3056765"/>
              <a:ext cx="23818" cy="28098"/>
            </a:xfrm>
            <a:custGeom>
              <a:avLst/>
              <a:gdLst/>
              <a:ahLst/>
              <a:cxnLst/>
              <a:rect l="l" t="t" r="r" b="b"/>
              <a:pathLst>
                <a:path w="729" h="860" extrusionOk="0">
                  <a:moveTo>
                    <a:pt x="201" y="1"/>
                  </a:moveTo>
                  <a:cubicBezTo>
                    <a:pt x="174" y="1"/>
                    <a:pt x="149" y="6"/>
                    <a:pt x="127" y="17"/>
                  </a:cubicBezTo>
                  <a:cubicBezTo>
                    <a:pt x="0" y="80"/>
                    <a:pt x="0" y="333"/>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355;p38">
              <a:extLst>
                <a:ext uri="{FF2B5EF4-FFF2-40B4-BE49-F238E27FC236}">
                  <a16:creationId xmlns:a16="http://schemas.microsoft.com/office/drawing/2014/main" id="{0C94C4C5-7C8D-8AB2-BC22-27B0FC600137}"/>
                </a:ext>
              </a:extLst>
            </p:cNvPr>
            <p:cNvSpPr/>
            <p:nvPr/>
          </p:nvSpPr>
          <p:spPr>
            <a:xfrm>
              <a:off x="1468128" y="3084406"/>
              <a:ext cx="21760" cy="28588"/>
            </a:xfrm>
            <a:custGeom>
              <a:avLst/>
              <a:gdLst/>
              <a:ahLst/>
              <a:cxnLst/>
              <a:rect l="l" t="t" r="r" b="b"/>
              <a:pathLst>
                <a:path w="666" h="875" extrusionOk="0">
                  <a:moveTo>
                    <a:pt x="162" y="1"/>
                  </a:moveTo>
                  <a:cubicBezTo>
                    <a:pt x="62" y="1"/>
                    <a:pt x="0" y="94"/>
                    <a:pt x="0" y="248"/>
                  </a:cubicBezTo>
                  <a:cubicBezTo>
                    <a:pt x="0" y="469"/>
                    <a:pt x="127" y="723"/>
                    <a:pt x="317" y="818"/>
                  </a:cubicBezTo>
                  <a:cubicBezTo>
                    <a:pt x="375" y="856"/>
                    <a:pt x="430" y="874"/>
                    <a:pt x="479" y="874"/>
                  </a:cubicBezTo>
                  <a:cubicBezTo>
                    <a:pt x="589" y="874"/>
                    <a:pt x="666" y="781"/>
                    <a:pt x="666" y="628"/>
                  </a:cubicBezTo>
                  <a:cubicBezTo>
                    <a:pt x="666" y="406"/>
                    <a:pt x="507" y="153"/>
                    <a:pt x="317" y="58"/>
                  </a:cubicBezTo>
                  <a:cubicBezTo>
                    <a:pt x="259" y="19"/>
                    <a:pt x="207" y="1"/>
                    <a:pt x="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356;p38">
              <a:extLst>
                <a:ext uri="{FF2B5EF4-FFF2-40B4-BE49-F238E27FC236}">
                  <a16:creationId xmlns:a16="http://schemas.microsoft.com/office/drawing/2014/main" id="{5BB276F5-46AF-0575-AEA6-ACEDB7657062}"/>
                </a:ext>
              </a:extLst>
            </p:cNvPr>
            <p:cNvSpPr/>
            <p:nvPr/>
          </p:nvSpPr>
          <p:spPr>
            <a:xfrm>
              <a:off x="1514686" y="3112145"/>
              <a:ext cx="23818" cy="28490"/>
            </a:xfrm>
            <a:custGeom>
              <a:avLst/>
              <a:gdLst/>
              <a:ahLst/>
              <a:cxnLst/>
              <a:rect l="l" t="t" r="r" b="b"/>
              <a:pathLst>
                <a:path w="729" h="872" extrusionOk="0">
                  <a:moveTo>
                    <a:pt x="227" y="0"/>
                  </a:moveTo>
                  <a:cubicBezTo>
                    <a:pt x="190" y="0"/>
                    <a:pt x="156" y="10"/>
                    <a:pt x="127" y="32"/>
                  </a:cubicBezTo>
                  <a:cubicBezTo>
                    <a:pt x="1" y="95"/>
                    <a:pt x="1" y="349"/>
                    <a:pt x="127" y="570"/>
                  </a:cubicBezTo>
                  <a:cubicBezTo>
                    <a:pt x="232" y="753"/>
                    <a:pt x="401" y="872"/>
                    <a:pt x="528" y="872"/>
                  </a:cubicBezTo>
                  <a:cubicBezTo>
                    <a:pt x="555" y="872"/>
                    <a:pt x="580" y="866"/>
                    <a:pt x="602" y="855"/>
                  </a:cubicBezTo>
                  <a:cubicBezTo>
                    <a:pt x="729" y="760"/>
                    <a:pt x="729" y="539"/>
                    <a:pt x="602" y="285"/>
                  </a:cubicBezTo>
                  <a:cubicBezTo>
                    <a:pt x="505" y="114"/>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357;p38">
              <a:extLst>
                <a:ext uri="{FF2B5EF4-FFF2-40B4-BE49-F238E27FC236}">
                  <a16:creationId xmlns:a16="http://schemas.microsoft.com/office/drawing/2014/main" id="{4900B3F0-AC7D-1004-6F07-AC1F318890C1}"/>
                </a:ext>
              </a:extLst>
            </p:cNvPr>
            <p:cNvSpPr/>
            <p:nvPr/>
          </p:nvSpPr>
          <p:spPr>
            <a:xfrm>
              <a:off x="1087363" y="2956754"/>
              <a:ext cx="487376" cy="387953"/>
            </a:xfrm>
            <a:custGeom>
              <a:avLst/>
              <a:gdLst/>
              <a:ahLst/>
              <a:cxnLst/>
              <a:rect l="l" t="t" r="r" b="b"/>
              <a:pathLst>
                <a:path w="14917" h="11874" extrusionOk="0">
                  <a:moveTo>
                    <a:pt x="227" y="0"/>
                  </a:moveTo>
                  <a:cubicBezTo>
                    <a:pt x="94" y="0"/>
                    <a:pt x="0" y="122"/>
                    <a:pt x="0" y="323"/>
                  </a:cubicBezTo>
                  <a:lnTo>
                    <a:pt x="0" y="2919"/>
                  </a:lnTo>
                  <a:cubicBezTo>
                    <a:pt x="0" y="3204"/>
                    <a:pt x="190" y="3553"/>
                    <a:pt x="412" y="3680"/>
                  </a:cubicBezTo>
                  <a:lnTo>
                    <a:pt x="14505" y="11818"/>
                  </a:lnTo>
                  <a:cubicBezTo>
                    <a:pt x="14569" y="11855"/>
                    <a:pt x="14631" y="11873"/>
                    <a:pt x="14687" y="11873"/>
                  </a:cubicBezTo>
                  <a:cubicBezTo>
                    <a:pt x="14821" y="11873"/>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358;p38">
              <a:extLst>
                <a:ext uri="{FF2B5EF4-FFF2-40B4-BE49-F238E27FC236}">
                  <a16:creationId xmlns:a16="http://schemas.microsoft.com/office/drawing/2014/main" id="{DF72EAC3-0A11-3D25-A981-60E84498A745}"/>
                </a:ext>
              </a:extLst>
            </p:cNvPr>
            <p:cNvSpPr/>
            <p:nvPr/>
          </p:nvSpPr>
          <p:spPr>
            <a:xfrm>
              <a:off x="1111148" y="2993151"/>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359;p38">
              <a:extLst>
                <a:ext uri="{FF2B5EF4-FFF2-40B4-BE49-F238E27FC236}">
                  <a16:creationId xmlns:a16="http://schemas.microsoft.com/office/drawing/2014/main" id="{2AB7EF7E-9579-29F5-666D-1940E54B4C71}"/>
                </a:ext>
              </a:extLst>
            </p:cNvPr>
            <p:cNvSpPr/>
            <p:nvPr/>
          </p:nvSpPr>
          <p:spPr>
            <a:xfrm>
              <a:off x="1111148" y="3020041"/>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360;p38">
              <a:extLst>
                <a:ext uri="{FF2B5EF4-FFF2-40B4-BE49-F238E27FC236}">
                  <a16:creationId xmlns:a16="http://schemas.microsoft.com/office/drawing/2014/main" id="{8754FEB2-9BEF-4625-6B98-ADAFA58B75D6}"/>
                </a:ext>
              </a:extLst>
            </p:cNvPr>
            <p:cNvSpPr/>
            <p:nvPr/>
          </p:nvSpPr>
          <p:spPr>
            <a:xfrm>
              <a:off x="1111148" y="3045917"/>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361;p38">
              <a:extLst>
                <a:ext uri="{FF2B5EF4-FFF2-40B4-BE49-F238E27FC236}">
                  <a16:creationId xmlns:a16="http://schemas.microsoft.com/office/drawing/2014/main" id="{A97476DC-59EE-F472-E671-AD2EA45461E7}"/>
                </a:ext>
              </a:extLst>
            </p:cNvPr>
            <p:cNvSpPr/>
            <p:nvPr/>
          </p:nvSpPr>
          <p:spPr>
            <a:xfrm>
              <a:off x="1419511" y="319513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362;p38">
              <a:extLst>
                <a:ext uri="{FF2B5EF4-FFF2-40B4-BE49-F238E27FC236}">
                  <a16:creationId xmlns:a16="http://schemas.microsoft.com/office/drawing/2014/main" id="{21CCE008-5268-207E-2E18-D0ED8ED34555}"/>
                </a:ext>
              </a:extLst>
            </p:cNvPr>
            <p:cNvSpPr/>
            <p:nvPr/>
          </p:nvSpPr>
          <p:spPr>
            <a:xfrm>
              <a:off x="1467082" y="3222839"/>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363;p38">
              <a:extLst>
                <a:ext uri="{FF2B5EF4-FFF2-40B4-BE49-F238E27FC236}">
                  <a16:creationId xmlns:a16="http://schemas.microsoft.com/office/drawing/2014/main" id="{8FBE9EAF-2470-F7FD-9A72-DDB604941059}"/>
                </a:ext>
              </a:extLst>
            </p:cNvPr>
            <p:cNvSpPr/>
            <p:nvPr/>
          </p:nvSpPr>
          <p:spPr>
            <a:xfrm>
              <a:off x="1515732" y="3250611"/>
              <a:ext cx="21760" cy="28327"/>
            </a:xfrm>
            <a:custGeom>
              <a:avLst/>
              <a:gdLst/>
              <a:ahLst/>
              <a:cxnLst/>
              <a:rect l="l" t="t" r="r" b="b"/>
              <a:pathLst>
                <a:path w="666" h="867" extrusionOk="0">
                  <a:moveTo>
                    <a:pt x="205" y="0"/>
                  </a:moveTo>
                  <a:cubicBezTo>
                    <a:pt x="85" y="0"/>
                    <a:pt x="0" y="88"/>
                    <a:pt x="0" y="228"/>
                  </a:cubicBezTo>
                  <a:cubicBezTo>
                    <a:pt x="0" y="449"/>
                    <a:pt x="159" y="703"/>
                    <a:pt x="349" y="829"/>
                  </a:cubicBezTo>
                  <a:cubicBezTo>
                    <a:pt x="400" y="855"/>
                    <a:pt x="446" y="867"/>
                    <a:pt x="486" y="867"/>
                  </a:cubicBezTo>
                  <a:cubicBezTo>
                    <a:pt x="597" y="867"/>
                    <a:pt x="665" y="778"/>
                    <a:pt x="665" y="639"/>
                  </a:cubicBezTo>
                  <a:cubicBezTo>
                    <a:pt x="665" y="418"/>
                    <a:pt x="539" y="164"/>
                    <a:pt x="349" y="38"/>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364;p38">
              <a:extLst>
                <a:ext uri="{FF2B5EF4-FFF2-40B4-BE49-F238E27FC236}">
                  <a16:creationId xmlns:a16="http://schemas.microsoft.com/office/drawing/2014/main" id="{636309C0-EFCC-FC9A-5BB1-7069D88D9E3E}"/>
                </a:ext>
              </a:extLst>
            </p:cNvPr>
            <p:cNvSpPr/>
            <p:nvPr/>
          </p:nvSpPr>
          <p:spPr>
            <a:xfrm>
              <a:off x="1087363" y="3094991"/>
              <a:ext cx="487376" cy="387790"/>
            </a:xfrm>
            <a:custGeom>
              <a:avLst/>
              <a:gdLst/>
              <a:ahLst/>
              <a:cxnLst/>
              <a:rect l="l" t="t" r="r" b="b"/>
              <a:pathLst>
                <a:path w="14917" h="11869" extrusionOk="0">
                  <a:moveTo>
                    <a:pt x="244" y="1"/>
                  </a:moveTo>
                  <a:cubicBezTo>
                    <a:pt x="102" y="1"/>
                    <a:pt x="0" y="118"/>
                    <a:pt x="0" y="304"/>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365;p38">
              <a:extLst>
                <a:ext uri="{FF2B5EF4-FFF2-40B4-BE49-F238E27FC236}">
                  <a16:creationId xmlns:a16="http://schemas.microsoft.com/office/drawing/2014/main" id="{66FA3A98-A67B-62B4-A13A-AF7B167A617C}"/>
                </a:ext>
              </a:extLst>
            </p:cNvPr>
            <p:cNvSpPr/>
            <p:nvPr/>
          </p:nvSpPr>
          <p:spPr>
            <a:xfrm>
              <a:off x="1111148" y="3131781"/>
              <a:ext cx="164571" cy="102494"/>
            </a:xfrm>
            <a:custGeom>
              <a:avLst/>
              <a:gdLst/>
              <a:ahLst/>
              <a:cxnLst/>
              <a:rect l="l" t="t" r="r" b="b"/>
              <a:pathLst>
                <a:path w="5037" h="3137" extrusionOk="0">
                  <a:moveTo>
                    <a:pt x="1" y="1"/>
                  </a:moveTo>
                  <a:lnTo>
                    <a:pt x="1" y="254"/>
                  </a:lnTo>
                  <a:lnTo>
                    <a:pt x="5036" y="3136"/>
                  </a:lnTo>
                  <a:lnTo>
                    <a:pt x="5036" y="2915"/>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366;p38">
              <a:extLst>
                <a:ext uri="{FF2B5EF4-FFF2-40B4-BE49-F238E27FC236}">
                  <a16:creationId xmlns:a16="http://schemas.microsoft.com/office/drawing/2014/main" id="{F9ACC929-F397-49B4-8F15-263EB554F148}"/>
                </a:ext>
              </a:extLst>
            </p:cNvPr>
            <p:cNvSpPr/>
            <p:nvPr/>
          </p:nvSpPr>
          <p:spPr>
            <a:xfrm>
              <a:off x="1111148" y="3158703"/>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367;p38">
              <a:extLst>
                <a:ext uri="{FF2B5EF4-FFF2-40B4-BE49-F238E27FC236}">
                  <a16:creationId xmlns:a16="http://schemas.microsoft.com/office/drawing/2014/main" id="{E144A890-1F49-86D6-834B-778D9AE198CD}"/>
                </a:ext>
              </a:extLst>
            </p:cNvPr>
            <p:cNvSpPr/>
            <p:nvPr/>
          </p:nvSpPr>
          <p:spPr>
            <a:xfrm>
              <a:off x="1111148" y="3184579"/>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368;p38">
              <a:extLst>
                <a:ext uri="{FF2B5EF4-FFF2-40B4-BE49-F238E27FC236}">
                  <a16:creationId xmlns:a16="http://schemas.microsoft.com/office/drawing/2014/main" id="{A6731AF8-A505-0573-2D44-92567EDCCB5F}"/>
                </a:ext>
              </a:extLst>
            </p:cNvPr>
            <p:cNvSpPr/>
            <p:nvPr/>
          </p:nvSpPr>
          <p:spPr>
            <a:xfrm>
              <a:off x="1418466" y="3333566"/>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58" y="753"/>
                    <a:pt x="410" y="872"/>
                    <a:pt x="531" y="872"/>
                  </a:cubicBezTo>
                  <a:cubicBezTo>
                    <a:pt x="556" y="872"/>
                    <a:pt x="580" y="867"/>
                    <a:pt x="602" y="855"/>
                  </a:cubicBezTo>
                  <a:cubicBezTo>
                    <a:pt x="729" y="760"/>
                    <a:pt x="729" y="507"/>
                    <a:pt x="602" y="285"/>
                  </a:cubicBezTo>
                  <a:cubicBezTo>
                    <a:pt x="504" y="115"/>
                    <a:pt x="350"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369;p38">
              <a:extLst>
                <a:ext uri="{FF2B5EF4-FFF2-40B4-BE49-F238E27FC236}">
                  <a16:creationId xmlns:a16="http://schemas.microsoft.com/office/drawing/2014/main" id="{E7AD3A7F-CAC6-A852-AFD8-D7F82A671763}"/>
                </a:ext>
              </a:extLst>
            </p:cNvPr>
            <p:cNvSpPr/>
            <p:nvPr/>
          </p:nvSpPr>
          <p:spPr>
            <a:xfrm>
              <a:off x="1467082" y="3360978"/>
              <a:ext cx="23851" cy="28490"/>
            </a:xfrm>
            <a:custGeom>
              <a:avLst/>
              <a:gdLst/>
              <a:ahLst/>
              <a:cxnLst/>
              <a:rect l="l" t="t" r="r" b="b"/>
              <a:pathLst>
                <a:path w="730" h="872" extrusionOk="0">
                  <a:moveTo>
                    <a:pt x="201" y="0"/>
                  </a:moveTo>
                  <a:cubicBezTo>
                    <a:pt x="174" y="0"/>
                    <a:pt x="150" y="5"/>
                    <a:pt x="127" y="16"/>
                  </a:cubicBezTo>
                  <a:cubicBezTo>
                    <a:pt x="1" y="111"/>
                    <a:pt x="1" y="365"/>
                    <a:pt x="127" y="587"/>
                  </a:cubicBezTo>
                  <a:cubicBezTo>
                    <a:pt x="225" y="757"/>
                    <a:pt x="379" y="872"/>
                    <a:pt x="503" y="872"/>
                  </a:cubicBezTo>
                  <a:cubicBezTo>
                    <a:pt x="539" y="872"/>
                    <a:pt x="573" y="862"/>
                    <a:pt x="602" y="840"/>
                  </a:cubicBezTo>
                  <a:cubicBezTo>
                    <a:pt x="729" y="777"/>
                    <a:pt x="729" y="523"/>
                    <a:pt x="602" y="301"/>
                  </a:cubicBezTo>
                  <a:cubicBezTo>
                    <a:pt x="498" y="118"/>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370;p38">
              <a:extLst>
                <a:ext uri="{FF2B5EF4-FFF2-40B4-BE49-F238E27FC236}">
                  <a16:creationId xmlns:a16="http://schemas.microsoft.com/office/drawing/2014/main" id="{2CBECE4B-07B9-E91E-83C0-E7CECEBF435D}"/>
                </a:ext>
              </a:extLst>
            </p:cNvPr>
            <p:cNvSpPr/>
            <p:nvPr/>
          </p:nvSpPr>
          <p:spPr>
            <a:xfrm>
              <a:off x="1515732" y="3389077"/>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371;p38">
              <a:extLst>
                <a:ext uri="{FF2B5EF4-FFF2-40B4-BE49-F238E27FC236}">
                  <a16:creationId xmlns:a16="http://schemas.microsoft.com/office/drawing/2014/main" id="{D4BC76F6-C0EF-F80F-9786-B0C01C2C4B67}"/>
                </a:ext>
              </a:extLst>
            </p:cNvPr>
            <p:cNvSpPr/>
            <p:nvPr/>
          </p:nvSpPr>
          <p:spPr>
            <a:xfrm>
              <a:off x="1087363" y="3233458"/>
              <a:ext cx="487376" cy="387529"/>
            </a:xfrm>
            <a:custGeom>
              <a:avLst/>
              <a:gdLst/>
              <a:ahLst/>
              <a:cxnLst/>
              <a:rect l="l" t="t" r="r" b="b"/>
              <a:pathLst>
                <a:path w="14917" h="11861" extrusionOk="0">
                  <a:moveTo>
                    <a:pt x="230" y="1"/>
                  </a:moveTo>
                  <a:cubicBezTo>
                    <a:pt x="96" y="1"/>
                    <a:pt x="0" y="107"/>
                    <a:pt x="0" y="309"/>
                  </a:cubicBezTo>
                  <a:lnTo>
                    <a:pt x="0" y="2938"/>
                  </a:lnTo>
                  <a:cubicBezTo>
                    <a:pt x="0" y="3223"/>
                    <a:pt x="190" y="3539"/>
                    <a:pt x="412" y="3698"/>
                  </a:cubicBezTo>
                  <a:lnTo>
                    <a:pt x="14505" y="11805"/>
                  </a:lnTo>
                  <a:cubicBezTo>
                    <a:pt x="14569" y="11842"/>
                    <a:pt x="14631" y="11860"/>
                    <a:pt x="14687" y="11860"/>
                  </a:cubicBezTo>
                  <a:cubicBezTo>
                    <a:pt x="14821" y="11860"/>
                    <a:pt x="14916" y="11754"/>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372;p38">
              <a:extLst>
                <a:ext uri="{FF2B5EF4-FFF2-40B4-BE49-F238E27FC236}">
                  <a16:creationId xmlns:a16="http://schemas.microsoft.com/office/drawing/2014/main" id="{3384C51C-0490-28E1-8CBD-1EC4C0CC90E5}"/>
                </a:ext>
              </a:extLst>
            </p:cNvPr>
            <p:cNvSpPr/>
            <p:nvPr/>
          </p:nvSpPr>
          <p:spPr>
            <a:xfrm>
              <a:off x="1111148" y="3270443"/>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373;p38">
              <a:extLst>
                <a:ext uri="{FF2B5EF4-FFF2-40B4-BE49-F238E27FC236}">
                  <a16:creationId xmlns:a16="http://schemas.microsoft.com/office/drawing/2014/main" id="{242BBAB0-9DAF-A4E9-1BED-039AF82E113B}"/>
                </a:ext>
              </a:extLst>
            </p:cNvPr>
            <p:cNvSpPr/>
            <p:nvPr/>
          </p:nvSpPr>
          <p:spPr>
            <a:xfrm>
              <a:off x="1111148" y="3296319"/>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374;p38">
              <a:extLst>
                <a:ext uri="{FF2B5EF4-FFF2-40B4-BE49-F238E27FC236}">
                  <a16:creationId xmlns:a16="http://schemas.microsoft.com/office/drawing/2014/main" id="{2AA4A17B-8153-70F9-E2C4-86D7A14B11D2}"/>
                </a:ext>
              </a:extLst>
            </p:cNvPr>
            <p:cNvSpPr/>
            <p:nvPr/>
          </p:nvSpPr>
          <p:spPr>
            <a:xfrm>
              <a:off x="1111148" y="3323209"/>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375;p38">
              <a:extLst>
                <a:ext uri="{FF2B5EF4-FFF2-40B4-BE49-F238E27FC236}">
                  <a16:creationId xmlns:a16="http://schemas.microsoft.com/office/drawing/2014/main" id="{F17CF2AB-4485-0FA1-2BDE-D4265BBAC534}"/>
                </a:ext>
              </a:extLst>
            </p:cNvPr>
            <p:cNvSpPr/>
            <p:nvPr/>
          </p:nvSpPr>
          <p:spPr>
            <a:xfrm>
              <a:off x="1418466" y="347167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376;p38">
              <a:extLst>
                <a:ext uri="{FF2B5EF4-FFF2-40B4-BE49-F238E27FC236}">
                  <a16:creationId xmlns:a16="http://schemas.microsoft.com/office/drawing/2014/main" id="{BC10DC76-5070-53DE-9B63-B88E477E7976}"/>
                </a:ext>
              </a:extLst>
            </p:cNvPr>
            <p:cNvSpPr/>
            <p:nvPr/>
          </p:nvSpPr>
          <p:spPr>
            <a:xfrm>
              <a:off x="1468128" y="3499804"/>
              <a:ext cx="21760" cy="28098"/>
            </a:xfrm>
            <a:custGeom>
              <a:avLst/>
              <a:gdLst/>
              <a:ahLst/>
              <a:cxnLst/>
              <a:rect l="l" t="t" r="r" b="b"/>
              <a:pathLst>
                <a:path w="666" h="860" extrusionOk="0">
                  <a:moveTo>
                    <a:pt x="165" y="0"/>
                  </a:moveTo>
                  <a:cubicBezTo>
                    <a:pt x="63" y="0"/>
                    <a:pt x="0" y="78"/>
                    <a:pt x="0" y="233"/>
                  </a:cubicBezTo>
                  <a:cubicBezTo>
                    <a:pt x="0" y="454"/>
                    <a:pt x="127" y="708"/>
                    <a:pt x="317" y="803"/>
                  </a:cubicBezTo>
                  <a:cubicBezTo>
                    <a:pt x="375" y="842"/>
                    <a:pt x="430" y="860"/>
                    <a:pt x="479" y="860"/>
                  </a:cubicBezTo>
                  <a:cubicBezTo>
                    <a:pt x="589" y="860"/>
                    <a:pt x="666" y="767"/>
                    <a:pt x="666" y="613"/>
                  </a:cubicBezTo>
                  <a:cubicBezTo>
                    <a:pt x="666" y="391"/>
                    <a:pt x="507" y="138"/>
                    <a:pt x="317" y="43"/>
                  </a:cubicBezTo>
                  <a:cubicBezTo>
                    <a:pt x="260" y="14"/>
                    <a:pt x="209" y="0"/>
                    <a:pt x="16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377;p38">
              <a:extLst>
                <a:ext uri="{FF2B5EF4-FFF2-40B4-BE49-F238E27FC236}">
                  <a16:creationId xmlns:a16="http://schemas.microsoft.com/office/drawing/2014/main" id="{8E56B1E9-CE35-2C34-1058-8498937FF797}"/>
                </a:ext>
              </a:extLst>
            </p:cNvPr>
            <p:cNvSpPr/>
            <p:nvPr/>
          </p:nvSpPr>
          <p:spPr>
            <a:xfrm>
              <a:off x="1514686" y="3527477"/>
              <a:ext cx="23818" cy="28066"/>
            </a:xfrm>
            <a:custGeom>
              <a:avLst/>
              <a:gdLst/>
              <a:ahLst/>
              <a:cxnLst/>
              <a:rect l="l" t="t" r="r" b="b"/>
              <a:pathLst>
                <a:path w="729" h="859" extrusionOk="0">
                  <a:moveTo>
                    <a:pt x="213" y="0"/>
                  </a:moveTo>
                  <a:cubicBezTo>
                    <a:pt x="182" y="0"/>
                    <a:pt x="153" y="6"/>
                    <a:pt x="127" y="19"/>
                  </a:cubicBezTo>
                  <a:cubicBezTo>
                    <a:pt x="1" y="82"/>
                    <a:pt x="1" y="336"/>
                    <a:pt x="127" y="558"/>
                  </a:cubicBezTo>
                  <a:cubicBezTo>
                    <a:pt x="232" y="741"/>
                    <a:pt x="401" y="859"/>
                    <a:pt x="528" y="859"/>
                  </a:cubicBezTo>
                  <a:cubicBezTo>
                    <a:pt x="555" y="859"/>
                    <a:pt x="580" y="854"/>
                    <a:pt x="602" y="843"/>
                  </a:cubicBezTo>
                  <a:cubicBezTo>
                    <a:pt x="729" y="779"/>
                    <a:pt x="729" y="526"/>
                    <a:pt x="602" y="304"/>
                  </a:cubicBezTo>
                  <a:cubicBezTo>
                    <a:pt x="501" y="101"/>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378;p38">
              <a:extLst>
                <a:ext uri="{FF2B5EF4-FFF2-40B4-BE49-F238E27FC236}">
                  <a16:creationId xmlns:a16="http://schemas.microsoft.com/office/drawing/2014/main" id="{8AB1A81E-E0F4-5F96-50DE-D24A6CE7DF7B}"/>
                </a:ext>
              </a:extLst>
            </p:cNvPr>
            <p:cNvSpPr/>
            <p:nvPr/>
          </p:nvSpPr>
          <p:spPr>
            <a:xfrm>
              <a:off x="1087363" y="3371662"/>
              <a:ext cx="487376" cy="387953"/>
            </a:xfrm>
            <a:custGeom>
              <a:avLst/>
              <a:gdLst/>
              <a:ahLst/>
              <a:cxnLst/>
              <a:rect l="l" t="t" r="r" b="b"/>
              <a:pathLst>
                <a:path w="14917" h="11874" extrusionOk="0">
                  <a:moveTo>
                    <a:pt x="227" y="1"/>
                  </a:moveTo>
                  <a:cubicBezTo>
                    <a:pt x="94" y="1"/>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379;p38">
              <a:extLst>
                <a:ext uri="{FF2B5EF4-FFF2-40B4-BE49-F238E27FC236}">
                  <a16:creationId xmlns:a16="http://schemas.microsoft.com/office/drawing/2014/main" id="{FB19B399-9345-3AD8-12F7-E964E934E735}"/>
                </a:ext>
              </a:extLst>
            </p:cNvPr>
            <p:cNvSpPr/>
            <p:nvPr/>
          </p:nvSpPr>
          <p:spPr>
            <a:xfrm>
              <a:off x="1111148" y="340910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80;p38">
              <a:extLst>
                <a:ext uri="{FF2B5EF4-FFF2-40B4-BE49-F238E27FC236}">
                  <a16:creationId xmlns:a16="http://schemas.microsoft.com/office/drawing/2014/main" id="{B19E8E48-A521-188E-975C-D7B600A8F2A8}"/>
                </a:ext>
              </a:extLst>
            </p:cNvPr>
            <p:cNvSpPr/>
            <p:nvPr/>
          </p:nvSpPr>
          <p:spPr>
            <a:xfrm>
              <a:off x="1111148" y="3434949"/>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81;p38">
              <a:extLst>
                <a:ext uri="{FF2B5EF4-FFF2-40B4-BE49-F238E27FC236}">
                  <a16:creationId xmlns:a16="http://schemas.microsoft.com/office/drawing/2014/main" id="{1E923926-06C3-0672-DCBF-9E950D53099C}"/>
                </a:ext>
              </a:extLst>
            </p:cNvPr>
            <p:cNvSpPr/>
            <p:nvPr/>
          </p:nvSpPr>
          <p:spPr>
            <a:xfrm>
              <a:off x="1111148" y="3461871"/>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82;p38">
              <a:extLst>
                <a:ext uri="{FF2B5EF4-FFF2-40B4-BE49-F238E27FC236}">
                  <a16:creationId xmlns:a16="http://schemas.microsoft.com/office/drawing/2014/main" id="{2C76781D-2FF0-CD77-24C0-D9381AADE5CA}"/>
                </a:ext>
              </a:extLst>
            </p:cNvPr>
            <p:cNvSpPr/>
            <p:nvPr/>
          </p:nvSpPr>
          <p:spPr>
            <a:xfrm>
              <a:off x="1418466" y="3610335"/>
              <a:ext cx="23818" cy="28000"/>
            </a:xfrm>
            <a:custGeom>
              <a:avLst/>
              <a:gdLst/>
              <a:ahLst/>
              <a:cxnLst/>
              <a:rect l="l" t="t" r="r" b="b"/>
              <a:pathLst>
                <a:path w="729" h="857" extrusionOk="0">
                  <a:moveTo>
                    <a:pt x="201" y="0"/>
                  </a:moveTo>
                  <a:cubicBezTo>
                    <a:pt x="174" y="0"/>
                    <a:pt x="149" y="6"/>
                    <a:pt x="127" y="17"/>
                  </a:cubicBezTo>
                  <a:cubicBezTo>
                    <a:pt x="0" y="80"/>
                    <a:pt x="0" y="333"/>
                    <a:pt x="127" y="555"/>
                  </a:cubicBezTo>
                  <a:cubicBezTo>
                    <a:pt x="258" y="738"/>
                    <a:pt x="410" y="856"/>
                    <a:pt x="531" y="856"/>
                  </a:cubicBezTo>
                  <a:cubicBezTo>
                    <a:pt x="556" y="856"/>
                    <a:pt x="580" y="851"/>
                    <a:pt x="602" y="840"/>
                  </a:cubicBezTo>
                  <a:cubicBezTo>
                    <a:pt x="729" y="777"/>
                    <a:pt x="729" y="523"/>
                    <a:pt x="602" y="302"/>
                  </a:cubicBezTo>
                  <a:cubicBezTo>
                    <a:pt x="497"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83;p38">
              <a:extLst>
                <a:ext uri="{FF2B5EF4-FFF2-40B4-BE49-F238E27FC236}">
                  <a16:creationId xmlns:a16="http://schemas.microsoft.com/office/drawing/2014/main" id="{8E582E45-5441-D814-17DD-FCA33D0A6E88}"/>
                </a:ext>
              </a:extLst>
            </p:cNvPr>
            <p:cNvSpPr/>
            <p:nvPr/>
          </p:nvSpPr>
          <p:spPr>
            <a:xfrm>
              <a:off x="1467082" y="3637747"/>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84;p38">
              <a:extLst>
                <a:ext uri="{FF2B5EF4-FFF2-40B4-BE49-F238E27FC236}">
                  <a16:creationId xmlns:a16="http://schemas.microsoft.com/office/drawing/2014/main" id="{65D8B46E-394D-9BF0-DDFE-F6A9D1A776F8}"/>
                </a:ext>
              </a:extLst>
            </p:cNvPr>
            <p:cNvSpPr/>
            <p:nvPr/>
          </p:nvSpPr>
          <p:spPr>
            <a:xfrm>
              <a:off x="1514686" y="3665682"/>
              <a:ext cx="23818" cy="28523"/>
            </a:xfrm>
            <a:custGeom>
              <a:avLst/>
              <a:gdLst/>
              <a:ahLst/>
              <a:cxnLst/>
              <a:rect l="l" t="t" r="r" b="b"/>
              <a:pathLst>
                <a:path w="729" h="873" extrusionOk="0">
                  <a:moveTo>
                    <a:pt x="227" y="1"/>
                  </a:moveTo>
                  <a:cubicBezTo>
                    <a:pt x="190" y="1"/>
                    <a:pt x="156" y="11"/>
                    <a:pt x="127" y="33"/>
                  </a:cubicBezTo>
                  <a:cubicBezTo>
                    <a:pt x="1" y="96"/>
                    <a:pt x="1" y="349"/>
                    <a:pt x="127" y="571"/>
                  </a:cubicBezTo>
                  <a:cubicBezTo>
                    <a:pt x="232" y="754"/>
                    <a:pt x="401" y="872"/>
                    <a:pt x="528" y="872"/>
                  </a:cubicBezTo>
                  <a:cubicBezTo>
                    <a:pt x="555" y="872"/>
                    <a:pt x="580" y="867"/>
                    <a:pt x="602" y="856"/>
                  </a:cubicBezTo>
                  <a:cubicBezTo>
                    <a:pt x="729" y="761"/>
                    <a:pt x="729" y="539"/>
                    <a:pt x="602"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85;p38">
              <a:extLst>
                <a:ext uri="{FF2B5EF4-FFF2-40B4-BE49-F238E27FC236}">
                  <a16:creationId xmlns:a16="http://schemas.microsoft.com/office/drawing/2014/main" id="{21AAB8B1-FB02-39D2-0929-13D03DF264EC}"/>
                </a:ext>
              </a:extLst>
            </p:cNvPr>
            <p:cNvSpPr/>
            <p:nvPr/>
          </p:nvSpPr>
          <p:spPr>
            <a:xfrm>
              <a:off x="1087363" y="3510324"/>
              <a:ext cx="487376" cy="387757"/>
            </a:xfrm>
            <a:custGeom>
              <a:avLst/>
              <a:gdLst/>
              <a:ahLst/>
              <a:cxnLst/>
              <a:rect l="l" t="t" r="r" b="b"/>
              <a:pathLst>
                <a:path w="14917" h="11868" extrusionOk="0">
                  <a:moveTo>
                    <a:pt x="227" y="0"/>
                  </a:moveTo>
                  <a:cubicBezTo>
                    <a:pt x="94" y="0"/>
                    <a:pt x="0" y="122"/>
                    <a:pt x="0" y="322"/>
                  </a:cubicBezTo>
                  <a:lnTo>
                    <a:pt x="0" y="2919"/>
                  </a:lnTo>
                  <a:cubicBezTo>
                    <a:pt x="0" y="3204"/>
                    <a:pt x="190" y="3553"/>
                    <a:pt x="412" y="3679"/>
                  </a:cubicBezTo>
                  <a:lnTo>
                    <a:pt x="14505" y="11818"/>
                  </a:lnTo>
                  <a:cubicBezTo>
                    <a:pt x="14564" y="11852"/>
                    <a:pt x="14621" y="11868"/>
                    <a:pt x="14673" y="11868"/>
                  </a:cubicBezTo>
                  <a:cubicBezTo>
                    <a:pt x="14815" y="11868"/>
                    <a:pt x="14916" y="11750"/>
                    <a:pt x="14916" y="11565"/>
                  </a:cubicBezTo>
                  <a:lnTo>
                    <a:pt x="14916" y="8936"/>
                  </a:lnTo>
                  <a:cubicBezTo>
                    <a:pt x="14916" y="8651"/>
                    <a:pt x="14726" y="8335"/>
                    <a:pt x="14505" y="8176"/>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86;p38">
              <a:extLst>
                <a:ext uri="{FF2B5EF4-FFF2-40B4-BE49-F238E27FC236}">
                  <a16:creationId xmlns:a16="http://schemas.microsoft.com/office/drawing/2014/main" id="{9271719D-3DBD-A19B-9A90-2267B36EDB39}"/>
                </a:ext>
              </a:extLst>
            </p:cNvPr>
            <p:cNvSpPr/>
            <p:nvPr/>
          </p:nvSpPr>
          <p:spPr>
            <a:xfrm>
              <a:off x="1111148" y="3546721"/>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87;p38">
              <a:extLst>
                <a:ext uri="{FF2B5EF4-FFF2-40B4-BE49-F238E27FC236}">
                  <a16:creationId xmlns:a16="http://schemas.microsoft.com/office/drawing/2014/main" id="{AE6CA7EF-FDD5-737E-7CAD-7B451FE2B106}"/>
                </a:ext>
              </a:extLst>
            </p:cNvPr>
            <p:cNvSpPr/>
            <p:nvPr/>
          </p:nvSpPr>
          <p:spPr>
            <a:xfrm>
              <a:off x="1111148" y="3573611"/>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8;p38">
              <a:extLst>
                <a:ext uri="{FF2B5EF4-FFF2-40B4-BE49-F238E27FC236}">
                  <a16:creationId xmlns:a16="http://schemas.microsoft.com/office/drawing/2014/main" id="{D73C2368-8C27-CC60-2530-808EA68AA933}"/>
                </a:ext>
              </a:extLst>
            </p:cNvPr>
            <p:cNvSpPr/>
            <p:nvPr/>
          </p:nvSpPr>
          <p:spPr>
            <a:xfrm>
              <a:off x="1111148" y="3599488"/>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89;p38">
              <a:extLst>
                <a:ext uri="{FF2B5EF4-FFF2-40B4-BE49-F238E27FC236}">
                  <a16:creationId xmlns:a16="http://schemas.microsoft.com/office/drawing/2014/main" id="{1943FFD8-D44B-B891-14A0-B6EA8D3A0661}"/>
                </a:ext>
              </a:extLst>
            </p:cNvPr>
            <p:cNvSpPr/>
            <p:nvPr/>
          </p:nvSpPr>
          <p:spPr>
            <a:xfrm>
              <a:off x="1419511" y="3748703"/>
              <a:ext cx="21760" cy="28098"/>
            </a:xfrm>
            <a:custGeom>
              <a:avLst/>
              <a:gdLst/>
              <a:ahLst/>
              <a:cxnLst/>
              <a:rect l="l" t="t" r="r" b="b"/>
              <a:pathLst>
                <a:path w="666" h="860" extrusionOk="0">
                  <a:moveTo>
                    <a:pt x="187" y="0"/>
                  </a:moveTo>
                  <a:cubicBezTo>
                    <a:pt x="76" y="0"/>
                    <a:pt x="0" y="93"/>
                    <a:pt x="0" y="247"/>
                  </a:cubicBezTo>
                  <a:cubicBezTo>
                    <a:pt x="0" y="469"/>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390;p38">
              <a:extLst>
                <a:ext uri="{FF2B5EF4-FFF2-40B4-BE49-F238E27FC236}">
                  <a16:creationId xmlns:a16="http://schemas.microsoft.com/office/drawing/2014/main" id="{DAD2F094-C3DF-8ACE-30D9-A26692FBCECD}"/>
                </a:ext>
              </a:extLst>
            </p:cNvPr>
            <p:cNvSpPr/>
            <p:nvPr/>
          </p:nvSpPr>
          <p:spPr>
            <a:xfrm>
              <a:off x="1467082" y="3776409"/>
              <a:ext cx="23851" cy="28523"/>
            </a:xfrm>
            <a:custGeom>
              <a:avLst/>
              <a:gdLst/>
              <a:ahLst/>
              <a:cxnLst/>
              <a:rect l="l" t="t" r="r" b="b"/>
              <a:pathLst>
                <a:path w="730" h="873" extrusionOk="0">
                  <a:moveTo>
                    <a:pt x="227" y="0"/>
                  </a:moveTo>
                  <a:cubicBezTo>
                    <a:pt x="191" y="0"/>
                    <a:pt x="157" y="11"/>
                    <a:pt x="127" y="32"/>
                  </a:cubicBezTo>
                  <a:cubicBezTo>
                    <a:pt x="1" y="96"/>
                    <a:pt x="1" y="349"/>
                    <a:pt x="127" y="571"/>
                  </a:cubicBezTo>
                  <a:cubicBezTo>
                    <a:pt x="232" y="754"/>
                    <a:pt x="401" y="872"/>
                    <a:pt x="529" y="872"/>
                  </a:cubicBezTo>
                  <a:cubicBezTo>
                    <a:pt x="555" y="872"/>
                    <a:pt x="580" y="867"/>
                    <a:pt x="602" y="856"/>
                  </a:cubicBezTo>
                  <a:cubicBezTo>
                    <a:pt x="729" y="761"/>
                    <a:pt x="729" y="507"/>
                    <a:pt x="602" y="286"/>
                  </a:cubicBezTo>
                  <a:cubicBezTo>
                    <a:pt x="505" y="115"/>
                    <a:pt x="351"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391;p38">
              <a:extLst>
                <a:ext uri="{FF2B5EF4-FFF2-40B4-BE49-F238E27FC236}">
                  <a16:creationId xmlns:a16="http://schemas.microsoft.com/office/drawing/2014/main" id="{5530F8D2-4C09-B41B-07B1-5F9CF07B30C8}"/>
                </a:ext>
              </a:extLst>
            </p:cNvPr>
            <p:cNvSpPr/>
            <p:nvPr/>
          </p:nvSpPr>
          <p:spPr>
            <a:xfrm>
              <a:off x="1515732" y="3804181"/>
              <a:ext cx="21760" cy="28327"/>
            </a:xfrm>
            <a:custGeom>
              <a:avLst/>
              <a:gdLst/>
              <a:ahLst/>
              <a:cxnLst/>
              <a:rect l="l" t="t" r="r" b="b"/>
              <a:pathLst>
                <a:path w="666" h="867" extrusionOk="0">
                  <a:moveTo>
                    <a:pt x="205" y="0"/>
                  </a:moveTo>
                  <a:cubicBezTo>
                    <a:pt x="85" y="0"/>
                    <a:pt x="0" y="88"/>
                    <a:pt x="0" y="227"/>
                  </a:cubicBezTo>
                  <a:cubicBezTo>
                    <a:pt x="0" y="449"/>
                    <a:pt x="159" y="702"/>
                    <a:pt x="349" y="829"/>
                  </a:cubicBezTo>
                  <a:cubicBezTo>
                    <a:pt x="400" y="855"/>
                    <a:pt x="446" y="866"/>
                    <a:pt x="486" y="866"/>
                  </a:cubicBezTo>
                  <a:cubicBezTo>
                    <a:pt x="597" y="866"/>
                    <a:pt x="665" y="778"/>
                    <a:pt x="665" y="639"/>
                  </a:cubicBezTo>
                  <a:cubicBezTo>
                    <a:pt x="665" y="417"/>
                    <a:pt x="539" y="164"/>
                    <a:pt x="349" y="37"/>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392;p38">
              <a:extLst>
                <a:ext uri="{FF2B5EF4-FFF2-40B4-BE49-F238E27FC236}">
                  <a16:creationId xmlns:a16="http://schemas.microsoft.com/office/drawing/2014/main" id="{CAC6435B-B1C6-BED6-1DFF-79ADEC29E9B5}"/>
                </a:ext>
              </a:extLst>
            </p:cNvPr>
            <p:cNvSpPr/>
            <p:nvPr/>
          </p:nvSpPr>
          <p:spPr>
            <a:xfrm>
              <a:off x="1087363" y="3648562"/>
              <a:ext cx="487376" cy="387790"/>
            </a:xfrm>
            <a:custGeom>
              <a:avLst/>
              <a:gdLst/>
              <a:ahLst/>
              <a:cxnLst/>
              <a:rect l="l" t="t" r="r" b="b"/>
              <a:pathLst>
                <a:path w="14917" h="11869" extrusionOk="0">
                  <a:moveTo>
                    <a:pt x="244" y="0"/>
                  </a:moveTo>
                  <a:cubicBezTo>
                    <a:pt x="102" y="0"/>
                    <a:pt x="0" y="118"/>
                    <a:pt x="0" y="303"/>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0"/>
                    <a:pt x="24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393;p38">
              <a:extLst>
                <a:ext uri="{FF2B5EF4-FFF2-40B4-BE49-F238E27FC236}">
                  <a16:creationId xmlns:a16="http://schemas.microsoft.com/office/drawing/2014/main" id="{0A3C531A-BF24-47CE-1971-883EB8A553C2}"/>
                </a:ext>
              </a:extLst>
            </p:cNvPr>
            <p:cNvSpPr/>
            <p:nvPr/>
          </p:nvSpPr>
          <p:spPr>
            <a:xfrm>
              <a:off x="1111148" y="3685351"/>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394;p38">
              <a:extLst>
                <a:ext uri="{FF2B5EF4-FFF2-40B4-BE49-F238E27FC236}">
                  <a16:creationId xmlns:a16="http://schemas.microsoft.com/office/drawing/2014/main" id="{0FEB619B-87E3-835D-5740-52FE195BB9F4}"/>
                </a:ext>
              </a:extLst>
            </p:cNvPr>
            <p:cNvSpPr/>
            <p:nvPr/>
          </p:nvSpPr>
          <p:spPr>
            <a:xfrm>
              <a:off x="1111148" y="3712273"/>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395;p38">
              <a:extLst>
                <a:ext uri="{FF2B5EF4-FFF2-40B4-BE49-F238E27FC236}">
                  <a16:creationId xmlns:a16="http://schemas.microsoft.com/office/drawing/2014/main" id="{2C106F3E-BABE-3869-339B-9E07CB7716EB}"/>
                </a:ext>
              </a:extLst>
            </p:cNvPr>
            <p:cNvSpPr/>
            <p:nvPr/>
          </p:nvSpPr>
          <p:spPr>
            <a:xfrm>
              <a:off x="1111148" y="3738117"/>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396;p38">
              <a:extLst>
                <a:ext uri="{FF2B5EF4-FFF2-40B4-BE49-F238E27FC236}">
                  <a16:creationId xmlns:a16="http://schemas.microsoft.com/office/drawing/2014/main" id="{B9AB2129-1323-0093-A7E5-99C9D048F6B9}"/>
                </a:ext>
              </a:extLst>
            </p:cNvPr>
            <p:cNvSpPr/>
            <p:nvPr/>
          </p:nvSpPr>
          <p:spPr>
            <a:xfrm>
              <a:off x="1418466" y="3887136"/>
              <a:ext cx="23818" cy="27968"/>
            </a:xfrm>
            <a:custGeom>
              <a:avLst/>
              <a:gdLst/>
              <a:ahLst/>
              <a:cxnLst/>
              <a:rect l="l" t="t" r="r" b="b"/>
              <a:pathLst>
                <a:path w="729" h="856" extrusionOk="0">
                  <a:moveTo>
                    <a:pt x="227" y="0"/>
                  </a:moveTo>
                  <a:cubicBezTo>
                    <a:pt x="190" y="0"/>
                    <a:pt x="156" y="10"/>
                    <a:pt x="127" y="32"/>
                  </a:cubicBezTo>
                  <a:cubicBezTo>
                    <a:pt x="0" y="95"/>
                    <a:pt x="0" y="349"/>
                    <a:pt x="127" y="570"/>
                  </a:cubicBezTo>
                  <a:cubicBezTo>
                    <a:pt x="249" y="741"/>
                    <a:pt x="390" y="856"/>
                    <a:pt x="506" y="856"/>
                  </a:cubicBezTo>
                  <a:cubicBezTo>
                    <a:pt x="541" y="856"/>
                    <a:pt x="573" y="845"/>
                    <a:pt x="602" y="824"/>
                  </a:cubicBezTo>
                  <a:cubicBezTo>
                    <a:pt x="729" y="760"/>
                    <a:pt x="729" y="507"/>
                    <a:pt x="602" y="285"/>
                  </a:cubicBezTo>
                  <a:cubicBezTo>
                    <a:pt x="504" y="114"/>
                    <a:pt x="350"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397;p38">
              <a:extLst>
                <a:ext uri="{FF2B5EF4-FFF2-40B4-BE49-F238E27FC236}">
                  <a16:creationId xmlns:a16="http://schemas.microsoft.com/office/drawing/2014/main" id="{1CDC1D7B-621D-28E5-F81F-4531E85BC0EC}"/>
                </a:ext>
              </a:extLst>
            </p:cNvPr>
            <p:cNvSpPr/>
            <p:nvPr/>
          </p:nvSpPr>
          <p:spPr>
            <a:xfrm>
              <a:off x="1467082" y="3914548"/>
              <a:ext cx="23851" cy="28490"/>
            </a:xfrm>
            <a:custGeom>
              <a:avLst/>
              <a:gdLst/>
              <a:ahLst/>
              <a:cxnLst/>
              <a:rect l="l" t="t" r="r" b="b"/>
              <a:pathLst>
                <a:path w="730" h="872" extrusionOk="0">
                  <a:moveTo>
                    <a:pt x="201" y="0"/>
                  </a:moveTo>
                  <a:cubicBezTo>
                    <a:pt x="174" y="0"/>
                    <a:pt x="150" y="5"/>
                    <a:pt x="127" y="16"/>
                  </a:cubicBezTo>
                  <a:cubicBezTo>
                    <a:pt x="1" y="111"/>
                    <a:pt x="1" y="333"/>
                    <a:pt x="127" y="586"/>
                  </a:cubicBezTo>
                  <a:cubicBezTo>
                    <a:pt x="225" y="757"/>
                    <a:pt x="379" y="872"/>
                    <a:pt x="503" y="872"/>
                  </a:cubicBezTo>
                  <a:cubicBezTo>
                    <a:pt x="539" y="872"/>
                    <a:pt x="573" y="861"/>
                    <a:pt x="602" y="840"/>
                  </a:cubicBezTo>
                  <a:cubicBezTo>
                    <a:pt x="729" y="776"/>
                    <a:pt x="729" y="523"/>
                    <a:pt x="602" y="301"/>
                  </a:cubicBezTo>
                  <a:cubicBezTo>
                    <a:pt x="498" y="118"/>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398;p38">
              <a:extLst>
                <a:ext uri="{FF2B5EF4-FFF2-40B4-BE49-F238E27FC236}">
                  <a16:creationId xmlns:a16="http://schemas.microsoft.com/office/drawing/2014/main" id="{8822FF83-2B93-F9AE-923A-0448F75D3825}"/>
                </a:ext>
              </a:extLst>
            </p:cNvPr>
            <p:cNvSpPr/>
            <p:nvPr/>
          </p:nvSpPr>
          <p:spPr>
            <a:xfrm>
              <a:off x="1515732" y="3942647"/>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1"/>
                    <a:pt x="483" y="871"/>
                  </a:cubicBezTo>
                  <a:cubicBezTo>
                    <a:pt x="596" y="871"/>
                    <a:pt x="665" y="777"/>
                    <a:pt x="665" y="613"/>
                  </a:cubicBezTo>
                  <a:cubicBezTo>
                    <a:pt x="665" y="423"/>
                    <a:pt x="539" y="138"/>
                    <a:pt x="349" y="43"/>
                  </a:cubicBezTo>
                  <a:cubicBezTo>
                    <a:pt x="292" y="15"/>
                    <a:pt x="237"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399;p38">
              <a:extLst>
                <a:ext uri="{FF2B5EF4-FFF2-40B4-BE49-F238E27FC236}">
                  <a16:creationId xmlns:a16="http://schemas.microsoft.com/office/drawing/2014/main" id="{7CF9C240-EC4C-FB71-EE2E-ACA2CBF7B0A0}"/>
                </a:ext>
              </a:extLst>
            </p:cNvPr>
            <p:cNvSpPr/>
            <p:nvPr/>
          </p:nvSpPr>
          <p:spPr>
            <a:xfrm>
              <a:off x="1087363" y="3787028"/>
              <a:ext cx="487376" cy="387953"/>
            </a:xfrm>
            <a:custGeom>
              <a:avLst/>
              <a:gdLst/>
              <a:ahLst/>
              <a:cxnLst/>
              <a:rect l="l" t="t" r="r" b="b"/>
              <a:pathLst>
                <a:path w="14917" h="11874" extrusionOk="0">
                  <a:moveTo>
                    <a:pt x="230" y="1"/>
                  </a:moveTo>
                  <a:cubicBezTo>
                    <a:pt x="96" y="1"/>
                    <a:pt x="0" y="107"/>
                    <a:pt x="0" y="309"/>
                  </a:cubicBezTo>
                  <a:lnTo>
                    <a:pt x="0" y="2938"/>
                  </a:lnTo>
                  <a:cubicBezTo>
                    <a:pt x="0" y="3223"/>
                    <a:pt x="190" y="3539"/>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400;p38">
              <a:extLst>
                <a:ext uri="{FF2B5EF4-FFF2-40B4-BE49-F238E27FC236}">
                  <a16:creationId xmlns:a16="http://schemas.microsoft.com/office/drawing/2014/main" id="{A9676DAB-1177-BAC0-AC7D-6711BECD87EB}"/>
                </a:ext>
              </a:extLst>
            </p:cNvPr>
            <p:cNvSpPr/>
            <p:nvPr/>
          </p:nvSpPr>
          <p:spPr>
            <a:xfrm>
              <a:off x="1111148" y="3824013"/>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401;p38">
              <a:extLst>
                <a:ext uri="{FF2B5EF4-FFF2-40B4-BE49-F238E27FC236}">
                  <a16:creationId xmlns:a16="http://schemas.microsoft.com/office/drawing/2014/main" id="{E10B45A1-01F1-7CE7-6FEC-4114E9FF0DA3}"/>
                </a:ext>
              </a:extLst>
            </p:cNvPr>
            <p:cNvSpPr/>
            <p:nvPr/>
          </p:nvSpPr>
          <p:spPr>
            <a:xfrm>
              <a:off x="1111148" y="3849890"/>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402;p38">
              <a:extLst>
                <a:ext uri="{FF2B5EF4-FFF2-40B4-BE49-F238E27FC236}">
                  <a16:creationId xmlns:a16="http://schemas.microsoft.com/office/drawing/2014/main" id="{D404B234-F922-D257-7BAC-1CB212FF3999}"/>
                </a:ext>
              </a:extLst>
            </p:cNvPr>
            <p:cNvSpPr/>
            <p:nvPr/>
          </p:nvSpPr>
          <p:spPr>
            <a:xfrm>
              <a:off x="1111148" y="3876779"/>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403;p38">
              <a:extLst>
                <a:ext uri="{FF2B5EF4-FFF2-40B4-BE49-F238E27FC236}">
                  <a16:creationId xmlns:a16="http://schemas.microsoft.com/office/drawing/2014/main" id="{259DFE7A-CA52-B194-1E0B-514DF226AB75}"/>
                </a:ext>
              </a:extLst>
            </p:cNvPr>
            <p:cNvSpPr/>
            <p:nvPr/>
          </p:nvSpPr>
          <p:spPr>
            <a:xfrm>
              <a:off x="1418466" y="402524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404;p38">
              <a:extLst>
                <a:ext uri="{FF2B5EF4-FFF2-40B4-BE49-F238E27FC236}">
                  <a16:creationId xmlns:a16="http://schemas.microsoft.com/office/drawing/2014/main" id="{2E487C36-48C3-8F35-CAF8-462732444C3C}"/>
                </a:ext>
              </a:extLst>
            </p:cNvPr>
            <p:cNvSpPr/>
            <p:nvPr/>
          </p:nvSpPr>
          <p:spPr>
            <a:xfrm>
              <a:off x="1468128" y="4053341"/>
              <a:ext cx="21760" cy="28131"/>
            </a:xfrm>
            <a:custGeom>
              <a:avLst/>
              <a:gdLst/>
              <a:ahLst/>
              <a:cxnLst/>
              <a:rect l="l" t="t" r="r" b="b"/>
              <a:pathLst>
                <a:path w="666" h="861" extrusionOk="0">
                  <a:moveTo>
                    <a:pt x="165" y="1"/>
                  </a:moveTo>
                  <a:cubicBezTo>
                    <a:pt x="63" y="1"/>
                    <a:pt x="0" y="78"/>
                    <a:pt x="0" y="234"/>
                  </a:cubicBezTo>
                  <a:cubicBezTo>
                    <a:pt x="0" y="455"/>
                    <a:pt x="127" y="709"/>
                    <a:pt x="317" y="804"/>
                  </a:cubicBezTo>
                  <a:cubicBezTo>
                    <a:pt x="375" y="842"/>
                    <a:pt x="430" y="860"/>
                    <a:pt x="479" y="860"/>
                  </a:cubicBezTo>
                  <a:cubicBezTo>
                    <a:pt x="589" y="860"/>
                    <a:pt x="666" y="768"/>
                    <a:pt x="666" y="614"/>
                  </a:cubicBezTo>
                  <a:cubicBezTo>
                    <a:pt x="666" y="424"/>
                    <a:pt x="507" y="139"/>
                    <a:pt x="317" y="44"/>
                  </a:cubicBezTo>
                  <a:cubicBezTo>
                    <a:pt x="260" y="15"/>
                    <a:pt x="209" y="1"/>
                    <a:pt x="16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405;p38">
              <a:extLst>
                <a:ext uri="{FF2B5EF4-FFF2-40B4-BE49-F238E27FC236}">
                  <a16:creationId xmlns:a16="http://schemas.microsoft.com/office/drawing/2014/main" id="{A1B7A138-B006-F023-BC11-AABD6A6CCAA0}"/>
                </a:ext>
              </a:extLst>
            </p:cNvPr>
            <p:cNvSpPr/>
            <p:nvPr/>
          </p:nvSpPr>
          <p:spPr>
            <a:xfrm>
              <a:off x="1514686" y="4081047"/>
              <a:ext cx="23818" cy="28066"/>
            </a:xfrm>
            <a:custGeom>
              <a:avLst/>
              <a:gdLst/>
              <a:ahLst/>
              <a:cxnLst/>
              <a:rect l="l" t="t" r="r" b="b"/>
              <a:pathLst>
                <a:path w="729" h="859" extrusionOk="0">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406;p38">
              <a:extLst>
                <a:ext uri="{FF2B5EF4-FFF2-40B4-BE49-F238E27FC236}">
                  <a16:creationId xmlns:a16="http://schemas.microsoft.com/office/drawing/2014/main" id="{23AC926F-7595-B18E-F609-694571A3ADBB}"/>
                </a:ext>
              </a:extLst>
            </p:cNvPr>
            <p:cNvSpPr/>
            <p:nvPr/>
          </p:nvSpPr>
          <p:spPr>
            <a:xfrm>
              <a:off x="1642991" y="2262071"/>
              <a:ext cx="472902" cy="2076207"/>
            </a:xfrm>
            <a:custGeom>
              <a:avLst/>
              <a:gdLst/>
              <a:ahLst/>
              <a:cxnLst/>
              <a:rect l="l" t="t" r="r" b="b"/>
              <a:pathLst>
                <a:path w="14474" h="63546" extrusionOk="0">
                  <a:moveTo>
                    <a:pt x="14185" y="0"/>
                  </a:moveTo>
                  <a:cubicBezTo>
                    <a:pt x="14112" y="0"/>
                    <a:pt x="14027" y="26"/>
                    <a:pt x="13935" y="81"/>
                  </a:cubicBezTo>
                  <a:lnTo>
                    <a:pt x="539" y="7777"/>
                  </a:lnTo>
                  <a:cubicBezTo>
                    <a:pt x="254" y="7967"/>
                    <a:pt x="1" y="8379"/>
                    <a:pt x="1" y="8727"/>
                  </a:cubicBezTo>
                  <a:lnTo>
                    <a:pt x="1" y="63546"/>
                  </a:lnTo>
                  <a:lnTo>
                    <a:pt x="14473" y="55185"/>
                  </a:lnTo>
                  <a:lnTo>
                    <a:pt x="14473" y="398"/>
                  </a:lnTo>
                  <a:cubicBezTo>
                    <a:pt x="14473" y="152"/>
                    <a:pt x="14362" y="0"/>
                    <a:pt x="1418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407;p38">
              <a:extLst>
                <a:ext uri="{FF2B5EF4-FFF2-40B4-BE49-F238E27FC236}">
                  <a16:creationId xmlns:a16="http://schemas.microsoft.com/office/drawing/2014/main" id="{446D9AB6-DE87-77E3-D5D9-599E8E12CE7C}"/>
                </a:ext>
              </a:extLst>
            </p:cNvPr>
            <p:cNvSpPr/>
            <p:nvPr/>
          </p:nvSpPr>
          <p:spPr>
            <a:xfrm>
              <a:off x="1658511" y="2288798"/>
              <a:ext cx="441863" cy="360574"/>
            </a:xfrm>
            <a:custGeom>
              <a:avLst/>
              <a:gdLst/>
              <a:ahLst/>
              <a:cxnLst/>
              <a:rect l="l" t="t" r="r" b="b"/>
              <a:pathLst>
                <a:path w="13524" h="11036" extrusionOk="0">
                  <a:moveTo>
                    <a:pt x="13294" y="0"/>
                  </a:moveTo>
                  <a:cubicBezTo>
                    <a:pt x="13238" y="0"/>
                    <a:pt x="13176" y="18"/>
                    <a:pt x="13112" y="55"/>
                  </a:cubicBezTo>
                  <a:lnTo>
                    <a:pt x="444" y="7371"/>
                  </a:lnTo>
                  <a:cubicBezTo>
                    <a:pt x="191" y="7497"/>
                    <a:pt x="1" y="7846"/>
                    <a:pt x="1" y="8099"/>
                  </a:cubicBezTo>
                  <a:lnTo>
                    <a:pt x="1" y="10728"/>
                  </a:lnTo>
                  <a:cubicBezTo>
                    <a:pt x="1" y="10929"/>
                    <a:pt x="96" y="11036"/>
                    <a:pt x="241" y="11036"/>
                  </a:cubicBezTo>
                  <a:cubicBezTo>
                    <a:pt x="301" y="11036"/>
                    <a:pt x="370" y="11018"/>
                    <a:pt x="444" y="10981"/>
                  </a:cubicBezTo>
                  <a:lnTo>
                    <a:pt x="13112" y="3665"/>
                  </a:lnTo>
                  <a:cubicBezTo>
                    <a:pt x="13333" y="3539"/>
                    <a:pt x="13523" y="3190"/>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408;p38">
              <a:extLst>
                <a:ext uri="{FF2B5EF4-FFF2-40B4-BE49-F238E27FC236}">
                  <a16:creationId xmlns:a16="http://schemas.microsoft.com/office/drawing/2014/main" id="{B9664361-10BD-4392-4481-247905AC80C3}"/>
                </a:ext>
              </a:extLst>
            </p:cNvPr>
            <p:cNvSpPr/>
            <p:nvPr/>
          </p:nvSpPr>
          <p:spPr>
            <a:xfrm>
              <a:off x="1658511" y="2426970"/>
              <a:ext cx="441863" cy="361064"/>
            </a:xfrm>
            <a:custGeom>
              <a:avLst/>
              <a:gdLst/>
              <a:ahLst/>
              <a:cxnLst/>
              <a:rect l="l" t="t" r="r" b="b"/>
              <a:pathLst>
                <a:path w="13524" h="11051" extrusionOk="0">
                  <a:moveTo>
                    <a:pt x="13297" y="1"/>
                  </a:moveTo>
                  <a:cubicBezTo>
                    <a:pt x="13241" y="1"/>
                    <a:pt x="13177" y="23"/>
                    <a:pt x="13112" y="70"/>
                  </a:cubicBezTo>
                  <a:lnTo>
                    <a:pt x="444" y="7354"/>
                  </a:lnTo>
                  <a:cubicBezTo>
                    <a:pt x="191" y="7512"/>
                    <a:pt x="1" y="7829"/>
                    <a:pt x="1" y="8114"/>
                  </a:cubicBezTo>
                  <a:lnTo>
                    <a:pt x="1" y="10742"/>
                  </a:lnTo>
                  <a:cubicBezTo>
                    <a:pt x="1" y="10944"/>
                    <a:pt x="96" y="11051"/>
                    <a:pt x="241" y="11051"/>
                  </a:cubicBezTo>
                  <a:cubicBezTo>
                    <a:pt x="301" y="11051"/>
                    <a:pt x="370" y="11033"/>
                    <a:pt x="444" y="10996"/>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409;p38">
              <a:extLst>
                <a:ext uri="{FF2B5EF4-FFF2-40B4-BE49-F238E27FC236}">
                  <a16:creationId xmlns:a16="http://schemas.microsoft.com/office/drawing/2014/main" id="{EF1209B6-20D6-F12B-1999-1356B98F2CE1}"/>
                </a:ext>
              </a:extLst>
            </p:cNvPr>
            <p:cNvSpPr/>
            <p:nvPr/>
          </p:nvSpPr>
          <p:spPr>
            <a:xfrm>
              <a:off x="1658511" y="2565240"/>
              <a:ext cx="441863" cy="361260"/>
            </a:xfrm>
            <a:custGeom>
              <a:avLst/>
              <a:gdLst/>
              <a:ahLst/>
              <a:cxnLst/>
              <a:rect l="l" t="t" r="r" b="b"/>
              <a:pathLst>
                <a:path w="13524" h="11057" extrusionOk="0">
                  <a:moveTo>
                    <a:pt x="13280" y="0"/>
                  </a:moveTo>
                  <a:cubicBezTo>
                    <a:pt x="13228" y="0"/>
                    <a:pt x="13171" y="16"/>
                    <a:pt x="13112" y="50"/>
                  </a:cubicBezTo>
                  <a:lnTo>
                    <a:pt x="444" y="7365"/>
                  </a:lnTo>
                  <a:cubicBezTo>
                    <a:pt x="191" y="7524"/>
                    <a:pt x="1" y="7840"/>
                    <a:pt x="1" y="8125"/>
                  </a:cubicBezTo>
                  <a:lnTo>
                    <a:pt x="1" y="10754"/>
                  </a:lnTo>
                  <a:cubicBezTo>
                    <a:pt x="1" y="10939"/>
                    <a:pt x="102" y="11057"/>
                    <a:pt x="256" y="11057"/>
                  </a:cubicBezTo>
                  <a:cubicBezTo>
                    <a:pt x="313" y="11057"/>
                    <a:pt x="376" y="11041"/>
                    <a:pt x="444" y="11007"/>
                  </a:cubicBezTo>
                  <a:lnTo>
                    <a:pt x="13112" y="3692"/>
                  </a:lnTo>
                  <a:cubicBezTo>
                    <a:pt x="13333" y="3533"/>
                    <a:pt x="13523" y="3217"/>
                    <a:pt x="13523" y="2932"/>
                  </a:cubicBezTo>
                  <a:lnTo>
                    <a:pt x="13523" y="303"/>
                  </a:lnTo>
                  <a:cubicBezTo>
                    <a:pt x="13523" y="118"/>
                    <a:pt x="13421"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410;p38">
              <a:extLst>
                <a:ext uri="{FF2B5EF4-FFF2-40B4-BE49-F238E27FC236}">
                  <a16:creationId xmlns:a16="http://schemas.microsoft.com/office/drawing/2014/main" id="{640C78F5-87B5-1422-1D26-DABAE611AFE8}"/>
                </a:ext>
              </a:extLst>
            </p:cNvPr>
            <p:cNvSpPr/>
            <p:nvPr/>
          </p:nvSpPr>
          <p:spPr>
            <a:xfrm>
              <a:off x="1658511" y="2703706"/>
              <a:ext cx="441863" cy="361064"/>
            </a:xfrm>
            <a:custGeom>
              <a:avLst/>
              <a:gdLst/>
              <a:ahLst/>
              <a:cxnLst/>
              <a:rect l="l" t="t" r="r" b="b"/>
              <a:pathLst>
                <a:path w="13524" h="11051" extrusionOk="0">
                  <a:moveTo>
                    <a:pt x="13294" y="0"/>
                  </a:moveTo>
                  <a:cubicBezTo>
                    <a:pt x="13238" y="0"/>
                    <a:pt x="13176" y="18"/>
                    <a:pt x="13112" y="55"/>
                  </a:cubicBezTo>
                  <a:lnTo>
                    <a:pt x="444" y="7371"/>
                  </a:lnTo>
                  <a:cubicBezTo>
                    <a:pt x="191" y="7498"/>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411;p38">
              <a:extLst>
                <a:ext uri="{FF2B5EF4-FFF2-40B4-BE49-F238E27FC236}">
                  <a16:creationId xmlns:a16="http://schemas.microsoft.com/office/drawing/2014/main" id="{F3656C87-87C5-7F83-85BC-61B402861CD9}"/>
                </a:ext>
              </a:extLst>
            </p:cNvPr>
            <p:cNvSpPr/>
            <p:nvPr/>
          </p:nvSpPr>
          <p:spPr>
            <a:xfrm>
              <a:off x="1658511" y="2842335"/>
              <a:ext cx="441863" cy="360606"/>
            </a:xfrm>
            <a:custGeom>
              <a:avLst/>
              <a:gdLst/>
              <a:ahLst/>
              <a:cxnLst/>
              <a:rect l="l" t="t" r="r" b="b"/>
              <a:pathLst>
                <a:path w="13524" h="11037" extrusionOk="0">
                  <a:moveTo>
                    <a:pt x="13294" y="1"/>
                  </a:moveTo>
                  <a:cubicBezTo>
                    <a:pt x="13238" y="1"/>
                    <a:pt x="13176" y="19"/>
                    <a:pt x="13112" y="56"/>
                  </a:cubicBezTo>
                  <a:lnTo>
                    <a:pt x="444" y="7372"/>
                  </a:lnTo>
                  <a:cubicBezTo>
                    <a:pt x="191" y="7498"/>
                    <a:pt x="1" y="7847"/>
                    <a:pt x="1" y="8100"/>
                  </a:cubicBezTo>
                  <a:lnTo>
                    <a:pt x="1" y="10728"/>
                  </a:lnTo>
                  <a:cubicBezTo>
                    <a:pt x="1" y="10930"/>
                    <a:pt x="96" y="11037"/>
                    <a:pt x="241" y="11037"/>
                  </a:cubicBezTo>
                  <a:cubicBezTo>
                    <a:pt x="301" y="11037"/>
                    <a:pt x="370" y="11019"/>
                    <a:pt x="444" y="10982"/>
                  </a:cubicBezTo>
                  <a:lnTo>
                    <a:pt x="13112" y="3666"/>
                  </a:lnTo>
                  <a:cubicBezTo>
                    <a:pt x="13333" y="3540"/>
                    <a:pt x="13523" y="3191"/>
                    <a:pt x="13523" y="2938"/>
                  </a:cubicBezTo>
                  <a:lnTo>
                    <a:pt x="13523" y="309"/>
                  </a:lnTo>
                  <a:cubicBezTo>
                    <a:pt x="13523" y="108"/>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412;p38">
              <a:extLst>
                <a:ext uri="{FF2B5EF4-FFF2-40B4-BE49-F238E27FC236}">
                  <a16:creationId xmlns:a16="http://schemas.microsoft.com/office/drawing/2014/main" id="{E9E1E6EE-7794-B712-747D-FED833A4AE94}"/>
                </a:ext>
              </a:extLst>
            </p:cNvPr>
            <p:cNvSpPr/>
            <p:nvPr/>
          </p:nvSpPr>
          <p:spPr>
            <a:xfrm>
              <a:off x="1658511" y="2980540"/>
              <a:ext cx="441863" cy="361064"/>
            </a:xfrm>
            <a:custGeom>
              <a:avLst/>
              <a:gdLst/>
              <a:ahLst/>
              <a:cxnLst/>
              <a:rect l="l" t="t" r="r" b="b"/>
              <a:pathLst>
                <a:path w="13524" h="11051" extrusionOk="0">
                  <a:moveTo>
                    <a:pt x="13297" y="1"/>
                  </a:moveTo>
                  <a:cubicBezTo>
                    <a:pt x="13241" y="1"/>
                    <a:pt x="13177" y="23"/>
                    <a:pt x="13112" y="70"/>
                  </a:cubicBezTo>
                  <a:lnTo>
                    <a:pt x="444" y="7353"/>
                  </a:lnTo>
                  <a:cubicBezTo>
                    <a:pt x="191" y="7512"/>
                    <a:pt x="1" y="7829"/>
                    <a:pt x="1" y="8114"/>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413;p38">
              <a:extLst>
                <a:ext uri="{FF2B5EF4-FFF2-40B4-BE49-F238E27FC236}">
                  <a16:creationId xmlns:a16="http://schemas.microsoft.com/office/drawing/2014/main" id="{99C755AE-2111-C5F5-DA28-33C5C86E1F46}"/>
                </a:ext>
              </a:extLst>
            </p:cNvPr>
            <p:cNvSpPr/>
            <p:nvPr/>
          </p:nvSpPr>
          <p:spPr>
            <a:xfrm>
              <a:off x="1658511" y="3118777"/>
              <a:ext cx="441863" cy="361293"/>
            </a:xfrm>
            <a:custGeom>
              <a:avLst/>
              <a:gdLst/>
              <a:ahLst/>
              <a:cxnLst/>
              <a:rect l="l" t="t" r="r" b="b"/>
              <a:pathLst>
                <a:path w="13524" h="11058" extrusionOk="0">
                  <a:moveTo>
                    <a:pt x="13280" y="1"/>
                  </a:moveTo>
                  <a:cubicBezTo>
                    <a:pt x="13228" y="1"/>
                    <a:pt x="13171" y="17"/>
                    <a:pt x="13112" y="51"/>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3"/>
                  </a:lnTo>
                  <a:cubicBezTo>
                    <a:pt x="13333" y="3534"/>
                    <a:pt x="13523" y="3218"/>
                    <a:pt x="13523" y="2932"/>
                  </a:cubicBezTo>
                  <a:lnTo>
                    <a:pt x="13523" y="304"/>
                  </a:lnTo>
                  <a:cubicBezTo>
                    <a:pt x="13523" y="119"/>
                    <a:pt x="13421" y="1"/>
                    <a:pt x="1328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414;p38">
              <a:extLst>
                <a:ext uri="{FF2B5EF4-FFF2-40B4-BE49-F238E27FC236}">
                  <a16:creationId xmlns:a16="http://schemas.microsoft.com/office/drawing/2014/main" id="{60F7E312-138F-6748-00F8-4A100A28C55D}"/>
                </a:ext>
              </a:extLst>
            </p:cNvPr>
            <p:cNvSpPr/>
            <p:nvPr/>
          </p:nvSpPr>
          <p:spPr>
            <a:xfrm>
              <a:off x="1658511" y="3257276"/>
              <a:ext cx="441863" cy="361031"/>
            </a:xfrm>
            <a:custGeom>
              <a:avLst/>
              <a:gdLst/>
              <a:ahLst/>
              <a:cxnLst/>
              <a:rect l="l" t="t" r="r" b="b"/>
              <a:pathLst>
                <a:path w="13524" h="11050" extrusionOk="0">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415;p38">
              <a:extLst>
                <a:ext uri="{FF2B5EF4-FFF2-40B4-BE49-F238E27FC236}">
                  <a16:creationId xmlns:a16="http://schemas.microsoft.com/office/drawing/2014/main" id="{C71971D8-0AE7-AE96-126A-89992ECEFEC7}"/>
                </a:ext>
              </a:extLst>
            </p:cNvPr>
            <p:cNvSpPr/>
            <p:nvPr/>
          </p:nvSpPr>
          <p:spPr>
            <a:xfrm>
              <a:off x="1658511" y="3395905"/>
              <a:ext cx="441863" cy="360606"/>
            </a:xfrm>
            <a:custGeom>
              <a:avLst/>
              <a:gdLst/>
              <a:ahLst/>
              <a:cxnLst/>
              <a:rect l="l" t="t" r="r" b="b"/>
              <a:pathLst>
                <a:path w="13524" h="11037" extrusionOk="0">
                  <a:moveTo>
                    <a:pt x="13294" y="1"/>
                  </a:moveTo>
                  <a:cubicBezTo>
                    <a:pt x="13238" y="1"/>
                    <a:pt x="13176" y="19"/>
                    <a:pt x="13112" y="56"/>
                  </a:cubicBezTo>
                  <a:lnTo>
                    <a:pt x="444" y="7371"/>
                  </a:lnTo>
                  <a:cubicBezTo>
                    <a:pt x="191" y="7498"/>
                    <a:pt x="1" y="7846"/>
                    <a:pt x="1" y="8100"/>
                  </a:cubicBezTo>
                  <a:lnTo>
                    <a:pt x="1" y="10728"/>
                  </a:lnTo>
                  <a:cubicBezTo>
                    <a:pt x="1" y="10930"/>
                    <a:pt x="96" y="11037"/>
                    <a:pt x="241" y="11037"/>
                  </a:cubicBezTo>
                  <a:cubicBezTo>
                    <a:pt x="301" y="11037"/>
                    <a:pt x="370" y="11019"/>
                    <a:pt x="444" y="10982"/>
                  </a:cubicBezTo>
                  <a:lnTo>
                    <a:pt x="13112" y="3666"/>
                  </a:lnTo>
                  <a:cubicBezTo>
                    <a:pt x="13333" y="3539"/>
                    <a:pt x="13523" y="3191"/>
                    <a:pt x="13523" y="2938"/>
                  </a:cubicBezTo>
                  <a:lnTo>
                    <a:pt x="13523" y="309"/>
                  </a:lnTo>
                  <a:cubicBezTo>
                    <a:pt x="13523"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416;p38">
              <a:extLst>
                <a:ext uri="{FF2B5EF4-FFF2-40B4-BE49-F238E27FC236}">
                  <a16:creationId xmlns:a16="http://schemas.microsoft.com/office/drawing/2014/main" id="{72A1B7B4-E4E2-8513-6E3B-D8F1165803F1}"/>
                </a:ext>
              </a:extLst>
            </p:cNvPr>
            <p:cNvSpPr/>
            <p:nvPr/>
          </p:nvSpPr>
          <p:spPr>
            <a:xfrm>
              <a:off x="1658511" y="3534110"/>
              <a:ext cx="441863" cy="361064"/>
            </a:xfrm>
            <a:custGeom>
              <a:avLst/>
              <a:gdLst/>
              <a:ahLst/>
              <a:cxnLst/>
              <a:rect l="l" t="t" r="r" b="b"/>
              <a:pathLst>
                <a:path w="13524" h="11051" extrusionOk="0">
                  <a:moveTo>
                    <a:pt x="13297" y="1"/>
                  </a:moveTo>
                  <a:cubicBezTo>
                    <a:pt x="13241" y="1"/>
                    <a:pt x="13177" y="22"/>
                    <a:pt x="13112" y="70"/>
                  </a:cubicBezTo>
                  <a:lnTo>
                    <a:pt x="444" y="7353"/>
                  </a:lnTo>
                  <a:cubicBezTo>
                    <a:pt x="191" y="7512"/>
                    <a:pt x="1" y="7828"/>
                    <a:pt x="1" y="8113"/>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417;p38">
              <a:extLst>
                <a:ext uri="{FF2B5EF4-FFF2-40B4-BE49-F238E27FC236}">
                  <a16:creationId xmlns:a16="http://schemas.microsoft.com/office/drawing/2014/main" id="{DBA8AB89-0A85-86F6-1324-5BED17FB817C}"/>
                </a:ext>
              </a:extLst>
            </p:cNvPr>
            <p:cNvSpPr/>
            <p:nvPr/>
          </p:nvSpPr>
          <p:spPr>
            <a:xfrm>
              <a:off x="1658511" y="3672347"/>
              <a:ext cx="441863" cy="361293"/>
            </a:xfrm>
            <a:custGeom>
              <a:avLst/>
              <a:gdLst/>
              <a:ahLst/>
              <a:cxnLst/>
              <a:rect l="l" t="t" r="r" b="b"/>
              <a:pathLst>
                <a:path w="13524" h="11058" extrusionOk="0">
                  <a:moveTo>
                    <a:pt x="13280" y="1"/>
                  </a:moveTo>
                  <a:cubicBezTo>
                    <a:pt x="13228" y="1"/>
                    <a:pt x="13171" y="17"/>
                    <a:pt x="13112" y="50"/>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2"/>
                  </a:lnTo>
                  <a:cubicBezTo>
                    <a:pt x="13333" y="3534"/>
                    <a:pt x="13523" y="3217"/>
                    <a:pt x="13523" y="2932"/>
                  </a:cubicBezTo>
                  <a:lnTo>
                    <a:pt x="13523" y="304"/>
                  </a:lnTo>
                  <a:cubicBezTo>
                    <a:pt x="13523" y="118"/>
                    <a:pt x="13421" y="1"/>
                    <a:pt x="1328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418;p38">
              <a:extLst>
                <a:ext uri="{FF2B5EF4-FFF2-40B4-BE49-F238E27FC236}">
                  <a16:creationId xmlns:a16="http://schemas.microsoft.com/office/drawing/2014/main" id="{A8997039-DE90-9B70-A2EB-F024F8EA4CC0}"/>
                </a:ext>
              </a:extLst>
            </p:cNvPr>
            <p:cNvSpPr/>
            <p:nvPr/>
          </p:nvSpPr>
          <p:spPr>
            <a:xfrm>
              <a:off x="1658511" y="3810846"/>
              <a:ext cx="441863" cy="361031"/>
            </a:xfrm>
            <a:custGeom>
              <a:avLst/>
              <a:gdLst/>
              <a:ahLst/>
              <a:cxnLst/>
              <a:rect l="l" t="t" r="r" b="b"/>
              <a:pathLst>
                <a:path w="13524" h="11050" extrusionOk="0">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8"/>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419;p38">
              <a:extLst>
                <a:ext uri="{FF2B5EF4-FFF2-40B4-BE49-F238E27FC236}">
                  <a16:creationId xmlns:a16="http://schemas.microsoft.com/office/drawing/2014/main" id="{BEC9E603-2F3B-6162-3C06-1DB96BC50FCE}"/>
                </a:ext>
              </a:extLst>
            </p:cNvPr>
            <p:cNvSpPr/>
            <p:nvPr/>
          </p:nvSpPr>
          <p:spPr>
            <a:xfrm>
              <a:off x="1047012" y="1828083"/>
              <a:ext cx="1090608" cy="633258"/>
            </a:xfrm>
            <a:custGeom>
              <a:avLst/>
              <a:gdLst/>
              <a:ahLst/>
              <a:cxnLst/>
              <a:rect l="l" t="t" r="r" b="b"/>
              <a:pathLst>
                <a:path w="33380" h="19382" extrusionOk="0">
                  <a:moveTo>
                    <a:pt x="16151" y="0"/>
                  </a:moveTo>
                  <a:lnTo>
                    <a:pt x="0" y="9342"/>
                  </a:lnTo>
                  <a:lnTo>
                    <a:pt x="17386" y="19382"/>
                  </a:lnTo>
                  <a:lnTo>
                    <a:pt x="33379" y="10134"/>
                  </a:lnTo>
                  <a:lnTo>
                    <a:pt x="1615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420;p38">
              <a:extLst>
                <a:ext uri="{FF2B5EF4-FFF2-40B4-BE49-F238E27FC236}">
                  <a16:creationId xmlns:a16="http://schemas.microsoft.com/office/drawing/2014/main" id="{4906B6DF-8714-7113-9FAC-FB11D7708A42}"/>
                </a:ext>
              </a:extLst>
            </p:cNvPr>
            <p:cNvSpPr/>
            <p:nvPr/>
          </p:nvSpPr>
          <p:spPr>
            <a:xfrm>
              <a:off x="1220830" y="1949134"/>
              <a:ext cx="533934" cy="429447"/>
            </a:xfrm>
            <a:custGeom>
              <a:avLst/>
              <a:gdLst/>
              <a:ahLst/>
              <a:cxnLst/>
              <a:rect l="l" t="t" r="r" b="b"/>
              <a:pathLst>
                <a:path w="16342" h="13144" extrusionOk="0">
                  <a:moveTo>
                    <a:pt x="10230" y="0"/>
                  </a:moveTo>
                  <a:lnTo>
                    <a:pt x="1" y="5891"/>
                  </a:lnTo>
                  <a:lnTo>
                    <a:pt x="12510" y="13143"/>
                  </a:lnTo>
                  <a:lnTo>
                    <a:pt x="12510" y="11845"/>
                  </a:lnTo>
                  <a:lnTo>
                    <a:pt x="16342" y="3516"/>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421;p38">
              <a:extLst>
                <a:ext uri="{FF2B5EF4-FFF2-40B4-BE49-F238E27FC236}">
                  <a16:creationId xmlns:a16="http://schemas.microsoft.com/office/drawing/2014/main" id="{2BAA2039-F708-6D36-1158-A8208B140636}"/>
                </a:ext>
              </a:extLst>
            </p:cNvPr>
            <p:cNvSpPr/>
            <p:nvPr/>
          </p:nvSpPr>
          <p:spPr>
            <a:xfrm>
              <a:off x="1220830" y="2099166"/>
              <a:ext cx="74526" cy="64169"/>
            </a:xfrm>
            <a:custGeom>
              <a:avLst/>
              <a:gdLst/>
              <a:ahLst/>
              <a:cxnLst/>
              <a:rect l="l" t="t" r="r" b="b"/>
              <a:pathLst>
                <a:path w="2281" h="1964" extrusionOk="0">
                  <a:moveTo>
                    <a:pt x="1" y="0"/>
                  </a:moveTo>
                  <a:lnTo>
                    <a:pt x="1" y="1299"/>
                  </a:lnTo>
                  <a:lnTo>
                    <a:pt x="2091" y="1964"/>
                  </a:lnTo>
                  <a:lnTo>
                    <a:pt x="2281" y="855"/>
                  </a:lnTo>
                  <a:lnTo>
                    <a:pt x="1711" y="6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422;p38">
              <a:extLst>
                <a:ext uri="{FF2B5EF4-FFF2-40B4-BE49-F238E27FC236}">
                  <a16:creationId xmlns:a16="http://schemas.microsoft.com/office/drawing/2014/main" id="{6A2B2F47-CE3F-DCBC-C748-D99406BA20D0}"/>
                </a:ext>
              </a:extLst>
            </p:cNvPr>
            <p:cNvSpPr/>
            <p:nvPr/>
          </p:nvSpPr>
          <p:spPr>
            <a:xfrm>
              <a:off x="1629530" y="2063978"/>
              <a:ext cx="335285" cy="314604"/>
            </a:xfrm>
            <a:custGeom>
              <a:avLst/>
              <a:gdLst/>
              <a:ahLst/>
              <a:cxnLst/>
              <a:rect l="l" t="t" r="r" b="b"/>
              <a:pathLst>
                <a:path w="10262" h="9629" extrusionOk="0">
                  <a:moveTo>
                    <a:pt x="3833" y="1"/>
                  </a:moveTo>
                  <a:lnTo>
                    <a:pt x="1" y="8330"/>
                  </a:lnTo>
                  <a:lnTo>
                    <a:pt x="1" y="9628"/>
                  </a:lnTo>
                  <a:lnTo>
                    <a:pt x="10262" y="3738"/>
                  </a:lnTo>
                  <a:lnTo>
                    <a:pt x="8678" y="2819"/>
                  </a:lnTo>
                  <a:lnTo>
                    <a:pt x="3833"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423;p38">
              <a:extLst>
                <a:ext uri="{FF2B5EF4-FFF2-40B4-BE49-F238E27FC236}">
                  <a16:creationId xmlns:a16="http://schemas.microsoft.com/office/drawing/2014/main" id="{626699C3-2BD2-9261-DA7F-43EC665FA91C}"/>
                </a:ext>
              </a:extLst>
            </p:cNvPr>
            <p:cNvSpPr/>
            <p:nvPr/>
          </p:nvSpPr>
          <p:spPr>
            <a:xfrm>
              <a:off x="1803380" y="2140562"/>
              <a:ext cx="161435" cy="111773"/>
            </a:xfrm>
            <a:custGeom>
              <a:avLst/>
              <a:gdLst/>
              <a:ahLst/>
              <a:cxnLst/>
              <a:rect l="l" t="t" r="r" b="b"/>
              <a:pathLst>
                <a:path w="4941" h="3421" extrusionOk="0">
                  <a:moveTo>
                    <a:pt x="1172" y="0"/>
                  </a:moveTo>
                  <a:lnTo>
                    <a:pt x="0" y="3420"/>
                  </a:lnTo>
                  <a:lnTo>
                    <a:pt x="4941" y="1394"/>
                  </a:lnTo>
                  <a:lnTo>
                    <a:pt x="4941" y="95"/>
                  </a:lnTo>
                  <a:lnTo>
                    <a:pt x="117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424;p38">
              <a:extLst>
                <a:ext uri="{FF2B5EF4-FFF2-40B4-BE49-F238E27FC236}">
                  <a16:creationId xmlns:a16="http://schemas.microsoft.com/office/drawing/2014/main" id="{130AFA1E-6052-91BD-403D-E0EA08E07FBF}"/>
                </a:ext>
              </a:extLst>
            </p:cNvPr>
            <p:cNvSpPr/>
            <p:nvPr/>
          </p:nvSpPr>
          <p:spPr>
            <a:xfrm>
              <a:off x="1220830" y="1905680"/>
              <a:ext cx="743985" cy="430460"/>
            </a:xfrm>
            <a:custGeom>
              <a:avLst/>
              <a:gdLst/>
              <a:ahLst/>
              <a:cxnLst/>
              <a:rect l="l" t="t" r="r" b="b"/>
              <a:pathLst>
                <a:path w="22771" h="13175" extrusionOk="0">
                  <a:moveTo>
                    <a:pt x="10230" y="0"/>
                  </a:moveTo>
                  <a:lnTo>
                    <a:pt x="1" y="5922"/>
                  </a:lnTo>
                  <a:lnTo>
                    <a:pt x="12510" y="13175"/>
                  </a:lnTo>
                  <a:lnTo>
                    <a:pt x="22771" y="7284"/>
                  </a:lnTo>
                  <a:lnTo>
                    <a:pt x="102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425;p38">
              <a:extLst>
                <a:ext uri="{FF2B5EF4-FFF2-40B4-BE49-F238E27FC236}">
                  <a16:creationId xmlns:a16="http://schemas.microsoft.com/office/drawing/2014/main" id="{4BA743CA-5256-8054-3C8D-D07BDE03001C}"/>
                </a:ext>
              </a:extLst>
            </p:cNvPr>
            <p:cNvSpPr/>
            <p:nvPr/>
          </p:nvSpPr>
          <p:spPr>
            <a:xfrm>
              <a:off x="1410167" y="2014316"/>
              <a:ext cx="182149" cy="56948"/>
            </a:xfrm>
            <a:custGeom>
              <a:avLst/>
              <a:gdLst/>
              <a:ahLst/>
              <a:cxnLst/>
              <a:rect l="l" t="t" r="r" b="b"/>
              <a:pathLst>
                <a:path w="5575" h="1743" extrusionOk="0">
                  <a:moveTo>
                    <a:pt x="2792" y="1"/>
                  </a:moveTo>
                  <a:cubicBezTo>
                    <a:pt x="2099" y="1"/>
                    <a:pt x="1410" y="159"/>
                    <a:pt x="888" y="476"/>
                  </a:cubicBezTo>
                  <a:cubicBezTo>
                    <a:pt x="254" y="824"/>
                    <a:pt x="1" y="1267"/>
                    <a:pt x="96" y="1742"/>
                  </a:cubicBezTo>
                  <a:cubicBezTo>
                    <a:pt x="159" y="1394"/>
                    <a:pt x="413" y="1046"/>
                    <a:pt x="888" y="792"/>
                  </a:cubicBezTo>
                  <a:cubicBezTo>
                    <a:pt x="1410" y="491"/>
                    <a:pt x="2107" y="341"/>
                    <a:pt x="2804" y="341"/>
                  </a:cubicBezTo>
                  <a:cubicBezTo>
                    <a:pt x="3500" y="341"/>
                    <a:pt x="4197" y="491"/>
                    <a:pt x="4720" y="792"/>
                  </a:cubicBezTo>
                  <a:cubicBezTo>
                    <a:pt x="5195" y="1046"/>
                    <a:pt x="5448" y="1394"/>
                    <a:pt x="5511" y="1742"/>
                  </a:cubicBezTo>
                  <a:cubicBezTo>
                    <a:pt x="5575" y="1267"/>
                    <a:pt x="5321" y="824"/>
                    <a:pt x="4720" y="476"/>
                  </a:cubicBezTo>
                  <a:cubicBezTo>
                    <a:pt x="4181" y="159"/>
                    <a:pt x="3485" y="1"/>
                    <a:pt x="2792"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426;p38">
              <a:extLst>
                <a:ext uri="{FF2B5EF4-FFF2-40B4-BE49-F238E27FC236}">
                  <a16:creationId xmlns:a16="http://schemas.microsoft.com/office/drawing/2014/main" id="{3D66888F-7F4A-CD1D-A73E-8038FF756D0C}"/>
                </a:ext>
              </a:extLst>
            </p:cNvPr>
            <p:cNvSpPr/>
            <p:nvPr/>
          </p:nvSpPr>
          <p:spPr>
            <a:xfrm>
              <a:off x="1413271" y="2025457"/>
              <a:ext cx="176987" cy="91581"/>
            </a:xfrm>
            <a:custGeom>
              <a:avLst/>
              <a:gdLst/>
              <a:ahLst/>
              <a:cxnLst/>
              <a:rect l="l" t="t" r="r" b="b"/>
              <a:pathLst>
                <a:path w="5417" h="2803" extrusionOk="0">
                  <a:moveTo>
                    <a:pt x="2697" y="0"/>
                  </a:moveTo>
                  <a:cubicBezTo>
                    <a:pt x="2004" y="0"/>
                    <a:pt x="1315" y="150"/>
                    <a:pt x="793" y="451"/>
                  </a:cubicBezTo>
                  <a:cubicBezTo>
                    <a:pt x="318" y="705"/>
                    <a:pt x="64" y="1053"/>
                    <a:pt x="1" y="1401"/>
                  </a:cubicBezTo>
                  <a:cubicBezTo>
                    <a:pt x="64" y="1750"/>
                    <a:pt x="318" y="2066"/>
                    <a:pt x="793" y="2351"/>
                  </a:cubicBezTo>
                  <a:cubicBezTo>
                    <a:pt x="1315" y="2652"/>
                    <a:pt x="2012" y="2803"/>
                    <a:pt x="2709" y="2803"/>
                  </a:cubicBezTo>
                  <a:cubicBezTo>
                    <a:pt x="3405" y="2803"/>
                    <a:pt x="4102" y="2652"/>
                    <a:pt x="4625" y="2351"/>
                  </a:cubicBezTo>
                  <a:cubicBezTo>
                    <a:pt x="5100" y="2066"/>
                    <a:pt x="5353" y="1750"/>
                    <a:pt x="5416" y="1401"/>
                  </a:cubicBezTo>
                  <a:cubicBezTo>
                    <a:pt x="5353" y="1053"/>
                    <a:pt x="5100" y="705"/>
                    <a:pt x="4625" y="451"/>
                  </a:cubicBezTo>
                  <a:cubicBezTo>
                    <a:pt x="4086" y="150"/>
                    <a:pt x="3390" y="0"/>
                    <a:pt x="2697"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427;p38">
              <a:extLst>
                <a:ext uri="{FF2B5EF4-FFF2-40B4-BE49-F238E27FC236}">
                  <a16:creationId xmlns:a16="http://schemas.microsoft.com/office/drawing/2014/main" id="{0B7B6E9C-F059-6C4B-C574-3D853C003B1B}"/>
                </a:ext>
              </a:extLst>
            </p:cNvPr>
            <p:cNvSpPr/>
            <p:nvPr/>
          </p:nvSpPr>
          <p:spPr>
            <a:xfrm>
              <a:off x="1348089" y="2074335"/>
              <a:ext cx="141799" cy="81779"/>
            </a:xfrm>
            <a:custGeom>
              <a:avLst/>
              <a:gdLst/>
              <a:ahLst/>
              <a:cxnLst/>
              <a:rect l="l" t="t" r="r" b="b"/>
              <a:pathLst>
                <a:path w="4340" h="2503" extrusionOk="0">
                  <a:moveTo>
                    <a:pt x="349" y="0"/>
                  </a:moveTo>
                  <a:lnTo>
                    <a:pt x="1" y="222"/>
                  </a:lnTo>
                  <a:lnTo>
                    <a:pt x="3991" y="2502"/>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428;p38">
              <a:extLst>
                <a:ext uri="{FF2B5EF4-FFF2-40B4-BE49-F238E27FC236}">
                  <a16:creationId xmlns:a16="http://schemas.microsoft.com/office/drawing/2014/main" id="{0A865F23-CB10-3AAC-A317-C5BA104A61C1}"/>
                </a:ext>
              </a:extLst>
            </p:cNvPr>
            <p:cNvSpPr/>
            <p:nvPr/>
          </p:nvSpPr>
          <p:spPr>
            <a:xfrm>
              <a:off x="1325349" y="2087796"/>
              <a:ext cx="141766" cy="81747"/>
            </a:xfrm>
            <a:custGeom>
              <a:avLst/>
              <a:gdLst/>
              <a:ahLst/>
              <a:cxnLst/>
              <a:rect l="l" t="t" r="r" b="b"/>
              <a:pathLst>
                <a:path w="4339" h="2502" extrusionOk="0">
                  <a:moveTo>
                    <a:pt x="348" y="0"/>
                  </a:moveTo>
                  <a:lnTo>
                    <a:pt x="0" y="190"/>
                  </a:lnTo>
                  <a:lnTo>
                    <a:pt x="3990" y="2502"/>
                  </a:lnTo>
                  <a:lnTo>
                    <a:pt x="4339" y="2280"/>
                  </a:lnTo>
                  <a:lnTo>
                    <a:pt x="348"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429;p38">
              <a:extLst>
                <a:ext uri="{FF2B5EF4-FFF2-40B4-BE49-F238E27FC236}">
                  <a16:creationId xmlns:a16="http://schemas.microsoft.com/office/drawing/2014/main" id="{01977B60-3E61-117B-638F-4C273CA3BA7B}"/>
                </a:ext>
              </a:extLst>
            </p:cNvPr>
            <p:cNvSpPr/>
            <p:nvPr/>
          </p:nvSpPr>
          <p:spPr>
            <a:xfrm>
              <a:off x="1302576" y="2100212"/>
              <a:ext cx="141799" cy="82792"/>
            </a:xfrm>
            <a:custGeom>
              <a:avLst/>
              <a:gdLst/>
              <a:ahLst/>
              <a:cxnLst/>
              <a:rect l="l" t="t" r="r" b="b"/>
              <a:pathLst>
                <a:path w="4340" h="2534" extrusionOk="0">
                  <a:moveTo>
                    <a:pt x="349" y="0"/>
                  </a:moveTo>
                  <a:lnTo>
                    <a:pt x="0" y="222"/>
                  </a:lnTo>
                  <a:lnTo>
                    <a:pt x="3959"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430;p38">
              <a:extLst>
                <a:ext uri="{FF2B5EF4-FFF2-40B4-BE49-F238E27FC236}">
                  <a16:creationId xmlns:a16="http://schemas.microsoft.com/office/drawing/2014/main" id="{B224F918-B8A5-9475-0852-D98B08E144F7}"/>
                </a:ext>
              </a:extLst>
            </p:cNvPr>
            <p:cNvSpPr/>
            <p:nvPr/>
          </p:nvSpPr>
          <p:spPr>
            <a:xfrm>
              <a:off x="1556082" y="1949134"/>
              <a:ext cx="142811" cy="81779"/>
            </a:xfrm>
            <a:custGeom>
              <a:avLst/>
              <a:gdLst/>
              <a:ahLst/>
              <a:cxnLst/>
              <a:rect l="l" t="t" r="r" b="b"/>
              <a:pathLst>
                <a:path w="4371" h="2503" extrusionOk="0">
                  <a:moveTo>
                    <a:pt x="380" y="0"/>
                  </a:moveTo>
                  <a:lnTo>
                    <a:pt x="0" y="190"/>
                  </a:lnTo>
                  <a:lnTo>
                    <a:pt x="3991" y="2502"/>
                  </a:lnTo>
                  <a:lnTo>
                    <a:pt x="4371" y="2281"/>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431;p38">
              <a:extLst>
                <a:ext uri="{FF2B5EF4-FFF2-40B4-BE49-F238E27FC236}">
                  <a16:creationId xmlns:a16="http://schemas.microsoft.com/office/drawing/2014/main" id="{DDD719BF-F0E3-6509-B53F-454898F9B20B}"/>
                </a:ext>
              </a:extLst>
            </p:cNvPr>
            <p:cNvSpPr/>
            <p:nvPr/>
          </p:nvSpPr>
          <p:spPr>
            <a:xfrm>
              <a:off x="1533310" y="1961550"/>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432;p38">
              <a:extLst>
                <a:ext uri="{FF2B5EF4-FFF2-40B4-BE49-F238E27FC236}">
                  <a16:creationId xmlns:a16="http://schemas.microsoft.com/office/drawing/2014/main" id="{F2D02B47-4D87-1F8D-6B08-9E547250658B}"/>
                </a:ext>
              </a:extLst>
            </p:cNvPr>
            <p:cNvSpPr/>
            <p:nvPr/>
          </p:nvSpPr>
          <p:spPr>
            <a:xfrm>
              <a:off x="1510537" y="1975011"/>
              <a:ext cx="142844" cy="81747"/>
            </a:xfrm>
            <a:custGeom>
              <a:avLst/>
              <a:gdLst/>
              <a:ahLst/>
              <a:cxnLst/>
              <a:rect l="l" t="t" r="r" b="b"/>
              <a:pathLst>
                <a:path w="4372" h="2502" extrusionOk="0">
                  <a:moveTo>
                    <a:pt x="381" y="0"/>
                  </a:moveTo>
                  <a:lnTo>
                    <a:pt x="1"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433;p38">
              <a:extLst>
                <a:ext uri="{FF2B5EF4-FFF2-40B4-BE49-F238E27FC236}">
                  <a16:creationId xmlns:a16="http://schemas.microsoft.com/office/drawing/2014/main" id="{9833FAA3-1EBF-5C14-F958-1918C7CAD1DC}"/>
                </a:ext>
              </a:extLst>
            </p:cNvPr>
            <p:cNvSpPr/>
            <p:nvPr/>
          </p:nvSpPr>
          <p:spPr>
            <a:xfrm>
              <a:off x="1598491" y="2122691"/>
              <a:ext cx="182149" cy="57210"/>
            </a:xfrm>
            <a:custGeom>
              <a:avLst/>
              <a:gdLst/>
              <a:ahLst/>
              <a:cxnLst/>
              <a:rect l="l" t="t" r="r" b="b"/>
              <a:pathLst>
                <a:path w="5575" h="1751" extrusionOk="0">
                  <a:moveTo>
                    <a:pt x="2788" y="1"/>
                  </a:moveTo>
                  <a:cubicBezTo>
                    <a:pt x="2091" y="1"/>
                    <a:pt x="1394" y="151"/>
                    <a:pt x="856" y="452"/>
                  </a:cubicBezTo>
                  <a:cubicBezTo>
                    <a:pt x="254" y="801"/>
                    <a:pt x="1" y="1276"/>
                    <a:pt x="96" y="1751"/>
                  </a:cubicBezTo>
                  <a:cubicBezTo>
                    <a:pt x="159" y="1402"/>
                    <a:pt x="412" y="1054"/>
                    <a:pt x="856" y="801"/>
                  </a:cubicBezTo>
                  <a:cubicBezTo>
                    <a:pt x="1394" y="484"/>
                    <a:pt x="2091" y="325"/>
                    <a:pt x="2788" y="325"/>
                  </a:cubicBezTo>
                  <a:cubicBezTo>
                    <a:pt x="3484" y="325"/>
                    <a:pt x="4181" y="484"/>
                    <a:pt x="4719" y="801"/>
                  </a:cubicBezTo>
                  <a:cubicBezTo>
                    <a:pt x="5163" y="1054"/>
                    <a:pt x="5448" y="1402"/>
                    <a:pt x="5511" y="1751"/>
                  </a:cubicBezTo>
                  <a:cubicBezTo>
                    <a:pt x="5575" y="1276"/>
                    <a:pt x="5321" y="801"/>
                    <a:pt x="4719" y="452"/>
                  </a:cubicBezTo>
                  <a:cubicBezTo>
                    <a:pt x="4181" y="151"/>
                    <a:pt x="3484" y="1"/>
                    <a:pt x="278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434;p38">
              <a:extLst>
                <a:ext uri="{FF2B5EF4-FFF2-40B4-BE49-F238E27FC236}">
                  <a16:creationId xmlns:a16="http://schemas.microsoft.com/office/drawing/2014/main" id="{1C89CCE3-A76C-BBC7-ECCE-D1D72BC4313E}"/>
                </a:ext>
              </a:extLst>
            </p:cNvPr>
            <p:cNvSpPr/>
            <p:nvPr/>
          </p:nvSpPr>
          <p:spPr>
            <a:xfrm>
              <a:off x="1601595" y="2133309"/>
              <a:ext cx="176987" cy="92136"/>
            </a:xfrm>
            <a:custGeom>
              <a:avLst/>
              <a:gdLst/>
              <a:ahLst/>
              <a:cxnLst/>
              <a:rect l="l" t="t" r="r" b="b"/>
              <a:pathLst>
                <a:path w="5417" h="2820" extrusionOk="0">
                  <a:moveTo>
                    <a:pt x="2693" y="0"/>
                  </a:moveTo>
                  <a:cubicBezTo>
                    <a:pt x="1996" y="0"/>
                    <a:pt x="1299" y="159"/>
                    <a:pt x="761" y="476"/>
                  </a:cubicBezTo>
                  <a:cubicBezTo>
                    <a:pt x="317" y="729"/>
                    <a:pt x="64" y="1077"/>
                    <a:pt x="1" y="1426"/>
                  </a:cubicBezTo>
                  <a:cubicBezTo>
                    <a:pt x="64" y="1742"/>
                    <a:pt x="317" y="2091"/>
                    <a:pt x="761" y="2344"/>
                  </a:cubicBezTo>
                  <a:cubicBezTo>
                    <a:pt x="1299" y="2661"/>
                    <a:pt x="1996" y="2819"/>
                    <a:pt x="2693" y="2819"/>
                  </a:cubicBezTo>
                  <a:cubicBezTo>
                    <a:pt x="3389" y="2819"/>
                    <a:pt x="4086" y="2661"/>
                    <a:pt x="4624" y="2344"/>
                  </a:cubicBezTo>
                  <a:cubicBezTo>
                    <a:pt x="5068" y="2091"/>
                    <a:pt x="5353" y="1774"/>
                    <a:pt x="5416" y="1426"/>
                  </a:cubicBezTo>
                  <a:cubicBezTo>
                    <a:pt x="5353" y="1077"/>
                    <a:pt x="5068" y="729"/>
                    <a:pt x="4624" y="476"/>
                  </a:cubicBezTo>
                  <a:cubicBezTo>
                    <a:pt x="4086" y="159"/>
                    <a:pt x="3389" y="0"/>
                    <a:pt x="269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435;p38">
              <a:extLst>
                <a:ext uri="{FF2B5EF4-FFF2-40B4-BE49-F238E27FC236}">
                  <a16:creationId xmlns:a16="http://schemas.microsoft.com/office/drawing/2014/main" id="{46DD34C4-5A27-FE1D-9175-C3DC2A9562B4}"/>
                </a:ext>
              </a:extLst>
            </p:cNvPr>
            <p:cNvSpPr/>
            <p:nvPr/>
          </p:nvSpPr>
          <p:spPr>
            <a:xfrm>
              <a:off x="1535368" y="2182971"/>
              <a:ext cx="142844" cy="81779"/>
            </a:xfrm>
            <a:custGeom>
              <a:avLst/>
              <a:gdLst/>
              <a:ahLst/>
              <a:cxnLst/>
              <a:rect l="l" t="t" r="r" b="b"/>
              <a:pathLst>
                <a:path w="4372" h="2503" extrusionOk="0">
                  <a:moveTo>
                    <a:pt x="381" y="1"/>
                  </a:moveTo>
                  <a:lnTo>
                    <a:pt x="1" y="191"/>
                  </a:lnTo>
                  <a:lnTo>
                    <a:pt x="3991" y="2502"/>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436;p38">
              <a:extLst>
                <a:ext uri="{FF2B5EF4-FFF2-40B4-BE49-F238E27FC236}">
                  <a16:creationId xmlns:a16="http://schemas.microsoft.com/office/drawing/2014/main" id="{00A66206-58AE-8ECA-4376-60A19945AEA7}"/>
                </a:ext>
              </a:extLst>
            </p:cNvPr>
            <p:cNvSpPr/>
            <p:nvPr/>
          </p:nvSpPr>
          <p:spPr>
            <a:xfrm>
              <a:off x="1512628" y="2195387"/>
              <a:ext cx="142811" cy="82825"/>
            </a:xfrm>
            <a:custGeom>
              <a:avLst/>
              <a:gdLst/>
              <a:ahLst/>
              <a:cxnLst/>
              <a:rect l="l" t="t" r="r" b="b"/>
              <a:pathLst>
                <a:path w="4371" h="2535" extrusionOk="0">
                  <a:moveTo>
                    <a:pt x="380" y="1"/>
                  </a:moveTo>
                  <a:lnTo>
                    <a:pt x="0" y="222"/>
                  </a:lnTo>
                  <a:lnTo>
                    <a:pt x="3991" y="2534"/>
                  </a:lnTo>
                  <a:lnTo>
                    <a:pt x="4371"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437;p38">
              <a:extLst>
                <a:ext uri="{FF2B5EF4-FFF2-40B4-BE49-F238E27FC236}">
                  <a16:creationId xmlns:a16="http://schemas.microsoft.com/office/drawing/2014/main" id="{CD799A3B-A7E5-EE70-6E78-79503AD71977}"/>
                </a:ext>
              </a:extLst>
            </p:cNvPr>
            <p:cNvSpPr/>
            <p:nvPr/>
          </p:nvSpPr>
          <p:spPr>
            <a:xfrm>
              <a:off x="1489855" y="2208848"/>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438;p38">
              <a:extLst>
                <a:ext uri="{FF2B5EF4-FFF2-40B4-BE49-F238E27FC236}">
                  <a16:creationId xmlns:a16="http://schemas.microsoft.com/office/drawing/2014/main" id="{D130C2AE-A81E-AE43-9D02-6657A1371161}"/>
                </a:ext>
              </a:extLst>
            </p:cNvPr>
            <p:cNvSpPr/>
            <p:nvPr/>
          </p:nvSpPr>
          <p:spPr>
            <a:xfrm>
              <a:off x="1744407" y="2056725"/>
              <a:ext cx="142811" cy="82825"/>
            </a:xfrm>
            <a:custGeom>
              <a:avLst/>
              <a:gdLst/>
              <a:ahLst/>
              <a:cxnLst/>
              <a:rect l="l" t="t" r="r" b="b"/>
              <a:pathLst>
                <a:path w="4371" h="2535" extrusionOk="0">
                  <a:moveTo>
                    <a:pt x="380" y="1"/>
                  </a:moveTo>
                  <a:lnTo>
                    <a:pt x="0" y="223"/>
                  </a:lnTo>
                  <a:lnTo>
                    <a:pt x="3990" y="2535"/>
                  </a:lnTo>
                  <a:lnTo>
                    <a:pt x="4370"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439;p38">
              <a:extLst>
                <a:ext uri="{FF2B5EF4-FFF2-40B4-BE49-F238E27FC236}">
                  <a16:creationId xmlns:a16="http://schemas.microsoft.com/office/drawing/2014/main" id="{89820430-388E-1506-460F-465602B8F1C5}"/>
                </a:ext>
              </a:extLst>
            </p:cNvPr>
            <p:cNvSpPr/>
            <p:nvPr/>
          </p:nvSpPr>
          <p:spPr>
            <a:xfrm>
              <a:off x="1721634" y="2070186"/>
              <a:ext cx="141799" cy="82825"/>
            </a:xfrm>
            <a:custGeom>
              <a:avLst/>
              <a:gdLst/>
              <a:ahLst/>
              <a:cxnLst/>
              <a:rect l="l" t="t" r="r" b="b"/>
              <a:pathLst>
                <a:path w="4340" h="2535" extrusionOk="0">
                  <a:moveTo>
                    <a:pt x="380" y="1"/>
                  </a:moveTo>
                  <a:lnTo>
                    <a:pt x="0" y="222"/>
                  </a:lnTo>
                  <a:lnTo>
                    <a:pt x="3991" y="2534"/>
                  </a:lnTo>
                  <a:lnTo>
                    <a:pt x="4339"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440;p38">
              <a:extLst>
                <a:ext uri="{FF2B5EF4-FFF2-40B4-BE49-F238E27FC236}">
                  <a16:creationId xmlns:a16="http://schemas.microsoft.com/office/drawing/2014/main" id="{CE5982F3-7231-4F9B-9DF3-22C5D35D7316}"/>
                </a:ext>
              </a:extLst>
            </p:cNvPr>
            <p:cNvSpPr/>
            <p:nvPr/>
          </p:nvSpPr>
          <p:spPr>
            <a:xfrm>
              <a:off x="1698861" y="2083647"/>
              <a:ext cx="141799" cy="81779"/>
            </a:xfrm>
            <a:custGeom>
              <a:avLst/>
              <a:gdLst/>
              <a:ahLst/>
              <a:cxnLst/>
              <a:rect l="l" t="t" r="r" b="b"/>
              <a:pathLst>
                <a:path w="4340" h="2503" extrusionOk="0">
                  <a:moveTo>
                    <a:pt x="381" y="0"/>
                  </a:moveTo>
                  <a:lnTo>
                    <a:pt x="1" y="222"/>
                  </a:lnTo>
                  <a:lnTo>
                    <a:pt x="3991" y="2502"/>
                  </a:lnTo>
                  <a:lnTo>
                    <a:pt x="4339"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164;p13">
            <a:extLst>
              <a:ext uri="{FF2B5EF4-FFF2-40B4-BE49-F238E27FC236}">
                <a16:creationId xmlns:a16="http://schemas.microsoft.com/office/drawing/2014/main" id="{D234E268-3971-DDF2-9D9C-C5457CD12593}"/>
              </a:ext>
            </a:extLst>
          </p:cNvPr>
          <p:cNvSpPr txBox="1"/>
          <p:nvPr/>
        </p:nvSpPr>
        <p:spPr>
          <a:xfrm>
            <a:off x="4572000" y="2013122"/>
            <a:ext cx="4649078" cy="954365"/>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6000" dirty="0">
                <a:solidFill>
                  <a:srgbClr val="00002A"/>
                </a:solidFill>
                <a:highlight>
                  <a:srgbClr val="FFFFFF"/>
                </a:highlight>
                <a:latin typeface="Fira Sans Extra Condensed SemiBold"/>
                <a:ea typeface="Fira Sans Extra Condensed SemiBold"/>
                <a:cs typeface="Fira Sans Extra Condensed SemiBold"/>
                <a:sym typeface="Fira Sans Extra Condensed SemiBold"/>
              </a:rPr>
              <a:t>Introduction</a:t>
            </a:r>
          </a:p>
        </p:txBody>
      </p:sp>
      <p:sp>
        <p:nvSpPr>
          <p:cNvPr id="492" name="Google Shape;2728;p30">
            <a:extLst>
              <a:ext uri="{FF2B5EF4-FFF2-40B4-BE49-F238E27FC236}">
                <a16:creationId xmlns:a16="http://schemas.microsoft.com/office/drawing/2014/main" id="{E2A1D4B7-471A-FBFF-8DA8-BA2AA5ED8541}"/>
              </a:ext>
            </a:extLst>
          </p:cNvPr>
          <p:cNvSpPr txBox="1"/>
          <p:nvPr/>
        </p:nvSpPr>
        <p:spPr>
          <a:xfrm>
            <a:off x="4572000" y="3002103"/>
            <a:ext cx="3446722" cy="66811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dirty="0">
                <a:latin typeface="Fira Sans"/>
                <a:ea typeface="Fira Sans"/>
                <a:cs typeface="Fira Sans"/>
                <a:sym typeface="Fira Sans"/>
              </a:rPr>
              <a:t>Blockchain Technology</a:t>
            </a:r>
          </a:p>
          <a:p>
            <a:pPr marL="0" lvl="0" indent="0" rtl="0">
              <a:spcBef>
                <a:spcPts val="0"/>
              </a:spcBef>
              <a:spcAft>
                <a:spcPts val="0"/>
              </a:spcAft>
              <a:buNone/>
            </a:pPr>
            <a:r>
              <a:rPr lang="en-US" sz="1100" dirty="0">
                <a:latin typeface="Fira Sans"/>
                <a:ea typeface="Fira Sans"/>
                <a:cs typeface="Fira Sans"/>
                <a:sym typeface="Fira Sans"/>
              </a:rPr>
              <a:t>Interoperability </a:t>
            </a:r>
          </a:p>
          <a:p>
            <a:pPr marL="0" lvl="0" indent="0" rtl="0">
              <a:spcBef>
                <a:spcPts val="0"/>
              </a:spcBef>
              <a:spcAft>
                <a:spcPts val="0"/>
              </a:spcAft>
              <a:buNone/>
            </a:pPr>
            <a:r>
              <a:rPr lang="en-US" sz="1100" dirty="0">
                <a:latin typeface="Fira Sans"/>
                <a:ea typeface="Fira Sans"/>
                <a:cs typeface="Fira Sans"/>
                <a:sym typeface="Fira Sans"/>
              </a:rPr>
              <a:t>Oracles</a:t>
            </a:r>
          </a:p>
          <a:p>
            <a:pPr marL="0" lvl="0" indent="0" rtl="0">
              <a:spcBef>
                <a:spcPts val="0"/>
              </a:spcBef>
              <a:spcAft>
                <a:spcPts val="0"/>
              </a:spcAft>
              <a:buNone/>
            </a:pPr>
            <a:endParaRPr sz="1100" dirty="0">
              <a:latin typeface="Fira Sans"/>
              <a:ea typeface="Fira Sans"/>
              <a:cs typeface="Fira Sans"/>
              <a:sym typeface="Fira Sans"/>
            </a:endParaRPr>
          </a:p>
        </p:txBody>
      </p:sp>
      <p:sp>
        <p:nvSpPr>
          <p:cNvPr id="493" name="Slide Number Placeholder 492">
            <a:extLst>
              <a:ext uri="{FF2B5EF4-FFF2-40B4-BE49-F238E27FC236}">
                <a16:creationId xmlns:a16="http://schemas.microsoft.com/office/drawing/2014/main" id="{FCE039C7-3E0D-6AF8-321A-82ABC4B4D6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832194196"/>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952;p38">
            <a:extLst>
              <a:ext uri="{FF2B5EF4-FFF2-40B4-BE49-F238E27FC236}">
                <a16:creationId xmlns:a16="http://schemas.microsoft.com/office/drawing/2014/main" id="{5E7DA55D-9539-8FAE-F603-6D49DC839B09}"/>
              </a:ext>
            </a:extLst>
          </p:cNvPr>
          <p:cNvGrpSpPr/>
          <p:nvPr/>
        </p:nvGrpSpPr>
        <p:grpSpPr>
          <a:xfrm>
            <a:off x="960487" y="835024"/>
            <a:ext cx="2703778" cy="3685854"/>
            <a:chOff x="457208" y="1168980"/>
            <a:chExt cx="2230878" cy="3186908"/>
          </a:xfrm>
        </p:grpSpPr>
        <p:sp>
          <p:nvSpPr>
            <p:cNvPr id="3" name="Google Shape;3953;p38">
              <a:extLst>
                <a:ext uri="{FF2B5EF4-FFF2-40B4-BE49-F238E27FC236}">
                  <a16:creationId xmlns:a16="http://schemas.microsoft.com/office/drawing/2014/main" id="{084937B2-12D9-AD92-949E-04C19EFA8693}"/>
                </a:ext>
              </a:extLst>
            </p:cNvPr>
            <p:cNvSpPr/>
            <p:nvPr/>
          </p:nvSpPr>
          <p:spPr>
            <a:xfrm>
              <a:off x="1574706" y="1500083"/>
              <a:ext cx="523577" cy="2196703"/>
            </a:xfrm>
            <a:custGeom>
              <a:avLst/>
              <a:gdLst/>
              <a:ahLst/>
              <a:cxnLst/>
              <a:rect l="l" t="t" r="r" b="b"/>
              <a:pathLst>
                <a:path w="16025" h="67234" extrusionOk="0">
                  <a:moveTo>
                    <a:pt x="16025" y="0"/>
                  </a:moveTo>
                  <a:lnTo>
                    <a:pt x="0" y="9279"/>
                  </a:lnTo>
                  <a:lnTo>
                    <a:pt x="0" y="67233"/>
                  </a:lnTo>
                  <a:lnTo>
                    <a:pt x="16025" y="57986"/>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954;p38">
              <a:extLst>
                <a:ext uri="{FF2B5EF4-FFF2-40B4-BE49-F238E27FC236}">
                  <a16:creationId xmlns:a16="http://schemas.microsoft.com/office/drawing/2014/main" id="{3B498CD8-12D8-495B-6864-588650F3CD3F}"/>
                </a:ext>
              </a:extLst>
            </p:cNvPr>
            <p:cNvSpPr/>
            <p:nvPr/>
          </p:nvSpPr>
          <p:spPr>
            <a:xfrm>
              <a:off x="1006661" y="1475252"/>
              <a:ext cx="568077" cy="2221534"/>
            </a:xfrm>
            <a:custGeom>
              <a:avLst/>
              <a:gdLst/>
              <a:ahLst/>
              <a:cxnLst/>
              <a:rect l="l" t="t" r="r" b="b"/>
              <a:pathLst>
                <a:path w="17387" h="67994" extrusionOk="0">
                  <a:moveTo>
                    <a:pt x="0" y="0"/>
                  </a:moveTo>
                  <a:lnTo>
                    <a:pt x="0" y="57954"/>
                  </a:lnTo>
                  <a:lnTo>
                    <a:pt x="17386" y="67993"/>
                  </a:lnTo>
                  <a:lnTo>
                    <a:pt x="17386" y="10039"/>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55;p38">
              <a:extLst>
                <a:ext uri="{FF2B5EF4-FFF2-40B4-BE49-F238E27FC236}">
                  <a16:creationId xmlns:a16="http://schemas.microsoft.com/office/drawing/2014/main" id="{DE90FB05-855A-89F0-B48C-E615D347F52E}"/>
                </a:ext>
              </a:extLst>
            </p:cNvPr>
            <p:cNvSpPr/>
            <p:nvPr/>
          </p:nvSpPr>
          <p:spPr>
            <a:xfrm>
              <a:off x="1031493" y="1579151"/>
              <a:ext cx="519427" cy="2103129"/>
            </a:xfrm>
            <a:custGeom>
              <a:avLst/>
              <a:gdLst/>
              <a:ahLst/>
              <a:cxnLst/>
              <a:rect l="l" t="t" r="r" b="b"/>
              <a:pathLst>
                <a:path w="15898" h="64370" extrusionOk="0">
                  <a:moveTo>
                    <a:pt x="302" y="1"/>
                  </a:moveTo>
                  <a:cubicBezTo>
                    <a:pt x="127" y="1"/>
                    <a:pt x="0" y="152"/>
                    <a:pt x="0" y="399"/>
                  </a:cubicBezTo>
                  <a:lnTo>
                    <a:pt x="0" y="55218"/>
                  </a:lnTo>
                  <a:lnTo>
                    <a:pt x="15898" y="64370"/>
                  </a:lnTo>
                  <a:lnTo>
                    <a:pt x="15898" y="9583"/>
                  </a:lnTo>
                  <a:cubicBezTo>
                    <a:pt x="15898" y="9234"/>
                    <a:pt x="15645" y="8791"/>
                    <a:pt x="15360" y="8633"/>
                  </a:cubicBezTo>
                  <a:lnTo>
                    <a:pt x="538" y="82"/>
                  </a:lnTo>
                  <a:cubicBezTo>
                    <a:pt x="455" y="26"/>
                    <a:pt x="375" y="1"/>
                    <a:pt x="3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56;p38">
              <a:extLst>
                <a:ext uri="{FF2B5EF4-FFF2-40B4-BE49-F238E27FC236}">
                  <a16:creationId xmlns:a16="http://schemas.microsoft.com/office/drawing/2014/main" id="{4B5F6735-E779-CDE0-4AB6-A909F26BC486}"/>
                </a:ext>
              </a:extLst>
            </p:cNvPr>
            <p:cNvSpPr/>
            <p:nvPr/>
          </p:nvSpPr>
          <p:spPr>
            <a:xfrm>
              <a:off x="1047012" y="1606073"/>
              <a:ext cx="488389" cy="388182"/>
            </a:xfrm>
            <a:custGeom>
              <a:avLst/>
              <a:gdLst/>
              <a:ahLst/>
              <a:cxnLst/>
              <a:rect l="l" t="t" r="r" b="b"/>
              <a:pathLst>
                <a:path w="14948" h="11881" extrusionOk="0">
                  <a:moveTo>
                    <a:pt x="256" y="0"/>
                  </a:moveTo>
                  <a:cubicBezTo>
                    <a:pt x="102" y="0"/>
                    <a:pt x="0" y="118"/>
                    <a:pt x="0" y="303"/>
                  </a:cubicBezTo>
                  <a:lnTo>
                    <a:pt x="0" y="2932"/>
                  </a:lnTo>
                  <a:cubicBezTo>
                    <a:pt x="0" y="3217"/>
                    <a:pt x="190" y="3533"/>
                    <a:pt x="444" y="3692"/>
                  </a:cubicBezTo>
                  <a:lnTo>
                    <a:pt x="14505" y="11831"/>
                  </a:lnTo>
                  <a:cubicBezTo>
                    <a:pt x="14572" y="11864"/>
                    <a:pt x="14636" y="11880"/>
                    <a:pt x="14692" y="11880"/>
                  </a:cubicBezTo>
                  <a:cubicBezTo>
                    <a:pt x="14846" y="11880"/>
                    <a:pt x="14948" y="11763"/>
                    <a:pt x="14948" y="11577"/>
                  </a:cubicBezTo>
                  <a:lnTo>
                    <a:pt x="14948" y="8949"/>
                  </a:lnTo>
                  <a:cubicBezTo>
                    <a:pt x="14948" y="8664"/>
                    <a:pt x="14758" y="8315"/>
                    <a:pt x="14505" y="8189"/>
                  </a:cubicBezTo>
                  <a:lnTo>
                    <a:pt x="444" y="50"/>
                  </a:lnTo>
                  <a:cubicBezTo>
                    <a:pt x="376" y="16"/>
                    <a:pt x="312" y="0"/>
                    <a:pt x="256"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57;p38">
              <a:extLst>
                <a:ext uri="{FF2B5EF4-FFF2-40B4-BE49-F238E27FC236}">
                  <a16:creationId xmlns:a16="http://schemas.microsoft.com/office/drawing/2014/main" id="{D2C17F28-2AD6-B64B-EBE0-539FEE52C5AB}"/>
                </a:ext>
              </a:extLst>
            </p:cNvPr>
            <p:cNvSpPr/>
            <p:nvPr/>
          </p:nvSpPr>
          <p:spPr>
            <a:xfrm>
              <a:off x="1071843" y="1642862"/>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58;p38">
              <a:extLst>
                <a:ext uri="{FF2B5EF4-FFF2-40B4-BE49-F238E27FC236}">
                  <a16:creationId xmlns:a16="http://schemas.microsoft.com/office/drawing/2014/main" id="{8E9B6EE4-950C-2D59-3546-FF2F355C726A}"/>
                </a:ext>
              </a:extLst>
            </p:cNvPr>
            <p:cNvSpPr/>
            <p:nvPr/>
          </p:nvSpPr>
          <p:spPr>
            <a:xfrm>
              <a:off x="1071843" y="1669752"/>
              <a:ext cx="163493" cy="102494"/>
            </a:xfrm>
            <a:custGeom>
              <a:avLst/>
              <a:gdLst/>
              <a:ahLst/>
              <a:cxnLst/>
              <a:rect l="l" t="t" r="r" b="b"/>
              <a:pathLst>
                <a:path w="5004" h="3137" extrusionOk="0">
                  <a:moveTo>
                    <a:pt x="0" y="1"/>
                  </a:moveTo>
                  <a:lnTo>
                    <a:pt x="0" y="223"/>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59;p38">
              <a:extLst>
                <a:ext uri="{FF2B5EF4-FFF2-40B4-BE49-F238E27FC236}">
                  <a16:creationId xmlns:a16="http://schemas.microsoft.com/office/drawing/2014/main" id="{6F192D52-05F1-94BC-B4AA-05F4EBCFCA17}"/>
                </a:ext>
              </a:extLst>
            </p:cNvPr>
            <p:cNvSpPr/>
            <p:nvPr/>
          </p:nvSpPr>
          <p:spPr>
            <a:xfrm>
              <a:off x="1071843" y="1695628"/>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60;p38">
              <a:extLst>
                <a:ext uri="{FF2B5EF4-FFF2-40B4-BE49-F238E27FC236}">
                  <a16:creationId xmlns:a16="http://schemas.microsoft.com/office/drawing/2014/main" id="{11C9F8C7-007C-4008-9504-BA0C8E148F03}"/>
                </a:ext>
              </a:extLst>
            </p:cNvPr>
            <p:cNvSpPr/>
            <p:nvPr/>
          </p:nvSpPr>
          <p:spPr>
            <a:xfrm>
              <a:off x="1380173" y="1844452"/>
              <a:ext cx="21760" cy="28523"/>
            </a:xfrm>
            <a:custGeom>
              <a:avLst/>
              <a:gdLst/>
              <a:ahLst/>
              <a:cxnLst/>
              <a:rect l="l" t="t" r="r" b="b"/>
              <a:pathLst>
                <a:path w="666" h="873" extrusionOk="0">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8"/>
                    <a:pt x="507" y="164"/>
                    <a:pt x="317" y="38"/>
                  </a:cubicBezTo>
                  <a:cubicBezTo>
                    <a:pt x="268" y="13"/>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61;p38">
              <a:extLst>
                <a:ext uri="{FF2B5EF4-FFF2-40B4-BE49-F238E27FC236}">
                  <a16:creationId xmlns:a16="http://schemas.microsoft.com/office/drawing/2014/main" id="{0C3284B6-CFC1-5C18-8385-D39029684891}"/>
                </a:ext>
              </a:extLst>
            </p:cNvPr>
            <p:cNvSpPr/>
            <p:nvPr/>
          </p:nvSpPr>
          <p:spPr>
            <a:xfrm>
              <a:off x="1427777" y="1872386"/>
              <a:ext cx="21760" cy="28327"/>
            </a:xfrm>
            <a:custGeom>
              <a:avLst/>
              <a:gdLst/>
              <a:ahLst/>
              <a:cxnLst/>
              <a:rect l="l" t="t" r="r" b="b"/>
              <a:pathLst>
                <a:path w="666" h="867" extrusionOk="0">
                  <a:moveTo>
                    <a:pt x="205" y="0"/>
                  </a:moveTo>
                  <a:cubicBezTo>
                    <a:pt x="85" y="0"/>
                    <a:pt x="0" y="89"/>
                    <a:pt x="0" y="228"/>
                  </a:cubicBezTo>
                  <a:cubicBezTo>
                    <a:pt x="0" y="449"/>
                    <a:pt x="159" y="703"/>
                    <a:pt x="349" y="829"/>
                  </a:cubicBezTo>
                  <a:cubicBezTo>
                    <a:pt x="400" y="855"/>
                    <a:pt x="446" y="867"/>
                    <a:pt x="487" y="867"/>
                  </a:cubicBezTo>
                  <a:cubicBezTo>
                    <a:pt x="598" y="867"/>
                    <a:pt x="665" y="778"/>
                    <a:pt x="665" y="639"/>
                  </a:cubicBezTo>
                  <a:cubicBezTo>
                    <a:pt x="665" y="418"/>
                    <a:pt x="539" y="164"/>
                    <a:pt x="349" y="38"/>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62;p38">
              <a:extLst>
                <a:ext uri="{FF2B5EF4-FFF2-40B4-BE49-F238E27FC236}">
                  <a16:creationId xmlns:a16="http://schemas.microsoft.com/office/drawing/2014/main" id="{BB81DDB5-3C3B-8BC7-8B21-B4B731CDFE3E}"/>
                </a:ext>
              </a:extLst>
            </p:cNvPr>
            <p:cNvSpPr/>
            <p:nvPr/>
          </p:nvSpPr>
          <p:spPr>
            <a:xfrm>
              <a:off x="1476394" y="1900125"/>
              <a:ext cx="21760" cy="28523"/>
            </a:xfrm>
            <a:custGeom>
              <a:avLst/>
              <a:gdLst/>
              <a:ahLst/>
              <a:cxnLst/>
              <a:rect l="l" t="t" r="r" b="b"/>
              <a:pathLst>
                <a:path w="666" h="873" extrusionOk="0">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70"/>
                    <a:pt x="317" y="44"/>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63;p38">
              <a:extLst>
                <a:ext uri="{FF2B5EF4-FFF2-40B4-BE49-F238E27FC236}">
                  <a16:creationId xmlns:a16="http://schemas.microsoft.com/office/drawing/2014/main" id="{13439E75-F513-EC9D-DB41-90531B198D20}"/>
                </a:ext>
              </a:extLst>
            </p:cNvPr>
            <p:cNvSpPr/>
            <p:nvPr/>
          </p:nvSpPr>
          <p:spPr>
            <a:xfrm>
              <a:off x="1047012" y="1744539"/>
              <a:ext cx="488389" cy="387953"/>
            </a:xfrm>
            <a:custGeom>
              <a:avLst/>
              <a:gdLst/>
              <a:ahLst/>
              <a:cxnLst/>
              <a:rect l="l" t="t" r="r" b="b"/>
              <a:pathLst>
                <a:path w="14948" h="11874" extrusionOk="0">
                  <a:moveTo>
                    <a:pt x="241" y="0"/>
                  </a:moveTo>
                  <a:cubicBezTo>
                    <a:pt x="95" y="0"/>
                    <a:pt x="0" y="107"/>
                    <a:pt x="0" y="309"/>
                  </a:cubicBezTo>
                  <a:lnTo>
                    <a:pt x="0" y="2937"/>
                  </a:lnTo>
                  <a:cubicBezTo>
                    <a:pt x="0" y="3222"/>
                    <a:pt x="190" y="3539"/>
                    <a:pt x="444" y="3697"/>
                  </a:cubicBezTo>
                  <a:lnTo>
                    <a:pt x="14505" y="11804"/>
                  </a:lnTo>
                  <a:cubicBezTo>
                    <a:pt x="14580" y="11852"/>
                    <a:pt x="14650" y="11873"/>
                    <a:pt x="14711" y="11873"/>
                  </a:cubicBezTo>
                  <a:cubicBezTo>
                    <a:pt x="14854" y="11873"/>
                    <a:pt x="14948" y="11751"/>
                    <a:pt x="14948" y="11551"/>
                  </a:cubicBezTo>
                  <a:lnTo>
                    <a:pt x="14948" y="8923"/>
                  </a:lnTo>
                  <a:cubicBezTo>
                    <a:pt x="14948" y="8669"/>
                    <a:pt x="14758" y="8321"/>
                    <a:pt x="14505" y="8194"/>
                  </a:cubicBezTo>
                  <a:lnTo>
                    <a:pt x="444" y="55"/>
                  </a:lnTo>
                  <a:cubicBezTo>
                    <a:pt x="370" y="18"/>
                    <a:pt x="301" y="0"/>
                    <a:pt x="241"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64;p38">
              <a:extLst>
                <a:ext uri="{FF2B5EF4-FFF2-40B4-BE49-F238E27FC236}">
                  <a16:creationId xmlns:a16="http://schemas.microsoft.com/office/drawing/2014/main" id="{79B6ED2B-2B2D-84DA-1C1F-0EF5F5245D27}"/>
                </a:ext>
              </a:extLst>
            </p:cNvPr>
            <p:cNvSpPr/>
            <p:nvPr/>
          </p:nvSpPr>
          <p:spPr>
            <a:xfrm>
              <a:off x="1071843" y="1781524"/>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65;p38">
              <a:extLst>
                <a:ext uri="{FF2B5EF4-FFF2-40B4-BE49-F238E27FC236}">
                  <a16:creationId xmlns:a16="http://schemas.microsoft.com/office/drawing/2014/main" id="{E8E6A1FB-67E3-F7C2-C402-9F59A0979904}"/>
                </a:ext>
              </a:extLst>
            </p:cNvPr>
            <p:cNvSpPr/>
            <p:nvPr/>
          </p:nvSpPr>
          <p:spPr>
            <a:xfrm>
              <a:off x="1071843" y="1807368"/>
              <a:ext cx="163493" cy="102494"/>
            </a:xfrm>
            <a:custGeom>
              <a:avLst/>
              <a:gdLst/>
              <a:ahLst/>
              <a:cxnLst/>
              <a:rect l="l" t="t" r="r" b="b"/>
              <a:pathLst>
                <a:path w="5004" h="3137"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66;p38">
              <a:extLst>
                <a:ext uri="{FF2B5EF4-FFF2-40B4-BE49-F238E27FC236}">
                  <a16:creationId xmlns:a16="http://schemas.microsoft.com/office/drawing/2014/main" id="{F8C24587-B9C1-B579-B0FC-771D187BB979}"/>
                </a:ext>
              </a:extLst>
            </p:cNvPr>
            <p:cNvSpPr/>
            <p:nvPr/>
          </p:nvSpPr>
          <p:spPr>
            <a:xfrm>
              <a:off x="1071843" y="1834290"/>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67;p38">
              <a:extLst>
                <a:ext uri="{FF2B5EF4-FFF2-40B4-BE49-F238E27FC236}">
                  <a16:creationId xmlns:a16="http://schemas.microsoft.com/office/drawing/2014/main" id="{3C8A1911-F048-4791-27A8-70F79F889A22}"/>
                </a:ext>
              </a:extLst>
            </p:cNvPr>
            <p:cNvSpPr/>
            <p:nvPr/>
          </p:nvSpPr>
          <p:spPr>
            <a:xfrm>
              <a:off x="1380173" y="1983081"/>
              <a:ext cx="21760" cy="28360"/>
            </a:xfrm>
            <a:custGeom>
              <a:avLst/>
              <a:gdLst/>
              <a:ahLst/>
              <a:cxnLst/>
              <a:rect l="l" t="t" r="r" b="b"/>
              <a:pathLst>
                <a:path w="666" h="868" extrusionOk="0">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68;p38">
              <a:extLst>
                <a:ext uri="{FF2B5EF4-FFF2-40B4-BE49-F238E27FC236}">
                  <a16:creationId xmlns:a16="http://schemas.microsoft.com/office/drawing/2014/main" id="{220D54F9-0632-8B0D-0F15-49DC3FC83652}"/>
                </a:ext>
              </a:extLst>
            </p:cNvPr>
            <p:cNvSpPr/>
            <p:nvPr/>
          </p:nvSpPr>
          <p:spPr>
            <a:xfrm>
              <a:off x="1427777" y="2010853"/>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2"/>
                    <a:pt x="484" y="872"/>
                  </a:cubicBezTo>
                  <a:cubicBezTo>
                    <a:pt x="596" y="872"/>
                    <a:pt x="665" y="777"/>
                    <a:pt x="665" y="613"/>
                  </a:cubicBezTo>
                  <a:cubicBezTo>
                    <a:pt x="665" y="423"/>
                    <a:pt x="539" y="138"/>
                    <a:pt x="349" y="43"/>
                  </a:cubicBezTo>
                  <a:cubicBezTo>
                    <a:pt x="292" y="15"/>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69;p38">
              <a:extLst>
                <a:ext uri="{FF2B5EF4-FFF2-40B4-BE49-F238E27FC236}">
                  <a16:creationId xmlns:a16="http://schemas.microsoft.com/office/drawing/2014/main" id="{17140231-AEA9-3F9A-5AE7-9EC4D8A038CE}"/>
                </a:ext>
              </a:extLst>
            </p:cNvPr>
            <p:cNvSpPr/>
            <p:nvPr/>
          </p:nvSpPr>
          <p:spPr>
            <a:xfrm>
              <a:off x="1475381" y="2038526"/>
              <a:ext cx="23818" cy="28098"/>
            </a:xfrm>
            <a:custGeom>
              <a:avLst/>
              <a:gdLst/>
              <a:ahLst/>
              <a:cxnLst/>
              <a:rect l="l" t="t" r="r" b="b"/>
              <a:pathLst>
                <a:path w="729" h="860" extrusionOk="0">
                  <a:moveTo>
                    <a:pt x="213" y="1"/>
                  </a:moveTo>
                  <a:cubicBezTo>
                    <a:pt x="181" y="1"/>
                    <a:pt x="152" y="7"/>
                    <a:pt x="127" y="20"/>
                  </a:cubicBezTo>
                  <a:cubicBezTo>
                    <a:pt x="0" y="83"/>
                    <a:pt x="0" y="336"/>
                    <a:pt x="127" y="558"/>
                  </a:cubicBezTo>
                  <a:cubicBezTo>
                    <a:pt x="231" y="741"/>
                    <a:pt x="401" y="859"/>
                    <a:pt x="528" y="859"/>
                  </a:cubicBezTo>
                  <a:cubicBezTo>
                    <a:pt x="555" y="859"/>
                    <a:pt x="580" y="854"/>
                    <a:pt x="602" y="843"/>
                  </a:cubicBezTo>
                  <a:cubicBezTo>
                    <a:pt x="729" y="780"/>
                    <a:pt x="729" y="526"/>
                    <a:pt x="602" y="305"/>
                  </a:cubicBezTo>
                  <a:cubicBezTo>
                    <a:pt x="501" y="102"/>
                    <a:pt x="338" y="1"/>
                    <a:pt x="2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70;p38">
              <a:extLst>
                <a:ext uri="{FF2B5EF4-FFF2-40B4-BE49-F238E27FC236}">
                  <a16:creationId xmlns:a16="http://schemas.microsoft.com/office/drawing/2014/main" id="{1BEADB8D-4EE3-D2DE-7F54-B9CBC2AE169F}"/>
                </a:ext>
              </a:extLst>
            </p:cNvPr>
            <p:cNvSpPr/>
            <p:nvPr/>
          </p:nvSpPr>
          <p:spPr>
            <a:xfrm>
              <a:off x="1047012" y="1883168"/>
              <a:ext cx="488389" cy="387529"/>
            </a:xfrm>
            <a:custGeom>
              <a:avLst/>
              <a:gdLst/>
              <a:ahLst/>
              <a:cxnLst/>
              <a:rect l="l" t="t" r="r" b="b"/>
              <a:pathLst>
                <a:path w="14948" h="11861" extrusionOk="0">
                  <a:moveTo>
                    <a:pt x="241" y="1"/>
                  </a:moveTo>
                  <a:cubicBezTo>
                    <a:pt x="95" y="1"/>
                    <a:pt x="0" y="107"/>
                    <a:pt x="0" y="309"/>
                  </a:cubicBezTo>
                  <a:lnTo>
                    <a:pt x="0" y="2938"/>
                  </a:lnTo>
                  <a:cubicBezTo>
                    <a:pt x="0" y="3191"/>
                    <a:pt x="190" y="3540"/>
                    <a:pt x="444" y="3666"/>
                  </a:cubicBezTo>
                  <a:lnTo>
                    <a:pt x="14505" y="11805"/>
                  </a:lnTo>
                  <a:cubicBezTo>
                    <a:pt x="14579" y="11842"/>
                    <a:pt x="14647" y="11860"/>
                    <a:pt x="14707" y="11860"/>
                  </a:cubicBezTo>
                  <a:cubicBezTo>
                    <a:pt x="14853" y="11860"/>
                    <a:pt x="14948" y="11754"/>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71;p38">
              <a:extLst>
                <a:ext uri="{FF2B5EF4-FFF2-40B4-BE49-F238E27FC236}">
                  <a16:creationId xmlns:a16="http://schemas.microsoft.com/office/drawing/2014/main" id="{5BFF0691-BC83-DFE5-3224-159796D493A1}"/>
                </a:ext>
              </a:extLst>
            </p:cNvPr>
            <p:cNvSpPr/>
            <p:nvPr/>
          </p:nvSpPr>
          <p:spPr>
            <a:xfrm>
              <a:off x="1071843" y="1920154"/>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972;p38">
              <a:extLst>
                <a:ext uri="{FF2B5EF4-FFF2-40B4-BE49-F238E27FC236}">
                  <a16:creationId xmlns:a16="http://schemas.microsoft.com/office/drawing/2014/main" id="{722D0793-97C7-6E4F-D91A-3413F6F005F4}"/>
                </a:ext>
              </a:extLst>
            </p:cNvPr>
            <p:cNvSpPr/>
            <p:nvPr/>
          </p:nvSpPr>
          <p:spPr>
            <a:xfrm>
              <a:off x="1071843" y="1946030"/>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973;p38">
              <a:extLst>
                <a:ext uri="{FF2B5EF4-FFF2-40B4-BE49-F238E27FC236}">
                  <a16:creationId xmlns:a16="http://schemas.microsoft.com/office/drawing/2014/main" id="{DB9950B1-0F42-E259-B8B2-C3A6F88802F4}"/>
                </a:ext>
              </a:extLst>
            </p:cNvPr>
            <p:cNvSpPr/>
            <p:nvPr/>
          </p:nvSpPr>
          <p:spPr>
            <a:xfrm>
              <a:off x="1071843" y="1972920"/>
              <a:ext cx="163493" cy="102494"/>
            </a:xfrm>
            <a:custGeom>
              <a:avLst/>
              <a:gdLst/>
              <a:ahLst/>
              <a:cxnLst/>
              <a:rect l="l" t="t" r="r" b="b"/>
              <a:pathLst>
                <a:path w="5004" h="3137"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74;p38">
              <a:extLst>
                <a:ext uri="{FF2B5EF4-FFF2-40B4-BE49-F238E27FC236}">
                  <a16:creationId xmlns:a16="http://schemas.microsoft.com/office/drawing/2014/main" id="{B8333833-9401-5645-E750-76C572AAE2B4}"/>
                </a:ext>
              </a:extLst>
            </p:cNvPr>
            <p:cNvSpPr/>
            <p:nvPr/>
          </p:nvSpPr>
          <p:spPr>
            <a:xfrm>
              <a:off x="1379128" y="2121384"/>
              <a:ext cx="23851" cy="28098"/>
            </a:xfrm>
            <a:custGeom>
              <a:avLst/>
              <a:gdLst/>
              <a:ahLst/>
              <a:cxnLst/>
              <a:rect l="l" t="t" r="r" b="b"/>
              <a:pathLst>
                <a:path w="730" h="860" extrusionOk="0">
                  <a:moveTo>
                    <a:pt x="201" y="1"/>
                  </a:moveTo>
                  <a:cubicBezTo>
                    <a:pt x="175" y="1"/>
                    <a:pt x="150" y="6"/>
                    <a:pt x="128" y="17"/>
                  </a:cubicBezTo>
                  <a:cubicBezTo>
                    <a:pt x="1" y="80"/>
                    <a:pt x="1" y="334"/>
                    <a:pt x="128" y="556"/>
                  </a:cubicBezTo>
                  <a:cubicBezTo>
                    <a:pt x="229" y="758"/>
                    <a:pt x="391" y="860"/>
                    <a:pt x="517" y="860"/>
                  </a:cubicBezTo>
                  <a:cubicBezTo>
                    <a:pt x="548" y="860"/>
                    <a:pt x="577" y="853"/>
                    <a:pt x="603" y="841"/>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75;p38">
              <a:extLst>
                <a:ext uri="{FF2B5EF4-FFF2-40B4-BE49-F238E27FC236}">
                  <a16:creationId xmlns:a16="http://schemas.microsoft.com/office/drawing/2014/main" id="{53AC9B60-EBFB-4F3D-DDF7-24E01D64AAD8}"/>
                </a:ext>
              </a:extLst>
            </p:cNvPr>
            <p:cNvSpPr/>
            <p:nvPr/>
          </p:nvSpPr>
          <p:spPr>
            <a:xfrm>
              <a:off x="1427777" y="2149057"/>
              <a:ext cx="21760" cy="28556"/>
            </a:xfrm>
            <a:custGeom>
              <a:avLst/>
              <a:gdLst/>
              <a:ahLst/>
              <a:cxnLst/>
              <a:rect l="l" t="t" r="r" b="b"/>
              <a:pathLst>
                <a:path w="666" h="874" extrusionOk="0">
                  <a:moveTo>
                    <a:pt x="187" y="0"/>
                  </a:moveTo>
                  <a:cubicBezTo>
                    <a:pt x="77" y="0"/>
                    <a:pt x="0" y="93"/>
                    <a:pt x="0" y="247"/>
                  </a:cubicBezTo>
                  <a:cubicBezTo>
                    <a:pt x="0" y="469"/>
                    <a:pt x="159" y="722"/>
                    <a:pt x="349" y="817"/>
                  </a:cubicBezTo>
                  <a:cubicBezTo>
                    <a:pt x="407" y="856"/>
                    <a:pt x="459" y="874"/>
                    <a:pt x="503" y="874"/>
                  </a:cubicBezTo>
                  <a:cubicBezTo>
                    <a:pt x="604" y="874"/>
                    <a:pt x="665" y="781"/>
                    <a:pt x="665" y="627"/>
                  </a:cubicBezTo>
                  <a:cubicBezTo>
                    <a:pt x="665" y="405"/>
                    <a:pt x="539" y="152"/>
                    <a:pt x="349" y="57"/>
                  </a:cubicBezTo>
                  <a:cubicBezTo>
                    <a:pt x="291"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6;p38">
              <a:extLst>
                <a:ext uri="{FF2B5EF4-FFF2-40B4-BE49-F238E27FC236}">
                  <a16:creationId xmlns:a16="http://schemas.microsoft.com/office/drawing/2014/main" id="{26B477F1-1692-9B8D-DF3A-20C2D210E677}"/>
                </a:ext>
              </a:extLst>
            </p:cNvPr>
            <p:cNvSpPr/>
            <p:nvPr/>
          </p:nvSpPr>
          <p:spPr>
            <a:xfrm>
              <a:off x="1475381" y="2176764"/>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9" y="761"/>
                    <a:pt x="729" y="539"/>
                    <a:pt x="602" y="286"/>
                  </a:cubicBezTo>
                  <a:cubicBezTo>
                    <a:pt x="504" y="115"/>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77;p38">
              <a:extLst>
                <a:ext uri="{FF2B5EF4-FFF2-40B4-BE49-F238E27FC236}">
                  <a16:creationId xmlns:a16="http://schemas.microsoft.com/office/drawing/2014/main" id="{91760066-5345-C7D9-CE0D-2A8D854C1BD0}"/>
                </a:ext>
              </a:extLst>
            </p:cNvPr>
            <p:cNvSpPr/>
            <p:nvPr/>
          </p:nvSpPr>
          <p:spPr>
            <a:xfrm>
              <a:off x="1047012" y="2021373"/>
              <a:ext cx="488389" cy="387953"/>
            </a:xfrm>
            <a:custGeom>
              <a:avLst/>
              <a:gdLst/>
              <a:ahLst/>
              <a:cxnLst/>
              <a:rect l="l" t="t" r="r" b="b"/>
              <a:pathLst>
                <a:path w="14948" h="11874" extrusionOk="0">
                  <a:moveTo>
                    <a:pt x="238" y="1"/>
                  </a:moveTo>
                  <a:cubicBezTo>
                    <a:pt x="94" y="1"/>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70"/>
                  </a:lnTo>
                  <a:cubicBezTo>
                    <a:pt x="368" y="22"/>
                    <a:pt x="298" y="1"/>
                    <a:pt x="238"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78;p38">
              <a:extLst>
                <a:ext uri="{FF2B5EF4-FFF2-40B4-BE49-F238E27FC236}">
                  <a16:creationId xmlns:a16="http://schemas.microsoft.com/office/drawing/2014/main" id="{CADA2C43-3D51-1F2C-7AB5-71CE515C543A}"/>
                </a:ext>
              </a:extLst>
            </p:cNvPr>
            <p:cNvSpPr/>
            <p:nvPr/>
          </p:nvSpPr>
          <p:spPr>
            <a:xfrm>
              <a:off x="1071843" y="2057770"/>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79;p38">
              <a:extLst>
                <a:ext uri="{FF2B5EF4-FFF2-40B4-BE49-F238E27FC236}">
                  <a16:creationId xmlns:a16="http://schemas.microsoft.com/office/drawing/2014/main" id="{D672F050-0C6C-7679-B2C0-8B43E4FFE7CE}"/>
                </a:ext>
              </a:extLst>
            </p:cNvPr>
            <p:cNvSpPr/>
            <p:nvPr/>
          </p:nvSpPr>
          <p:spPr>
            <a:xfrm>
              <a:off x="1071843" y="2084692"/>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80;p38">
              <a:extLst>
                <a:ext uri="{FF2B5EF4-FFF2-40B4-BE49-F238E27FC236}">
                  <a16:creationId xmlns:a16="http://schemas.microsoft.com/office/drawing/2014/main" id="{2432E18C-17C5-CB9C-7E41-B84D4C97C5E9}"/>
                </a:ext>
              </a:extLst>
            </p:cNvPr>
            <p:cNvSpPr/>
            <p:nvPr/>
          </p:nvSpPr>
          <p:spPr>
            <a:xfrm>
              <a:off x="1071843" y="2110536"/>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81;p38">
              <a:extLst>
                <a:ext uri="{FF2B5EF4-FFF2-40B4-BE49-F238E27FC236}">
                  <a16:creationId xmlns:a16="http://schemas.microsoft.com/office/drawing/2014/main" id="{B91B0F2B-6840-DE9C-2B8E-617DF9658635}"/>
                </a:ext>
              </a:extLst>
            </p:cNvPr>
            <p:cNvSpPr/>
            <p:nvPr/>
          </p:nvSpPr>
          <p:spPr>
            <a:xfrm>
              <a:off x="1379128" y="2259556"/>
              <a:ext cx="23851" cy="28490"/>
            </a:xfrm>
            <a:custGeom>
              <a:avLst/>
              <a:gdLst/>
              <a:ahLst/>
              <a:cxnLst/>
              <a:rect l="l" t="t" r="r" b="b"/>
              <a:pathLst>
                <a:path w="730" h="872" extrusionOk="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82;p38">
              <a:extLst>
                <a:ext uri="{FF2B5EF4-FFF2-40B4-BE49-F238E27FC236}">
                  <a16:creationId xmlns:a16="http://schemas.microsoft.com/office/drawing/2014/main" id="{270D1021-CB83-4C1F-ACB2-8EA150F8AAB6}"/>
                </a:ext>
              </a:extLst>
            </p:cNvPr>
            <p:cNvSpPr/>
            <p:nvPr/>
          </p:nvSpPr>
          <p:spPr>
            <a:xfrm>
              <a:off x="1426732" y="2287458"/>
              <a:ext cx="23851" cy="28523"/>
            </a:xfrm>
            <a:custGeom>
              <a:avLst/>
              <a:gdLst/>
              <a:ahLst/>
              <a:cxnLst/>
              <a:rect l="l" t="t" r="r" b="b"/>
              <a:pathLst>
                <a:path w="730" h="873" extrusionOk="0">
                  <a:moveTo>
                    <a:pt x="227" y="1"/>
                  </a:moveTo>
                  <a:cubicBezTo>
                    <a:pt x="190" y="1"/>
                    <a:pt x="156" y="11"/>
                    <a:pt x="127" y="33"/>
                  </a:cubicBezTo>
                  <a:cubicBezTo>
                    <a:pt x="1" y="96"/>
                    <a:pt x="1" y="350"/>
                    <a:pt x="127" y="571"/>
                  </a:cubicBezTo>
                  <a:cubicBezTo>
                    <a:pt x="232" y="754"/>
                    <a:pt x="401" y="873"/>
                    <a:pt x="529" y="873"/>
                  </a:cubicBezTo>
                  <a:cubicBezTo>
                    <a:pt x="555" y="873"/>
                    <a:pt x="580" y="867"/>
                    <a:pt x="602" y="856"/>
                  </a:cubicBezTo>
                  <a:cubicBezTo>
                    <a:pt x="729" y="761"/>
                    <a:pt x="729" y="540"/>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83;p38">
              <a:extLst>
                <a:ext uri="{FF2B5EF4-FFF2-40B4-BE49-F238E27FC236}">
                  <a16:creationId xmlns:a16="http://schemas.microsoft.com/office/drawing/2014/main" id="{B0EFDD9A-B077-15D2-D285-593E00541A77}"/>
                </a:ext>
              </a:extLst>
            </p:cNvPr>
            <p:cNvSpPr/>
            <p:nvPr/>
          </p:nvSpPr>
          <p:spPr>
            <a:xfrm>
              <a:off x="1475381" y="2314870"/>
              <a:ext cx="23818" cy="28523"/>
            </a:xfrm>
            <a:custGeom>
              <a:avLst/>
              <a:gdLst/>
              <a:ahLst/>
              <a:cxnLst/>
              <a:rect l="l" t="t" r="r" b="b"/>
              <a:pathLst>
                <a:path w="729" h="873" extrusionOk="0">
                  <a:moveTo>
                    <a:pt x="201" y="1"/>
                  </a:moveTo>
                  <a:cubicBezTo>
                    <a:pt x="174" y="1"/>
                    <a:pt x="149" y="6"/>
                    <a:pt x="127" y="17"/>
                  </a:cubicBezTo>
                  <a:cubicBezTo>
                    <a:pt x="0" y="112"/>
                    <a:pt x="0" y="366"/>
                    <a:pt x="127" y="587"/>
                  </a:cubicBezTo>
                  <a:cubicBezTo>
                    <a:pt x="224" y="758"/>
                    <a:pt x="379" y="873"/>
                    <a:pt x="502" y="873"/>
                  </a:cubicBezTo>
                  <a:cubicBezTo>
                    <a:pt x="539" y="873"/>
                    <a:pt x="573" y="862"/>
                    <a:pt x="602" y="841"/>
                  </a:cubicBezTo>
                  <a:cubicBezTo>
                    <a:pt x="729" y="777"/>
                    <a:pt x="729" y="524"/>
                    <a:pt x="602" y="302"/>
                  </a:cubicBezTo>
                  <a:cubicBezTo>
                    <a:pt x="497"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84;p38">
              <a:extLst>
                <a:ext uri="{FF2B5EF4-FFF2-40B4-BE49-F238E27FC236}">
                  <a16:creationId xmlns:a16="http://schemas.microsoft.com/office/drawing/2014/main" id="{BDF4C40E-65CB-3F62-6197-6A5444BFC9D2}"/>
                </a:ext>
              </a:extLst>
            </p:cNvPr>
            <p:cNvSpPr/>
            <p:nvPr/>
          </p:nvSpPr>
          <p:spPr>
            <a:xfrm>
              <a:off x="1047012" y="2159610"/>
              <a:ext cx="488389" cy="387823"/>
            </a:xfrm>
            <a:custGeom>
              <a:avLst/>
              <a:gdLst/>
              <a:ahLst/>
              <a:cxnLst/>
              <a:rect l="l" t="t" r="r" b="b"/>
              <a:pathLst>
                <a:path w="14948" h="11870" extrusionOk="0">
                  <a:moveTo>
                    <a:pt x="256" y="1"/>
                  </a:moveTo>
                  <a:cubicBezTo>
                    <a:pt x="102" y="1"/>
                    <a:pt x="0" y="118"/>
                    <a:pt x="0" y="304"/>
                  </a:cubicBezTo>
                  <a:lnTo>
                    <a:pt x="0" y="2932"/>
                  </a:lnTo>
                  <a:cubicBezTo>
                    <a:pt x="0" y="3217"/>
                    <a:pt x="190" y="3534"/>
                    <a:pt x="444" y="3692"/>
                  </a:cubicBezTo>
                  <a:lnTo>
                    <a:pt x="14505" y="11800"/>
                  </a:lnTo>
                  <a:cubicBezTo>
                    <a:pt x="14581" y="11848"/>
                    <a:pt x="14652" y="11870"/>
                    <a:pt x="14714" y="11870"/>
                  </a:cubicBezTo>
                  <a:cubicBezTo>
                    <a:pt x="14856" y="11870"/>
                    <a:pt x="14948" y="11755"/>
                    <a:pt x="14948" y="11578"/>
                  </a:cubicBezTo>
                  <a:lnTo>
                    <a:pt x="14948" y="8950"/>
                  </a:lnTo>
                  <a:cubicBezTo>
                    <a:pt x="14948" y="8664"/>
                    <a:pt x="14758" y="8316"/>
                    <a:pt x="14505" y="8189"/>
                  </a:cubicBezTo>
                  <a:lnTo>
                    <a:pt x="444" y="51"/>
                  </a:lnTo>
                  <a:cubicBezTo>
                    <a:pt x="376" y="17"/>
                    <a:pt x="312" y="1"/>
                    <a:pt x="25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85;p38">
              <a:extLst>
                <a:ext uri="{FF2B5EF4-FFF2-40B4-BE49-F238E27FC236}">
                  <a16:creationId xmlns:a16="http://schemas.microsoft.com/office/drawing/2014/main" id="{59DC0459-1E5F-A856-8FBF-AE4D80F07CB4}"/>
                </a:ext>
              </a:extLst>
            </p:cNvPr>
            <p:cNvSpPr/>
            <p:nvPr/>
          </p:nvSpPr>
          <p:spPr>
            <a:xfrm>
              <a:off x="1071843" y="2196432"/>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86;p38">
              <a:extLst>
                <a:ext uri="{FF2B5EF4-FFF2-40B4-BE49-F238E27FC236}">
                  <a16:creationId xmlns:a16="http://schemas.microsoft.com/office/drawing/2014/main" id="{3E661E0C-9B68-827E-15AB-AF3811AA526D}"/>
                </a:ext>
              </a:extLst>
            </p:cNvPr>
            <p:cNvSpPr/>
            <p:nvPr/>
          </p:nvSpPr>
          <p:spPr>
            <a:xfrm>
              <a:off x="1071843" y="2223322"/>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87;p38">
              <a:extLst>
                <a:ext uri="{FF2B5EF4-FFF2-40B4-BE49-F238E27FC236}">
                  <a16:creationId xmlns:a16="http://schemas.microsoft.com/office/drawing/2014/main" id="{CE8ACFF9-03FB-4F71-FC19-A44F1FB93622}"/>
                </a:ext>
              </a:extLst>
            </p:cNvPr>
            <p:cNvSpPr/>
            <p:nvPr/>
          </p:nvSpPr>
          <p:spPr>
            <a:xfrm>
              <a:off x="1071843" y="2249198"/>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88;p38">
              <a:extLst>
                <a:ext uri="{FF2B5EF4-FFF2-40B4-BE49-F238E27FC236}">
                  <a16:creationId xmlns:a16="http://schemas.microsoft.com/office/drawing/2014/main" id="{F17E9A6A-918F-193B-0461-29604D6FA5A7}"/>
                </a:ext>
              </a:extLst>
            </p:cNvPr>
            <p:cNvSpPr/>
            <p:nvPr/>
          </p:nvSpPr>
          <p:spPr>
            <a:xfrm>
              <a:off x="1380173" y="2398022"/>
              <a:ext cx="21760" cy="28490"/>
            </a:xfrm>
            <a:custGeom>
              <a:avLst/>
              <a:gdLst/>
              <a:ahLst/>
              <a:cxnLst/>
              <a:rect l="l" t="t" r="r" b="b"/>
              <a:pathLst>
                <a:path w="666" h="872" extrusionOk="0">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7"/>
                    <a:pt x="507" y="164"/>
                    <a:pt x="317" y="37"/>
                  </a:cubicBezTo>
                  <a:cubicBezTo>
                    <a:pt x="268" y="13"/>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89;p38">
              <a:extLst>
                <a:ext uri="{FF2B5EF4-FFF2-40B4-BE49-F238E27FC236}">
                  <a16:creationId xmlns:a16="http://schemas.microsoft.com/office/drawing/2014/main" id="{8FF987CD-0832-1EE3-D5E9-1BFEC6B23A11}"/>
                </a:ext>
              </a:extLst>
            </p:cNvPr>
            <p:cNvSpPr/>
            <p:nvPr/>
          </p:nvSpPr>
          <p:spPr>
            <a:xfrm>
              <a:off x="1427777" y="2425957"/>
              <a:ext cx="21760" cy="28327"/>
            </a:xfrm>
            <a:custGeom>
              <a:avLst/>
              <a:gdLst/>
              <a:ahLst/>
              <a:cxnLst/>
              <a:rect l="l" t="t" r="r" b="b"/>
              <a:pathLst>
                <a:path w="666" h="867" extrusionOk="0">
                  <a:moveTo>
                    <a:pt x="205" y="0"/>
                  </a:moveTo>
                  <a:cubicBezTo>
                    <a:pt x="85" y="0"/>
                    <a:pt x="0" y="88"/>
                    <a:pt x="0" y="227"/>
                  </a:cubicBezTo>
                  <a:cubicBezTo>
                    <a:pt x="0" y="449"/>
                    <a:pt x="159" y="703"/>
                    <a:pt x="349" y="829"/>
                  </a:cubicBezTo>
                  <a:cubicBezTo>
                    <a:pt x="400" y="855"/>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90;p38">
              <a:extLst>
                <a:ext uri="{FF2B5EF4-FFF2-40B4-BE49-F238E27FC236}">
                  <a16:creationId xmlns:a16="http://schemas.microsoft.com/office/drawing/2014/main" id="{B5727AD4-17B4-1D93-5D8F-8A5B8EE99D1A}"/>
                </a:ext>
              </a:extLst>
            </p:cNvPr>
            <p:cNvSpPr/>
            <p:nvPr/>
          </p:nvSpPr>
          <p:spPr>
            <a:xfrm>
              <a:off x="1476394" y="2453696"/>
              <a:ext cx="21760" cy="28490"/>
            </a:xfrm>
            <a:custGeom>
              <a:avLst/>
              <a:gdLst/>
              <a:ahLst/>
              <a:cxnLst/>
              <a:rect l="l" t="t" r="r" b="b"/>
              <a:pathLst>
                <a:path w="666" h="872" extrusionOk="0">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39"/>
                    <a:pt x="317" y="44"/>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991;p38">
              <a:extLst>
                <a:ext uri="{FF2B5EF4-FFF2-40B4-BE49-F238E27FC236}">
                  <a16:creationId xmlns:a16="http://schemas.microsoft.com/office/drawing/2014/main" id="{15F3430B-A6C7-46E4-81F4-8EF3D7A85D5B}"/>
                </a:ext>
              </a:extLst>
            </p:cNvPr>
            <p:cNvSpPr/>
            <p:nvPr/>
          </p:nvSpPr>
          <p:spPr>
            <a:xfrm>
              <a:off x="1047012" y="2298109"/>
              <a:ext cx="488389" cy="387953"/>
            </a:xfrm>
            <a:custGeom>
              <a:avLst/>
              <a:gdLst/>
              <a:ahLst/>
              <a:cxnLst/>
              <a:rect l="l" t="t" r="r" b="b"/>
              <a:pathLst>
                <a:path w="14948" h="11874" extrusionOk="0">
                  <a:moveTo>
                    <a:pt x="241" y="0"/>
                  </a:moveTo>
                  <a:cubicBezTo>
                    <a:pt x="95" y="0"/>
                    <a:pt x="0" y="107"/>
                    <a:pt x="0" y="309"/>
                  </a:cubicBezTo>
                  <a:lnTo>
                    <a:pt x="0" y="2937"/>
                  </a:lnTo>
                  <a:cubicBezTo>
                    <a:pt x="0" y="3222"/>
                    <a:pt x="190" y="3539"/>
                    <a:pt x="444" y="3697"/>
                  </a:cubicBezTo>
                  <a:lnTo>
                    <a:pt x="14505" y="11804"/>
                  </a:lnTo>
                  <a:cubicBezTo>
                    <a:pt x="14580" y="11851"/>
                    <a:pt x="14650" y="11873"/>
                    <a:pt x="14711" y="11873"/>
                  </a:cubicBezTo>
                  <a:cubicBezTo>
                    <a:pt x="14854" y="11873"/>
                    <a:pt x="14948" y="11751"/>
                    <a:pt x="14948" y="11551"/>
                  </a:cubicBezTo>
                  <a:lnTo>
                    <a:pt x="14948" y="8922"/>
                  </a:lnTo>
                  <a:cubicBezTo>
                    <a:pt x="14948" y="8669"/>
                    <a:pt x="14758" y="8321"/>
                    <a:pt x="14505" y="8194"/>
                  </a:cubicBezTo>
                  <a:lnTo>
                    <a:pt x="444" y="55"/>
                  </a:lnTo>
                  <a:cubicBezTo>
                    <a:pt x="370" y="18"/>
                    <a:pt x="301" y="0"/>
                    <a:pt x="241"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992;p38">
              <a:extLst>
                <a:ext uri="{FF2B5EF4-FFF2-40B4-BE49-F238E27FC236}">
                  <a16:creationId xmlns:a16="http://schemas.microsoft.com/office/drawing/2014/main" id="{B965D89B-EAFF-EA7D-CC82-AE94724BCA3E}"/>
                </a:ext>
              </a:extLst>
            </p:cNvPr>
            <p:cNvSpPr/>
            <p:nvPr/>
          </p:nvSpPr>
          <p:spPr>
            <a:xfrm>
              <a:off x="1071843" y="2335062"/>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993;p38">
              <a:extLst>
                <a:ext uri="{FF2B5EF4-FFF2-40B4-BE49-F238E27FC236}">
                  <a16:creationId xmlns:a16="http://schemas.microsoft.com/office/drawing/2014/main" id="{D05864AA-327C-1E84-B1F2-9AC9989D48A5}"/>
                </a:ext>
              </a:extLst>
            </p:cNvPr>
            <p:cNvSpPr/>
            <p:nvPr/>
          </p:nvSpPr>
          <p:spPr>
            <a:xfrm>
              <a:off x="1071843" y="2360938"/>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994;p38">
              <a:extLst>
                <a:ext uri="{FF2B5EF4-FFF2-40B4-BE49-F238E27FC236}">
                  <a16:creationId xmlns:a16="http://schemas.microsoft.com/office/drawing/2014/main" id="{215C454A-D2C0-BC0F-DCE5-78C706B34D62}"/>
                </a:ext>
              </a:extLst>
            </p:cNvPr>
            <p:cNvSpPr/>
            <p:nvPr/>
          </p:nvSpPr>
          <p:spPr>
            <a:xfrm>
              <a:off x="1071843" y="2387861"/>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95;p38">
              <a:extLst>
                <a:ext uri="{FF2B5EF4-FFF2-40B4-BE49-F238E27FC236}">
                  <a16:creationId xmlns:a16="http://schemas.microsoft.com/office/drawing/2014/main" id="{D7451FBD-5221-BC4B-B87B-AD4E5F374221}"/>
                </a:ext>
              </a:extLst>
            </p:cNvPr>
            <p:cNvSpPr/>
            <p:nvPr/>
          </p:nvSpPr>
          <p:spPr>
            <a:xfrm>
              <a:off x="1380173" y="2536651"/>
              <a:ext cx="21760" cy="28360"/>
            </a:xfrm>
            <a:custGeom>
              <a:avLst/>
              <a:gdLst/>
              <a:ahLst/>
              <a:cxnLst/>
              <a:rect l="l" t="t" r="r" b="b"/>
              <a:pathLst>
                <a:path w="666" h="868" extrusionOk="0">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996;p38">
              <a:extLst>
                <a:ext uri="{FF2B5EF4-FFF2-40B4-BE49-F238E27FC236}">
                  <a16:creationId xmlns:a16="http://schemas.microsoft.com/office/drawing/2014/main" id="{6237A8D4-9491-C914-C1A2-1CB976CEA2A9}"/>
                </a:ext>
              </a:extLst>
            </p:cNvPr>
            <p:cNvSpPr/>
            <p:nvPr/>
          </p:nvSpPr>
          <p:spPr>
            <a:xfrm>
              <a:off x="1427777" y="2564423"/>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1"/>
                    <a:pt x="484" y="871"/>
                  </a:cubicBezTo>
                  <a:cubicBezTo>
                    <a:pt x="596" y="871"/>
                    <a:pt x="665" y="777"/>
                    <a:pt x="665" y="613"/>
                  </a:cubicBezTo>
                  <a:cubicBezTo>
                    <a:pt x="665" y="423"/>
                    <a:pt x="539" y="138"/>
                    <a:pt x="349" y="43"/>
                  </a:cubicBezTo>
                  <a:cubicBezTo>
                    <a:pt x="292" y="15"/>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997;p38">
              <a:extLst>
                <a:ext uri="{FF2B5EF4-FFF2-40B4-BE49-F238E27FC236}">
                  <a16:creationId xmlns:a16="http://schemas.microsoft.com/office/drawing/2014/main" id="{E28F056B-E834-1A73-0FF6-E405F16B6E00}"/>
                </a:ext>
              </a:extLst>
            </p:cNvPr>
            <p:cNvSpPr/>
            <p:nvPr/>
          </p:nvSpPr>
          <p:spPr>
            <a:xfrm>
              <a:off x="1475381" y="2592096"/>
              <a:ext cx="23818" cy="28098"/>
            </a:xfrm>
            <a:custGeom>
              <a:avLst/>
              <a:gdLst/>
              <a:ahLst/>
              <a:cxnLst/>
              <a:rect l="l" t="t" r="r" b="b"/>
              <a:pathLst>
                <a:path w="729" h="860" extrusionOk="0">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80"/>
                    <a:pt x="729" y="526"/>
                    <a:pt x="602" y="304"/>
                  </a:cubicBezTo>
                  <a:cubicBezTo>
                    <a:pt x="501" y="102"/>
                    <a:pt x="338"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98;p38">
              <a:extLst>
                <a:ext uri="{FF2B5EF4-FFF2-40B4-BE49-F238E27FC236}">
                  <a16:creationId xmlns:a16="http://schemas.microsoft.com/office/drawing/2014/main" id="{1862303E-3C4A-C598-EAF8-09454570CDDD}"/>
                </a:ext>
              </a:extLst>
            </p:cNvPr>
            <p:cNvSpPr/>
            <p:nvPr/>
          </p:nvSpPr>
          <p:spPr>
            <a:xfrm>
              <a:off x="1047012" y="2436739"/>
              <a:ext cx="488389" cy="387529"/>
            </a:xfrm>
            <a:custGeom>
              <a:avLst/>
              <a:gdLst/>
              <a:ahLst/>
              <a:cxnLst/>
              <a:rect l="l" t="t" r="r" b="b"/>
              <a:pathLst>
                <a:path w="14948" h="11861" extrusionOk="0">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2"/>
                  </a:cubicBezTo>
                  <a:lnTo>
                    <a:pt x="14948" y="8923"/>
                  </a:lnTo>
                  <a:cubicBezTo>
                    <a:pt x="14948" y="8670"/>
                    <a:pt x="14758" y="8321"/>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99;p38">
              <a:extLst>
                <a:ext uri="{FF2B5EF4-FFF2-40B4-BE49-F238E27FC236}">
                  <a16:creationId xmlns:a16="http://schemas.microsoft.com/office/drawing/2014/main" id="{7773A6A3-0277-84ED-434E-210A8BAE80D7}"/>
                </a:ext>
              </a:extLst>
            </p:cNvPr>
            <p:cNvSpPr/>
            <p:nvPr/>
          </p:nvSpPr>
          <p:spPr>
            <a:xfrm>
              <a:off x="1071843" y="2473724"/>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00;p38">
              <a:extLst>
                <a:ext uri="{FF2B5EF4-FFF2-40B4-BE49-F238E27FC236}">
                  <a16:creationId xmlns:a16="http://schemas.microsoft.com/office/drawing/2014/main" id="{24829981-B0EB-4D26-59CF-AF7D9BFFDC5D}"/>
                </a:ext>
              </a:extLst>
            </p:cNvPr>
            <p:cNvSpPr/>
            <p:nvPr/>
          </p:nvSpPr>
          <p:spPr>
            <a:xfrm>
              <a:off x="1071843" y="2499600"/>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01;p38">
              <a:extLst>
                <a:ext uri="{FF2B5EF4-FFF2-40B4-BE49-F238E27FC236}">
                  <a16:creationId xmlns:a16="http://schemas.microsoft.com/office/drawing/2014/main" id="{1AECBA97-00C0-32FC-D0E5-CE1458EFCF2B}"/>
                </a:ext>
              </a:extLst>
            </p:cNvPr>
            <p:cNvSpPr/>
            <p:nvPr/>
          </p:nvSpPr>
          <p:spPr>
            <a:xfrm>
              <a:off x="1071843" y="2526490"/>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02;p38">
              <a:extLst>
                <a:ext uri="{FF2B5EF4-FFF2-40B4-BE49-F238E27FC236}">
                  <a16:creationId xmlns:a16="http://schemas.microsoft.com/office/drawing/2014/main" id="{819F78C5-BED5-5535-3694-7E97C3A58054}"/>
                </a:ext>
              </a:extLst>
            </p:cNvPr>
            <p:cNvSpPr/>
            <p:nvPr/>
          </p:nvSpPr>
          <p:spPr>
            <a:xfrm>
              <a:off x="1379128" y="2674954"/>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03;p38">
              <a:extLst>
                <a:ext uri="{FF2B5EF4-FFF2-40B4-BE49-F238E27FC236}">
                  <a16:creationId xmlns:a16="http://schemas.microsoft.com/office/drawing/2014/main" id="{B6C0260E-380F-2849-7F95-7D61231A3E5C}"/>
                </a:ext>
              </a:extLst>
            </p:cNvPr>
            <p:cNvSpPr/>
            <p:nvPr/>
          </p:nvSpPr>
          <p:spPr>
            <a:xfrm>
              <a:off x="1427777" y="2702595"/>
              <a:ext cx="21760" cy="28131"/>
            </a:xfrm>
            <a:custGeom>
              <a:avLst/>
              <a:gdLst/>
              <a:ahLst/>
              <a:cxnLst/>
              <a:rect l="l" t="t" r="r" b="b"/>
              <a:pathLst>
                <a:path w="666" h="861" extrusionOk="0">
                  <a:moveTo>
                    <a:pt x="187" y="1"/>
                  </a:moveTo>
                  <a:cubicBezTo>
                    <a:pt x="77" y="1"/>
                    <a:pt x="0" y="94"/>
                    <a:pt x="0" y="248"/>
                  </a:cubicBezTo>
                  <a:cubicBezTo>
                    <a:pt x="0" y="469"/>
                    <a:pt x="159" y="723"/>
                    <a:pt x="349" y="818"/>
                  </a:cubicBezTo>
                  <a:cubicBezTo>
                    <a:pt x="406" y="846"/>
                    <a:pt x="457" y="861"/>
                    <a:pt x="501" y="861"/>
                  </a:cubicBezTo>
                  <a:cubicBezTo>
                    <a:pt x="603" y="861"/>
                    <a:pt x="665" y="783"/>
                    <a:pt x="665" y="628"/>
                  </a:cubicBezTo>
                  <a:cubicBezTo>
                    <a:pt x="665" y="406"/>
                    <a:pt x="539" y="153"/>
                    <a:pt x="349" y="58"/>
                  </a:cubicBezTo>
                  <a:cubicBezTo>
                    <a:pt x="291"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004;p38">
              <a:extLst>
                <a:ext uri="{FF2B5EF4-FFF2-40B4-BE49-F238E27FC236}">
                  <a16:creationId xmlns:a16="http://schemas.microsoft.com/office/drawing/2014/main" id="{7035997A-D1A4-ECD5-32CD-3B97EF49AF89}"/>
                </a:ext>
              </a:extLst>
            </p:cNvPr>
            <p:cNvSpPr/>
            <p:nvPr/>
          </p:nvSpPr>
          <p:spPr>
            <a:xfrm>
              <a:off x="1475381" y="273033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9" y="760"/>
                    <a:pt x="729" y="539"/>
                    <a:pt x="602" y="285"/>
                  </a:cubicBezTo>
                  <a:cubicBezTo>
                    <a:pt x="504" y="115"/>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05;p38">
              <a:extLst>
                <a:ext uri="{FF2B5EF4-FFF2-40B4-BE49-F238E27FC236}">
                  <a16:creationId xmlns:a16="http://schemas.microsoft.com/office/drawing/2014/main" id="{5E39820F-4548-9F25-A7E6-36D2C71FC5FB}"/>
                </a:ext>
              </a:extLst>
            </p:cNvPr>
            <p:cNvSpPr/>
            <p:nvPr/>
          </p:nvSpPr>
          <p:spPr>
            <a:xfrm>
              <a:off x="1047012" y="2574943"/>
              <a:ext cx="488389" cy="387953"/>
            </a:xfrm>
            <a:custGeom>
              <a:avLst/>
              <a:gdLst/>
              <a:ahLst/>
              <a:cxnLst/>
              <a:rect l="l" t="t" r="r" b="b"/>
              <a:pathLst>
                <a:path w="14948" h="11874" extrusionOk="0">
                  <a:moveTo>
                    <a:pt x="238" y="0"/>
                  </a:moveTo>
                  <a:cubicBezTo>
                    <a:pt x="94" y="0"/>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06;p38">
              <a:extLst>
                <a:ext uri="{FF2B5EF4-FFF2-40B4-BE49-F238E27FC236}">
                  <a16:creationId xmlns:a16="http://schemas.microsoft.com/office/drawing/2014/main" id="{F0489196-9B15-3F13-29E1-56C6F8960069}"/>
                </a:ext>
              </a:extLst>
            </p:cNvPr>
            <p:cNvSpPr/>
            <p:nvPr/>
          </p:nvSpPr>
          <p:spPr>
            <a:xfrm>
              <a:off x="1071843" y="2611340"/>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07;p38">
              <a:extLst>
                <a:ext uri="{FF2B5EF4-FFF2-40B4-BE49-F238E27FC236}">
                  <a16:creationId xmlns:a16="http://schemas.microsoft.com/office/drawing/2014/main" id="{553EF4E8-E10B-E0EB-A87B-0AADB4C3E309}"/>
                </a:ext>
              </a:extLst>
            </p:cNvPr>
            <p:cNvSpPr/>
            <p:nvPr/>
          </p:nvSpPr>
          <p:spPr>
            <a:xfrm>
              <a:off x="1071843" y="2638230"/>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08;p38">
              <a:extLst>
                <a:ext uri="{FF2B5EF4-FFF2-40B4-BE49-F238E27FC236}">
                  <a16:creationId xmlns:a16="http://schemas.microsoft.com/office/drawing/2014/main" id="{6F5071D2-5DB5-BD74-EBB6-08B57268FF84}"/>
                </a:ext>
              </a:extLst>
            </p:cNvPr>
            <p:cNvSpPr/>
            <p:nvPr/>
          </p:nvSpPr>
          <p:spPr>
            <a:xfrm>
              <a:off x="1071843" y="2664107"/>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09;p38">
              <a:extLst>
                <a:ext uri="{FF2B5EF4-FFF2-40B4-BE49-F238E27FC236}">
                  <a16:creationId xmlns:a16="http://schemas.microsoft.com/office/drawing/2014/main" id="{2E478B42-B428-073C-EBF5-A74D39314004}"/>
                </a:ext>
              </a:extLst>
            </p:cNvPr>
            <p:cNvSpPr/>
            <p:nvPr/>
          </p:nvSpPr>
          <p:spPr>
            <a:xfrm>
              <a:off x="1379128" y="2813126"/>
              <a:ext cx="23851" cy="28490"/>
            </a:xfrm>
            <a:custGeom>
              <a:avLst/>
              <a:gdLst/>
              <a:ahLst/>
              <a:cxnLst/>
              <a:rect l="l" t="t" r="r" b="b"/>
              <a:pathLst>
                <a:path w="730" h="872" extrusionOk="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10;p38">
              <a:extLst>
                <a:ext uri="{FF2B5EF4-FFF2-40B4-BE49-F238E27FC236}">
                  <a16:creationId xmlns:a16="http://schemas.microsoft.com/office/drawing/2014/main" id="{4044362E-2561-2374-A2A2-FBDF71CFA842}"/>
                </a:ext>
              </a:extLst>
            </p:cNvPr>
            <p:cNvSpPr/>
            <p:nvPr/>
          </p:nvSpPr>
          <p:spPr>
            <a:xfrm>
              <a:off x="1426732" y="2841028"/>
              <a:ext cx="23851" cy="28523"/>
            </a:xfrm>
            <a:custGeom>
              <a:avLst/>
              <a:gdLst/>
              <a:ahLst/>
              <a:cxnLst/>
              <a:rect l="l" t="t" r="r" b="b"/>
              <a:pathLst>
                <a:path w="730" h="873" extrusionOk="0">
                  <a:moveTo>
                    <a:pt x="227" y="1"/>
                  </a:moveTo>
                  <a:cubicBezTo>
                    <a:pt x="190" y="1"/>
                    <a:pt x="156" y="11"/>
                    <a:pt x="127" y="33"/>
                  </a:cubicBezTo>
                  <a:cubicBezTo>
                    <a:pt x="1" y="96"/>
                    <a:pt x="1" y="349"/>
                    <a:pt x="127" y="571"/>
                  </a:cubicBezTo>
                  <a:cubicBezTo>
                    <a:pt x="232" y="754"/>
                    <a:pt x="401" y="872"/>
                    <a:pt x="529" y="872"/>
                  </a:cubicBezTo>
                  <a:cubicBezTo>
                    <a:pt x="555" y="872"/>
                    <a:pt x="580" y="867"/>
                    <a:pt x="602" y="856"/>
                  </a:cubicBezTo>
                  <a:cubicBezTo>
                    <a:pt x="729" y="761"/>
                    <a:pt x="729" y="508"/>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11;p38">
              <a:extLst>
                <a:ext uri="{FF2B5EF4-FFF2-40B4-BE49-F238E27FC236}">
                  <a16:creationId xmlns:a16="http://schemas.microsoft.com/office/drawing/2014/main" id="{8B786E51-0FF1-F0AB-F23D-6DA08BD0A723}"/>
                </a:ext>
              </a:extLst>
            </p:cNvPr>
            <p:cNvSpPr/>
            <p:nvPr/>
          </p:nvSpPr>
          <p:spPr>
            <a:xfrm>
              <a:off x="1475381" y="2868440"/>
              <a:ext cx="23818" cy="28523"/>
            </a:xfrm>
            <a:custGeom>
              <a:avLst/>
              <a:gdLst/>
              <a:ahLst/>
              <a:cxnLst/>
              <a:rect l="l" t="t" r="r" b="b"/>
              <a:pathLst>
                <a:path w="729" h="873" extrusionOk="0">
                  <a:moveTo>
                    <a:pt x="201" y="1"/>
                  </a:moveTo>
                  <a:cubicBezTo>
                    <a:pt x="174" y="1"/>
                    <a:pt x="149" y="6"/>
                    <a:pt x="127" y="17"/>
                  </a:cubicBezTo>
                  <a:cubicBezTo>
                    <a:pt x="0" y="112"/>
                    <a:pt x="0" y="365"/>
                    <a:pt x="127" y="587"/>
                  </a:cubicBezTo>
                  <a:cubicBezTo>
                    <a:pt x="224" y="758"/>
                    <a:pt x="379" y="872"/>
                    <a:pt x="502" y="872"/>
                  </a:cubicBezTo>
                  <a:cubicBezTo>
                    <a:pt x="539" y="872"/>
                    <a:pt x="573" y="862"/>
                    <a:pt x="602" y="840"/>
                  </a:cubicBezTo>
                  <a:cubicBezTo>
                    <a:pt x="729" y="777"/>
                    <a:pt x="729" y="524"/>
                    <a:pt x="602" y="302"/>
                  </a:cubicBezTo>
                  <a:cubicBezTo>
                    <a:pt x="497"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12;p38">
              <a:extLst>
                <a:ext uri="{FF2B5EF4-FFF2-40B4-BE49-F238E27FC236}">
                  <a16:creationId xmlns:a16="http://schemas.microsoft.com/office/drawing/2014/main" id="{4FCFE257-8262-C071-FB28-DDDC1DC052EA}"/>
                </a:ext>
              </a:extLst>
            </p:cNvPr>
            <p:cNvSpPr/>
            <p:nvPr/>
          </p:nvSpPr>
          <p:spPr>
            <a:xfrm>
              <a:off x="1047012" y="2713181"/>
              <a:ext cx="488389" cy="387823"/>
            </a:xfrm>
            <a:custGeom>
              <a:avLst/>
              <a:gdLst/>
              <a:ahLst/>
              <a:cxnLst/>
              <a:rect l="l" t="t" r="r" b="b"/>
              <a:pathLst>
                <a:path w="14948" h="11870" extrusionOk="0">
                  <a:moveTo>
                    <a:pt x="256" y="1"/>
                  </a:moveTo>
                  <a:cubicBezTo>
                    <a:pt x="102" y="1"/>
                    <a:pt x="0" y="118"/>
                    <a:pt x="0" y="304"/>
                  </a:cubicBezTo>
                  <a:lnTo>
                    <a:pt x="0" y="2932"/>
                  </a:lnTo>
                  <a:cubicBezTo>
                    <a:pt x="0" y="3217"/>
                    <a:pt x="190" y="3534"/>
                    <a:pt x="444" y="3692"/>
                  </a:cubicBezTo>
                  <a:lnTo>
                    <a:pt x="14505" y="11800"/>
                  </a:lnTo>
                  <a:cubicBezTo>
                    <a:pt x="14581" y="11848"/>
                    <a:pt x="14652" y="11869"/>
                    <a:pt x="14714" y="11869"/>
                  </a:cubicBezTo>
                  <a:cubicBezTo>
                    <a:pt x="14856" y="11869"/>
                    <a:pt x="14948" y="11754"/>
                    <a:pt x="14948" y="11578"/>
                  </a:cubicBezTo>
                  <a:lnTo>
                    <a:pt x="14948" y="8949"/>
                  </a:lnTo>
                  <a:cubicBezTo>
                    <a:pt x="14948" y="8664"/>
                    <a:pt x="14758" y="8316"/>
                    <a:pt x="14505" y="8189"/>
                  </a:cubicBezTo>
                  <a:lnTo>
                    <a:pt x="444" y="50"/>
                  </a:lnTo>
                  <a:cubicBezTo>
                    <a:pt x="376" y="16"/>
                    <a:pt x="312" y="1"/>
                    <a:pt x="25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13;p38">
              <a:extLst>
                <a:ext uri="{FF2B5EF4-FFF2-40B4-BE49-F238E27FC236}">
                  <a16:creationId xmlns:a16="http://schemas.microsoft.com/office/drawing/2014/main" id="{A1983212-A888-FB97-E2D8-79553DB9D0B2}"/>
                </a:ext>
              </a:extLst>
            </p:cNvPr>
            <p:cNvSpPr/>
            <p:nvPr/>
          </p:nvSpPr>
          <p:spPr>
            <a:xfrm>
              <a:off x="1071843" y="2750003"/>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014;p38">
              <a:extLst>
                <a:ext uri="{FF2B5EF4-FFF2-40B4-BE49-F238E27FC236}">
                  <a16:creationId xmlns:a16="http://schemas.microsoft.com/office/drawing/2014/main" id="{9CCC21E2-7EA4-5F49-65D9-DC812ACC66B4}"/>
                </a:ext>
              </a:extLst>
            </p:cNvPr>
            <p:cNvSpPr/>
            <p:nvPr/>
          </p:nvSpPr>
          <p:spPr>
            <a:xfrm>
              <a:off x="1071843" y="2776892"/>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015;p38">
              <a:extLst>
                <a:ext uri="{FF2B5EF4-FFF2-40B4-BE49-F238E27FC236}">
                  <a16:creationId xmlns:a16="http://schemas.microsoft.com/office/drawing/2014/main" id="{9FAA21F7-0B33-BF17-AEB4-0965BA923CCB}"/>
                </a:ext>
              </a:extLst>
            </p:cNvPr>
            <p:cNvSpPr/>
            <p:nvPr/>
          </p:nvSpPr>
          <p:spPr>
            <a:xfrm>
              <a:off x="1071843" y="2802769"/>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016;p38">
              <a:extLst>
                <a:ext uri="{FF2B5EF4-FFF2-40B4-BE49-F238E27FC236}">
                  <a16:creationId xmlns:a16="http://schemas.microsoft.com/office/drawing/2014/main" id="{67F25D51-6E4A-CBEA-10FB-CDEF72346AA8}"/>
                </a:ext>
              </a:extLst>
            </p:cNvPr>
            <p:cNvSpPr/>
            <p:nvPr/>
          </p:nvSpPr>
          <p:spPr>
            <a:xfrm>
              <a:off x="1380173" y="2951592"/>
              <a:ext cx="21760" cy="28490"/>
            </a:xfrm>
            <a:custGeom>
              <a:avLst/>
              <a:gdLst/>
              <a:ahLst/>
              <a:cxnLst/>
              <a:rect l="l" t="t" r="r" b="b"/>
              <a:pathLst>
                <a:path w="666" h="872" extrusionOk="0">
                  <a:moveTo>
                    <a:pt x="182" y="1"/>
                  </a:moveTo>
                  <a:cubicBezTo>
                    <a:pt x="70" y="1"/>
                    <a:pt x="1" y="95"/>
                    <a:pt x="1" y="259"/>
                  </a:cubicBezTo>
                  <a:cubicBezTo>
                    <a:pt x="1" y="449"/>
                    <a:pt x="127" y="734"/>
                    <a:pt x="317" y="829"/>
                  </a:cubicBezTo>
                  <a:cubicBezTo>
                    <a:pt x="374" y="857"/>
                    <a:pt x="428" y="872"/>
                    <a:pt x="476" y="872"/>
                  </a:cubicBezTo>
                  <a:cubicBezTo>
                    <a:pt x="588" y="872"/>
                    <a:pt x="666" y="794"/>
                    <a:pt x="666" y="639"/>
                  </a:cubicBezTo>
                  <a:cubicBezTo>
                    <a:pt x="666" y="417"/>
                    <a:pt x="507" y="164"/>
                    <a:pt x="317" y="37"/>
                  </a:cubicBezTo>
                  <a:cubicBezTo>
                    <a:pt x="268" y="12"/>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017;p38">
              <a:extLst>
                <a:ext uri="{FF2B5EF4-FFF2-40B4-BE49-F238E27FC236}">
                  <a16:creationId xmlns:a16="http://schemas.microsoft.com/office/drawing/2014/main" id="{9634DF23-53BC-9B1C-206F-3AAB9613C341}"/>
                </a:ext>
              </a:extLst>
            </p:cNvPr>
            <p:cNvSpPr/>
            <p:nvPr/>
          </p:nvSpPr>
          <p:spPr>
            <a:xfrm>
              <a:off x="1427777" y="2979527"/>
              <a:ext cx="21760" cy="28327"/>
            </a:xfrm>
            <a:custGeom>
              <a:avLst/>
              <a:gdLst/>
              <a:ahLst/>
              <a:cxnLst/>
              <a:rect l="l" t="t" r="r" b="b"/>
              <a:pathLst>
                <a:path w="666" h="867" extrusionOk="0">
                  <a:moveTo>
                    <a:pt x="205" y="0"/>
                  </a:moveTo>
                  <a:cubicBezTo>
                    <a:pt x="85" y="0"/>
                    <a:pt x="0" y="88"/>
                    <a:pt x="0" y="227"/>
                  </a:cubicBezTo>
                  <a:cubicBezTo>
                    <a:pt x="0" y="449"/>
                    <a:pt x="159" y="702"/>
                    <a:pt x="349" y="829"/>
                  </a:cubicBezTo>
                  <a:cubicBezTo>
                    <a:pt x="400" y="854"/>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018;p38">
              <a:extLst>
                <a:ext uri="{FF2B5EF4-FFF2-40B4-BE49-F238E27FC236}">
                  <a16:creationId xmlns:a16="http://schemas.microsoft.com/office/drawing/2014/main" id="{318F936E-F4AB-E123-741C-CDD1DE2A872D}"/>
                </a:ext>
              </a:extLst>
            </p:cNvPr>
            <p:cNvSpPr/>
            <p:nvPr/>
          </p:nvSpPr>
          <p:spPr>
            <a:xfrm>
              <a:off x="1476394" y="3007266"/>
              <a:ext cx="21760" cy="28490"/>
            </a:xfrm>
            <a:custGeom>
              <a:avLst/>
              <a:gdLst/>
              <a:ahLst/>
              <a:cxnLst/>
              <a:rect l="l" t="t" r="r" b="b"/>
              <a:pathLst>
                <a:path w="666" h="872" extrusionOk="0">
                  <a:moveTo>
                    <a:pt x="165" y="1"/>
                  </a:moveTo>
                  <a:cubicBezTo>
                    <a:pt x="63" y="1"/>
                    <a:pt x="1" y="78"/>
                    <a:pt x="1" y="233"/>
                  </a:cubicBezTo>
                  <a:cubicBezTo>
                    <a:pt x="1" y="455"/>
                    <a:pt x="127" y="708"/>
                    <a:pt x="317" y="835"/>
                  </a:cubicBezTo>
                  <a:cubicBezTo>
                    <a:pt x="367" y="860"/>
                    <a:pt x="415" y="872"/>
                    <a:pt x="458" y="872"/>
                  </a:cubicBezTo>
                  <a:cubicBezTo>
                    <a:pt x="579" y="872"/>
                    <a:pt x="666" y="777"/>
                    <a:pt x="666" y="613"/>
                  </a:cubicBezTo>
                  <a:cubicBezTo>
                    <a:pt x="666" y="423"/>
                    <a:pt x="508" y="138"/>
                    <a:pt x="317" y="43"/>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019;p38">
              <a:extLst>
                <a:ext uri="{FF2B5EF4-FFF2-40B4-BE49-F238E27FC236}">
                  <a16:creationId xmlns:a16="http://schemas.microsoft.com/office/drawing/2014/main" id="{2C86A8B4-09E9-83C5-039E-D57298A2B77F}"/>
                </a:ext>
              </a:extLst>
            </p:cNvPr>
            <p:cNvSpPr/>
            <p:nvPr/>
          </p:nvSpPr>
          <p:spPr>
            <a:xfrm>
              <a:off x="1047012" y="2851647"/>
              <a:ext cx="488389" cy="387986"/>
            </a:xfrm>
            <a:custGeom>
              <a:avLst/>
              <a:gdLst/>
              <a:ahLst/>
              <a:cxnLst/>
              <a:rect l="l" t="t" r="r" b="b"/>
              <a:pathLst>
                <a:path w="14948" h="11875" extrusionOk="0">
                  <a:moveTo>
                    <a:pt x="241" y="1"/>
                  </a:moveTo>
                  <a:cubicBezTo>
                    <a:pt x="95" y="1"/>
                    <a:pt x="0" y="108"/>
                    <a:pt x="0" y="309"/>
                  </a:cubicBezTo>
                  <a:lnTo>
                    <a:pt x="0" y="2938"/>
                  </a:lnTo>
                  <a:cubicBezTo>
                    <a:pt x="0" y="3223"/>
                    <a:pt x="190" y="3540"/>
                    <a:pt x="444" y="3698"/>
                  </a:cubicBezTo>
                  <a:lnTo>
                    <a:pt x="14505" y="11805"/>
                  </a:lnTo>
                  <a:cubicBezTo>
                    <a:pt x="14580" y="11852"/>
                    <a:pt x="14650" y="11874"/>
                    <a:pt x="14711" y="11874"/>
                  </a:cubicBezTo>
                  <a:cubicBezTo>
                    <a:pt x="14854" y="11874"/>
                    <a:pt x="14948" y="11752"/>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020;p38">
              <a:extLst>
                <a:ext uri="{FF2B5EF4-FFF2-40B4-BE49-F238E27FC236}">
                  <a16:creationId xmlns:a16="http://schemas.microsoft.com/office/drawing/2014/main" id="{C13C0EB3-6359-77B5-0DAA-D92EBB3EF274}"/>
                </a:ext>
              </a:extLst>
            </p:cNvPr>
            <p:cNvSpPr/>
            <p:nvPr/>
          </p:nvSpPr>
          <p:spPr>
            <a:xfrm>
              <a:off x="1071843" y="2888632"/>
              <a:ext cx="163493" cy="102461"/>
            </a:xfrm>
            <a:custGeom>
              <a:avLst/>
              <a:gdLst/>
              <a:ahLst/>
              <a:cxnLst/>
              <a:rect l="l" t="t" r="r" b="b"/>
              <a:pathLst>
                <a:path w="5004" h="3136" extrusionOk="0">
                  <a:moveTo>
                    <a:pt x="0" y="1"/>
                  </a:moveTo>
                  <a:lnTo>
                    <a:pt x="0" y="222"/>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21;p38">
              <a:extLst>
                <a:ext uri="{FF2B5EF4-FFF2-40B4-BE49-F238E27FC236}">
                  <a16:creationId xmlns:a16="http://schemas.microsoft.com/office/drawing/2014/main" id="{4EF082C0-B8F3-6385-36D3-2CFF04C2DE02}"/>
                </a:ext>
              </a:extLst>
            </p:cNvPr>
            <p:cNvSpPr/>
            <p:nvPr/>
          </p:nvSpPr>
          <p:spPr>
            <a:xfrm>
              <a:off x="1071843" y="2914509"/>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22;p38">
              <a:extLst>
                <a:ext uri="{FF2B5EF4-FFF2-40B4-BE49-F238E27FC236}">
                  <a16:creationId xmlns:a16="http://schemas.microsoft.com/office/drawing/2014/main" id="{F5AC89C4-7FEE-E5D2-465D-016EBF0E3D4B}"/>
                </a:ext>
              </a:extLst>
            </p:cNvPr>
            <p:cNvSpPr/>
            <p:nvPr/>
          </p:nvSpPr>
          <p:spPr>
            <a:xfrm>
              <a:off x="1071843" y="2941398"/>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023;p38">
              <a:extLst>
                <a:ext uri="{FF2B5EF4-FFF2-40B4-BE49-F238E27FC236}">
                  <a16:creationId xmlns:a16="http://schemas.microsoft.com/office/drawing/2014/main" id="{14160495-0E18-21CA-F72F-A01E9BE028D9}"/>
                </a:ext>
              </a:extLst>
            </p:cNvPr>
            <p:cNvSpPr/>
            <p:nvPr/>
          </p:nvSpPr>
          <p:spPr>
            <a:xfrm>
              <a:off x="1379128" y="3089862"/>
              <a:ext cx="23851" cy="28523"/>
            </a:xfrm>
            <a:custGeom>
              <a:avLst/>
              <a:gdLst/>
              <a:ahLst/>
              <a:cxnLst/>
              <a:rect l="l" t="t" r="r" b="b"/>
              <a:pathLst>
                <a:path w="730" h="873" extrusionOk="0">
                  <a:moveTo>
                    <a:pt x="201" y="1"/>
                  </a:moveTo>
                  <a:cubicBezTo>
                    <a:pt x="175" y="1"/>
                    <a:pt x="150" y="6"/>
                    <a:pt x="128" y="17"/>
                  </a:cubicBezTo>
                  <a:cubicBezTo>
                    <a:pt x="1" y="112"/>
                    <a:pt x="1" y="334"/>
                    <a:pt x="128" y="587"/>
                  </a:cubicBezTo>
                  <a:cubicBezTo>
                    <a:pt x="225" y="758"/>
                    <a:pt x="379" y="873"/>
                    <a:pt x="503" y="873"/>
                  </a:cubicBezTo>
                  <a:cubicBezTo>
                    <a:pt x="540" y="873"/>
                    <a:pt x="574" y="862"/>
                    <a:pt x="603" y="841"/>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024;p38">
              <a:extLst>
                <a:ext uri="{FF2B5EF4-FFF2-40B4-BE49-F238E27FC236}">
                  <a16:creationId xmlns:a16="http://schemas.microsoft.com/office/drawing/2014/main" id="{6ACE0133-D237-403E-E5B5-18F60555D9E9}"/>
                </a:ext>
              </a:extLst>
            </p:cNvPr>
            <p:cNvSpPr/>
            <p:nvPr/>
          </p:nvSpPr>
          <p:spPr>
            <a:xfrm>
              <a:off x="1427777" y="3117993"/>
              <a:ext cx="21760" cy="28098"/>
            </a:xfrm>
            <a:custGeom>
              <a:avLst/>
              <a:gdLst/>
              <a:ahLst/>
              <a:cxnLst/>
              <a:rect l="l" t="t" r="r" b="b"/>
              <a:pathLst>
                <a:path w="666" h="860" extrusionOk="0">
                  <a:moveTo>
                    <a:pt x="190" y="0"/>
                  </a:moveTo>
                  <a:cubicBezTo>
                    <a:pt x="78" y="0"/>
                    <a:pt x="0" y="78"/>
                    <a:pt x="0" y="233"/>
                  </a:cubicBezTo>
                  <a:cubicBezTo>
                    <a:pt x="0" y="455"/>
                    <a:pt x="159" y="708"/>
                    <a:pt x="349" y="803"/>
                  </a:cubicBezTo>
                  <a:cubicBezTo>
                    <a:pt x="407" y="842"/>
                    <a:pt x="459" y="860"/>
                    <a:pt x="503" y="860"/>
                  </a:cubicBezTo>
                  <a:cubicBezTo>
                    <a:pt x="604" y="860"/>
                    <a:pt x="665" y="767"/>
                    <a:pt x="665" y="613"/>
                  </a:cubicBezTo>
                  <a:cubicBezTo>
                    <a:pt x="665" y="423"/>
                    <a:pt x="539" y="138"/>
                    <a:pt x="349" y="43"/>
                  </a:cubicBezTo>
                  <a:cubicBezTo>
                    <a:pt x="292" y="14"/>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025;p38">
              <a:extLst>
                <a:ext uri="{FF2B5EF4-FFF2-40B4-BE49-F238E27FC236}">
                  <a16:creationId xmlns:a16="http://schemas.microsoft.com/office/drawing/2014/main" id="{35015A89-8FC5-6530-B3A5-FD60D1AD1465}"/>
                </a:ext>
              </a:extLst>
            </p:cNvPr>
            <p:cNvSpPr/>
            <p:nvPr/>
          </p:nvSpPr>
          <p:spPr>
            <a:xfrm>
              <a:off x="1475381" y="3145666"/>
              <a:ext cx="23818" cy="28098"/>
            </a:xfrm>
            <a:custGeom>
              <a:avLst/>
              <a:gdLst/>
              <a:ahLst/>
              <a:cxnLst/>
              <a:rect l="l" t="t" r="r" b="b"/>
              <a:pathLst>
                <a:path w="729" h="860" extrusionOk="0">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48"/>
                    <a:pt x="729" y="526"/>
                    <a:pt x="602" y="304"/>
                  </a:cubicBezTo>
                  <a:cubicBezTo>
                    <a:pt x="501" y="102"/>
                    <a:pt x="338"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026;p38">
              <a:extLst>
                <a:ext uri="{FF2B5EF4-FFF2-40B4-BE49-F238E27FC236}">
                  <a16:creationId xmlns:a16="http://schemas.microsoft.com/office/drawing/2014/main" id="{E727CCBC-5383-F59E-568D-1F0604C74558}"/>
                </a:ext>
              </a:extLst>
            </p:cNvPr>
            <p:cNvSpPr/>
            <p:nvPr/>
          </p:nvSpPr>
          <p:spPr>
            <a:xfrm>
              <a:off x="1047012" y="2990309"/>
              <a:ext cx="488389" cy="387496"/>
            </a:xfrm>
            <a:custGeom>
              <a:avLst/>
              <a:gdLst/>
              <a:ahLst/>
              <a:cxnLst/>
              <a:rect l="l" t="t" r="r" b="b"/>
              <a:pathLst>
                <a:path w="14948" h="11860" extrusionOk="0">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1"/>
                  </a:cubicBezTo>
                  <a:lnTo>
                    <a:pt x="14948" y="8923"/>
                  </a:lnTo>
                  <a:cubicBezTo>
                    <a:pt x="14948" y="8638"/>
                    <a:pt x="14758" y="8321"/>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027;p38">
              <a:extLst>
                <a:ext uri="{FF2B5EF4-FFF2-40B4-BE49-F238E27FC236}">
                  <a16:creationId xmlns:a16="http://schemas.microsoft.com/office/drawing/2014/main" id="{F9CC89E6-F18C-5BBA-3CBA-FDC89B89ED4C}"/>
                </a:ext>
              </a:extLst>
            </p:cNvPr>
            <p:cNvSpPr/>
            <p:nvPr/>
          </p:nvSpPr>
          <p:spPr>
            <a:xfrm>
              <a:off x="1071843" y="3027294"/>
              <a:ext cx="163493" cy="102461"/>
            </a:xfrm>
            <a:custGeom>
              <a:avLst/>
              <a:gdLst/>
              <a:ahLst/>
              <a:cxnLst/>
              <a:rect l="l" t="t" r="r" b="b"/>
              <a:pathLst>
                <a:path w="5004" h="3136" extrusionOk="0">
                  <a:moveTo>
                    <a:pt x="0" y="0"/>
                  </a:moveTo>
                  <a:lnTo>
                    <a:pt x="0" y="222"/>
                  </a:lnTo>
                  <a:lnTo>
                    <a:pt x="5004" y="3136"/>
                  </a:lnTo>
                  <a:lnTo>
                    <a:pt x="5004"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028;p38">
              <a:extLst>
                <a:ext uri="{FF2B5EF4-FFF2-40B4-BE49-F238E27FC236}">
                  <a16:creationId xmlns:a16="http://schemas.microsoft.com/office/drawing/2014/main" id="{944AFE07-90BD-837A-0ECC-61F389F4FB94}"/>
                </a:ext>
              </a:extLst>
            </p:cNvPr>
            <p:cNvSpPr/>
            <p:nvPr/>
          </p:nvSpPr>
          <p:spPr>
            <a:xfrm>
              <a:off x="1071843" y="3053171"/>
              <a:ext cx="163493" cy="102461"/>
            </a:xfrm>
            <a:custGeom>
              <a:avLst/>
              <a:gdLst/>
              <a:ahLst/>
              <a:cxnLst/>
              <a:rect l="l" t="t" r="r" b="b"/>
              <a:pathLst>
                <a:path w="5004" h="3136" extrusionOk="0">
                  <a:moveTo>
                    <a:pt x="0" y="0"/>
                  </a:moveTo>
                  <a:lnTo>
                    <a:pt x="0" y="253"/>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029;p38">
              <a:extLst>
                <a:ext uri="{FF2B5EF4-FFF2-40B4-BE49-F238E27FC236}">
                  <a16:creationId xmlns:a16="http://schemas.microsoft.com/office/drawing/2014/main" id="{6A95206C-E24C-8727-79A5-F2991CB2F9AF}"/>
                </a:ext>
              </a:extLst>
            </p:cNvPr>
            <p:cNvSpPr/>
            <p:nvPr/>
          </p:nvSpPr>
          <p:spPr>
            <a:xfrm>
              <a:off x="1071843" y="3080060"/>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030;p38">
              <a:extLst>
                <a:ext uri="{FF2B5EF4-FFF2-40B4-BE49-F238E27FC236}">
                  <a16:creationId xmlns:a16="http://schemas.microsoft.com/office/drawing/2014/main" id="{A260CCF2-9780-B831-34E2-7100714E8114}"/>
                </a:ext>
              </a:extLst>
            </p:cNvPr>
            <p:cNvSpPr/>
            <p:nvPr/>
          </p:nvSpPr>
          <p:spPr>
            <a:xfrm>
              <a:off x="1379128" y="3228524"/>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031;p38">
              <a:extLst>
                <a:ext uri="{FF2B5EF4-FFF2-40B4-BE49-F238E27FC236}">
                  <a16:creationId xmlns:a16="http://schemas.microsoft.com/office/drawing/2014/main" id="{9351C0A8-F96C-4780-DF79-9D8F37D5EDED}"/>
                </a:ext>
              </a:extLst>
            </p:cNvPr>
            <p:cNvSpPr/>
            <p:nvPr/>
          </p:nvSpPr>
          <p:spPr>
            <a:xfrm>
              <a:off x="1427777" y="3256165"/>
              <a:ext cx="21760" cy="28588"/>
            </a:xfrm>
            <a:custGeom>
              <a:avLst/>
              <a:gdLst/>
              <a:ahLst/>
              <a:cxnLst/>
              <a:rect l="l" t="t" r="r" b="b"/>
              <a:pathLst>
                <a:path w="666" h="875" extrusionOk="0">
                  <a:moveTo>
                    <a:pt x="187" y="1"/>
                  </a:moveTo>
                  <a:cubicBezTo>
                    <a:pt x="77" y="1"/>
                    <a:pt x="0" y="94"/>
                    <a:pt x="0" y="248"/>
                  </a:cubicBezTo>
                  <a:cubicBezTo>
                    <a:pt x="0" y="469"/>
                    <a:pt x="159" y="723"/>
                    <a:pt x="349" y="818"/>
                  </a:cubicBezTo>
                  <a:cubicBezTo>
                    <a:pt x="407" y="856"/>
                    <a:pt x="459" y="874"/>
                    <a:pt x="503" y="874"/>
                  </a:cubicBezTo>
                  <a:cubicBezTo>
                    <a:pt x="604" y="874"/>
                    <a:pt x="665" y="782"/>
                    <a:pt x="665" y="628"/>
                  </a:cubicBezTo>
                  <a:cubicBezTo>
                    <a:pt x="665" y="406"/>
                    <a:pt x="539" y="153"/>
                    <a:pt x="349" y="58"/>
                  </a:cubicBezTo>
                  <a:cubicBezTo>
                    <a:pt x="291"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032;p38">
              <a:extLst>
                <a:ext uri="{FF2B5EF4-FFF2-40B4-BE49-F238E27FC236}">
                  <a16:creationId xmlns:a16="http://schemas.microsoft.com/office/drawing/2014/main" id="{48121885-2600-F45B-22F9-E4EB5EB95F23}"/>
                </a:ext>
              </a:extLst>
            </p:cNvPr>
            <p:cNvSpPr/>
            <p:nvPr/>
          </p:nvSpPr>
          <p:spPr>
            <a:xfrm>
              <a:off x="1475381" y="328390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9" y="760"/>
                    <a:pt x="729" y="507"/>
                    <a:pt x="602" y="285"/>
                  </a:cubicBezTo>
                  <a:cubicBezTo>
                    <a:pt x="504" y="114"/>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033;p38">
              <a:extLst>
                <a:ext uri="{FF2B5EF4-FFF2-40B4-BE49-F238E27FC236}">
                  <a16:creationId xmlns:a16="http://schemas.microsoft.com/office/drawing/2014/main" id="{A84697F9-8AD5-6D39-869D-AB0853703514}"/>
                </a:ext>
              </a:extLst>
            </p:cNvPr>
            <p:cNvSpPr/>
            <p:nvPr/>
          </p:nvSpPr>
          <p:spPr>
            <a:xfrm>
              <a:off x="1047012" y="3128513"/>
              <a:ext cx="488389" cy="387790"/>
            </a:xfrm>
            <a:custGeom>
              <a:avLst/>
              <a:gdLst/>
              <a:ahLst/>
              <a:cxnLst/>
              <a:rect l="l" t="t" r="r" b="b"/>
              <a:pathLst>
                <a:path w="14948" h="11869" extrusionOk="0">
                  <a:moveTo>
                    <a:pt x="238" y="0"/>
                  </a:moveTo>
                  <a:cubicBezTo>
                    <a:pt x="94" y="0"/>
                    <a:pt x="0" y="122"/>
                    <a:pt x="0" y="323"/>
                  </a:cubicBezTo>
                  <a:lnTo>
                    <a:pt x="0" y="2920"/>
                  </a:lnTo>
                  <a:cubicBezTo>
                    <a:pt x="0" y="3205"/>
                    <a:pt x="190" y="3553"/>
                    <a:pt x="444" y="3680"/>
                  </a:cubicBezTo>
                  <a:lnTo>
                    <a:pt x="14505" y="11818"/>
                  </a:lnTo>
                  <a:cubicBezTo>
                    <a:pt x="14572" y="11852"/>
                    <a:pt x="14636" y="11868"/>
                    <a:pt x="14692" y="11868"/>
                  </a:cubicBezTo>
                  <a:cubicBezTo>
                    <a:pt x="14846" y="11868"/>
                    <a:pt x="14948" y="11751"/>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034;p38">
              <a:extLst>
                <a:ext uri="{FF2B5EF4-FFF2-40B4-BE49-F238E27FC236}">
                  <a16:creationId xmlns:a16="http://schemas.microsoft.com/office/drawing/2014/main" id="{74289E0B-3D8C-CCEB-CF63-49EF1D48F1BB}"/>
                </a:ext>
              </a:extLst>
            </p:cNvPr>
            <p:cNvSpPr/>
            <p:nvPr/>
          </p:nvSpPr>
          <p:spPr>
            <a:xfrm>
              <a:off x="1071843" y="3164911"/>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035;p38">
              <a:extLst>
                <a:ext uri="{FF2B5EF4-FFF2-40B4-BE49-F238E27FC236}">
                  <a16:creationId xmlns:a16="http://schemas.microsoft.com/office/drawing/2014/main" id="{9D3EAB5F-169A-D7D3-70B1-8F34870E8EF6}"/>
                </a:ext>
              </a:extLst>
            </p:cNvPr>
            <p:cNvSpPr/>
            <p:nvPr/>
          </p:nvSpPr>
          <p:spPr>
            <a:xfrm>
              <a:off x="1071843" y="3191800"/>
              <a:ext cx="163493" cy="102461"/>
            </a:xfrm>
            <a:custGeom>
              <a:avLst/>
              <a:gdLst/>
              <a:ahLst/>
              <a:cxnLst/>
              <a:rect l="l" t="t" r="r" b="b"/>
              <a:pathLst>
                <a:path w="5004" h="3136" extrusionOk="0">
                  <a:moveTo>
                    <a:pt x="0" y="1"/>
                  </a:moveTo>
                  <a:lnTo>
                    <a:pt x="0" y="222"/>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036;p38">
              <a:extLst>
                <a:ext uri="{FF2B5EF4-FFF2-40B4-BE49-F238E27FC236}">
                  <a16:creationId xmlns:a16="http://schemas.microsoft.com/office/drawing/2014/main" id="{5F01ABEE-5B1D-D552-EF25-F810B631C14E}"/>
                </a:ext>
              </a:extLst>
            </p:cNvPr>
            <p:cNvSpPr/>
            <p:nvPr/>
          </p:nvSpPr>
          <p:spPr>
            <a:xfrm>
              <a:off x="1071843" y="3217677"/>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037;p38">
              <a:extLst>
                <a:ext uri="{FF2B5EF4-FFF2-40B4-BE49-F238E27FC236}">
                  <a16:creationId xmlns:a16="http://schemas.microsoft.com/office/drawing/2014/main" id="{264C2E8F-C2D0-0196-73E8-E2F0817FD46A}"/>
                </a:ext>
              </a:extLst>
            </p:cNvPr>
            <p:cNvSpPr/>
            <p:nvPr/>
          </p:nvSpPr>
          <p:spPr>
            <a:xfrm>
              <a:off x="1379128" y="3366663"/>
              <a:ext cx="23851" cy="28523"/>
            </a:xfrm>
            <a:custGeom>
              <a:avLst/>
              <a:gdLst/>
              <a:ahLst/>
              <a:cxnLst/>
              <a:rect l="l" t="t" r="r" b="b"/>
              <a:pathLst>
                <a:path w="730" h="873" extrusionOk="0">
                  <a:moveTo>
                    <a:pt x="225" y="1"/>
                  </a:moveTo>
                  <a:cubicBezTo>
                    <a:pt x="189" y="1"/>
                    <a:pt x="156" y="11"/>
                    <a:pt x="128" y="32"/>
                  </a:cubicBezTo>
                  <a:cubicBezTo>
                    <a:pt x="1" y="96"/>
                    <a:pt x="1" y="349"/>
                    <a:pt x="128" y="571"/>
                  </a:cubicBezTo>
                  <a:cubicBezTo>
                    <a:pt x="232" y="754"/>
                    <a:pt x="402" y="872"/>
                    <a:pt x="529" y="872"/>
                  </a:cubicBezTo>
                  <a:cubicBezTo>
                    <a:pt x="556" y="872"/>
                    <a:pt x="581" y="867"/>
                    <a:pt x="603" y="856"/>
                  </a:cubicBezTo>
                  <a:cubicBezTo>
                    <a:pt x="729" y="761"/>
                    <a:pt x="729" y="539"/>
                    <a:pt x="603" y="317"/>
                  </a:cubicBezTo>
                  <a:cubicBezTo>
                    <a:pt x="504" y="121"/>
                    <a:pt x="349" y="1"/>
                    <a:pt x="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038;p38">
              <a:extLst>
                <a:ext uri="{FF2B5EF4-FFF2-40B4-BE49-F238E27FC236}">
                  <a16:creationId xmlns:a16="http://schemas.microsoft.com/office/drawing/2014/main" id="{F190DDC7-F473-9E8D-AEC0-B04BBE7111D7}"/>
                </a:ext>
              </a:extLst>
            </p:cNvPr>
            <p:cNvSpPr/>
            <p:nvPr/>
          </p:nvSpPr>
          <p:spPr>
            <a:xfrm>
              <a:off x="1427777" y="3394435"/>
              <a:ext cx="21760" cy="28490"/>
            </a:xfrm>
            <a:custGeom>
              <a:avLst/>
              <a:gdLst/>
              <a:ahLst/>
              <a:cxnLst/>
              <a:rect l="l" t="t" r="r" b="b"/>
              <a:pathLst>
                <a:path w="666" h="872" extrusionOk="0">
                  <a:moveTo>
                    <a:pt x="205" y="0"/>
                  </a:moveTo>
                  <a:cubicBezTo>
                    <a:pt x="85" y="0"/>
                    <a:pt x="0" y="88"/>
                    <a:pt x="0" y="228"/>
                  </a:cubicBezTo>
                  <a:cubicBezTo>
                    <a:pt x="0" y="449"/>
                    <a:pt x="159" y="734"/>
                    <a:pt x="349" y="829"/>
                  </a:cubicBezTo>
                  <a:cubicBezTo>
                    <a:pt x="406" y="858"/>
                    <a:pt x="457" y="872"/>
                    <a:pt x="501" y="872"/>
                  </a:cubicBezTo>
                  <a:cubicBezTo>
                    <a:pt x="603" y="872"/>
                    <a:pt x="665" y="794"/>
                    <a:pt x="665" y="639"/>
                  </a:cubicBezTo>
                  <a:cubicBezTo>
                    <a:pt x="665" y="418"/>
                    <a:pt x="539" y="164"/>
                    <a:pt x="349" y="38"/>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039;p38">
              <a:extLst>
                <a:ext uri="{FF2B5EF4-FFF2-40B4-BE49-F238E27FC236}">
                  <a16:creationId xmlns:a16="http://schemas.microsoft.com/office/drawing/2014/main" id="{0E7F68A9-324B-A8C8-9312-C91C45F81E48}"/>
                </a:ext>
              </a:extLst>
            </p:cNvPr>
            <p:cNvSpPr/>
            <p:nvPr/>
          </p:nvSpPr>
          <p:spPr>
            <a:xfrm>
              <a:off x="1476394" y="3422370"/>
              <a:ext cx="21760" cy="28327"/>
            </a:xfrm>
            <a:custGeom>
              <a:avLst/>
              <a:gdLst/>
              <a:ahLst/>
              <a:cxnLst/>
              <a:rect l="l" t="t" r="r" b="b"/>
              <a:pathLst>
                <a:path w="666" h="867" extrusionOk="0">
                  <a:moveTo>
                    <a:pt x="180" y="0"/>
                  </a:moveTo>
                  <a:cubicBezTo>
                    <a:pt x="69" y="0"/>
                    <a:pt x="1" y="89"/>
                    <a:pt x="1" y="228"/>
                  </a:cubicBezTo>
                  <a:cubicBezTo>
                    <a:pt x="1" y="449"/>
                    <a:pt x="127" y="703"/>
                    <a:pt x="317" y="829"/>
                  </a:cubicBezTo>
                  <a:cubicBezTo>
                    <a:pt x="368" y="855"/>
                    <a:pt x="417" y="867"/>
                    <a:pt x="461" y="867"/>
                  </a:cubicBezTo>
                  <a:cubicBezTo>
                    <a:pt x="581" y="867"/>
                    <a:pt x="666" y="778"/>
                    <a:pt x="666" y="639"/>
                  </a:cubicBezTo>
                  <a:cubicBezTo>
                    <a:pt x="666" y="418"/>
                    <a:pt x="508" y="164"/>
                    <a:pt x="317" y="38"/>
                  </a:cubicBezTo>
                  <a:cubicBezTo>
                    <a:pt x="267" y="12"/>
                    <a:pt x="220" y="0"/>
                    <a:pt x="1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040;p38">
              <a:extLst>
                <a:ext uri="{FF2B5EF4-FFF2-40B4-BE49-F238E27FC236}">
                  <a16:creationId xmlns:a16="http://schemas.microsoft.com/office/drawing/2014/main" id="{5E086F0D-45A3-FC2C-C977-2EF95EF9E75A}"/>
                </a:ext>
              </a:extLst>
            </p:cNvPr>
            <p:cNvSpPr/>
            <p:nvPr/>
          </p:nvSpPr>
          <p:spPr>
            <a:xfrm>
              <a:off x="1602641" y="1602969"/>
              <a:ext cx="473915" cy="2077252"/>
            </a:xfrm>
            <a:custGeom>
              <a:avLst/>
              <a:gdLst/>
              <a:ahLst/>
              <a:cxnLst/>
              <a:rect l="l" t="t" r="r" b="b"/>
              <a:pathLst>
                <a:path w="14505" h="63578" extrusionOk="0">
                  <a:moveTo>
                    <a:pt x="14203" y="0"/>
                  </a:moveTo>
                  <a:cubicBezTo>
                    <a:pt x="14130" y="0"/>
                    <a:pt x="14050" y="26"/>
                    <a:pt x="13966" y="81"/>
                  </a:cubicBezTo>
                  <a:lnTo>
                    <a:pt x="570" y="7809"/>
                  </a:lnTo>
                  <a:cubicBezTo>
                    <a:pt x="254" y="7967"/>
                    <a:pt x="0" y="8410"/>
                    <a:pt x="0" y="8759"/>
                  </a:cubicBezTo>
                  <a:lnTo>
                    <a:pt x="0" y="63577"/>
                  </a:lnTo>
                  <a:lnTo>
                    <a:pt x="14505" y="55217"/>
                  </a:lnTo>
                  <a:lnTo>
                    <a:pt x="14505" y="398"/>
                  </a:lnTo>
                  <a:cubicBezTo>
                    <a:pt x="14505" y="151"/>
                    <a:pt x="14378" y="0"/>
                    <a:pt x="142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041;p38">
              <a:extLst>
                <a:ext uri="{FF2B5EF4-FFF2-40B4-BE49-F238E27FC236}">
                  <a16:creationId xmlns:a16="http://schemas.microsoft.com/office/drawing/2014/main" id="{ACFF3D58-FF00-FB2F-E5F5-B1FEFCFD2E17}"/>
                </a:ext>
              </a:extLst>
            </p:cNvPr>
            <p:cNvSpPr/>
            <p:nvPr/>
          </p:nvSpPr>
          <p:spPr>
            <a:xfrm>
              <a:off x="1618160" y="1629859"/>
              <a:ext cx="442876" cy="361293"/>
            </a:xfrm>
            <a:custGeom>
              <a:avLst/>
              <a:gdLst/>
              <a:ahLst/>
              <a:cxnLst/>
              <a:rect l="l" t="t" r="r" b="b"/>
              <a:pathLst>
                <a:path w="13555" h="11058" extrusionOk="0">
                  <a:moveTo>
                    <a:pt x="13299" y="0"/>
                  </a:moveTo>
                  <a:cubicBezTo>
                    <a:pt x="13243" y="0"/>
                    <a:pt x="13179" y="16"/>
                    <a:pt x="13111" y="50"/>
                  </a:cubicBezTo>
                  <a:lnTo>
                    <a:pt x="444" y="7366"/>
                  </a:lnTo>
                  <a:cubicBezTo>
                    <a:pt x="190" y="7524"/>
                    <a:pt x="0" y="7841"/>
                    <a:pt x="0" y="8126"/>
                  </a:cubicBezTo>
                  <a:lnTo>
                    <a:pt x="0" y="10754"/>
                  </a:lnTo>
                  <a:cubicBezTo>
                    <a:pt x="0" y="10940"/>
                    <a:pt x="102" y="11057"/>
                    <a:pt x="256" y="11057"/>
                  </a:cubicBezTo>
                  <a:cubicBezTo>
                    <a:pt x="313" y="11057"/>
                    <a:pt x="376" y="11041"/>
                    <a:pt x="444" y="11008"/>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042;p38">
              <a:extLst>
                <a:ext uri="{FF2B5EF4-FFF2-40B4-BE49-F238E27FC236}">
                  <a16:creationId xmlns:a16="http://schemas.microsoft.com/office/drawing/2014/main" id="{294CAA45-B2B9-F70D-0837-38E8AD1E0AB6}"/>
                </a:ext>
              </a:extLst>
            </p:cNvPr>
            <p:cNvSpPr/>
            <p:nvPr/>
          </p:nvSpPr>
          <p:spPr>
            <a:xfrm>
              <a:off x="1618160" y="1768325"/>
              <a:ext cx="442876" cy="361064"/>
            </a:xfrm>
            <a:custGeom>
              <a:avLst/>
              <a:gdLst/>
              <a:ahLst/>
              <a:cxnLst/>
              <a:rect l="l" t="t" r="r" b="b"/>
              <a:pathLst>
                <a:path w="13555" h="11051" extrusionOk="0">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9"/>
                    <a:pt x="444" y="10981"/>
                  </a:cubicBezTo>
                  <a:lnTo>
                    <a:pt x="13111" y="3666"/>
                  </a:lnTo>
                  <a:cubicBezTo>
                    <a:pt x="13365" y="3539"/>
                    <a:pt x="13555" y="3191"/>
                    <a:pt x="13555" y="2938"/>
                  </a:cubicBezTo>
                  <a:lnTo>
                    <a:pt x="13555" y="309"/>
                  </a:lnTo>
                  <a:cubicBezTo>
                    <a:pt x="13555" y="107"/>
                    <a:pt x="13460" y="1"/>
                    <a:pt x="1331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043;p38">
              <a:extLst>
                <a:ext uri="{FF2B5EF4-FFF2-40B4-BE49-F238E27FC236}">
                  <a16:creationId xmlns:a16="http://schemas.microsoft.com/office/drawing/2014/main" id="{C1464C66-C8F9-70CA-A08E-047281D0F71D}"/>
                </a:ext>
              </a:extLst>
            </p:cNvPr>
            <p:cNvSpPr/>
            <p:nvPr/>
          </p:nvSpPr>
          <p:spPr>
            <a:xfrm>
              <a:off x="1618160" y="1906987"/>
              <a:ext cx="442876" cy="360606"/>
            </a:xfrm>
            <a:custGeom>
              <a:avLst/>
              <a:gdLst/>
              <a:ahLst/>
              <a:cxnLst/>
              <a:rect l="l" t="t" r="r" b="b"/>
              <a:pathLst>
                <a:path w="13555" h="11037" extrusionOk="0">
                  <a:moveTo>
                    <a:pt x="13314" y="0"/>
                  </a:moveTo>
                  <a:cubicBezTo>
                    <a:pt x="13254" y="0"/>
                    <a:pt x="13185" y="18"/>
                    <a:pt x="13111" y="55"/>
                  </a:cubicBezTo>
                  <a:lnTo>
                    <a:pt x="444" y="7371"/>
                  </a:lnTo>
                  <a:cubicBezTo>
                    <a:pt x="190" y="7498"/>
                    <a:pt x="0" y="7846"/>
                    <a:pt x="0" y="8099"/>
                  </a:cubicBezTo>
                  <a:lnTo>
                    <a:pt x="0" y="10728"/>
                  </a:lnTo>
                  <a:cubicBezTo>
                    <a:pt x="0" y="10930"/>
                    <a:pt x="96" y="11036"/>
                    <a:pt x="241" y="11036"/>
                  </a:cubicBezTo>
                  <a:cubicBezTo>
                    <a:pt x="301" y="11036"/>
                    <a:pt x="370" y="11018"/>
                    <a:pt x="444" y="10981"/>
                  </a:cubicBezTo>
                  <a:lnTo>
                    <a:pt x="13111" y="3666"/>
                  </a:lnTo>
                  <a:cubicBezTo>
                    <a:pt x="13365" y="3539"/>
                    <a:pt x="13555" y="3191"/>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044;p38">
              <a:extLst>
                <a:ext uri="{FF2B5EF4-FFF2-40B4-BE49-F238E27FC236}">
                  <a16:creationId xmlns:a16="http://schemas.microsoft.com/office/drawing/2014/main" id="{824902E7-3D0E-2618-EE75-32DD44F6F37C}"/>
                </a:ext>
              </a:extLst>
            </p:cNvPr>
            <p:cNvSpPr/>
            <p:nvPr/>
          </p:nvSpPr>
          <p:spPr>
            <a:xfrm>
              <a:off x="1618160" y="204515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4"/>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045;p38">
              <a:extLst>
                <a:ext uri="{FF2B5EF4-FFF2-40B4-BE49-F238E27FC236}">
                  <a16:creationId xmlns:a16="http://schemas.microsoft.com/office/drawing/2014/main" id="{F5DC5B9F-439C-AB4C-64EE-66F113D1EB97}"/>
                </a:ext>
              </a:extLst>
            </p:cNvPr>
            <p:cNvSpPr/>
            <p:nvPr/>
          </p:nvSpPr>
          <p:spPr>
            <a:xfrm>
              <a:off x="1618160" y="2183429"/>
              <a:ext cx="442876" cy="361293"/>
            </a:xfrm>
            <a:custGeom>
              <a:avLst/>
              <a:gdLst/>
              <a:ahLst/>
              <a:cxnLst/>
              <a:rect l="l" t="t" r="r" b="b"/>
              <a:pathLst>
                <a:path w="13555" h="11058" extrusionOk="0">
                  <a:moveTo>
                    <a:pt x="13299" y="0"/>
                  </a:moveTo>
                  <a:cubicBezTo>
                    <a:pt x="13243" y="0"/>
                    <a:pt x="13179" y="16"/>
                    <a:pt x="13111" y="50"/>
                  </a:cubicBezTo>
                  <a:lnTo>
                    <a:pt x="444" y="7365"/>
                  </a:lnTo>
                  <a:cubicBezTo>
                    <a:pt x="190" y="7524"/>
                    <a:pt x="0" y="7840"/>
                    <a:pt x="0" y="8126"/>
                  </a:cubicBezTo>
                  <a:lnTo>
                    <a:pt x="0" y="10754"/>
                  </a:lnTo>
                  <a:cubicBezTo>
                    <a:pt x="0" y="10939"/>
                    <a:pt x="102" y="11057"/>
                    <a:pt x="256" y="11057"/>
                  </a:cubicBezTo>
                  <a:cubicBezTo>
                    <a:pt x="313" y="11057"/>
                    <a:pt x="376" y="11041"/>
                    <a:pt x="444" y="11007"/>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046;p38">
              <a:extLst>
                <a:ext uri="{FF2B5EF4-FFF2-40B4-BE49-F238E27FC236}">
                  <a16:creationId xmlns:a16="http://schemas.microsoft.com/office/drawing/2014/main" id="{6A3423A3-6D49-8331-8BD9-DF0492F2DE1F}"/>
                </a:ext>
              </a:extLst>
            </p:cNvPr>
            <p:cNvSpPr/>
            <p:nvPr/>
          </p:nvSpPr>
          <p:spPr>
            <a:xfrm>
              <a:off x="1618160" y="2321895"/>
              <a:ext cx="442876" cy="361064"/>
            </a:xfrm>
            <a:custGeom>
              <a:avLst/>
              <a:gdLst/>
              <a:ahLst/>
              <a:cxnLst/>
              <a:rect l="l" t="t" r="r" b="b"/>
              <a:pathLst>
                <a:path w="13555" h="11051" extrusionOk="0">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1"/>
                    <a:pt x="1331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047;p38">
              <a:extLst>
                <a:ext uri="{FF2B5EF4-FFF2-40B4-BE49-F238E27FC236}">
                  <a16:creationId xmlns:a16="http://schemas.microsoft.com/office/drawing/2014/main" id="{E9BEEA59-AEF8-5E45-6E9C-F8F00A68730F}"/>
                </a:ext>
              </a:extLst>
            </p:cNvPr>
            <p:cNvSpPr/>
            <p:nvPr/>
          </p:nvSpPr>
          <p:spPr>
            <a:xfrm>
              <a:off x="1618160" y="2460557"/>
              <a:ext cx="442876" cy="360606"/>
            </a:xfrm>
            <a:custGeom>
              <a:avLst/>
              <a:gdLst/>
              <a:ahLst/>
              <a:cxnLst/>
              <a:rect l="l" t="t" r="r" b="b"/>
              <a:pathLst>
                <a:path w="13555" h="11037" extrusionOk="0">
                  <a:moveTo>
                    <a:pt x="13314" y="0"/>
                  </a:moveTo>
                  <a:cubicBezTo>
                    <a:pt x="13254" y="0"/>
                    <a:pt x="13185" y="18"/>
                    <a:pt x="13111" y="55"/>
                  </a:cubicBezTo>
                  <a:lnTo>
                    <a:pt x="444" y="7371"/>
                  </a:lnTo>
                  <a:cubicBezTo>
                    <a:pt x="190" y="7497"/>
                    <a:pt x="0" y="7846"/>
                    <a:pt x="0" y="8099"/>
                  </a:cubicBezTo>
                  <a:lnTo>
                    <a:pt x="0" y="10728"/>
                  </a:lnTo>
                  <a:cubicBezTo>
                    <a:pt x="0" y="10929"/>
                    <a:pt x="96" y="11036"/>
                    <a:pt x="241" y="11036"/>
                  </a:cubicBezTo>
                  <a:cubicBezTo>
                    <a:pt x="301" y="11036"/>
                    <a:pt x="370" y="11018"/>
                    <a:pt x="444" y="10981"/>
                  </a:cubicBezTo>
                  <a:lnTo>
                    <a:pt x="13111" y="3665"/>
                  </a:lnTo>
                  <a:cubicBezTo>
                    <a:pt x="13365" y="3539"/>
                    <a:pt x="13555" y="3190"/>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048;p38">
              <a:extLst>
                <a:ext uri="{FF2B5EF4-FFF2-40B4-BE49-F238E27FC236}">
                  <a16:creationId xmlns:a16="http://schemas.microsoft.com/office/drawing/2014/main" id="{9CE99AB0-A543-4CE9-BF60-D759D0BE3185}"/>
                </a:ext>
              </a:extLst>
            </p:cNvPr>
            <p:cNvSpPr/>
            <p:nvPr/>
          </p:nvSpPr>
          <p:spPr>
            <a:xfrm>
              <a:off x="1618160" y="259872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049;p38">
              <a:extLst>
                <a:ext uri="{FF2B5EF4-FFF2-40B4-BE49-F238E27FC236}">
                  <a16:creationId xmlns:a16="http://schemas.microsoft.com/office/drawing/2014/main" id="{A8917FB3-481D-AC3F-2C8D-159BF276D34D}"/>
                </a:ext>
              </a:extLst>
            </p:cNvPr>
            <p:cNvSpPr/>
            <p:nvPr/>
          </p:nvSpPr>
          <p:spPr>
            <a:xfrm>
              <a:off x="1618160" y="2736999"/>
              <a:ext cx="442876" cy="361260"/>
            </a:xfrm>
            <a:custGeom>
              <a:avLst/>
              <a:gdLst/>
              <a:ahLst/>
              <a:cxnLst/>
              <a:rect l="l" t="t" r="r" b="b"/>
              <a:pathLst>
                <a:path w="13555" h="11057" extrusionOk="0">
                  <a:moveTo>
                    <a:pt x="13299" y="0"/>
                  </a:moveTo>
                  <a:cubicBezTo>
                    <a:pt x="13243" y="0"/>
                    <a:pt x="13179" y="16"/>
                    <a:pt x="13111" y="50"/>
                  </a:cubicBezTo>
                  <a:lnTo>
                    <a:pt x="444" y="7365"/>
                  </a:lnTo>
                  <a:cubicBezTo>
                    <a:pt x="190" y="7524"/>
                    <a:pt x="0" y="7840"/>
                    <a:pt x="0" y="8125"/>
                  </a:cubicBezTo>
                  <a:lnTo>
                    <a:pt x="0" y="10754"/>
                  </a:lnTo>
                  <a:cubicBezTo>
                    <a:pt x="0" y="10939"/>
                    <a:pt x="102" y="11057"/>
                    <a:pt x="256" y="11057"/>
                  </a:cubicBezTo>
                  <a:cubicBezTo>
                    <a:pt x="313" y="11057"/>
                    <a:pt x="376" y="11041"/>
                    <a:pt x="444" y="11007"/>
                  </a:cubicBezTo>
                  <a:lnTo>
                    <a:pt x="13111" y="3692"/>
                  </a:lnTo>
                  <a:cubicBezTo>
                    <a:pt x="13365" y="3533"/>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050;p38">
              <a:extLst>
                <a:ext uri="{FF2B5EF4-FFF2-40B4-BE49-F238E27FC236}">
                  <a16:creationId xmlns:a16="http://schemas.microsoft.com/office/drawing/2014/main" id="{A29CC548-1D27-AAF5-B0A2-24F44999F39F}"/>
                </a:ext>
              </a:extLst>
            </p:cNvPr>
            <p:cNvSpPr/>
            <p:nvPr/>
          </p:nvSpPr>
          <p:spPr>
            <a:xfrm>
              <a:off x="1618160" y="2875465"/>
              <a:ext cx="442876" cy="361064"/>
            </a:xfrm>
            <a:custGeom>
              <a:avLst/>
              <a:gdLst/>
              <a:ahLst/>
              <a:cxnLst/>
              <a:rect l="l" t="t" r="r" b="b"/>
              <a:pathLst>
                <a:path w="13555" h="11051" extrusionOk="0">
                  <a:moveTo>
                    <a:pt x="13314" y="0"/>
                  </a:moveTo>
                  <a:cubicBezTo>
                    <a:pt x="13254" y="0"/>
                    <a:pt x="13185" y="18"/>
                    <a:pt x="13111" y="55"/>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051;p38">
              <a:extLst>
                <a:ext uri="{FF2B5EF4-FFF2-40B4-BE49-F238E27FC236}">
                  <a16:creationId xmlns:a16="http://schemas.microsoft.com/office/drawing/2014/main" id="{071210E3-B660-E317-9F71-AE6917894761}"/>
                </a:ext>
              </a:extLst>
            </p:cNvPr>
            <p:cNvSpPr/>
            <p:nvPr/>
          </p:nvSpPr>
          <p:spPr>
            <a:xfrm>
              <a:off x="1618160" y="3014127"/>
              <a:ext cx="442876" cy="360574"/>
            </a:xfrm>
            <a:custGeom>
              <a:avLst/>
              <a:gdLst/>
              <a:ahLst/>
              <a:cxnLst/>
              <a:rect l="l" t="t" r="r" b="b"/>
              <a:pathLst>
                <a:path w="13555" h="11036" extrusionOk="0">
                  <a:moveTo>
                    <a:pt x="13314" y="0"/>
                  </a:moveTo>
                  <a:cubicBezTo>
                    <a:pt x="13254" y="0"/>
                    <a:pt x="13185" y="18"/>
                    <a:pt x="13111" y="55"/>
                  </a:cubicBezTo>
                  <a:lnTo>
                    <a:pt x="444" y="7371"/>
                  </a:lnTo>
                  <a:cubicBezTo>
                    <a:pt x="190" y="7497"/>
                    <a:pt x="0" y="7846"/>
                    <a:pt x="0" y="8099"/>
                  </a:cubicBezTo>
                  <a:lnTo>
                    <a:pt x="0" y="10727"/>
                  </a:lnTo>
                  <a:cubicBezTo>
                    <a:pt x="0" y="10929"/>
                    <a:pt x="96" y="11036"/>
                    <a:pt x="241" y="11036"/>
                  </a:cubicBezTo>
                  <a:cubicBezTo>
                    <a:pt x="301" y="11036"/>
                    <a:pt x="370" y="11018"/>
                    <a:pt x="444" y="10981"/>
                  </a:cubicBezTo>
                  <a:lnTo>
                    <a:pt x="13111" y="3665"/>
                  </a:lnTo>
                  <a:cubicBezTo>
                    <a:pt x="13365" y="3539"/>
                    <a:pt x="13555" y="3190"/>
                    <a:pt x="13555" y="2937"/>
                  </a:cubicBezTo>
                  <a:lnTo>
                    <a:pt x="13555" y="308"/>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052;p38">
              <a:extLst>
                <a:ext uri="{FF2B5EF4-FFF2-40B4-BE49-F238E27FC236}">
                  <a16:creationId xmlns:a16="http://schemas.microsoft.com/office/drawing/2014/main" id="{1586156E-5B8D-5833-BB08-867065AAA616}"/>
                </a:ext>
              </a:extLst>
            </p:cNvPr>
            <p:cNvSpPr/>
            <p:nvPr/>
          </p:nvSpPr>
          <p:spPr>
            <a:xfrm>
              <a:off x="1618160" y="315229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2"/>
                    <a:pt x="444" y="10995"/>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053;p38">
              <a:extLst>
                <a:ext uri="{FF2B5EF4-FFF2-40B4-BE49-F238E27FC236}">
                  <a16:creationId xmlns:a16="http://schemas.microsoft.com/office/drawing/2014/main" id="{63762C01-A667-6B80-00F2-8D3089ADBB97}"/>
                </a:ext>
              </a:extLst>
            </p:cNvPr>
            <p:cNvSpPr/>
            <p:nvPr/>
          </p:nvSpPr>
          <p:spPr>
            <a:xfrm>
              <a:off x="1006661" y="1168980"/>
              <a:ext cx="1091621" cy="634304"/>
            </a:xfrm>
            <a:custGeom>
              <a:avLst/>
              <a:gdLst/>
              <a:ahLst/>
              <a:cxnLst/>
              <a:rect l="l" t="t" r="r" b="b"/>
              <a:pathLst>
                <a:path w="33411" h="19414" extrusionOk="0">
                  <a:moveTo>
                    <a:pt x="16183" y="0"/>
                  </a:moveTo>
                  <a:lnTo>
                    <a:pt x="0" y="9374"/>
                  </a:lnTo>
                  <a:lnTo>
                    <a:pt x="17386" y="19413"/>
                  </a:lnTo>
                  <a:lnTo>
                    <a:pt x="33411" y="10134"/>
                  </a:lnTo>
                  <a:lnTo>
                    <a:pt x="1618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054;p38">
              <a:extLst>
                <a:ext uri="{FF2B5EF4-FFF2-40B4-BE49-F238E27FC236}">
                  <a16:creationId xmlns:a16="http://schemas.microsoft.com/office/drawing/2014/main" id="{07C1726D-5B40-6657-ECF8-35481ACE25BB}"/>
                </a:ext>
              </a:extLst>
            </p:cNvPr>
            <p:cNvSpPr/>
            <p:nvPr/>
          </p:nvSpPr>
          <p:spPr>
            <a:xfrm>
              <a:off x="1180479" y="1290032"/>
              <a:ext cx="533934" cy="430460"/>
            </a:xfrm>
            <a:custGeom>
              <a:avLst/>
              <a:gdLst/>
              <a:ahLst/>
              <a:cxnLst/>
              <a:rect l="l" t="t" r="r" b="b"/>
              <a:pathLst>
                <a:path w="16342" h="13175" extrusionOk="0">
                  <a:moveTo>
                    <a:pt x="10230" y="0"/>
                  </a:moveTo>
                  <a:lnTo>
                    <a:pt x="0" y="5922"/>
                  </a:lnTo>
                  <a:lnTo>
                    <a:pt x="12510" y="13175"/>
                  </a:lnTo>
                  <a:lnTo>
                    <a:pt x="12510" y="11845"/>
                  </a:lnTo>
                  <a:lnTo>
                    <a:pt x="16342" y="3547"/>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055;p38">
              <a:extLst>
                <a:ext uri="{FF2B5EF4-FFF2-40B4-BE49-F238E27FC236}">
                  <a16:creationId xmlns:a16="http://schemas.microsoft.com/office/drawing/2014/main" id="{467BD5BA-B937-A8B5-6DCF-BA950CFC881D}"/>
                </a:ext>
              </a:extLst>
            </p:cNvPr>
            <p:cNvSpPr/>
            <p:nvPr/>
          </p:nvSpPr>
          <p:spPr>
            <a:xfrm>
              <a:off x="1180479" y="1440064"/>
              <a:ext cx="74526" cy="65214"/>
            </a:xfrm>
            <a:custGeom>
              <a:avLst/>
              <a:gdLst/>
              <a:ahLst/>
              <a:cxnLst/>
              <a:rect l="l" t="t" r="r" b="b"/>
              <a:pathLst>
                <a:path w="2281" h="1996" extrusionOk="0">
                  <a:moveTo>
                    <a:pt x="0" y="0"/>
                  </a:moveTo>
                  <a:lnTo>
                    <a:pt x="0" y="1330"/>
                  </a:lnTo>
                  <a:lnTo>
                    <a:pt x="2091" y="1995"/>
                  </a:lnTo>
                  <a:lnTo>
                    <a:pt x="2281" y="855"/>
                  </a:lnTo>
                  <a:lnTo>
                    <a:pt x="1711" y="6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056;p38">
              <a:extLst>
                <a:ext uri="{FF2B5EF4-FFF2-40B4-BE49-F238E27FC236}">
                  <a16:creationId xmlns:a16="http://schemas.microsoft.com/office/drawing/2014/main" id="{6857D5A4-2C7D-BAED-7799-9DEC5BBC0B38}"/>
                </a:ext>
              </a:extLst>
            </p:cNvPr>
            <p:cNvSpPr/>
            <p:nvPr/>
          </p:nvSpPr>
          <p:spPr>
            <a:xfrm>
              <a:off x="1589179" y="1405921"/>
              <a:ext cx="335285" cy="314571"/>
            </a:xfrm>
            <a:custGeom>
              <a:avLst/>
              <a:gdLst/>
              <a:ahLst/>
              <a:cxnLst/>
              <a:rect l="l" t="t" r="r" b="b"/>
              <a:pathLst>
                <a:path w="10262" h="9628" extrusionOk="0">
                  <a:moveTo>
                    <a:pt x="3833" y="0"/>
                  </a:moveTo>
                  <a:lnTo>
                    <a:pt x="1" y="8298"/>
                  </a:lnTo>
                  <a:lnTo>
                    <a:pt x="1" y="9628"/>
                  </a:lnTo>
                  <a:lnTo>
                    <a:pt x="10262" y="3737"/>
                  </a:lnTo>
                  <a:lnTo>
                    <a:pt x="8678" y="2819"/>
                  </a:lnTo>
                  <a:lnTo>
                    <a:pt x="3833"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057;p38">
              <a:extLst>
                <a:ext uri="{FF2B5EF4-FFF2-40B4-BE49-F238E27FC236}">
                  <a16:creationId xmlns:a16="http://schemas.microsoft.com/office/drawing/2014/main" id="{2B4C722C-B70B-AD09-5B42-E66EC9FCABCD}"/>
                </a:ext>
              </a:extLst>
            </p:cNvPr>
            <p:cNvSpPr/>
            <p:nvPr/>
          </p:nvSpPr>
          <p:spPr>
            <a:xfrm>
              <a:off x="1763030" y="1482473"/>
              <a:ext cx="161435" cy="110760"/>
            </a:xfrm>
            <a:custGeom>
              <a:avLst/>
              <a:gdLst/>
              <a:ahLst/>
              <a:cxnLst/>
              <a:rect l="l" t="t" r="r" b="b"/>
              <a:pathLst>
                <a:path w="4941" h="3390" extrusionOk="0">
                  <a:moveTo>
                    <a:pt x="1204" y="1"/>
                  </a:moveTo>
                  <a:lnTo>
                    <a:pt x="0" y="3389"/>
                  </a:lnTo>
                  <a:lnTo>
                    <a:pt x="4941" y="1394"/>
                  </a:lnTo>
                  <a:lnTo>
                    <a:pt x="4941" y="64"/>
                  </a:lnTo>
                  <a:lnTo>
                    <a:pt x="1204"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058;p38">
              <a:extLst>
                <a:ext uri="{FF2B5EF4-FFF2-40B4-BE49-F238E27FC236}">
                  <a16:creationId xmlns:a16="http://schemas.microsoft.com/office/drawing/2014/main" id="{028EC751-8A67-64DF-35AB-997313AB91EE}"/>
                </a:ext>
              </a:extLst>
            </p:cNvPr>
            <p:cNvSpPr/>
            <p:nvPr/>
          </p:nvSpPr>
          <p:spPr>
            <a:xfrm>
              <a:off x="1180479" y="1247590"/>
              <a:ext cx="743985" cy="429447"/>
            </a:xfrm>
            <a:custGeom>
              <a:avLst/>
              <a:gdLst/>
              <a:ahLst/>
              <a:cxnLst/>
              <a:rect l="l" t="t" r="r" b="b"/>
              <a:pathLst>
                <a:path w="22771" h="13144" extrusionOk="0">
                  <a:moveTo>
                    <a:pt x="10230" y="1"/>
                  </a:moveTo>
                  <a:lnTo>
                    <a:pt x="0" y="5891"/>
                  </a:lnTo>
                  <a:lnTo>
                    <a:pt x="12510" y="13144"/>
                  </a:lnTo>
                  <a:lnTo>
                    <a:pt x="22771" y="7253"/>
                  </a:lnTo>
                  <a:lnTo>
                    <a:pt x="1023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059;p38">
              <a:extLst>
                <a:ext uri="{FF2B5EF4-FFF2-40B4-BE49-F238E27FC236}">
                  <a16:creationId xmlns:a16="http://schemas.microsoft.com/office/drawing/2014/main" id="{DC0FDEA3-23B7-4CA5-0484-92E9A891A98D}"/>
                </a:ext>
              </a:extLst>
            </p:cNvPr>
            <p:cNvSpPr/>
            <p:nvPr/>
          </p:nvSpPr>
          <p:spPr>
            <a:xfrm>
              <a:off x="1370862" y="1355998"/>
              <a:ext cx="182149" cy="56164"/>
            </a:xfrm>
            <a:custGeom>
              <a:avLst/>
              <a:gdLst/>
              <a:ahLst/>
              <a:cxnLst/>
              <a:rect l="l" t="t" r="r" b="b"/>
              <a:pathLst>
                <a:path w="5575" h="1719" extrusionOk="0">
                  <a:moveTo>
                    <a:pt x="2787" y="0"/>
                  </a:moveTo>
                  <a:cubicBezTo>
                    <a:pt x="2091" y="0"/>
                    <a:pt x="1394" y="151"/>
                    <a:pt x="856" y="452"/>
                  </a:cubicBezTo>
                  <a:cubicBezTo>
                    <a:pt x="254" y="800"/>
                    <a:pt x="1" y="1275"/>
                    <a:pt x="64" y="1718"/>
                  </a:cubicBezTo>
                  <a:cubicBezTo>
                    <a:pt x="127" y="1370"/>
                    <a:pt x="412" y="1053"/>
                    <a:pt x="856" y="768"/>
                  </a:cubicBezTo>
                  <a:cubicBezTo>
                    <a:pt x="1394" y="467"/>
                    <a:pt x="2091" y="317"/>
                    <a:pt x="2787" y="317"/>
                  </a:cubicBezTo>
                  <a:cubicBezTo>
                    <a:pt x="3484" y="317"/>
                    <a:pt x="4181" y="467"/>
                    <a:pt x="4719" y="768"/>
                  </a:cubicBezTo>
                  <a:cubicBezTo>
                    <a:pt x="5163" y="1053"/>
                    <a:pt x="5416" y="1370"/>
                    <a:pt x="5479" y="1718"/>
                  </a:cubicBezTo>
                  <a:cubicBezTo>
                    <a:pt x="5574" y="1275"/>
                    <a:pt x="5321" y="800"/>
                    <a:pt x="4719" y="452"/>
                  </a:cubicBezTo>
                  <a:cubicBezTo>
                    <a:pt x="4181" y="151"/>
                    <a:pt x="3484" y="0"/>
                    <a:pt x="2787"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060;p38">
              <a:extLst>
                <a:ext uri="{FF2B5EF4-FFF2-40B4-BE49-F238E27FC236}">
                  <a16:creationId xmlns:a16="http://schemas.microsoft.com/office/drawing/2014/main" id="{C0172A03-4252-6856-58D0-3FBF2A21DD0E}"/>
                </a:ext>
              </a:extLst>
            </p:cNvPr>
            <p:cNvSpPr/>
            <p:nvPr/>
          </p:nvSpPr>
          <p:spPr>
            <a:xfrm>
              <a:off x="1372920" y="1366322"/>
              <a:ext cx="176987" cy="92398"/>
            </a:xfrm>
            <a:custGeom>
              <a:avLst/>
              <a:gdLst/>
              <a:ahLst/>
              <a:cxnLst/>
              <a:rect l="l" t="t" r="r" b="b"/>
              <a:pathLst>
                <a:path w="5417" h="2828" extrusionOk="0">
                  <a:moveTo>
                    <a:pt x="2724" y="1"/>
                  </a:moveTo>
                  <a:cubicBezTo>
                    <a:pt x="2028" y="1"/>
                    <a:pt x="1331" y="151"/>
                    <a:pt x="793" y="452"/>
                  </a:cubicBezTo>
                  <a:cubicBezTo>
                    <a:pt x="318" y="737"/>
                    <a:pt x="64" y="1054"/>
                    <a:pt x="1" y="1402"/>
                  </a:cubicBezTo>
                  <a:cubicBezTo>
                    <a:pt x="64" y="1751"/>
                    <a:pt x="349" y="2099"/>
                    <a:pt x="793" y="2352"/>
                  </a:cubicBezTo>
                  <a:cubicBezTo>
                    <a:pt x="1331" y="2669"/>
                    <a:pt x="2028" y="2827"/>
                    <a:pt x="2724" y="2827"/>
                  </a:cubicBezTo>
                  <a:cubicBezTo>
                    <a:pt x="3421" y="2827"/>
                    <a:pt x="4118" y="2669"/>
                    <a:pt x="4656" y="2352"/>
                  </a:cubicBezTo>
                  <a:cubicBezTo>
                    <a:pt x="5100" y="2099"/>
                    <a:pt x="5353" y="1751"/>
                    <a:pt x="5416" y="1402"/>
                  </a:cubicBezTo>
                  <a:cubicBezTo>
                    <a:pt x="5353" y="1054"/>
                    <a:pt x="5100" y="737"/>
                    <a:pt x="4656" y="452"/>
                  </a:cubicBezTo>
                  <a:cubicBezTo>
                    <a:pt x="4118" y="151"/>
                    <a:pt x="3421" y="1"/>
                    <a:pt x="272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061;p38">
              <a:extLst>
                <a:ext uri="{FF2B5EF4-FFF2-40B4-BE49-F238E27FC236}">
                  <a16:creationId xmlns:a16="http://schemas.microsoft.com/office/drawing/2014/main" id="{E5161746-3A66-CB3E-5166-50BFB8CF3E3A}"/>
                </a:ext>
              </a:extLst>
            </p:cNvPr>
            <p:cNvSpPr/>
            <p:nvPr/>
          </p:nvSpPr>
          <p:spPr>
            <a:xfrm>
              <a:off x="1307739" y="1415233"/>
              <a:ext cx="142844" cy="82792"/>
            </a:xfrm>
            <a:custGeom>
              <a:avLst/>
              <a:gdLst/>
              <a:ahLst/>
              <a:cxnLst/>
              <a:rect l="l" t="t" r="r" b="b"/>
              <a:pathLst>
                <a:path w="4372"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062;p38">
              <a:extLst>
                <a:ext uri="{FF2B5EF4-FFF2-40B4-BE49-F238E27FC236}">
                  <a16:creationId xmlns:a16="http://schemas.microsoft.com/office/drawing/2014/main" id="{21B23139-1D83-D272-53B5-88FB86025E20}"/>
                </a:ext>
              </a:extLst>
            </p:cNvPr>
            <p:cNvSpPr/>
            <p:nvPr/>
          </p:nvSpPr>
          <p:spPr>
            <a:xfrm>
              <a:off x="1284998" y="1428661"/>
              <a:ext cx="142811" cy="81779"/>
            </a:xfrm>
            <a:custGeom>
              <a:avLst/>
              <a:gdLst/>
              <a:ahLst/>
              <a:cxnLst/>
              <a:rect l="l" t="t" r="r" b="b"/>
              <a:pathLst>
                <a:path w="4371" h="2503" extrusionOk="0">
                  <a:moveTo>
                    <a:pt x="380" y="1"/>
                  </a:moveTo>
                  <a:lnTo>
                    <a:pt x="0" y="223"/>
                  </a:lnTo>
                  <a:lnTo>
                    <a:pt x="3990" y="2503"/>
                  </a:lnTo>
                  <a:lnTo>
                    <a:pt x="4370"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063;p38">
              <a:extLst>
                <a:ext uri="{FF2B5EF4-FFF2-40B4-BE49-F238E27FC236}">
                  <a16:creationId xmlns:a16="http://schemas.microsoft.com/office/drawing/2014/main" id="{48557093-DA08-4179-3DBB-98C8183CE5D2}"/>
                </a:ext>
              </a:extLst>
            </p:cNvPr>
            <p:cNvSpPr/>
            <p:nvPr/>
          </p:nvSpPr>
          <p:spPr>
            <a:xfrm>
              <a:off x="1262226" y="1442122"/>
              <a:ext cx="142811" cy="81779"/>
            </a:xfrm>
            <a:custGeom>
              <a:avLst/>
              <a:gdLst/>
              <a:ahLst/>
              <a:cxnLst/>
              <a:rect l="l" t="t" r="r" b="b"/>
              <a:pathLst>
                <a:path w="4371" h="2503" extrusionOk="0">
                  <a:moveTo>
                    <a:pt x="380" y="1"/>
                  </a:moveTo>
                  <a:lnTo>
                    <a:pt x="0" y="222"/>
                  </a:lnTo>
                  <a:lnTo>
                    <a:pt x="3991" y="2503"/>
                  </a:lnTo>
                  <a:lnTo>
                    <a:pt x="4371" y="2281"/>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064;p38">
              <a:extLst>
                <a:ext uri="{FF2B5EF4-FFF2-40B4-BE49-F238E27FC236}">
                  <a16:creationId xmlns:a16="http://schemas.microsoft.com/office/drawing/2014/main" id="{20791B0B-3E44-610F-7ACA-C4089A1453CE}"/>
                </a:ext>
              </a:extLst>
            </p:cNvPr>
            <p:cNvSpPr/>
            <p:nvPr/>
          </p:nvSpPr>
          <p:spPr>
            <a:xfrm>
              <a:off x="1516745" y="1290032"/>
              <a:ext cx="141799" cy="81779"/>
            </a:xfrm>
            <a:custGeom>
              <a:avLst/>
              <a:gdLst/>
              <a:ahLst/>
              <a:cxnLst/>
              <a:rect l="l" t="t" r="r" b="b"/>
              <a:pathLst>
                <a:path w="4340" h="2503" extrusionOk="0">
                  <a:moveTo>
                    <a:pt x="349" y="0"/>
                  </a:moveTo>
                  <a:lnTo>
                    <a:pt x="1" y="222"/>
                  </a:lnTo>
                  <a:lnTo>
                    <a:pt x="3991" y="2502"/>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065;p38">
              <a:extLst>
                <a:ext uri="{FF2B5EF4-FFF2-40B4-BE49-F238E27FC236}">
                  <a16:creationId xmlns:a16="http://schemas.microsoft.com/office/drawing/2014/main" id="{C52248CF-0132-2580-7BBF-FD386D2B9603}"/>
                </a:ext>
              </a:extLst>
            </p:cNvPr>
            <p:cNvSpPr/>
            <p:nvPr/>
          </p:nvSpPr>
          <p:spPr>
            <a:xfrm>
              <a:off x="1494004" y="1303493"/>
              <a:ext cx="141766" cy="81747"/>
            </a:xfrm>
            <a:custGeom>
              <a:avLst/>
              <a:gdLst/>
              <a:ahLst/>
              <a:cxnLst/>
              <a:rect l="l" t="t" r="r" b="b"/>
              <a:pathLst>
                <a:path w="4339" h="2502" extrusionOk="0">
                  <a:moveTo>
                    <a:pt x="349" y="0"/>
                  </a:moveTo>
                  <a:lnTo>
                    <a:pt x="0" y="222"/>
                  </a:lnTo>
                  <a:lnTo>
                    <a:pt x="3990" y="2502"/>
                  </a:lnTo>
                  <a:lnTo>
                    <a:pt x="4339" y="2280"/>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066;p38">
              <a:extLst>
                <a:ext uri="{FF2B5EF4-FFF2-40B4-BE49-F238E27FC236}">
                  <a16:creationId xmlns:a16="http://schemas.microsoft.com/office/drawing/2014/main" id="{38640DB3-DC73-8550-197D-A30642BA8AB8}"/>
                </a:ext>
              </a:extLst>
            </p:cNvPr>
            <p:cNvSpPr/>
            <p:nvPr/>
          </p:nvSpPr>
          <p:spPr>
            <a:xfrm>
              <a:off x="1471232" y="1316921"/>
              <a:ext cx="141799" cy="81779"/>
            </a:xfrm>
            <a:custGeom>
              <a:avLst/>
              <a:gdLst/>
              <a:ahLst/>
              <a:cxnLst/>
              <a:rect l="l" t="t" r="r" b="b"/>
              <a:pathLst>
                <a:path w="4340" h="2503" extrusionOk="0">
                  <a:moveTo>
                    <a:pt x="349" y="1"/>
                  </a:moveTo>
                  <a:lnTo>
                    <a:pt x="0" y="191"/>
                  </a:lnTo>
                  <a:lnTo>
                    <a:pt x="3991" y="2503"/>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067;p38">
              <a:extLst>
                <a:ext uri="{FF2B5EF4-FFF2-40B4-BE49-F238E27FC236}">
                  <a16:creationId xmlns:a16="http://schemas.microsoft.com/office/drawing/2014/main" id="{2E847ED3-9FC7-F11F-795B-94BA13F55F26}"/>
                </a:ext>
              </a:extLst>
            </p:cNvPr>
            <p:cNvSpPr/>
            <p:nvPr/>
          </p:nvSpPr>
          <p:spPr>
            <a:xfrm>
              <a:off x="1558141" y="1464634"/>
              <a:ext cx="183195" cy="56164"/>
            </a:xfrm>
            <a:custGeom>
              <a:avLst/>
              <a:gdLst/>
              <a:ahLst/>
              <a:cxnLst/>
              <a:rect l="l" t="t" r="r" b="b"/>
              <a:pathLst>
                <a:path w="5607" h="1719" extrusionOk="0">
                  <a:moveTo>
                    <a:pt x="2803" y="0"/>
                  </a:moveTo>
                  <a:cubicBezTo>
                    <a:pt x="2107" y="0"/>
                    <a:pt x="1410" y="151"/>
                    <a:pt x="887" y="452"/>
                  </a:cubicBezTo>
                  <a:cubicBezTo>
                    <a:pt x="286" y="800"/>
                    <a:pt x="1" y="1275"/>
                    <a:pt x="96" y="1719"/>
                  </a:cubicBezTo>
                  <a:cubicBezTo>
                    <a:pt x="159" y="1370"/>
                    <a:pt x="412" y="1053"/>
                    <a:pt x="887" y="768"/>
                  </a:cubicBezTo>
                  <a:cubicBezTo>
                    <a:pt x="1410" y="468"/>
                    <a:pt x="2107" y="317"/>
                    <a:pt x="2803" y="317"/>
                  </a:cubicBezTo>
                  <a:cubicBezTo>
                    <a:pt x="3500" y="317"/>
                    <a:pt x="4197" y="468"/>
                    <a:pt x="4719" y="768"/>
                  </a:cubicBezTo>
                  <a:cubicBezTo>
                    <a:pt x="5194" y="1053"/>
                    <a:pt x="5448" y="1370"/>
                    <a:pt x="5511" y="1719"/>
                  </a:cubicBezTo>
                  <a:cubicBezTo>
                    <a:pt x="5606" y="1275"/>
                    <a:pt x="5321" y="800"/>
                    <a:pt x="4719" y="452"/>
                  </a:cubicBezTo>
                  <a:cubicBezTo>
                    <a:pt x="4197" y="151"/>
                    <a:pt x="3500" y="0"/>
                    <a:pt x="2803"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068;p38">
              <a:extLst>
                <a:ext uri="{FF2B5EF4-FFF2-40B4-BE49-F238E27FC236}">
                  <a16:creationId xmlns:a16="http://schemas.microsoft.com/office/drawing/2014/main" id="{61515304-DA2F-B2FE-397F-13819C025B72}"/>
                </a:ext>
              </a:extLst>
            </p:cNvPr>
            <p:cNvSpPr/>
            <p:nvPr/>
          </p:nvSpPr>
          <p:spPr>
            <a:xfrm>
              <a:off x="1561244" y="1474991"/>
              <a:ext cx="176987" cy="91581"/>
            </a:xfrm>
            <a:custGeom>
              <a:avLst/>
              <a:gdLst/>
              <a:ahLst/>
              <a:cxnLst/>
              <a:rect l="l" t="t" r="r" b="b"/>
              <a:pathLst>
                <a:path w="5417" h="2803" extrusionOk="0">
                  <a:moveTo>
                    <a:pt x="2708" y="0"/>
                  </a:moveTo>
                  <a:cubicBezTo>
                    <a:pt x="2012" y="0"/>
                    <a:pt x="1315" y="151"/>
                    <a:pt x="792" y="451"/>
                  </a:cubicBezTo>
                  <a:cubicBezTo>
                    <a:pt x="317" y="736"/>
                    <a:pt x="64" y="1053"/>
                    <a:pt x="1" y="1402"/>
                  </a:cubicBezTo>
                  <a:cubicBezTo>
                    <a:pt x="64" y="1750"/>
                    <a:pt x="317" y="2098"/>
                    <a:pt x="792" y="2352"/>
                  </a:cubicBezTo>
                  <a:cubicBezTo>
                    <a:pt x="1315" y="2652"/>
                    <a:pt x="2012" y="2803"/>
                    <a:pt x="2708" y="2803"/>
                  </a:cubicBezTo>
                  <a:cubicBezTo>
                    <a:pt x="3405" y="2803"/>
                    <a:pt x="4102" y="2652"/>
                    <a:pt x="4624" y="2352"/>
                  </a:cubicBezTo>
                  <a:cubicBezTo>
                    <a:pt x="5099" y="2098"/>
                    <a:pt x="5353" y="1750"/>
                    <a:pt x="5416" y="1402"/>
                  </a:cubicBezTo>
                  <a:cubicBezTo>
                    <a:pt x="5353" y="1053"/>
                    <a:pt x="5099" y="736"/>
                    <a:pt x="4624" y="451"/>
                  </a:cubicBezTo>
                  <a:cubicBezTo>
                    <a:pt x="4102" y="151"/>
                    <a:pt x="3405" y="0"/>
                    <a:pt x="27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069;p38">
              <a:extLst>
                <a:ext uri="{FF2B5EF4-FFF2-40B4-BE49-F238E27FC236}">
                  <a16:creationId xmlns:a16="http://schemas.microsoft.com/office/drawing/2014/main" id="{3BF7008F-6060-9C93-41CA-8071EBE01C7E}"/>
                </a:ext>
              </a:extLst>
            </p:cNvPr>
            <p:cNvSpPr/>
            <p:nvPr/>
          </p:nvSpPr>
          <p:spPr>
            <a:xfrm>
              <a:off x="1496063" y="1523869"/>
              <a:ext cx="141799" cy="82825"/>
            </a:xfrm>
            <a:custGeom>
              <a:avLst/>
              <a:gdLst/>
              <a:ahLst/>
              <a:cxnLst/>
              <a:rect l="l" t="t" r="r" b="b"/>
              <a:pathLst>
                <a:path w="4340" h="2535" extrusionOk="0">
                  <a:moveTo>
                    <a:pt x="381" y="1"/>
                  </a:moveTo>
                  <a:lnTo>
                    <a:pt x="1" y="222"/>
                  </a:lnTo>
                  <a:lnTo>
                    <a:pt x="3991" y="2534"/>
                  </a:lnTo>
                  <a:lnTo>
                    <a:pt x="4339" y="2312"/>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070;p38">
              <a:extLst>
                <a:ext uri="{FF2B5EF4-FFF2-40B4-BE49-F238E27FC236}">
                  <a16:creationId xmlns:a16="http://schemas.microsoft.com/office/drawing/2014/main" id="{CEFDB1E8-265F-2424-551D-B1DFD9260374}"/>
                </a:ext>
              </a:extLst>
            </p:cNvPr>
            <p:cNvSpPr/>
            <p:nvPr/>
          </p:nvSpPr>
          <p:spPr>
            <a:xfrm>
              <a:off x="1473290" y="1537330"/>
              <a:ext cx="141799" cy="81779"/>
            </a:xfrm>
            <a:custGeom>
              <a:avLst/>
              <a:gdLst/>
              <a:ahLst/>
              <a:cxnLst/>
              <a:rect l="l" t="t" r="r" b="b"/>
              <a:pathLst>
                <a:path w="4340" h="2503" extrusionOk="0">
                  <a:moveTo>
                    <a:pt x="349" y="0"/>
                  </a:moveTo>
                  <a:lnTo>
                    <a:pt x="1" y="222"/>
                  </a:lnTo>
                  <a:lnTo>
                    <a:pt x="3991" y="2502"/>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071;p38">
              <a:extLst>
                <a:ext uri="{FF2B5EF4-FFF2-40B4-BE49-F238E27FC236}">
                  <a16:creationId xmlns:a16="http://schemas.microsoft.com/office/drawing/2014/main" id="{A2D7422E-29E7-9EE9-0B17-67C1CB9E8993}"/>
                </a:ext>
              </a:extLst>
            </p:cNvPr>
            <p:cNvSpPr/>
            <p:nvPr/>
          </p:nvSpPr>
          <p:spPr>
            <a:xfrm>
              <a:off x="1450550" y="1550758"/>
              <a:ext cx="141766" cy="81779"/>
            </a:xfrm>
            <a:custGeom>
              <a:avLst/>
              <a:gdLst/>
              <a:ahLst/>
              <a:cxnLst/>
              <a:rect l="l" t="t" r="r" b="b"/>
              <a:pathLst>
                <a:path w="4339" h="2503" extrusionOk="0">
                  <a:moveTo>
                    <a:pt x="348" y="1"/>
                  </a:moveTo>
                  <a:lnTo>
                    <a:pt x="0" y="191"/>
                  </a:lnTo>
                  <a:lnTo>
                    <a:pt x="3990" y="2503"/>
                  </a:lnTo>
                  <a:lnTo>
                    <a:pt x="4339" y="2281"/>
                  </a:lnTo>
                  <a:lnTo>
                    <a:pt x="348"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072;p38">
              <a:extLst>
                <a:ext uri="{FF2B5EF4-FFF2-40B4-BE49-F238E27FC236}">
                  <a16:creationId xmlns:a16="http://schemas.microsoft.com/office/drawing/2014/main" id="{B455A2B9-527C-B7F8-1323-9CF489B505F0}"/>
                </a:ext>
              </a:extLst>
            </p:cNvPr>
            <p:cNvSpPr/>
            <p:nvPr/>
          </p:nvSpPr>
          <p:spPr>
            <a:xfrm>
              <a:off x="1704056" y="1398668"/>
              <a:ext cx="142811" cy="81779"/>
            </a:xfrm>
            <a:custGeom>
              <a:avLst/>
              <a:gdLst/>
              <a:ahLst/>
              <a:cxnLst/>
              <a:rect l="l" t="t" r="r" b="b"/>
              <a:pathLst>
                <a:path w="4371" h="2503" extrusionOk="0">
                  <a:moveTo>
                    <a:pt x="380" y="1"/>
                  </a:moveTo>
                  <a:lnTo>
                    <a:pt x="0" y="222"/>
                  </a:lnTo>
                  <a:lnTo>
                    <a:pt x="3990" y="2502"/>
                  </a:lnTo>
                  <a:lnTo>
                    <a:pt x="4370"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073;p38">
              <a:extLst>
                <a:ext uri="{FF2B5EF4-FFF2-40B4-BE49-F238E27FC236}">
                  <a16:creationId xmlns:a16="http://schemas.microsoft.com/office/drawing/2014/main" id="{E01AAD5D-7615-FAF6-A860-A4DDC941B56B}"/>
                </a:ext>
              </a:extLst>
            </p:cNvPr>
            <p:cNvSpPr/>
            <p:nvPr/>
          </p:nvSpPr>
          <p:spPr>
            <a:xfrm>
              <a:off x="1681283" y="1412129"/>
              <a:ext cx="142811" cy="81779"/>
            </a:xfrm>
            <a:custGeom>
              <a:avLst/>
              <a:gdLst/>
              <a:ahLst/>
              <a:cxnLst/>
              <a:rect l="l" t="t" r="r" b="b"/>
              <a:pathLst>
                <a:path w="4371" h="2503" extrusionOk="0">
                  <a:moveTo>
                    <a:pt x="380" y="0"/>
                  </a:moveTo>
                  <a:lnTo>
                    <a:pt x="0" y="190"/>
                  </a:lnTo>
                  <a:lnTo>
                    <a:pt x="3991" y="2502"/>
                  </a:lnTo>
                  <a:lnTo>
                    <a:pt x="4371" y="2280"/>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074;p38">
              <a:extLst>
                <a:ext uri="{FF2B5EF4-FFF2-40B4-BE49-F238E27FC236}">
                  <a16:creationId xmlns:a16="http://schemas.microsoft.com/office/drawing/2014/main" id="{15E54D93-2E1C-A190-57E0-75E13A87EF92}"/>
                </a:ext>
              </a:extLst>
            </p:cNvPr>
            <p:cNvSpPr/>
            <p:nvPr/>
          </p:nvSpPr>
          <p:spPr>
            <a:xfrm>
              <a:off x="1658511" y="1424545"/>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075;p38">
              <a:extLst>
                <a:ext uri="{FF2B5EF4-FFF2-40B4-BE49-F238E27FC236}">
                  <a16:creationId xmlns:a16="http://schemas.microsoft.com/office/drawing/2014/main" id="{D4856DBA-04E2-2FCB-B9E1-D3479377198A}"/>
                </a:ext>
              </a:extLst>
            </p:cNvPr>
            <p:cNvSpPr/>
            <p:nvPr/>
          </p:nvSpPr>
          <p:spPr>
            <a:xfrm>
              <a:off x="2164477" y="1840498"/>
              <a:ext cx="523609" cy="2196703"/>
            </a:xfrm>
            <a:custGeom>
              <a:avLst/>
              <a:gdLst/>
              <a:ahLst/>
              <a:cxnLst/>
              <a:rect l="l" t="t" r="r" b="b"/>
              <a:pathLst>
                <a:path w="16026" h="67234" extrusionOk="0">
                  <a:moveTo>
                    <a:pt x="16025" y="0"/>
                  </a:moveTo>
                  <a:lnTo>
                    <a:pt x="1" y="9279"/>
                  </a:lnTo>
                  <a:lnTo>
                    <a:pt x="1" y="67233"/>
                  </a:lnTo>
                  <a:lnTo>
                    <a:pt x="16025" y="57954"/>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076;p38">
              <a:extLst>
                <a:ext uri="{FF2B5EF4-FFF2-40B4-BE49-F238E27FC236}">
                  <a16:creationId xmlns:a16="http://schemas.microsoft.com/office/drawing/2014/main" id="{A348CEF0-B90F-A1B6-4586-03E160B03BE8}"/>
                </a:ext>
              </a:extLst>
            </p:cNvPr>
            <p:cNvSpPr/>
            <p:nvPr/>
          </p:nvSpPr>
          <p:spPr>
            <a:xfrm>
              <a:off x="1596433" y="1815667"/>
              <a:ext cx="568077" cy="2221534"/>
            </a:xfrm>
            <a:custGeom>
              <a:avLst/>
              <a:gdLst/>
              <a:ahLst/>
              <a:cxnLst/>
              <a:rect l="l" t="t" r="r" b="b"/>
              <a:pathLst>
                <a:path w="17387" h="67994" extrusionOk="0">
                  <a:moveTo>
                    <a:pt x="0" y="0"/>
                  </a:moveTo>
                  <a:lnTo>
                    <a:pt x="0" y="57954"/>
                  </a:lnTo>
                  <a:lnTo>
                    <a:pt x="17387" y="67993"/>
                  </a:lnTo>
                  <a:lnTo>
                    <a:pt x="17387" y="10039"/>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077;p38">
              <a:extLst>
                <a:ext uri="{FF2B5EF4-FFF2-40B4-BE49-F238E27FC236}">
                  <a16:creationId xmlns:a16="http://schemas.microsoft.com/office/drawing/2014/main" id="{CF230C01-6ABF-3C9A-34B1-EA02F6D2F036}"/>
                </a:ext>
              </a:extLst>
            </p:cNvPr>
            <p:cNvSpPr/>
            <p:nvPr/>
          </p:nvSpPr>
          <p:spPr>
            <a:xfrm>
              <a:off x="1621264" y="1920023"/>
              <a:ext cx="518415" cy="2102671"/>
            </a:xfrm>
            <a:custGeom>
              <a:avLst/>
              <a:gdLst/>
              <a:ahLst/>
              <a:cxnLst/>
              <a:rect l="l" t="t" r="r" b="b"/>
              <a:pathLst>
                <a:path w="15867" h="64356" extrusionOk="0">
                  <a:moveTo>
                    <a:pt x="293" y="1"/>
                  </a:moveTo>
                  <a:cubicBezTo>
                    <a:pt x="113" y="1"/>
                    <a:pt x="0" y="136"/>
                    <a:pt x="0" y="385"/>
                  </a:cubicBezTo>
                  <a:lnTo>
                    <a:pt x="0" y="55204"/>
                  </a:lnTo>
                  <a:lnTo>
                    <a:pt x="15867" y="64356"/>
                  </a:lnTo>
                  <a:lnTo>
                    <a:pt x="15867" y="9569"/>
                  </a:lnTo>
                  <a:cubicBezTo>
                    <a:pt x="15867" y="9220"/>
                    <a:pt x="15645" y="8777"/>
                    <a:pt x="15328" y="8619"/>
                  </a:cubicBezTo>
                  <a:lnTo>
                    <a:pt x="539" y="68"/>
                  </a:lnTo>
                  <a:cubicBezTo>
                    <a:pt x="448" y="23"/>
                    <a:pt x="365" y="1"/>
                    <a:pt x="2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078;p38">
              <a:extLst>
                <a:ext uri="{FF2B5EF4-FFF2-40B4-BE49-F238E27FC236}">
                  <a16:creationId xmlns:a16="http://schemas.microsoft.com/office/drawing/2014/main" id="{97A1DA9C-87CE-79F5-240F-84BB1FB4CFD1}"/>
                </a:ext>
              </a:extLst>
            </p:cNvPr>
            <p:cNvSpPr/>
            <p:nvPr/>
          </p:nvSpPr>
          <p:spPr>
            <a:xfrm>
              <a:off x="1636783" y="1946488"/>
              <a:ext cx="487376" cy="387790"/>
            </a:xfrm>
            <a:custGeom>
              <a:avLst/>
              <a:gdLst/>
              <a:ahLst/>
              <a:cxnLst/>
              <a:rect l="l" t="t" r="r" b="b"/>
              <a:pathLst>
                <a:path w="14917" h="11869" extrusionOk="0">
                  <a:moveTo>
                    <a:pt x="244" y="0"/>
                  </a:moveTo>
                  <a:cubicBezTo>
                    <a:pt x="102" y="0"/>
                    <a:pt x="1" y="118"/>
                    <a:pt x="1" y="303"/>
                  </a:cubicBezTo>
                  <a:lnTo>
                    <a:pt x="1" y="2932"/>
                  </a:lnTo>
                  <a:cubicBezTo>
                    <a:pt x="1" y="3217"/>
                    <a:pt x="191" y="3533"/>
                    <a:pt x="412" y="3692"/>
                  </a:cubicBezTo>
                  <a:lnTo>
                    <a:pt x="14505" y="11799"/>
                  </a:lnTo>
                  <a:cubicBezTo>
                    <a:pt x="14572" y="11847"/>
                    <a:pt x="14637" y="11869"/>
                    <a:pt x="14694" y="11869"/>
                  </a:cubicBezTo>
                  <a:cubicBezTo>
                    <a:pt x="14824" y="11869"/>
                    <a:pt x="14917" y="11754"/>
                    <a:pt x="14917" y="11577"/>
                  </a:cubicBezTo>
                  <a:lnTo>
                    <a:pt x="14917" y="8949"/>
                  </a:lnTo>
                  <a:cubicBezTo>
                    <a:pt x="14917" y="8664"/>
                    <a:pt x="14727" y="8315"/>
                    <a:pt x="14505" y="8189"/>
                  </a:cubicBezTo>
                  <a:lnTo>
                    <a:pt x="412" y="50"/>
                  </a:lnTo>
                  <a:cubicBezTo>
                    <a:pt x="353" y="16"/>
                    <a:pt x="296" y="0"/>
                    <a:pt x="24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079;p38">
              <a:extLst>
                <a:ext uri="{FF2B5EF4-FFF2-40B4-BE49-F238E27FC236}">
                  <a16:creationId xmlns:a16="http://schemas.microsoft.com/office/drawing/2014/main" id="{0F980967-9BE3-9FBC-3464-55841E72EFBF}"/>
                </a:ext>
              </a:extLst>
            </p:cNvPr>
            <p:cNvSpPr/>
            <p:nvPr/>
          </p:nvSpPr>
          <p:spPr>
            <a:xfrm>
              <a:off x="1660569" y="1983277"/>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080;p38">
              <a:extLst>
                <a:ext uri="{FF2B5EF4-FFF2-40B4-BE49-F238E27FC236}">
                  <a16:creationId xmlns:a16="http://schemas.microsoft.com/office/drawing/2014/main" id="{CF6B612A-F5C4-B16C-0F77-0F91DB04B51F}"/>
                </a:ext>
              </a:extLst>
            </p:cNvPr>
            <p:cNvSpPr/>
            <p:nvPr/>
          </p:nvSpPr>
          <p:spPr>
            <a:xfrm>
              <a:off x="1660569" y="2010166"/>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081;p38">
              <a:extLst>
                <a:ext uri="{FF2B5EF4-FFF2-40B4-BE49-F238E27FC236}">
                  <a16:creationId xmlns:a16="http://schemas.microsoft.com/office/drawing/2014/main" id="{73F5D5ED-1EFC-3C74-E311-B6D365E8025A}"/>
                </a:ext>
              </a:extLst>
            </p:cNvPr>
            <p:cNvSpPr/>
            <p:nvPr/>
          </p:nvSpPr>
          <p:spPr>
            <a:xfrm>
              <a:off x="1660569" y="203604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082;p38">
              <a:extLst>
                <a:ext uri="{FF2B5EF4-FFF2-40B4-BE49-F238E27FC236}">
                  <a16:creationId xmlns:a16="http://schemas.microsoft.com/office/drawing/2014/main" id="{1B06D943-7A38-41B2-C74C-E34A63308DBC}"/>
                </a:ext>
              </a:extLst>
            </p:cNvPr>
            <p:cNvSpPr/>
            <p:nvPr/>
          </p:nvSpPr>
          <p:spPr>
            <a:xfrm>
              <a:off x="1968932" y="2184866"/>
              <a:ext cx="22773" cy="28327"/>
            </a:xfrm>
            <a:custGeom>
              <a:avLst/>
              <a:gdLst/>
              <a:ahLst/>
              <a:cxnLst/>
              <a:rect l="l" t="t" r="r" b="b"/>
              <a:pathLst>
                <a:path w="697" h="867" extrusionOk="0">
                  <a:moveTo>
                    <a:pt x="205" y="0"/>
                  </a:moveTo>
                  <a:cubicBezTo>
                    <a:pt x="85" y="0"/>
                    <a:pt x="0" y="89"/>
                    <a:pt x="0" y="228"/>
                  </a:cubicBezTo>
                  <a:cubicBezTo>
                    <a:pt x="0" y="449"/>
                    <a:pt x="159" y="703"/>
                    <a:pt x="349" y="829"/>
                  </a:cubicBezTo>
                  <a:cubicBezTo>
                    <a:pt x="400" y="855"/>
                    <a:pt x="448" y="867"/>
                    <a:pt x="492" y="867"/>
                  </a:cubicBezTo>
                  <a:cubicBezTo>
                    <a:pt x="612" y="867"/>
                    <a:pt x="697" y="778"/>
                    <a:pt x="697" y="639"/>
                  </a:cubicBezTo>
                  <a:cubicBezTo>
                    <a:pt x="697" y="418"/>
                    <a:pt x="539" y="164"/>
                    <a:pt x="349" y="38"/>
                  </a:cubicBezTo>
                  <a:cubicBezTo>
                    <a:pt x="298" y="12"/>
                    <a:pt x="249"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083;p38">
              <a:extLst>
                <a:ext uri="{FF2B5EF4-FFF2-40B4-BE49-F238E27FC236}">
                  <a16:creationId xmlns:a16="http://schemas.microsoft.com/office/drawing/2014/main" id="{24FA67EE-411E-6603-E7D6-2D0F51BDE89E}"/>
                </a:ext>
              </a:extLst>
            </p:cNvPr>
            <p:cNvSpPr/>
            <p:nvPr/>
          </p:nvSpPr>
          <p:spPr>
            <a:xfrm>
              <a:off x="2016536" y="2212442"/>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084;p38">
              <a:extLst>
                <a:ext uri="{FF2B5EF4-FFF2-40B4-BE49-F238E27FC236}">
                  <a16:creationId xmlns:a16="http://schemas.microsoft.com/office/drawing/2014/main" id="{A7C804FD-9502-CBCE-F5E3-7461383D4CB4}"/>
                </a:ext>
              </a:extLst>
            </p:cNvPr>
            <p:cNvSpPr/>
            <p:nvPr/>
          </p:nvSpPr>
          <p:spPr>
            <a:xfrm>
              <a:off x="2064107" y="2240377"/>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085;p38">
              <a:extLst>
                <a:ext uri="{FF2B5EF4-FFF2-40B4-BE49-F238E27FC236}">
                  <a16:creationId xmlns:a16="http://schemas.microsoft.com/office/drawing/2014/main" id="{A7D61237-174F-C83F-2F05-4D9AAA542DEF}"/>
                </a:ext>
              </a:extLst>
            </p:cNvPr>
            <p:cNvSpPr/>
            <p:nvPr/>
          </p:nvSpPr>
          <p:spPr>
            <a:xfrm>
              <a:off x="1636783" y="2084954"/>
              <a:ext cx="487376" cy="387496"/>
            </a:xfrm>
            <a:custGeom>
              <a:avLst/>
              <a:gdLst/>
              <a:ahLst/>
              <a:cxnLst/>
              <a:rect l="l" t="t" r="r" b="b"/>
              <a:pathLst>
                <a:path w="14917" h="11860" extrusionOk="0">
                  <a:moveTo>
                    <a:pt x="230" y="0"/>
                  </a:moveTo>
                  <a:cubicBezTo>
                    <a:pt x="96" y="0"/>
                    <a:pt x="1" y="107"/>
                    <a:pt x="1" y="309"/>
                  </a:cubicBezTo>
                  <a:lnTo>
                    <a:pt x="1" y="2937"/>
                  </a:lnTo>
                  <a:cubicBezTo>
                    <a:pt x="1" y="3222"/>
                    <a:pt x="191" y="3539"/>
                    <a:pt x="412" y="3697"/>
                  </a:cubicBezTo>
                  <a:lnTo>
                    <a:pt x="14505" y="11805"/>
                  </a:lnTo>
                  <a:cubicBezTo>
                    <a:pt x="14570" y="11842"/>
                    <a:pt x="14632" y="11860"/>
                    <a:pt x="14687" y="11860"/>
                  </a:cubicBezTo>
                  <a:cubicBezTo>
                    <a:pt x="14821" y="11860"/>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086;p38">
              <a:extLst>
                <a:ext uri="{FF2B5EF4-FFF2-40B4-BE49-F238E27FC236}">
                  <a16:creationId xmlns:a16="http://schemas.microsoft.com/office/drawing/2014/main" id="{6B7A860D-79BE-5045-12C7-6BB409F06E11}"/>
                </a:ext>
              </a:extLst>
            </p:cNvPr>
            <p:cNvSpPr/>
            <p:nvPr/>
          </p:nvSpPr>
          <p:spPr>
            <a:xfrm>
              <a:off x="1660569" y="2121939"/>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087;p38">
              <a:extLst>
                <a:ext uri="{FF2B5EF4-FFF2-40B4-BE49-F238E27FC236}">
                  <a16:creationId xmlns:a16="http://schemas.microsoft.com/office/drawing/2014/main" id="{CBA3E908-6E36-81FC-066D-F588DE122802}"/>
                </a:ext>
              </a:extLst>
            </p:cNvPr>
            <p:cNvSpPr/>
            <p:nvPr/>
          </p:nvSpPr>
          <p:spPr>
            <a:xfrm>
              <a:off x="1660569" y="2147783"/>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088;p38">
              <a:extLst>
                <a:ext uri="{FF2B5EF4-FFF2-40B4-BE49-F238E27FC236}">
                  <a16:creationId xmlns:a16="http://schemas.microsoft.com/office/drawing/2014/main" id="{8550ECEF-C428-A791-D34F-B8E33E0430F9}"/>
                </a:ext>
              </a:extLst>
            </p:cNvPr>
            <p:cNvSpPr/>
            <p:nvPr/>
          </p:nvSpPr>
          <p:spPr>
            <a:xfrm>
              <a:off x="1660569" y="217470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089;p38">
              <a:extLst>
                <a:ext uri="{FF2B5EF4-FFF2-40B4-BE49-F238E27FC236}">
                  <a16:creationId xmlns:a16="http://schemas.microsoft.com/office/drawing/2014/main" id="{F5A104F2-3F01-CD7D-A68F-DE50792DF783}"/>
                </a:ext>
              </a:extLst>
            </p:cNvPr>
            <p:cNvSpPr/>
            <p:nvPr/>
          </p:nvSpPr>
          <p:spPr>
            <a:xfrm>
              <a:off x="1967886" y="2323169"/>
              <a:ext cx="23818" cy="28490"/>
            </a:xfrm>
            <a:custGeom>
              <a:avLst/>
              <a:gdLst/>
              <a:ahLst/>
              <a:cxnLst/>
              <a:rect l="l" t="t" r="r" b="b"/>
              <a:pathLst>
                <a:path w="729" h="872" extrusionOk="0">
                  <a:moveTo>
                    <a:pt x="201" y="0"/>
                  </a:moveTo>
                  <a:cubicBezTo>
                    <a:pt x="174" y="0"/>
                    <a:pt x="149" y="6"/>
                    <a:pt x="127" y="17"/>
                  </a:cubicBezTo>
                  <a:cubicBezTo>
                    <a:pt x="1" y="112"/>
                    <a:pt x="1" y="333"/>
                    <a:pt x="127" y="587"/>
                  </a:cubicBezTo>
                  <a:cubicBezTo>
                    <a:pt x="225" y="757"/>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090;p38">
              <a:extLst>
                <a:ext uri="{FF2B5EF4-FFF2-40B4-BE49-F238E27FC236}">
                  <a16:creationId xmlns:a16="http://schemas.microsoft.com/office/drawing/2014/main" id="{BE9964B3-16DF-20A5-B7E0-EA811037BC10}"/>
                </a:ext>
              </a:extLst>
            </p:cNvPr>
            <p:cNvSpPr/>
            <p:nvPr/>
          </p:nvSpPr>
          <p:spPr>
            <a:xfrm>
              <a:off x="2017549" y="2351267"/>
              <a:ext cx="21760" cy="28131"/>
            </a:xfrm>
            <a:custGeom>
              <a:avLst/>
              <a:gdLst/>
              <a:ahLst/>
              <a:cxnLst/>
              <a:rect l="l" t="t" r="r" b="b"/>
              <a:pathLst>
                <a:path w="666" h="861" extrusionOk="0">
                  <a:moveTo>
                    <a:pt x="179" y="1"/>
                  </a:moveTo>
                  <a:cubicBezTo>
                    <a:pt x="78" y="1"/>
                    <a:pt x="1" y="78"/>
                    <a:pt x="1" y="233"/>
                  </a:cubicBezTo>
                  <a:cubicBezTo>
                    <a:pt x="1" y="455"/>
                    <a:pt x="159" y="708"/>
                    <a:pt x="317" y="803"/>
                  </a:cubicBezTo>
                  <a:cubicBezTo>
                    <a:pt x="376" y="842"/>
                    <a:pt x="431" y="860"/>
                    <a:pt x="479" y="860"/>
                  </a:cubicBezTo>
                  <a:cubicBezTo>
                    <a:pt x="589" y="860"/>
                    <a:pt x="666" y="767"/>
                    <a:pt x="666" y="613"/>
                  </a:cubicBezTo>
                  <a:cubicBezTo>
                    <a:pt x="666" y="423"/>
                    <a:pt x="507" y="138"/>
                    <a:pt x="317" y="43"/>
                  </a:cubicBezTo>
                  <a:cubicBezTo>
                    <a:pt x="270" y="15"/>
                    <a:pt x="222" y="1"/>
                    <a:pt x="17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091;p38">
              <a:extLst>
                <a:ext uri="{FF2B5EF4-FFF2-40B4-BE49-F238E27FC236}">
                  <a16:creationId xmlns:a16="http://schemas.microsoft.com/office/drawing/2014/main" id="{F400AD6A-9E78-1973-A8B1-A29C2DE40A61}"/>
                </a:ext>
              </a:extLst>
            </p:cNvPr>
            <p:cNvSpPr/>
            <p:nvPr/>
          </p:nvSpPr>
          <p:spPr>
            <a:xfrm>
              <a:off x="2064107" y="2378516"/>
              <a:ext cx="23851" cy="28523"/>
            </a:xfrm>
            <a:custGeom>
              <a:avLst/>
              <a:gdLst/>
              <a:ahLst/>
              <a:cxnLst/>
              <a:rect l="l" t="t" r="r" b="b"/>
              <a:pathLst>
                <a:path w="730" h="873" extrusionOk="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092;p38">
              <a:extLst>
                <a:ext uri="{FF2B5EF4-FFF2-40B4-BE49-F238E27FC236}">
                  <a16:creationId xmlns:a16="http://schemas.microsoft.com/office/drawing/2014/main" id="{C6D925E3-873F-9CAA-2507-56FE72422959}"/>
                </a:ext>
              </a:extLst>
            </p:cNvPr>
            <p:cNvSpPr/>
            <p:nvPr/>
          </p:nvSpPr>
          <p:spPr>
            <a:xfrm>
              <a:off x="1636783" y="2223583"/>
              <a:ext cx="487376" cy="387529"/>
            </a:xfrm>
            <a:custGeom>
              <a:avLst/>
              <a:gdLst/>
              <a:ahLst/>
              <a:cxnLst/>
              <a:rect l="l" t="t" r="r" b="b"/>
              <a:pathLst>
                <a:path w="14917" h="11861" extrusionOk="0">
                  <a:moveTo>
                    <a:pt x="230" y="1"/>
                  </a:moveTo>
                  <a:cubicBezTo>
                    <a:pt x="96" y="1"/>
                    <a:pt x="1" y="108"/>
                    <a:pt x="1" y="309"/>
                  </a:cubicBezTo>
                  <a:lnTo>
                    <a:pt x="1" y="2938"/>
                  </a:lnTo>
                  <a:cubicBezTo>
                    <a:pt x="1" y="3191"/>
                    <a:pt x="191" y="3540"/>
                    <a:pt x="412" y="3666"/>
                  </a:cubicBezTo>
                  <a:lnTo>
                    <a:pt x="14505" y="11805"/>
                  </a:lnTo>
                  <a:cubicBezTo>
                    <a:pt x="14570" y="11842"/>
                    <a:pt x="14632" y="11860"/>
                    <a:pt x="14687" y="11860"/>
                  </a:cubicBezTo>
                  <a:cubicBezTo>
                    <a:pt x="14821" y="11860"/>
                    <a:pt x="14917" y="11754"/>
                    <a:pt x="14917" y="11552"/>
                  </a:cubicBezTo>
                  <a:lnTo>
                    <a:pt x="14917" y="8923"/>
                  </a:lnTo>
                  <a:cubicBezTo>
                    <a:pt x="14917" y="8670"/>
                    <a:pt x="14727" y="8322"/>
                    <a:pt x="14505" y="8195"/>
                  </a:cubicBezTo>
                  <a:lnTo>
                    <a:pt x="412" y="56"/>
                  </a:lnTo>
                  <a:cubicBezTo>
                    <a:pt x="348" y="19"/>
                    <a:pt x="286"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093;p38">
              <a:extLst>
                <a:ext uri="{FF2B5EF4-FFF2-40B4-BE49-F238E27FC236}">
                  <a16:creationId xmlns:a16="http://schemas.microsoft.com/office/drawing/2014/main" id="{AF8AACA8-3B22-6277-27EB-2D843CB27BE5}"/>
                </a:ext>
              </a:extLst>
            </p:cNvPr>
            <p:cNvSpPr/>
            <p:nvPr/>
          </p:nvSpPr>
          <p:spPr>
            <a:xfrm>
              <a:off x="1660569" y="2260568"/>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094;p38">
              <a:extLst>
                <a:ext uri="{FF2B5EF4-FFF2-40B4-BE49-F238E27FC236}">
                  <a16:creationId xmlns:a16="http://schemas.microsoft.com/office/drawing/2014/main" id="{DD4D29BA-27F3-FBFF-43AE-1A28936F35B8}"/>
                </a:ext>
              </a:extLst>
            </p:cNvPr>
            <p:cNvSpPr/>
            <p:nvPr/>
          </p:nvSpPr>
          <p:spPr>
            <a:xfrm>
              <a:off x="1660569" y="2286445"/>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095;p38">
              <a:extLst>
                <a:ext uri="{FF2B5EF4-FFF2-40B4-BE49-F238E27FC236}">
                  <a16:creationId xmlns:a16="http://schemas.microsoft.com/office/drawing/2014/main" id="{2DAF60E0-C68B-AEB3-608F-EDDE36A3054D}"/>
                </a:ext>
              </a:extLst>
            </p:cNvPr>
            <p:cNvSpPr/>
            <p:nvPr/>
          </p:nvSpPr>
          <p:spPr>
            <a:xfrm>
              <a:off x="1660569" y="231333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096;p38">
              <a:extLst>
                <a:ext uri="{FF2B5EF4-FFF2-40B4-BE49-F238E27FC236}">
                  <a16:creationId xmlns:a16="http://schemas.microsoft.com/office/drawing/2014/main" id="{E8934285-37E3-D650-8A85-6529DF0DBE4A}"/>
                </a:ext>
              </a:extLst>
            </p:cNvPr>
            <p:cNvSpPr/>
            <p:nvPr/>
          </p:nvSpPr>
          <p:spPr>
            <a:xfrm>
              <a:off x="1967886" y="2461798"/>
              <a:ext cx="23818" cy="28000"/>
            </a:xfrm>
            <a:custGeom>
              <a:avLst/>
              <a:gdLst/>
              <a:ahLst/>
              <a:cxnLst/>
              <a:rect l="l" t="t" r="r" b="b"/>
              <a:pathLst>
                <a:path w="729" h="857" extrusionOk="0">
                  <a:moveTo>
                    <a:pt x="201" y="1"/>
                  </a:moveTo>
                  <a:cubicBezTo>
                    <a:pt x="174" y="1"/>
                    <a:pt x="149" y="6"/>
                    <a:pt x="127" y="17"/>
                  </a:cubicBezTo>
                  <a:cubicBezTo>
                    <a:pt x="1" y="81"/>
                    <a:pt x="1" y="334"/>
                    <a:pt x="127" y="556"/>
                  </a:cubicBezTo>
                  <a:cubicBezTo>
                    <a:pt x="232" y="739"/>
                    <a:pt x="401" y="857"/>
                    <a:pt x="528" y="857"/>
                  </a:cubicBezTo>
                  <a:cubicBezTo>
                    <a:pt x="555" y="857"/>
                    <a:pt x="580" y="852"/>
                    <a:pt x="602" y="841"/>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097;p38">
              <a:extLst>
                <a:ext uri="{FF2B5EF4-FFF2-40B4-BE49-F238E27FC236}">
                  <a16:creationId xmlns:a16="http://schemas.microsoft.com/office/drawing/2014/main" id="{AFE956E6-787E-A85F-BC3A-60A33675CF1B}"/>
                </a:ext>
              </a:extLst>
            </p:cNvPr>
            <p:cNvSpPr/>
            <p:nvPr/>
          </p:nvSpPr>
          <p:spPr>
            <a:xfrm>
              <a:off x="2016536" y="2489243"/>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8" y="761"/>
                    <a:pt x="728" y="539"/>
                    <a:pt x="602" y="286"/>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098;p38">
              <a:extLst>
                <a:ext uri="{FF2B5EF4-FFF2-40B4-BE49-F238E27FC236}">
                  <a16:creationId xmlns:a16="http://schemas.microsoft.com/office/drawing/2014/main" id="{13014FA4-2D15-05DC-1DA4-C6A5D66C9B09}"/>
                </a:ext>
              </a:extLst>
            </p:cNvPr>
            <p:cNvSpPr/>
            <p:nvPr/>
          </p:nvSpPr>
          <p:spPr>
            <a:xfrm>
              <a:off x="2064107" y="2517178"/>
              <a:ext cx="23851" cy="28523"/>
            </a:xfrm>
            <a:custGeom>
              <a:avLst/>
              <a:gdLst/>
              <a:ahLst/>
              <a:cxnLst/>
              <a:rect l="l" t="t" r="r" b="b"/>
              <a:pathLst>
                <a:path w="730" h="873" extrusionOk="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07"/>
                    <a:pt x="603" y="286"/>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099;p38">
              <a:extLst>
                <a:ext uri="{FF2B5EF4-FFF2-40B4-BE49-F238E27FC236}">
                  <a16:creationId xmlns:a16="http://schemas.microsoft.com/office/drawing/2014/main" id="{F13001B0-1321-A989-403F-C724D78F1B3C}"/>
                </a:ext>
              </a:extLst>
            </p:cNvPr>
            <p:cNvSpPr/>
            <p:nvPr/>
          </p:nvSpPr>
          <p:spPr>
            <a:xfrm>
              <a:off x="1636783" y="2361788"/>
              <a:ext cx="487376" cy="387790"/>
            </a:xfrm>
            <a:custGeom>
              <a:avLst/>
              <a:gdLst/>
              <a:ahLst/>
              <a:cxnLst/>
              <a:rect l="l" t="t" r="r" b="b"/>
              <a:pathLst>
                <a:path w="14917" h="11869" extrusionOk="0">
                  <a:moveTo>
                    <a:pt x="227" y="1"/>
                  </a:moveTo>
                  <a:cubicBezTo>
                    <a:pt x="94" y="1"/>
                    <a:pt x="1" y="123"/>
                    <a:pt x="1" y="323"/>
                  </a:cubicBezTo>
                  <a:lnTo>
                    <a:pt x="1" y="2920"/>
                  </a:lnTo>
                  <a:cubicBezTo>
                    <a:pt x="1" y="3205"/>
                    <a:pt x="191" y="3553"/>
                    <a:pt x="412" y="3680"/>
                  </a:cubicBezTo>
                  <a:lnTo>
                    <a:pt x="14505" y="11819"/>
                  </a:lnTo>
                  <a:cubicBezTo>
                    <a:pt x="14564" y="11853"/>
                    <a:pt x="14621" y="11869"/>
                    <a:pt x="14673" y="11869"/>
                  </a:cubicBezTo>
                  <a:cubicBezTo>
                    <a:pt x="14815" y="11869"/>
                    <a:pt x="14917" y="11751"/>
                    <a:pt x="14917" y="11565"/>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100;p38">
              <a:extLst>
                <a:ext uri="{FF2B5EF4-FFF2-40B4-BE49-F238E27FC236}">
                  <a16:creationId xmlns:a16="http://schemas.microsoft.com/office/drawing/2014/main" id="{C7A1DFB1-ADD5-3635-5387-2202764DD214}"/>
                </a:ext>
              </a:extLst>
            </p:cNvPr>
            <p:cNvSpPr/>
            <p:nvPr/>
          </p:nvSpPr>
          <p:spPr>
            <a:xfrm>
              <a:off x="1660569" y="2398185"/>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101;p38">
              <a:extLst>
                <a:ext uri="{FF2B5EF4-FFF2-40B4-BE49-F238E27FC236}">
                  <a16:creationId xmlns:a16="http://schemas.microsoft.com/office/drawing/2014/main" id="{594A4301-1C03-A174-107F-90A01509D844}"/>
                </a:ext>
              </a:extLst>
            </p:cNvPr>
            <p:cNvSpPr/>
            <p:nvPr/>
          </p:nvSpPr>
          <p:spPr>
            <a:xfrm>
              <a:off x="1660569" y="2425107"/>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102;p38">
              <a:extLst>
                <a:ext uri="{FF2B5EF4-FFF2-40B4-BE49-F238E27FC236}">
                  <a16:creationId xmlns:a16="http://schemas.microsoft.com/office/drawing/2014/main" id="{10931EC8-C761-B1C0-7ED4-A69074A3FFEC}"/>
                </a:ext>
              </a:extLst>
            </p:cNvPr>
            <p:cNvSpPr/>
            <p:nvPr/>
          </p:nvSpPr>
          <p:spPr>
            <a:xfrm>
              <a:off x="1660569" y="2450951"/>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103;p38">
              <a:extLst>
                <a:ext uri="{FF2B5EF4-FFF2-40B4-BE49-F238E27FC236}">
                  <a16:creationId xmlns:a16="http://schemas.microsoft.com/office/drawing/2014/main" id="{80B63765-97B4-D68D-1B0C-156A416D505D}"/>
                </a:ext>
              </a:extLst>
            </p:cNvPr>
            <p:cNvSpPr/>
            <p:nvPr/>
          </p:nvSpPr>
          <p:spPr>
            <a:xfrm>
              <a:off x="1968932" y="2600166"/>
              <a:ext cx="22773" cy="28131"/>
            </a:xfrm>
            <a:custGeom>
              <a:avLst/>
              <a:gdLst/>
              <a:ahLst/>
              <a:cxnLst/>
              <a:rect l="l" t="t" r="r" b="b"/>
              <a:pathLst>
                <a:path w="697" h="861" extrusionOk="0">
                  <a:moveTo>
                    <a:pt x="187" y="1"/>
                  </a:moveTo>
                  <a:cubicBezTo>
                    <a:pt x="77" y="1"/>
                    <a:pt x="0" y="94"/>
                    <a:pt x="0" y="248"/>
                  </a:cubicBezTo>
                  <a:cubicBezTo>
                    <a:pt x="0" y="438"/>
                    <a:pt x="159" y="723"/>
                    <a:pt x="349" y="818"/>
                  </a:cubicBezTo>
                  <a:cubicBezTo>
                    <a:pt x="406" y="846"/>
                    <a:pt x="460" y="860"/>
                    <a:pt x="508" y="860"/>
                  </a:cubicBezTo>
                  <a:cubicBezTo>
                    <a:pt x="619" y="860"/>
                    <a:pt x="697" y="783"/>
                    <a:pt x="697" y="628"/>
                  </a:cubicBezTo>
                  <a:cubicBezTo>
                    <a:pt x="697" y="406"/>
                    <a:pt x="539" y="153"/>
                    <a:pt x="349" y="57"/>
                  </a:cubicBezTo>
                  <a:cubicBezTo>
                    <a:pt x="291"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104;p38">
              <a:extLst>
                <a:ext uri="{FF2B5EF4-FFF2-40B4-BE49-F238E27FC236}">
                  <a16:creationId xmlns:a16="http://schemas.microsoft.com/office/drawing/2014/main" id="{EEC180C5-BD58-DDF8-B80C-7B56BB77FCF6}"/>
                </a:ext>
              </a:extLst>
            </p:cNvPr>
            <p:cNvSpPr/>
            <p:nvPr/>
          </p:nvSpPr>
          <p:spPr>
            <a:xfrm>
              <a:off x="2016536" y="2627873"/>
              <a:ext cx="23818" cy="28523"/>
            </a:xfrm>
            <a:custGeom>
              <a:avLst/>
              <a:gdLst/>
              <a:ahLst/>
              <a:cxnLst/>
              <a:rect l="l" t="t" r="r" b="b"/>
              <a:pathLst>
                <a:path w="729" h="873" extrusionOk="0">
                  <a:moveTo>
                    <a:pt x="227" y="1"/>
                  </a:moveTo>
                  <a:cubicBezTo>
                    <a:pt x="190" y="1"/>
                    <a:pt x="156" y="11"/>
                    <a:pt x="127" y="33"/>
                  </a:cubicBezTo>
                  <a:cubicBezTo>
                    <a:pt x="0" y="96"/>
                    <a:pt x="0" y="350"/>
                    <a:pt x="127" y="571"/>
                  </a:cubicBezTo>
                  <a:cubicBezTo>
                    <a:pt x="231" y="754"/>
                    <a:pt x="401" y="873"/>
                    <a:pt x="528" y="873"/>
                  </a:cubicBezTo>
                  <a:cubicBezTo>
                    <a:pt x="555" y="873"/>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105;p38">
              <a:extLst>
                <a:ext uri="{FF2B5EF4-FFF2-40B4-BE49-F238E27FC236}">
                  <a16:creationId xmlns:a16="http://schemas.microsoft.com/office/drawing/2014/main" id="{38C77525-DDE8-4BB6-BA73-713EAB4A5F27}"/>
                </a:ext>
              </a:extLst>
            </p:cNvPr>
            <p:cNvSpPr/>
            <p:nvPr/>
          </p:nvSpPr>
          <p:spPr>
            <a:xfrm>
              <a:off x="2065152" y="2655644"/>
              <a:ext cx="21760" cy="28327"/>
            </a:xfrm>
            <a:custGeom>
              <a:avLst/>
              <a:gdLst/>
              <a:ahLst/>
              <a:cxnLst/>
              <a:rect l="l" t="t" r="r" b="b"/>
              <a:pathLst>
                <a:path w="666" h="867" extrusionOk="0">
                  <a:moveTo>
                    <a:pt x="205" y="1"/>
                  </a:moveTo>
                  <a:cubicBezTo>
                    <a:pt x="85" y="1"/>
                    <a:pt x="1" y="89"/>
                    <a:pt x="1" y="228"/>
                  </a:cubicBezTo>
                  <a:cubicBezTo>
                    <a:pt x="1" y="450"/>
                    <a:pt x="159" y="703"/>
                    <a:pt x="349" y="830"/>
                  </a:cubicBezTo>
                  <a:cubicBezTo>
                    <a:pt x="400" y="855"/>
                    <a:pt x="446" y="867"/>
                    <a:pt x="487" y="867"/>
                  </a:cubicBezTo>
                  <a:cubicBezTo>
                    <a:pt x="598" y="867"/>
                    <a:pt x="666" y="779"/>
                    <a:pt x="666" y="640"/>
                  </a:cubicBezTo>
                  <a:cubicBezTo>
                    <a:pt x="666" y="418"/>
                    <a:pt x="539" y="165"/>
                    <a:pt x="349" y="38"/>
                  </a:cubicBezTo>
                  <a:cubicBezTo>
                    <a:pt x="298" y="12"/>
                    <a:pt x="249"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106;p38">
              <a:extLst>
                <a:ext uri="{FF2B5EF4-FFF2-40B4-BE49-F238E27FC236}">
                  <a16:creationId xmlns:a16="http://schemas.microsoft.com/office/drawing/2014/main" id="{9FE40159-4C53-431D-2CAB-557DEB7C44B6}"/>
                </a:ext>
              </a:extLst>
            </p:cNvPr>
            <p:cNvSpPr/>
            <p:nvPr/>
          </p:nvSpPr>
          <p:spPr>
            <a:xfrm>
              <a:off x="1636783" y="2500025"/>
              <a:ext cx="487376" cy="387790"/>
            </a:xfrm>
            <a:custGeom>
              <a:avLst/>
              <a:gdLst/>
              <a:ahLst/>
              <a:cxnLst/>
              <a:rect l="l" t="t" r="r" b="b"/>
              <a:pathLst>
                <a:path w="14917" h="11869" extrusionOk="0">
                  <a:moveTo>
                    <a:pt x="244" y="1"/>
                  </a:moveTo>
                  <a:cubicBezTo>
                    <a:pt x="102" y="1"/>
                    <a:pt x="1" y="119"/>
                    <a:pt x="1" y="304"/>
                  </a:cubicBezTo>
                  <a:lnTo>
                    <a:pt x="1" y="2932"/>
                  </a:lnTo>
                  <a:cubicBezTo>
                    <a:pt x="1" y="3218"/>
                    <a:pt x="191" y="3534"/>
                    <a:pt x="412" y="3693"/>
                  </a:cubicBezTo>
                  <a:lnTo>
                    <a:pt x="14505" y="11800"/>
                  </a:lnTo>
                  <a:cubicBezTo>
                    <a:pt x="14571" y="11847"/>
                    <a:pt x="14634" y="11869"/>
                    <a:pt x="14690" y="11869"/>
                  </a:cubicBezTo>
                  <a:cubicBezTo>
                    <a:pt x="14823" y="11869"/>
                    <a:pt x="14917" y="11747"/>
                    <a:pt x="14917" y="11546"/>
                  </a:cubicBezTo>
                  <a:lnTo>
                    <a:pt x="14917" y="8950"/>
                  </a:lnTo>
                  <a:cubicBezTo>
                    <a:pt x="14917" y="8665"/>
                    <a:pt x="14727" y="8316"/>
                    <a:pt x="14505" y="8190"/>
                  </a:cubicBezTo>
                  <a:lnTo>
                    <a:pt x="412" y="51"/>
                  </a:lnTo>
                  <a:cubicBezTo>
                    <a:pt x="353" y="17"/>
                    <a:pt x="296"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107;p38">
              <a:extLst>
                <a:ext uri="{FF2B5EF4-FFF2-40B4-BE49-F238E27FC236}">
                  <a16:creationId xmlns:a16="http://schemas.microsoft.com/office/drawing/2014/main" id="{05B6EE17-0015-ACAD-CE1D-1EE12F993048}"/>
                </a:ext>
              </a:extLst>
            </p:cNvPr>
            <p:cNvSpPr/>
            <p:nvPr/>
          </p:nvSpPr>
          <p:spPr>
            <a:xfrm>
              <a:off x="1660569" y="2536847"/>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108;p38">
              <a:extLst>
                <a:ext uri="{FF2B5EF4-FFF2-40B4-BE49-F238E27FC236}">
                  <a16:creationId xmlns:a16="http://schemas.microsoft.com/office/drawing/2014/main" id="{462069CC-82D7-8AE1-8477-6F4763710307}"/>
                </a:ext>
              </a:extLst>
            </p:cNvPr>
            <p:cNvSpPr/>
            <p:nvPr/>
          </p:nvSpPr>
          <p:spPr>
            <a:xfrm>
              <a:off x="1660569" y="2563737"/>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109;p38">
              <a:extLst>
                <a:ext uri="{FF2B5EF4-FFF2-40B4-BE49-F238E27FC236}">
                  <a16:creationId xmlns:a16="http://schemas.microsoft.com/office/drawing/2014/main" id="{2F9E5A6A-AB57-F543-6B74-A8D3D810E416}"/>
                </a:ext>
              </a:extLst>
            </p:cNvPr>
            <p:cNvSpPr/>
            <p:nvPr/>
          </p:nvSpPr>
          <p:spPr>
            <a:xfrm>
              <a:off x="1660569" y="2589613"/>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110;p38">
              <a:extLst>
                <a:ext uri="{FF2B5EF4-FFF2-40B4-BE49-F238E27FC236}">
                  <a16:creationId xmlns:a16="http://schemas.microsoft.com/office/drawing/2014/main" id="{525E02EB-8DB9-BAAC-4A69-26850EE6E99F}"/>
                </a:ext>
              </a:extLst>
            </p:cNvPr>
            <p:cNvSpPr/>
            <p:nvPr/>
          </p:nvSpPr>
          <p:spPr>
            <a:xfrm>
              <a:off x="1967886" y="2738077"/>
              <a:ext cx="23818" cy="28523"/>
            </a:xfrm>
            <a:custGeom>
              <a:avLst/>
              <a:gdLst/>
              <a:ahLst/>
              <a:cxnLst/>
              <a:rect l="l" t="t" r="r" b="b"/>
              <a:pathLst>
                <a:path w="729" h="873" extrusionOk="0">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111;p38">
              <a:extLst>
                <a:ext uri="{FF2B5EF4-FFF2-40B4-BE49-F238E27FC236}">
                  <a16:creationId xmlns:a16="http://schemas.microsoft.com/office/drawing/2014/main" id="{A0484D2E-4724-C235-8DC9-F307C5700455}"/>
                </a:ext>
              </a:extLst>
            </p:cNvPr>
            <p:cNvSpPr/>
            <p:nvPr/>
          </p:nvSpPr>
          <p:spPr>
            <a:xfrm>
              <a:off x="2017549" y="2766371"/>
              <a:ext cx="21760" cy="28327"/>
            </a:xfrm>
            <a:custGeom>
              <a:avLst/>
              <a:gdLst/>
              <a:ahLst/>
              <a:cxnLst/>
              <a:rect l="l" t="t" r="r" b="b"/>
              <a:pathLst>
                <a:path w="666" h="867" extrusionOk="0">
                  <a:moveTo>
                    <a:pt x="193" y="0"/>
                  </a:moveTo>
                  <a:cubicBezTo>
                    <a:pt x="86" y="0"/>
                    <a:pt x="1" y="88"/>
                    <a:pt x="1" y="228"/>
                  </a:cubicBezTo>
                  <a:cubicBezTo>
                    <a:pt x="1" y="449"/>
                    <a:pt x="159" y="703"/>
                    <a:pt x="317" y="829"/>
                  </a:cubicBezTo>
                  <a:cubicBezTo>
                    <a:pt x="368" y="855"/>
                    <a:pt x="417" y="867"/>
                    <a:pt x="461" y="867"/>
                  </a:cubicBezTo>
                  <a:cubicBezTo>
                    <a:pt x="581" y="867"/>
                    <a:pt x="666" y="778"/>
                    <a:pt x="666" y="639"/>
                  </a:cubicBezTo>
                  <a:cubicBezTo>
                    <a:pt x="666" y="418"/>
                    <a:pt x="507" y="164"/>
                    <a:pt x="317" y="38"/>
                  </a:cubicBezTo>
                  <a:cubicBezTo>
                    <a:pt x="275" y="12"/>
                    <a:pt x="233" y="0"/>
                    <a:pt x="19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112;p38">
              <a:extLst>
                <a:ext uri="{FF2B5EF4-FFF2-40B4-BE49-F238E27FC236}">
                  <a16:creationId xmlns:a16="http://schemas.microsoft.com/office/drawing/2014/main" id="{B582738C-E755-FF42-11F2-1075CB4B8D32}"/>
                </a:ext>
              </a:extLst>
            </p:cNvPr>
            <p:cNvSpPr/>
            <p:nvPr/>
          </p:nvSpPr>
          <p:spPr>
            <a:xfrm>
              <a:off x="2064107" y="2793947"/>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113;p38">
              <a:extLst>
                <a:ext uri="{FF2B5EF4-FFF2-40B4-BE49-F238E27FC236}">
                  <a16:creationId xmlns:a16="http://schemas.microsoft.com/office/drawing/2014/main" id="{2315372A-82F6-EEC7-AE77-35614E786F36}"/>
                </a:ext>
              </a:extLst>
            </p:cNvPr>
            <p:cNvSpPr/>
            <p:nvPr/>
          </p:nvSpPr>
          <p:spPr>
            <a:xfrm>
              <a:off x="1636783" y="2638524"/>
              <a:ext cx="487376" cy="387496"/>
            </a:xfrm>
            <a:custGeom>
              <a:avLst/>
              <a:gdLst/>
              <a:ahLst/>
              <a:cxnLst/>
              <a:rect l="l" t="t" r="r" b="b"/>
              <a:pathLst>
                <a:path w="14917" h="11860" extrusionOk="0">
                  <a:moveTo>
                    <a:pt x="230" y="0"/>
                  </a:moveTo>
                  <a:cubicBezTo>
                    <a:pt x="96" y="0"/>
                    <a:pt x="1" y="107"/>
                    <a:pt x="1" y="309"/>
                  </a:cubicBezTo>
                  <a:lnTo>
                    <a:pt x="1" y="2937"/>
                  </a:lnTo>
                  <a:cubicBezTo>
                    <a:pt x="1" y="3190"/>
                    <a:pt x="191" y="3539"/>
                    <a:pt x="412" y="3666"/>
                  </a:cubicBezTo>
                  <a:lnTo>
                    <a:pt x="14505" y="11804"/>
                  </a:lnTo>
                  <a:cubicBezTo>
                    <a:pt x="14570" y="11841"/>
                    <a:pt x="14632" y="11859"/>
                    <a:pt x="14687" y="11859"/>
                  </a:cubicBezTo>
                  <a:cubicBezTo>
                    <a:pt x="14821" y="11859"/>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114;p38">
              <a:extLst>
                <a:ext uri="{FF2B5EF4-FFF2-40B4-BE49-F238E27FC236}">
                  <a16:creationId xmlns:a16="http://schemas.microsoft.com/office/drawing/2014/main" id="{0094397D-C400-DF38-65BA-4163A2C91BCA}"/>
                </a:ext>
              </a:extLst>
            </p:cNvPr>
            <p:cNvSpPr/>
            <p:nvPr/>
          </p:nvSpPr>
          <p:spPr>
            <a:xfrm>
              <a:off x="1660569" y="2675477"/>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115;p38">
              <a:extLst>
                <a:ext uri="{FF2B5EF4-FFF2-40B4-BE49-F238E27FC236}">
                  <a16:creationId xmlns:a16="http://schemas.microsoft.com/office/drawing/2014/main" id="{C028C1CA-A617-C519-1412-BF0D9985F5F1}"/>
                </a:ext>
              </a:extLst>
            </p:cNvPr>
            <p:cNvSpPr/>
            <p:nvPr/>
          </p:nvSpPr>
          <p:spPr>
            <a:xfrm>
              <a:off x="1660569" y="270135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116;p38">
              <a:extLst>
                <a:ext uri="{FF2B5EF4-FFF2-40B4-BE49-F238E27FC236}">
                  <a16:creationId xmlns:a16="http://schemas.microsoft.com/office/drawing/2014/main" id="{DDCB1E87-7977-C133-B4A4-DFC9289F38EC}"/>
                </a:ext>
              </a:extLst>
            </p:cNvPr>
            <p:cNvSpPr/>
            <p:nvPr/>
          </p:nvSpPr>
          <p:spPr>
            <a:xfrm>
              <a:off x="1660569" y="272827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117;p38">
              <a:extLst>
                <a:ext uri="{FF2B5EF4-FFF2-40B4-BE49-F238E27FC236}">
                  <a16:creationId xmlns:a16="http://schemas.microsoft.com/office/drawing/2014/main" id="{CD55A31A-A2DA-7F84-6DF1-201BAB1026BB}"/>
                </a:ext>
              </a:extLst>
            </p:cNvPr>
            <p:cNvSpPr/>
            <p:nvPr/>
          </p:nvSpPr>
          <p:spPr>
            <a:xfrm>
              <a:off x="1967886" y="2876739"/>
              <a:ext cx="23818" cy="28490"/>
            </a:xfrm>
            <a:custGeom>
              <a:avLst/>
              <a:gdLst/>
              <a:ahLst/>
              <a:cxnLst/>
              <a:rect l="l" t="t" r="r" b="b"/>
              <a:pathLst>
                <a:path w="729" h="872" extrusionOk="0">
                  <a:moveTo>
                    <a:pt x="201" y="0"/>
                  </a:moveTo>
                  <a:cubicBezTo>
                    <a:pt x="174" y="0"/>
                    <a:pt x="149" y="5"/>
                    <a:pt x="127" y="16"/>
                  </a:cubicBezTo>
                  <a:cubicBezTo>
                    <a:pt x="1" y="111"/>
                    <a:pt x="1" y="333"/>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118;p38">
              <a:extLst>
                <a:ext uri="{FF2B5EF4-FFF2-40B4-BE49-F238E27FC236}">
                  <a16:creationId xmlns:a16="http://schemas.microsoft.com/office/drawing/2014/main" id="{E0EF9DAE-5D52-8CC0-B290-16655001CAED}"/>
                </a:ext>
              </a:extLst>
            </p:cNvPr>
            <p:cNvSpPr/>
            <p:nvPr/>
          </p:nvSpPr>
          <p:spPr>
            <a:xfrm>
              <a:off x="2017549" y="2904837"/>
              <a:ext cx="21760" cy="28098"/>
            </a:xfrm>
            <a:custGeom>
              <a:avLst/>
              <a:gdLst/>
              <a:ahLst/>
              <a:cxnLst/>
              <a:rect l="l" t="t" r="r" b="b"/>
              <a:pathLst>
                <a:path w="666" h="860" extrusionOk="0">
                  <a:moveTo>
                    <a:pt x="179" y="0"/>
                  </a:moveTo>
                  <a:cubicBezTo>
                    <a:pt x="78" y="0"/>
                    <a:pt x="1" y="78"/>
                    <a:pt x="1" y="233"/>
                  </a:cubicBezTo>
                  <a:cubicBezTo>
                    <a:pt x="1" y="455"/>
                    <a:pt x="159" y="708"/>
                    <a:pt x="317" y="803"/>
                  </a:cubicBezTo>
                  <a:cubicBezTo>
                    <a:pt x="376" y="842"/>
                    <a:pt x="431" y="860"/>
                    <a:pt x="479" y="860"/>
                  </a:cubicBezTo>
                  <a:cubicBezTo>
                    <a:pt x="589" y="860"/>
                    <a:pt x="666" y="767"/>
                    <a:pt x="666" y="613"/>
                  </a:cubicBezTo>
                  <a:cubicBezTo>
                    <a:pt x="666" y="392"/>
                    <a:pt x="507" y="138"/>
                    <a:pt x="317" y="43"/>
                  </a:cubicBezTo>
                  <a:cubicBezTo>
                    <a:pt x="270" y="15"/>
                    <a:pt x="222" y="0"/>
                    <a:pt x="17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119;p38">
              <a:extLst>
                <a:ext uri="{FF2B5EF4-FFF2-40B4-BE49-F238E27FC236}">
                  <a16:creationId xmlns:a16="http://schemas.microsoft.com/office/drawing/2014/main" id="{08810793-CBC7-5FAE-A631-AD732469E46D}"/>
                </a:ext>
              </a:extLst>
            </p:cNvPr>
            <p:cNvSpPr/>
            <p:nvPr/>
          </p:nvSpPr>
          <p:spPr>
            <a:xfrm>
              <a:off x="2064107" y="2932086"/>
              <a:ext cx="23851" cy="28523"/>
            </a:xfrm>
            <a:custGeom>
              <a:avLst/>
              <a:gdLst/>
              <a:ahLst/>
              <a:cxnLst/>
              <a:rect l="l" t="t" r="r" b="b"/>
              <a:pathLst>
                <a:path w="730" h="873" extrusionOk="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120;p38">
              <a:extLst>
                <a:ext uri="{FF2B5EF4-FFF2-40B4-BE49-F238E27FC236}">
                  <a16:creationId xmlns:a16="http://schemas.microsoft.com/office/drawing/2014/main" id="{F3F2AD97-C364-BB51-F304-69618D11C105}"/>
                </a:ext>
              </a:extLst>
            </p:cNvPr>
            <p:cNvSpPr/>
            <p:nvPr/>
          </p:nvSpPr>
          <p:spPr>
            <a:xfrm>
              <a:off x="1636783" y="2776696"/>
              <a:ext cx="487376" cy="387986"/>
            </a:xfrm>
            <a:custGeom>
              <a:avLst/>
              <a:gdLst/>
              <a:ahLst/>
              <a:cxnLst/>
              <a:rect l="l" t="t" r="r" b="b"/>
              <a:pathLst>
                <a:path w="14917" h="11875" extrusionOk="0">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8"/>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121;p38">
              <a:extLst>
                <a:ext uri="{FF2B5EF4-FFF2-40B4-BE49-F238E27FC236}">
                  <a16:creationId xmlns:a16="http://schemas.microsoft.com/office/drawing/2014/main" id="{2B7C3F5E-62B6-85D5-E9C4-D504F6AF04AB}"/>
                </a:ext>
              </a:extLst>
            </p:cNvPr>
            <p:cNvSpPr/>
            <p:nvPr/>
          </p:nvSpPr>
          <p:spPr>
            <a:xfrm>
              <a:off x="1660569" y="2814139"/>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122;p38">
              <a:extLst>
                <a:ext uri="{FF2B5EF4-FFF2-40B4-BE49-F238E27FC236}">
                  <a16:creationId xmlns:a16="http://schemas.microsoft.com/office/drawing/2014/main" id="{947CD539-9A19-643B-0369-B1395DDE54DC}"/>
                </a:ext>
              </a:extLst>
            </p:cNvPr>
            <p:cNvSpPr/>
            <p:nvPr/>
          </p:nvSpPr>
          <p:spPr>
            <a:xfrm>
              <a:off x="1660569" y="2840015"/>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123;p38">
              <a:extLst>
                <a:ext uri="{FF2B5EF4-FFF2-40B4-BE49-F238E27FC236}">
                  <a16:creationId xmlns:a16="http://schemas.microsoft.com/office/drawing/2014/main" id="{DD9709F1-0983-B15A-0289-99A9C85CBAF6}"/>
                </a:ext>
              </a:extLst>
            </p:cNvPr>
            <p:cNvSpPr/>
            <p:nvPr/>
          </p:nvSpPr>
          <p:spPr>
            <a:xfrm>
              <a:off x="1660569" y="2866905"/>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124;p38">
              <a:extLst>
                <a:ext uri="{FF2B5EF4-FFF2-40B4-BE49-F238E27FC236}">
                  <a16:creationId xmlns:a16="http://schemas.microsoft.com/office/drawing/2014/main" id="{079AC907-3E82-0F0F-1EB8-4EBB3668F812}"/>
                </a:ext>
              </a:extLst>
            </p:cNvPr>
            <p:cNvSpPr/>
            <p:nvPr/>
          </p:nvSpPr>
          <p:spPr>
            <a:xfrm>
              <a:off x="1967886" y="3015303"/>
              <a:ext cx="23818" cy="28066"/>
            </a:xfrm>
            <a:custGeom>
              <a:avLst/>
              <a:gdLst/>
              <a:ahLst/>
              <a:cxnLst/>
              <a:rect l="l" t="t" r="r" b="b"/>
              <a:pathLst>
                <a:path w="729" h="859" extrusionOk="0">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125;p38">
              <a:extLst>
                <a:ext uri="{FF2B5EF4-FFF2-40B4-BE49-F238E27FC236}">
                  <a16:creationId xmlns:a16="http://schemas.microsoft.com/office/drawing/2014/main" id="{0B18B639-BE65-3A6C-B6F9-75BAC4784873}"/>
                </a:ext>
              </a:extLst>
            </p:cNvPr>
            <p:cNvSpPr/>
            <p:nvPr/>
          </p:nvSpPr>
          <p:spPr>
            <a:xfrm>
              <a:off x="2016536" y="3042813"/>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8" y="760"/>
                    <a:pt x="728" y="539"/>
                    <a:pt x="602" y="285"/>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126;p38">
              <a:extLst>
                <a:ext uri="{FF2B5EF4-FFF2-40B4-BE49-F238E27FC236}">
                  <a16:creationId xmlns:a16="http://schemas.microsoft.com/office/drawing/2014/main" id="{02F0FD1D-593B-07D9-2EAB-01705C5BCA89}"/>
                </a:ext>
              </a:extLst>
            </p:cNvPr>
            <p:cNvSpPr/>
            <p:nvPr/>
          </p:nvSpPr>
          <p:spPr>
            <a:xfrm>
              <a:off x="2065152" y="3070585"/>
              <a:ext cx="21760" cy="28490"/>
            </a:xfrm>
            <a:custGeom>
              <a:avLst/>
              <a:gdLst/>
              <a:ahLst/>
              <a:cxnLst/>
              <a:rect l="l" t="t" r="r" b="b"/>
              <a:pathLst>
                <a:path w="666" h="872" extrusionOk="0">
                  <a:moveTo>
                    <a:pt x="209" y="0"/>
                  </a:moveTo>
                  <a:cubicBezTo>
                    <a:pt x="87" y="0"/>
                    <a:pt x="1" y="95"/>
                    <a:pt x="1" y="259"/>
                  </a:cubicBezTo>
                  <a:cubicBezTo>
                    <a:pt x="1" y="449"/>
                    <a:pt x="159" y="734"/>
                    <a:pt x="349" y="829"/>
                  </a:cubicBezTo>
                  <a:cubicBezTo>
                    <a:pt x="406" y="857"/>
                    <a:pt x="457" y="872"/>
                    <a:pt x="501" y="872"/>
                  </a:cubicBezTo>
                  <a:cubicBezTo>
                    <a:pt x="603" y="872"/>
                    <a:pt x="666" y="794"/>
                    <a:pt x="666" y="639"/>
                  </a:cubicBezTo>
                  <a:cubicBezTo>
                    <a:pt x="666" y="417"/>
                    <a:pt x="539" y="164"/>
                    <a:pt x="349" y="37"/>
                  </a:cubicBezTo>
                  <a:cubicBezTo>
                    <a:pt x="299" y="12"/>
                    <a:pt x="252" y="0"/>
                    <a:pt x="20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127;p38">
              <a:extLst>
                <a:ext uri="{FF2B5EF4-FFF2-40B4-BE49-F238E27FC236}">
                  <a16:creationId xmlns:a16="http://schemas.microsoft.com/office/drawing/2014/main" id="{3B3F1F9F-D7C8-982B-5A3F-A7012E2B85C0}"/>
                </a:ext>
              </a:extLst>
            </p:cNvPr>
            <p:cNvSpPr/>
            <p:nvPr/>
          </p:nvSpPr>
          <p:spPr>
            <a:xfrm>
              <a:off x="1636783" y="2915325"/>
              <a:ext cx="487376" cy="387823"/>
            </a:xfrm>
            <a:custGeom>
              <a:avLst/>
              <a:gdLst/>
              <a:ahLst/>
              <a:cxnLst/>
              <a:rect l="l" t="t" r="r" b="b"/>
              <a:pathLst>
                <a:path w="14917" h="11870" extrusionOk="0">
                  <a:moveTo>
                    <a:pt x="224" y="1"/>
                  </a:moveTo>
                  <a:cubicBezTo>
                    <a:pt x="93" y="1"/>
                    <a:pt x="1" y="116"/>
                    <a:pt x="1" y="292"/>
                  </a:cubicBezTo>
                  <a:lnTo>
                    <a:pt x="1" y="2921"/>
                  </a:lnTo>
                  <a:cubicBezTo>
                    <a:pt x="1" y="3206"/>
                    <a:pt x="191" y="3554"/>
                    <a:pt x="412" y="3681"/>
                  </a:cubicBezTo>
                  <a:lnTo>
                    <a:pt x="14505" y="11820"/>
                  </a:lnTo>
                  <a:cubicBezTo>
                    <a:pt x="14564" y="11854"/>
                    <a:pt x="14621" y="11869"/>
                    <a:pt x="14673" y="11869"/>
                  </a:cubicBezTo>
                  <a:cubicBezTo>
                    <a:pt x="14815" y="11869"/>
                    <a:pt x="14917" y="11752"/>
                    <a:pt x="14917" y="11566"/>
                  </a:cubicBezTo>
                  <a:lnTo>
                    <a:pt x="14917" y="8938"/>
                  </a:lnTo>
                  <a:cubicBezTo>
                    <a:pt x="14917" y="8653"/>
                    <a:pt x="14727" y="8336"/>
                    <a:pt x="14505" y="8178"/>
                  </a:cubicBezTo>
                  <a:lnTo>
                    <a:pt x="412" y="71"/>
                  </a:lnTo>
                  <a:cubicBezTo>
                    <a:pt x="345" y="22"/>
                    <a:pt x="281" y="1"/>
                    <a:pt x="22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128;p38">
              <a:extLst>
                <a:ext uri="{FF2B5EF4-FFF2-40B4-BE49-F238E27FC236}">
                  <a16:creationId xmlns:a16="http://schemas.microsoft.com/office/drawing/2014/main" id="{738590A8-7A6B-9F24-F3A1-D4B659EBBE93}"/>
                </a:ext>
              </a:extLst>
            </p:cNvPr>
            <p:cNvSpPr/>
            <p:nvPr/>
          </p:nvSpPr>
          <p:spPr>
            <a:xfrm>
              <a:off x="1660569" y="2951755"/>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129;p38">
              <a:extLst>
                <a:ext uri="{FF2B5EF4-FFF2-40B4-BE49-F238E27FC236}">
                  <a16:creationId xmlns:a16="http://schemas.microsoft.com/office/drawing/2014/main" id="{522DD1C4-192E-76E1-8617-5453FE476D70}"/>
                </a:ext>
              </a:extLst>
            </p:cNvPr>
            <p:cNvSpPr/>
            <p:nvPr/>
          </p:nvSpPr>
          <p:spPr>
            <a:xfrm>
              <a:off x="1660569" y="297864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130;p38">
              <a:extLst>
                <a:ext uri="{FF2B5EF4-FFF2-40B4-BE49-F238E27FC236}">
                  <a16:creationId xmlns:a16="http://schemas.microsoft.com/office/drawing/2014/main" id="{A347BC87-2257-D7CC-D73A-0EF89AB9612E}"/>
                </a:ext>
              </a:extLst>
            </p:cNvPr>
            <p:cNvSpPr/>
            <p:nvPr/>
          </p:nvSpPr>
          <p:spPr>
            <a:xfrm>
              <a:off x="1660569" y="3004521"/>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131;p38">
              <a:extLst>
                <a:ext uri="{FF2B5EF4-FFF2-40B4-BE49-F238E27FC236}">
                  <a16:creationId xmlns:a16="http://schemas.microsoft.com/office/drawing/2014/main" id="{38D90060-0A12-0C9C-D8C6-BDD12E0CDA85}"/>
                </a:ext>
              </a:extLst>
            </p:cNvPr>
            <p:cNvSpPr/>
            <p:nvPr/>
          </p:nvSpPr>
          <p:spPr>
            <a:xfrm>
              <a:off x="1968932" y="3153737"/>
              <a:ext cx="22773" cy="28131"/>
            </a:xfrm>
            <a:custGeom>
              <a:avLst/>
              <a:gdLst/>
              <a:ahLst/>
              <a:cxnLst/>
              <a:rect l="l" t="t" r="r" b="b"/>
              <a:pathLst>
                <a:path w="697" h="861" extrusionOk="0">
                  <a:moveTo>
                    <a:pt x="187" y="1"/>
                  </a:moveTo>
                  <a:cubicBezTo>
                    <a:pt x="77" y="1"/>
                    <a:pt x="0" y="93"/>
                    <a:pt x="0" y="247"/>
                  </a:cubicBezTo>
                  <a:cubicBezTo>
                    <a:pt x="0" y="437"/>
                    <a:pt x="159" y="722"/>
                    <a:pt x="349" y="817"/>
                  </a:cubicBezTo>
                  <a:cubicBezTo>
                    <a:pt x="406" y="846"/>
                    <a:pt x="460" y="860"/>
                    <a:pt x="508" y="860"/>
                  </a:cubicBezTo>
                  <a:cubicBezTo>
                    <a:pt x="619" y="860"/>
                    <a:pt x="697" y="783"/>
                    <a:pt x="697" y="627"/>
                  </a:cubicBezTo>
                  <a:cubicBezTo>
                    <a:pt x="697" y="406"/>
                    <a:pt x="539" y="152"/>
                    <a:pt x="349" y="57"/>
                  </a:cubicBezTo>
                  <a:cubicBezTo>
                    <a:pt x="291"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132;p38">
              <a:extLst>
                <a:ext uri="{FF2B5EF4-FFF2-40B4-BE49-F238E27FC236}">
                  <a16:creationId xmlns:a16="http://schemas.microsoft.com/office/drawing/2014/main" id="{E7B91F4A-250A-53C5-89A8-92985E05C95A}"/>
                </a:ext>
              </a:extLst>
            </p:cNvPr>
            <p:cNvSpPr/>
            <p:nvPr/>
          </p:nvSpPr>
          <p:spPr>
            <a:xfrm>
              <a:off x="2016536" y="3181443"/>
              <a:ext cx="23818" cy="28523"/>
            </a:xfrm>
            <a:custGeom>
              <a:avLst/>
              <a:gdLst/>
              <a:ahLst/>
              <a:cxnLst/>
              <a:rect l="l" t="t" r="r" b="b"/>
              <a:pathLst>
                <a:path w="729" h="873" extrusionOk="0">
                  <a:moveTo>
                    <a:pt x="227" y="1"/>
                  </a:moveTo>
                  <a:cubicBezTo>
                    <a:pt x="190" y="1"/>
                    <a:pt x="156" y="11"/>
                    <a:pt x="127" y="33"/>
                  </a:cubicBezTo>
                  <a:cubicBezTo>
                    <a:pt x="0" y="96"/>
                    <a:pt x="0" y="349"/>
                    <a:pt x="127" y="571"/>
                  </a:cubicBezTo>
                  <a:cubicBezTo>
                    <a:pt x="231" y="754"/>
                    <a:pt x="401" y="872"/>
                    <a:pt x="528" y="872"/>
                  </a:cubicBezTo>
                  <a:cubicBezTo>
                    <a:pt x="555" y="872"/>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133;p38">
              <a:extLst>
                <a:ext uri="{FF2B5EF4-FFF2-40B4-BE49-F238E27FC236}">
                  <a16:creationId xmlns:a16="http://schemas.microsoft.com/office/drawing/2014/main" id="{0FEB6D35-C3B3-C78D-FAB9-9584D2D648EB}"/>
                </a:ext>
              </a:extLst>
            </p:cNvPr>
            <p:cNvSpPr/>
            <p:nvPr/>
          </p:nvSpPr>
          <p:spPr>
            <a:xfrm>
              <a:off x="2065152" y="3209051"/>
              <a:ext cx="21760" cy="28490"/>
            </a:xfrm>
            <a:custGeom>
              <a:avLst/>
              <a:gdLst/>
              <a:ahLst/>
              <a:cxnLst/>
              <a:rect l="l" t="t" r="r" b="b"/>
              <a:pathLst>
                <a:path w="666" h="872" extrusionOk="0">
                  <a:moveTo>
                    <a:pt x="190" y="0"/>
                  </a:moveTo>
                  <a:cubicBezTo>
                    <a:pt x="78" y="0"/>
                    <a:pt x="1" y="78"/>
                    <a:pt x="1" y="233"/>
                  </a:cubicBezTo>
                  <a:cubicBezTo>
                    <a:pt x="1" y="455"/>
                    <a:pt x="159" y="708"/>
                    <a:pt x="349" y="835"/>
                  </a:cubicBezTo>
                  <a:cubicBezTo>
                    <a:pt x="400" y="860"/>
                    <a:pt x="446" y="872"/>
                    <a:pt x="487" y="872"/>
                  </a:cubicBezTo>
                  <a:cubicBezTo>
                    <a:pt x="598" y="872"/>
                    <a:pt x="666" y="784"/>
                    <a:pt x="666" y="645"/>
                  </a:cubicBezTo>
                  <a:cubicBezTo>
                    <a:pt x="666" y="423"/>
                    <a:pt x="539" y="169"/>
                    <a:pt x="349" y="43"/>
                  </a:cubicBezTo>
                  <a:cubicBezTo>
                    <a:pt x="292" y="14"/>
                    <a:pt x="238"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134;p38">
              <a:extLst>
                <a:ext uri="{FF2B5EF4-FFF2-40B4-BE49-F238E27FC236}">
                  <a16:creationId xmlns:a16="http://schemas.microsoft.com/office/drawing/2014/main" id="{A16EFE5E-8E19-4C51-B6DA-CDE95D802818}"/>
                </a:ext>
              </a:extLst>
            </p:cNvPr>
            <p:cNvSpPr/>
            <p:nvPr/>
          </p:nvSpPr>
          <p:spPr>
            <a:xfrm>
              <a:off x="1636783" y="3053595"/>
              <a:ext cx="487376" cy="387790"/>
            </a:xfrm>
            <a:custGeom>
              <a:avLst/>
              <a:gdLst/>
              <a:ahLst/>
              <a:cxnLst/>
              <a:rect l="l" t="t" r="r" b="b"/>
              <a:pathLst>
                <a:path w="14917" h="11869" extrusionOk="0">
                  <a:moveTo>
                    <a:pt x="244" y="1"/>
                  </a:moveTo>
                  <a:cubicBezTo>
                    <a:pt x="102" y="1"/>
                    <a:pt x="1" y="118"/>
                    <a:pt x="1" y="304"/>
                  </a:cubicBezTo>
                  <a:lnTo>
                    <a:pt x="1" y="2932"/>
                  </a:lnTo>
                  <a:cubicBezTo>
                    <a:pt x="1" y="3217"/>
                    <a:pt x="191" y="3534"/>
                    <a:pt x="412" y="3692"/>
                  </a:cubicBezTo>
                  <a:lnTo>
                    <a:pt x="14505" y="11800"/>
                  </a:lnTo>
                  <a:cubicBezTo>
                    <a:pt x="14571" y="11847"/>
                    <a:pt x="14634" y="11869"/>
                    <a:pt x="14690" y="11869"/>
                  </a:cubicBezTo>
                  <a:cubicBezTo>
                    <a:pt x="14823" y="11869"/>
                    <a:pt x="14917" y="11747"/>
                    <a:pt x="14917" y="11546"/>
                  </a:cubicBezTo>
                  <a:lnTo>
                    <a:pt x="14917" y="8949"/>
                  </a:lnTo>
                  <a:cubicBezTo>
                    <a:pt x="14917" y="8664"/>
                    <a:pt x="14727" y="8316"/>
                    <a:pt x="14505" y="8189"/>
                  </a:cubicBezTo>
                  <a:lnTo>
                    <a:pt x="412" y="50"/>
                  </a:lnTo>
                  <a:cubicBezTo>
                    <a:pt x="353" y="17"/>
                    <a:pt x="296"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135;p38">
              <a:extLst>
                <a:ext uri="{FF2B5EF4-FFF2-40B4-BE49-F238E27FC236}">
                  <a16:creationId xmlns:a16="http://schemas.microsoft.com/office/drawing/2014/main" id="{9917890D-B839-F641-4D30-DBC2D4624298}"/>
                </a:ext>
              </a:extLst>
            </p:cNvPr>
            <p:cNvSpPr/>
            <p:nvPr/>
          </p:nvSpPr>
          <p:spPr>
            <a:xfrm>
              <a:off x="1660569" y="3090417"/>
              <a:ext cx="164571" cy="102461"/>
            </a:xfrm>
            <a:custGeom>
              <a:avLst/>
              <a:gdLst/>
              <a:ahLst/>
              <a:cxnLst/>
              <a:rect l="l" t="t" r="r" b="b"/>
              <a:pathLst>
                <a:path w="5037" h="3136" extrusionOk="0">
                  <a:moveTo>
                    <a:pt x="1" y="0"/>
                  </a:moveTo>
                  <a:lnTo>
                    <a:pt x="1" y="222"/>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136;p38">
              <a:extLst>
                <a:ext uri="{FF2B5EF4-FFF2-40B4-BE49-F238E27FC236}">
                  <a16:creationId xmlns:a16="http://schemas.microsoft.com/office/drawing/2014/main" id="{7BE4A362-9246-E29C-B3B7-1A82880C8719}"/>
                </a:ext>
              </a:extLst>
            </p:cNvPr>
            <p:cNvSpPr/>
            <p:nvPr/>
          </p:nvSpPr>
          <p:spPr>
            <a:xfrm>
              <a:off x="1660569" y="3117307"/>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137;p38">
              <a:extLst>
                <a:ext uri="{FF2B5EF4-FFF2-40B4-BE49-F238E27FC236}">
                  <a16:creationId xmlns:a16="http://schemas.microsoft.com/office/drawing/2014/main" id="{166909D0-87E4-CC77-8A64-29667E34DF1C}"/>
                </a:ext>
              </a:extLst>
            </p:cNvPr>
            <p:cNvSpPr/>
            <p:nvPr/>
          </p:nvSpPr>
          <p:spPr>
            <a:xfrm>
              <a:off x="1660569" y="3143183"/>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138;p38">
              <a:extLst>
                <a:ext uri="{FF2B5EF4-FFF2-40B4-BE49-F238E27FC236}">
                  <a16:creationId xmlns:a16="http://schemas.microsoft.com/office/drawing/2014/main" id="{13CFDC84-AA9C-4277-D46E-DE579F756256}"/>
                </a:ext>
              </a:extLst>
            </p:cNvPr>
            <p:cNvSpPr/>
            <p:nvPr/>
          </p:nvSpPr>
          <p:spPr>
            <a:xfrm>
              <a:off x="1967886" y="3291647"/>
              <a:ext cx="23818" cy="28490"/>
            </a:xfrm>
            <a:custGeom>
              <a:avLst/>
              <a:gdLst/>
              <a:ahLst/>
              <a:cxnLst/>
              <a:rect l="l" t="t" r="r" b="b"/>
              <a:pathLst>
                <a:path w="729" h="872" extrusionOk="0">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139;p38">
              <a:extLst>
                <a:ext uri="{FF2B5EF4-FFF2-40B4-BE49-F238E27FC236}">
                  <a16:creationId xmlns:a16="http://schemas.microsoft.com/office/drawing/2014/main" id="{77577DB5-21E3-F652-64DC-181D51985465}"/>
                </a:ext>
              </a:extLst>
            </p:cNvPr>
            <p:cNvSpPr/>
            <p:nvPr/>
          </p:nvSpPr>
          <p:spPr>
            <a:xfrm>
              <a:off x="2017549" y="3319746"/>
              <a:ext cx="21760" cy="28490"/>
            </a:xfrm>
            <a:custGeom>
              <a:avLst/>
              <a:gdLst/>
              <a:ahLst/>
              <a:cxnLst/>
              <a:rect l="l" t="t" r="r" b="b"/>
              <a:pathLst>
                <a:path w="666" h="872" extrusionOk="0">
                  <a:moveTo>
                    <a:pt x="179" y="1"/>
                  </a:moveTo>
                  <a:cubicBezTo>
                    <a:pt x="78" y="1"/>
                    <a:pt x="1" y="78"/>
                    <a:pt x="1" y="233"/>
                  </a:cubicBezTo>
                  <a:cubicBezTo>
                    <a:pt x="1" y="455"/>
                    <a:pt x="159" y="708"/>
                    <a:pt x="317" y="835"/>
                  </a:cubicBezTo>
                  <a:cubicBezTo>
                    <a:pt x="367" y="860"/>
                    <a:pt x="415" y="872"/>
                    <a:pt x="458" y="872"/>
                  </a:cubicBezTo>
                  <a:cubicBezTo>
                    <a:pt x="579" y="872"/>
                    <a:pt x="666" y="777"/>
                    <a:pt x="666" y="613"/>
                  </a:cubicBezTo>
                  <a:cubicBezTo>
                    <a:pt x="666" y="423"/>
                    <a:pt x="507" y="170"/>
                    <a:pt x="317" y="43"/>
                  </a:cubicBezTo>
                  <a:cubicBezTo>
                    <a:pt x="270" y="15"/>
                    <a:pt x="222" y="1"/>
                    <a:pt x="17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140;p38">
              <a:extLst>
                <a:ext uri="{FF2B5EF4-FFF2-40B4-BE49-F238E27FC236}">
                  <a16:creationId xmlns:a16="http://schemas.microsoft.com/office/drawing/2014/main" id="{9B7CA073-A201-0A4A-B703-FE7FCE2AEAF5}"/>
                </a:ext>
              </a:extLst>
            </p:cNvPr>
            <p:cNvSpPr/>
            <p:nvPr/>
          </p:nvSpPr>
          <p:spPr>
            <a:xfrm>
              <a:off x="2064107" y="3347517"/>
              <a:ext cx="23851" cy="28098"/>
            </a:xfrm>
            <a:custGeom>
              <a:avLst/>
              <a:gdLst/>
              <a:ahLst/>
              <a:cxnLst/>
              <a:rect l="l" t="t" r="r" b="b"/>
              <a:pathLst>
                <a:path w="730" h="860" extrusionOk="0">
                  <a:moveTo>
                    <a:pt x="201" y="0"/>
                  </a:moveTo>
                  <a:cubicBezTo>
                    <a:pt x="175" y="0"/>
                    <a:pt x="150" y="6"/>
                    <a:pt x="128" y="17"/>
                  </a:cubicBezTo>
                  <a:cubicBezTo>
                    <a:pt x="1" y="80"/>
                    <a:pt x="1" y="333"/>
                    <a:pt x="128" y="555"/>
                  </a:cubicBezTo>
                  <a:cubicBezTo>
                    <a:pt x="229" y="758"/>
                    <a:pt x="391" y="859"/>
                    <a:pt x="517" y="859"/>
                  </a:cubicBezTo>
                  <a:cubicBezTo>
                    <a:pt x="548" y="859"/>
                    <a:pt x="577" y="853"/>
                    <a:pt x="603" y="840"/>
                  </a:cubicBezTo>
                  <a:cubicBezTo>
                    <a:pt x="729" y="777"/>
                    <a:pt x="729" y="523"/>
                    <a:pt x="603" y="302"/>
                  </a:cubicBezTo>
                  <a:cubicBezTo>
                    <a:pt x="498" y="119"/>
                    <a:pt x="329" y="0"/>
                    <a:pt x="20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141;p38">
              <a:extLst>
                <a:ext uri="{FF2B5EF4-FFF2-40B4-BE49-F238E27FC236}">
                  <a16:creationId xmlns:a16="http://schemas.microsoft.com/office/drawing/2014/main" id="{4F8F7BC7-3DD2-BA1A-E5F9-1DE7C068B5CE}"/>
                </a:ext>
              </a:extLst>
            </p:cNvPr>
            <p:cNvSpPr/>
            <p:nvPr/>
          </p:nvSpPr>
          <p:spPr>
            <a:xfrm>
              <a:off x="1636783" y="3192094"/>
              <a:ext cx="487376" cy="387496"/>
            </a:xfrm>
            <a:custGeom>
              <a:avLst/>
              <a:gdLst/>
              <a:ahLst/>
              <a:cxnLst/>
              <a:rect l="l" t="t" r="r" b="b"/>
              <a:pathLst>
                <a:path w="14917" h="11860" extrusionOk="0">
                  <a:moveTo>
                    <a:pt x="230" y="0"/>
                  </a:moveTo>
                  <a:cubicBezTo>
                    <a:pt x="96" y="0"/>
                    <a:pt x="1" y="107"/>
                    <a:pt x="1" y="308"/>
                  </a:cubicBezTo>
                  <a:lnTo>
                    <a:pt x="1" y="2937"/>
                  </a:lnTo>
                  <a:cubicBezTo>
                    <a:pt x="1" y="3190"/>
                    <a:pt x="191" y="3539"/>
                    <a:pt x="412" y="3665"/>
                  </a:cubicBezTo>
                  <a:lnTo>
                    <a:pt x="14505" y="11804"/>
                  </a:lnTo>
                  <a:cubicBezTo>
                    <a:pt x="14570" y="11841"/>
                    <a:pt x="14632" y="11859"/>
                    <a:pt x="14687" y="11859"/>
                  </a:cubicBezTo>
                  <a:cubicBezTo>
                    <a:pt x="14821" y="11859"/>
                    <a:pt x="14917" y="11753"/>
                    <a:pt x="14917" y="11551"/>
                  </a:cubicBezTo>
                  <a:lnTo>
                    <a:pt x="14917" y="8922"/>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142;p38">
              <a:extLst>
                <a:ext uri="{FF2B5EF4-FFF2-40B4-BE49-F238E27FC236}">
                  <a16:creationId xmlns:a16="http://schemas.microsoft.com/office/drawing/2014/main" id="{691D1C58-8524-75F5-2E2C-687F3210D5D4}"/>
                </a:ext>
              </a:extLst>
            </p:cNvPr>
            <p:cNvSpPr/>
            <p:nvPr/>
          </p:nvSpPr>
          <p:spPr>
            <a:xfrm>
              <a:off x="1660569" y="3229047"/>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143;p38">
              <a:extLst>
                <a:ext uri="{FF2B5EF4-FFF2-40B4-BE49-F238E27FC236}">
                  <a16:creationId xmlns:a16="http://schemas.microsoft.com/office/drawing/2014/main" id="{E88BD980-6E65-10C3-6DF7-5D25395C296B}"/>
                </a:ext>
              </a:extLst>
            </p:cNvPr>
            <p:cNvSpPr/>
            <p:nvPr/>
          </p:nvSpPr>
          <p:spPr>
            <a:xfrm>
              <a:off x="1660569" y="325492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144;p38">
              <a:extLst>
                <a:ext uri="{FF2B5EF4-FFF2-40B4-BE49-F238E27FC236}">
                  <a16:creationId xmlns:a16="http://schemas.microsoft.com/office/drawing/2014/main" id="{60F5C796-34FE-8400-42CD-981582E4516C}"/>
                </a:ext>
              </a:extLst>
            </p:cNvPr>
            <p:cNvSpPr/>
            <p:nvPr/>
          </p:nvSpPr>
          <p:spPr>
            <a:xfrm>
              <a:off x="1660569" y="3281813"/>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145;p38">
              <a:extLst>
                <a:ext uri="{FF2B5EF4-FFF2-40B4-BE49-F238E27FC236}">
                  <a16:creationId xmlns:a16="http://schemas.microsoft.com/office/drawing/2014/main" id="{2F5628E6-9B27-8DC9-BD1F-068A06B66169}"/>
                </a:ext>
              </a:extLst>
            </p:cNvPr>
            <p:cNvSpPr/>
            <p:nvPr/>
          </p:nvSpPr>
          <p:spPr>
            <a:xfrm>
              <a:off x="1967886" y="3430277"/>
              <a:ext cx="23818" cy="28523"/>
            </a:xfrm>
            <a:custGeom>
              <a:avLst/>
              <a:gdLst/>
              <a:ahLst/>
              <a:cxnLst/>
              <a:rect l="l" t="t" r="r" b="b"/>
              <a:pathLst>
                <a:path w="729" h="873" extrusionOk="0">
                  <a:moveTo>
                    <a:pt x="201" y="1"/>
                  </a:moveTo>
                  <a:cubicBezTo>
                    <a:pt x="174" y="1"/>
                    <a:pt x="149" y="6"/>
                    <a:pt x="127" y="17"/>
                  </a:cubicBezTo>
                  <a:cubicBezTo>
                    <a:pt x="1" y="112"/>
                    <a:pt x="1" y="334"/>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146;p38">
              <a:extLst>
                <a:ext uri="{FF2B5EF4-FFF2-40B4-BE49-F238E27FC236}">
                  <a16:creationId xmlns:a16="http://schemas.microsoft.com/office/drawing/2014/main" id="{26C69226-F95C-343A-C467-B51441574A1A}"/>
                </a:ext>
              </a:extLst>
            </p:cNvPr>
            <p:cNvSpPr/>
            <p:nvPr/>
          </p:nvSpPr>
          <p:spPr>
            <a:xfrm>
              <a:off x="2017549" y="3457950"/>
              <a:ext cx="21760" cy="28556"/>
            </a:xfrm>
            <a:custGeom>
              <a:avLst/>
              <a:gdLst/>
              <a:ahLst/>
              <a:cxnLst/>
              <a:rect l="l" t="t" r="r" b="b"/>
              <a:pathLst>
                <a:path w="666" h="874" extrusionOk="0">
                  <a:moveTo>
                    <a:pt x="177" y="0"/>
                  </a:moveTo>
                  <a:cubicBezTo>
                    <a:pt x="77" y="0"/>
                    <a:pt x="1" y="93"/>
                    <a:pt x="1" y="247"/>
                  </a:cubicBezTo>
                  <a:cubicBezTo>
                    <a:pt x="1" y="469"/>
                    <a:pt x="159" y="722"/>
                    <a:pt x="317" y="817"/>
                  </a:cubicBezTo>
                  <a:cubicBezTo>
                    <a:pt x="376" y="856"/>
                    <a:pt x="431" y="874"/>
                    <a:pt x="479" y="874"/>
                  </a:cubicBezTo>
                  <a:cubicBezTo>
                    <a:pt x="589" y="874"/>
                    <a:pt x="666" y="781"/>
                    <a:pt x="666" y="627"/>
                  </a:cubicBezTo>
                  <a:cubicBezTo>
                    <a:pt x="666" y="405"/>
                    <a:pt x="507" y="152"/>
                    <a:pt x="317" y="57"/>
                  </a:cubicBezTo>
                  <a:cubicBezTo>
                    <a:pt x="269" y="18"/>
                    <a:pt x="221" y="0"/>
                    <a:pt x="17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147;p38">
              <a:extLst>
                <a:ext uri="{FF2B5EF4-FFF2-40B4-BE49-F238E27FC236}">
                  <a16:creationId xmlns:a16="http://schemas.microsoft.com/office/drawing/2014/main" id="{AE43F7F7-AA21-8704-E92D-DB30713DD1FA}"/>
                </a:ext>
              </a:extLst>
            </p:cNvPr>
            <p:cNvSpPr/>
            <p:nvPr/>
          </p:nvSpPr>
          <p:spPr>
            <a:xfrm>
              <a:off x="2064107" y="3485657"/>
              <a:ext cx="23851" cy="28523"/>
            </a:xfrm>
            <a:custGeom>
              <a:avLst/>
              <a:gdLst/>
              <a:ahLst/>
              <a:cxnLst/>
              <a:rect l="l" t="t" r="r" b="b"/>
              <a:pathLst>
                <a:path w="730" h="873" extrusionOk="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148;p38">
              <a:extLst>
                <a:ext uri="{FF2B5EF4-FFF2-40B4-BE49-F238E27FC236}">
                  <a16:creationId xmlns:a16="http://schemas.microsoft.com/office/drawing/2014/main" id="{12AA5784-11A8-5FA1-33A1-066C34D4B9F4}"/>
                </a:ext>
              </a:extLst>
            </p:cNvPr>
            <p:cNvSpPr/>
            <p:nvPr/>
          </p:nvSpPr>
          <p:spPr>
            <a:xfrm>
              <a:off x="1636783" y="3330266"/>
              <a:ext cx="487376" cy="387953"/>
            </a:xfrm>
            <a:custGeom>
              <a:avLst/>
              <a:gdLst/>
              <a:ahLst/>
              <a:cxnLst/>
              <a:rect l="l" t="t" r="r" b="b"/>
              <a:pathLst>
                <a:path w="14917" h="11874" extrusionOk="0">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7"/>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149;p38">
              <a:extLst>
                <a:ext uri="{FF2B5EF4-FFF2-40B4-BE49-F238E27FC236}">
                  <a16:creationId xmlns:a16="http://schemas.microsoft.com/office/drawing/2014/main" id="{C7A47917-2466-55D8-1AA7-2FB86B58ACAD}"/>
                </a:ext>
              </a:extLst>
            </p:cNvPr>
            <p:cNvSpPr/>
            <p:nvPr/>
          </p:nvSpPr>
          <p:spPr>
            <a:xfrm>
              <a:off x="1660569" y="3367709"/>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150;p38">
              <a:extLst>
                <a:ext uri="{FF2B5EF4-FFF2-40B4-BE49-F238E27FC236}">
                  <a16:creationId xmlns:a16="http://schemas.microsoft.com/office/drawing/2014/main" id="{D82E584A-1B2F-3686-19CA-9E0FFD14E208}"/>
                </a:ext>
              </a:extLst>
            </p:cNvPr>
            <p:cNvSpPr/>
            <p:nvPr/>
          </p:nvSpPr>
          <p:spPr>
            <a:xfrm>
              <a:off x="1660569" y="3393585"/>
              <a:ext cx="164571" cy="102461"/>
            </a:xfrm>
            <a:custGeom>
              <a:avLst/>
              <a:gdLst/>
              <a:ahLst/>
              <a:cxnLst/>
              <a:rect l="l" t="t" r="r" b="b"/>
              <a:pathLst>
                <a:path w="5037" h="3136" extrusionOk="0">
                  <a:moveTo>
                    <a:pt x="1" y="0"/>
                  </a:moveTo>
                  <a:lnTo>
                    <a:pt x="1" y="222"/>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151;p38">
              <a:extLst>
                <a:ext uri="{FF2B5EF4-FFF2-40B4-BE49-F238E27FC236}">
                  <a16:creationId xmlns:a16="http://schemas.microsoft.com/office/drawing/2014/main" id="{F7D9E04D-0F68-1538-0C4D-B344B0D1FA1B}"/>
                </a:ext>
              </a:extLst>
            </p:cNvPr>
            <p:cNvSpPr/>
            <p:nvPr/>
          </p:nvSpPr>
          <p:spPr>
            <a:xfrm>
              <a:off x="1660569" y="3420475"/>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152;p38">
              <a:extLst>
                <a:ext uri="{FF2B5EF4-FFF2-40B4-BE49-F238E27FC236}">
                  <a16:creationId xmlns:a16="http://schemas.microsoft.com/office/drawing/2014/main" id="{A3EE01CA-BA59-96D9-56B2-2427F77D16FE}"/>
                </a:ext>
              </a:extLst>
            </p:cNvPr>
            <p:cNvSpPr/>
            <p:nvPr/>
          </p:nvSpPr>
          <p:spPr>
            <a:xfrm>
              <a:off x="1967886" y="3568841"/>
              <a:ext cx="23818" cy="28098"/>
            </a:xfrm>
            <a:custGeom>
              <a:avLst/>
              <a:gdLst/>
              <a:ahLst/>
              <a:cxnLst/>
              <a:rect l="l" t="t" r="r" b="b"/>
              <a:pathLst>
                <a:path w="729" h="860" extrusionOk="0">
                  <a:moveTo>
                    <a:pt x="213" y="1"/>
                  </a:moveTo>
                  <a:cubicBezTo>
                    <a:pt x="182" y="1"/>
                    <a:pt x="153" y="7"/>
                    <a:pt x="127" y="20"/>
                  </a:cubicBezTo>
                  <a:cubicBezTo>
                    <a:pt x="1" y="83"/>
                    <a:pt x="1" y="337"/>
                    <a:pt x="127" y="558"/>
                  </a:cubicBezTo>
                  <a:cubicBezTo>
                    <a:pt x="232" y="741"/>
                    <a:pt x="401" y="860"/>
                    <a:pt x="528" y="860"/>
                  </a:cubicBezTo>
                  <a:cubicBezTo>
                    <a:pt x="555" y="860"/>
                    <a:pt x="580" y="854"/>
                    <a:pt x="602" y="843"/>
                  </a:cubicBezTo>
                  <a:cubicBezTo>
                    <a:pt x="729" y="780"/>
                    <a:pt x="729" y="527"/>
                    <a:pt x="602" y="305"/>
                  </a:cubicBezTo>
                  <a:cubicBezTo>
                    <a:pt x="501" y="102"/>
                    <a:pt x="339" y="1"/>
                    <a:pt x="2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153;p38">
              <a:extLst>
                <a:ext uri="{FF2B5EF4-FFF2-40B4-BE49-F238E27FC236}">
                  <a16:creationId xmlns:a16="http://schemas.microsoft.com/office/drawing/2014/main" id="{F0522BF1-C29C-10D3-3081-FF4555FBDCFD}"/>
                </a:ext>
              </a:extLst>
            </p:cNvPr>
            <p:cNvSpPr/>
            <p:nvPr/>
          </p:nvSpPr>
          <p:spPr>
            <a:xfrm>
              <a:off x="2016536" y="359638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8" y="760"/>
                    <a:pt x="728" y="539"/>
                    <a:pt x="602" y="285"/>
                  </a:cubicBezTo>
                  <a:cubicBezTo>
                    <a:pt x="504" y="114"/>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154;p38">
              <a:extLst>
                <a:ext uri="{FF2B5EF4-FFF2-40B4-BE49-F238E27FC236}">
                  <a16:creationId xmlns:a16="http://schemas.microsoft.com/office/drawing/2014/main" id="{5BE21036-47BD-D6BB-A18B-8EC8F65C296C}"/>
                </a:ext>
              </a:extLst>
            </p:cNvPr>
            <p:cNvSpPr/>
            <p:nvPr/>
          </p:nvSpPr>
          <p:spPr>
            <a:xfrm>
              <a:off x="2065152" y="3624123"/>
              <a:ext cx="21760" cy="28523"/>
            </a:xfrm>
            <a:custGeom>
              <a:avLst/>
              <a:gdLst/>
              <a:ahLst/>
              <a:cxnLst/>
              <a:rect l="l" t="t" r="r" b="b"/>
              <a:pathLst>
                <a:path w="666" h="873" extrusionOk="0">
                  <a:moveTo>
                    <a:pt x="205" y="1"/>
                  </a:moveTo>
                  <a:cubicBezTo>
                    <a:pt x="85" y="1"/>
                    <a:pt x="1" y="89"/>
                    <a:pt x="1" y="228"/>
                  </a:cubicBezTo>
                  <a:cubicBezTo>
                    <a:pt x="1" y="450"/>
                    <a:pt x="159" y="735"/>
                    <a:pt x="349" y="830"/>
                  </a:cubicBezTo>
                  <a:cubicBezTo>
                    <a:pt x="406" y="858"/>
                    <a:pt x="457" y="873"/>
                    <a:pt x="501" y="873"/>
                  </a:cubicBezTo>
                  <a:cubicBezTo>
                    <a:pt x="603" y="873"/>
                    <a:pt x="666" y="795"/>
                    <a:pt x="666" y="640"/>
                  </a:cubicBezTo>
                  <a:cubicBezTo>
                    <a:pt x="666" y="418"/>
                    <a:pt x="539" y="165"/>
                    <a:pt x="349" y="38"/>
                  </a:cubicBezTo>
                  <a:cubicBezTo>
                    <a:pt x="298" y="13"/>
                    <a:pt x="249"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155;p38">
              <a:extLst>
                <a:ext uri="{FF2B5EF4-FFF2-40B4-BE49-F238E27FC236}">
                  <a16:creationId xmlns:a16="http://schemas.microsoft.com/office/drawing/2014/main" id="{3380E153-C219-86F2-EE74-BACBA344A51D}"/>
                </a:ext>
              </a:extLst>
            </p:cNvPr>
            <p:cNvSpPr/>
            <p:nvPr/>
          </p:nvSpPr>
          <p:spPr>
            <a:xfrm>
              <a:off x="1636783" y="3468896"/>
              <a:ext cx="487376" cy="387823"/>
            </a:xfrm>
            <a:custGeom>
              <a:avLst/>
              <a:gdLst/>
              <a:ahLst/>
              <a:cxnLst/>
              <a:rect l="l" t="t" r="r" b="b"/>
              <a:pathLst>
                <a:path w="14917" h="11870" extrusionOk="0">
                  <a:moveTo>
                    <a:pt x="224" y="1"/>
                  </a:moveTo>
                  <a:cubicBezTo>
                    <a:pt x="93" y="1"/>
                    <a:pt x="1" y="116"/>
                    <a:pt x="1" y="292"/>
                  </a:cubicBezTo>
                  <a:lnTo>
                    <a:pt x="1" y="2921"/>
                  </a:lnTo>
                  <a:cubicBezTo>
                    <a:pt x="1" y="3206"/>
                    <a:pt x="191" y="3522"/>
                    <a:pt x="412" y="3681"/>
                  </a:cubicBezTo>
                  <a:lnTo>
                    <a:pt x="14505" y="11820"/>
                  </a:lnTo>
                  <a:cubicBezTo>
                    <a:pt x="14564" y="11853"/>
                    <a:pt x="14621" y="11869"/>
                    <a:pt x="14673" y="11869"/>
                  </a:cubicBezTo>
                  <a:cubicBezTo>
                    <a:pt x="14815" y="11869"/>
                    <a:pt x="14917" y="11752"/>
                    <a:pt x="14917" y="11566"/>
                  </a:cubicBezTo>
                  <a:lnTo>
                    <a:pt x="14917" y="8938"/>
                  </a:lnTo>
                  <a:cubicBezTo>
                    <a:pt x="14917" y="8653"/>
                    <a:pt x="14727" y="8336"/>
                    <a:pt x="14505" y="8178"/>
                  </a:cubicBezTo>
                  <a:lnTo>
                    <a:pt x="412" y="70"/>
                  </a:lnTo>
                  <a:cubicBezTo>
                    <a:pt x="345" y="22"/>
                    <a:pt x="281" y="1"/>
                    <a:pt x="22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156;p38">
              <a:extLst>
                <a:ext uri="{FF2B5EF4-FFF2-40B4-BE49-F238E27FC236}">
                  <a16:creationId xmlns:a16="http://schemas.microsoft.com/office/drawing/2014/main" id="{249421AF-F5C2-C57F-5FAF-A18B349F96C8}"/>
                </a:ext>
              </a:extLst>
            </p:cNvPr>
            <p:cNvSpPr/>
            <p:nvPr/>
          </p:nvSpPr>
          <p:spPr>
            <a:xfrm>
              <a:off x="1660569" y="3505325"/>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157;p38">
              <a:extLst>
                <a:ext uri="{FF2B5EF4-FFF2-40B4-BE49-F238E27FC236}">
                  <a16:creationId xmlns:a16="http://schemas.microsoft.com/office/drawing/2014/main" id="{8F50AAF2-D4FF-F3F0-2A6D-BC0F8688BF0D}"/>
                </a:ext>
              </a:extLst>
            </p:cNvPr>
            <p:cNvSpPr/>
            <p:nvPr/>
          </p:nvSpPr>
          <p:spPr>
            <a:xfrm>
              <a:off x="1660569" y="353221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158;p38">
              <a:extLst>
                <a:ext uri="{FF2B5EF4-FFF2-40B4-BE49-F238E27FC236}">
                  <a16:creationId xmlns:a16="http://schemas.microsoft.com/office/drawing/2014/main" id="{C2DD72F3-06DE-46FD-258F-FEF805A8DF81}"/>
                </a:ext>
              </a:extLst>
            </p:cNvPr>
            <p:cNvSpPr/>
            <p:nvPr/>
          </p:nvSpPr>
          <p:spPr>
            <a:xfrm>
              <a:off x="1660569" y="3558091"/>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159;p38">
              <a:extLst>
                <a:ext uri="{FF2B5EF4-FFF2-40B4-BE49-F238E27FC236}">
                  <a16:creationId xmlns:a16="http://schemas.microsoft.com/office/drawing/2014/main" id="{71158ED2-3E3B-FB6E-6892-781CD39B4A48}"/>
                </a:ext>
              </a:extLst>
            </p:cNvPr>
            <p:cNvSpPr/>
            <p:nvPr/>
          </p:nvSpPr>
          <p:spPr>
            <a:xfrm>
              <a:off x="1968932" y="3706915"/>
              <a:ext cx="22773" cy="28523"/>
            </a:xfrm>
            <a:custGeom>
              <a:avLst/>
              <a:gdLst/>
              <a:ahLst/>
              <a:cxnLst/>
              <a:rect l="l" t="t" r="r" b="b"/>
              <a:pathLst>
                <a:path w="697" h="873" extrusionOk="0">
                  <a:moveTo>
                    <a:pt x="208" y="1"/>
                  </a:moveTo>
                  <a:cubicBezTo>
                    <a:pt x="87" y="1"/>
                    <a:pt x="0" y="95"/>
                    <a:pt x="0" y="259"/>
                  </a:cubicBezTo>
                  <a:cubicBezTo>
                    <a:pt x="0" y="449"/>
                    <a:pt x="159" y="734"/>
                    <a:pt x="349" y="829"/>
                  </a:cubicBezTo>
                  <a:cubicBezTo>
                    <a:pt x="406" y="858"/>
                    <a:pt x="460" y="872"/>
                    <a:pt x="508" y="872"/>
                  </a:cubicBezTo>
                  <a:cubicBezTo>
                    <a:pt x="619" y="872"/>
                    <a:pt x="697" y="794"/>
                    <a:pt x="697" y="639"/>
                  </a:cubicBezTo>
                  <a:cubicBezTo>
                    <a:pt x="697" y="418"/>
                    <a:pt x="539" y="164"/>
                    <a:pt x="349" y="38"/>
                  </a:cubicBezTo>
                  <a:cubicBezTo>
                    <a:pt x="299" y="13"/>
                    <a:pt x="251"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160;p38">
              <a:extLst>
                <a:ext uri="{FF2B5EF4-FFF2-40B4-BE49-F238E27FC236}">
                  <a16:creationId xmlns:a16="http://schemas.microsoft.com/office/drawing/2014/main" id="{512D98D8-D74A-D0E2-6471-A3B9CB2BE0A4}"/>
                </a:ext>
              </a:extLst>
            </p:cNvPr>
            <p:cNvSpPr/>
            <p:nvPr/>
          </p:nvSpPr>
          <p:spPr>
            <a:xfrm>
              <a:off x="2016536" y="3734490"/>
              <a:ext cx="23818" cy="28523"/>
            </a:xfrm>
            <a:custGeom>
              <a:avLst/>
              <a:gdLst/>
              <a:ahLst/>
              <a:cxnLst/>
              <a:rect l="l" t="t" r="r" b="b"/>
              <a:pathLst>
                <a:path w="729" h="873" extrusionOk="0">
                  <a:moveTo>
                    <a:pt x="201" y="1"/>
                  </a:moveTo>
                  <a:cubicBezTo>
                    <a:pt x="174" y="1"/>
                    <a:pt x="149" y="6"/>
                    <a:pt x="127" y="17"/>
                  </a:cubicBezTo>
                  <a:cubicBezTo>
                    <a:pt x="0" y="112"/>
                    <a:pt x="0" y="365"/>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161;p38">
              <a:extLst>
                <a:ext uri="{FF2B5EF4-FFF2-40B4-BE49-F238E27FC236}">
                  <a16:creationId xmlns:a16="http://schemas.microsoft.com/office/drawing/2014/main" id="{B89B0A5C-4600-9CAD-A469-B84FC5A9B75E}"/>
                </a:ext>
              </a:extLst>
            </p:cNvPr>
            <p:cNvSpPr/>
            <p:nvPr/>
          </p:nvSpPr>
          <p:spPr>
            <a:xfrm>
              <a:off x="2065152" y="3762785"/>
              <a:ext cx="21760" cy="28327"/>
            </a:xfrm>
            <a:custGeom>
              <a:avLst/>
              <a:gdLst/>
              <a:ahLst/>
              <a:cxnLst/>
              <a:rect l="l" t="t" r="r" b="b"/>
              <a:pathLst>
                <a:path w="666" h="867" extrusionOk="0">
                  <a:moveTo>
                    <a:pt x="205" y="0"/>
                  </a:moveTo>
                  <a:cubicBezTo>
                    <a:pt x="85" y="0"/>
                    <a:pt x="1" y="89"/>
                    <a:pt x="1" y="228"/>
                  </a:cubicBezTo>
                  <a:cubicBezTo>
                    <a:pt x="1" y="449"/>
                    <a:pt x="159" y="703"/>
                    <a:pt x="349" y="829"/>
                  </a:cubicBezTo>
                  <a:cubicBezTo>
                    <a:pt x="400" y="855"/>
                    <a:pt x="446" y="867"/>
                    <a:pt x="487" y="867"/>
                  </a:cubicBezTo>
                  <a:cubicBezTo>
                    <a:pt x="598" y="867"/>
                    <a:pt x="666" y="778"/>
                    <a:pt x="666" y="639"/>
                  </a:cubicBezTo>
                  <a:cubicBezTo>
                    <a:pt x="666" y="418"/>
                    <a:pt x="539" y="133"/>
                    <a:pt x="349" y="38"/>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162;p38">
              <a:extLst>
                <a:ext uri="{FF2B5EF4-FFF2-40B4-BE49-F238E27FC236}">
                  <a16:creationId xmlns:a16="http://schemas.microsoft.com/office/drawing/2014/main" id="{27B7FDCD-6605-CC0F-18FB-7B66012D67E2}"/>
                </a:ext>
              </a:extLst>
            </p:cNvPr>
            <p:cNvSpPr/>
            <p:nvPr/>
          </p:nvSpPr>
          <p:spPr>
            <a:xfrm>
              <a:off x="2192412" y="1943384"/>
              <a:ext cx="472902" cy="2077252"/>
            </a:xfrm>
            <a:custGeom>
              <a:avLst/>
              <a:gdLst/>
              <a:ahLst/>
              <a:cxnLst/>
              <a:rect l="l" t="t" r="r" b="b"/>
              <a:pathLst>
                <a:path w="14474" h="63578" extrusionOk="0">
                  <a:moveTo>
                    <a:pt x="14185" y="0"/>
                  </a:moveTo>
                  <a:cubicBezTo>
                    <a:pt x="14112" y="0"/>
                    <a:pt x="14028" y="26"/>
                    <a:pt x="13935" y="81"/>
                  </a:cubicBezTo>
                  <a:lnTo>
                    <a:pt x="539" y="7809"/>
                  </a:lnTo>
                  <a:cubicBezTo>
                    <a:pt x="254" y="7967"/>
                    <a:pt x="1" y="8410"/>
                    <a:pt x="1" y="8759"/>
                  </a:cubicBezTo>
                  <a:lnTo>
                    <a:pt x="1" y="63578"/>
                  </a:lnTo>
                  <a:lnTo>
                    <a:pt x="14474" y="55217"/>
                  </a:lnTo>
                  <a:lnTo>
                    <a:pt x="14474" y="398"/>
                  </a:lnTo>
                  <a:cubicBezTo>
                    <a:pt x="14474" y="152"/>
                    <a:pt x="14362" y="0"/>
                    <a:pt x="1418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163;p38">
              <a:extLst>
                <a:ext uri="{FF2B5EF4-FFF2-40B4-BE49-F238E27FC236}">
                  <a16:creationId xmlns:a16="http://schemas.microsoft.com/office/drawing/2014/main" id="{6D4274EF-2782-16DA-45FE-91EBF004236E}"/>
                </a:ext>
              </a:extLst>
            </p:cNvPr>
            <p:cNvSpPr/>
            <p:nvPr/>
          </p:nvSpPr>
          <p:spPr>
            <a:xfrm>
              <a:off x="2207931" y="1970273"/>
              <a:ext cx="441863" cy="360900"/>
            </a:xfrm>
            <a:custGeom>
              <a:avLst/>
              <a:gdLst/>
              <a:ahLst/>
              <a:cxnLst/>
              <a:rect l="l" t="t" r="r" b="b"/>
              <a:pathLst>
                <a:path w="13524" h="11046" extrusionOk="0">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164;p38">
              <a:extLst>
                <a:ext uri="{FF2B5EF4-FFF2-40B4-BE49-F238E27FC236}">
                  <a16:creationId xmlns:a16="http://schemas.microsoft.com/office/drawing/2014/main" id="{5BE779CA-0774-228E-54B9-734FECF0B13B}"/>
                </a:ext>
              </a:extLst>
            </p:cNvPr>
            <p:cNvSpPr/>
            <p:nvPr/>
          </p:nvSpPr>
          <p:spPr>
            <a:xfrm>
              <a:off x="2207931" y="2108739"/>
              <a:ext cx="441863" cy="361064"/>
            </a:xfrm>
            <a:custGeom>
              <a:avLst/>
              <a:gdLst/>
              <a:ahLst/>
              <a:cxnLst/>
              <a:rect l="l" t="t" r="r" b="b"/>
              <a:pathLst>
                <a:path w="13524" h="11051" extrusionOk="0">
                  <a:moveTo>
                    <a:pt x="13294" y="1"/>
                  </a:moveTo>
                  <a:cubicBezTo>
                    <a:pt x="13239" y="1"/>
                    <a:pt x="13177" y="19"/>
                    <a:pt x="13112" y="56"/>
                  </a:cubicBezTo>
                  <a:lnTo>
                    <a:pt x="444" y="7371"/>
                  </a:lnTo>
                  <a:cubicBezTo>
                    <a:pt x="191" y="7498"/>
                    <a:pt x="1" y="7846"/>
                    <a:pt x="1" y="8100"/>
                  </a:cubicBezTo>
                  <a:lnTo>
                    <a:pt x="1" y="10728"/>
                  </a:lnTo>
                  <a:cubicBezTo>
                    <a:pt x="1" y="10928"/>
                    <a:pt x="95" y="11051"/>
                    <a:pt x="238" y="11051"/>
                  </a:cubicBezTo>
                  <a:cubicBezTo>
                    <a:pt x="299" y="11051"/>
                    <a:pt x="369" y="11029"/>
                    <a:pt x="444" y="10982"/>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165;p38">
              <a:extLst>
                <a:ext uri="{FF2B5EF4-FFF2-40B4-BE49-F238E27FC236}">
                  <a16:creationId xmlns:a16="http://schemas.microsoft.com/office/drawing/2014/main" id="{FD6F050A-2795-076A-BCB5-CA5D736ED3B1}"/>
                </a:ext>
              </a:extLst>
            </p:cNvPr>
            <p:cNvSpPr/>
            <p:nvPr/>
          </p:nvSpPr>
          <p:spPr>
            <a:xfrm>
              <a:off x="2207931" y="2246944"/>
              <a:ext cx="441863" cy="361064"/>
            </a:xfrm>
            <a:custGeom>
              <a:avLst/>
              <a:gdLst/>
              <a:ahLst/>
              <a:cxnLst/>
              <a:rect l="l" t="t" r="r" b="b"/>
              <a:pathLst>
                <a:path w="13524" h="11051" extrusionOk="0">
                  <a:moveTo>
                    <a:pt x="13297" y="0"/>
                  </a:moveTo>
                  <a:cubicBezTo>
                    <a:pt x="13241" y="0"/>
                    <a:pt x="13178" y="22"/>
                    <a:pt x="13112" y="69"/>
                  </a:cubicBezTo>
                  <a:lnTo>
                    <a:pt x="444" y="7385"/>
                  </a:lnTo>
                  <a:cubicBezTo>
                    <a:pt x="191" y="7512"/>
                    <a:pt x="1" y="7860"/>
                    <a:pt x="1" y="8113"/>
                  </a:cubicBezTo>
                  <a:lnTo>
                    <a:pt x="1" y="10742"/>
                  </a:lnTo>
                  <a:cubicBezTo>
                    <a:pt x="1" y="10944"/>
                    <a:pt x="96" y="11050"/>
                    <a:pt x="242" y="11050"/>
                  </a:cubicBezTo>
                  <a:cubicBezTo>
                    <a:pt x="302" y="11050"/>
                    <a:pt x="370" y="11032"/>
                    <a:pt x="444" y="10995"/>
                  </a:cubicBezTo>
                  <a:lnTo>
                    <a:pt x="13112" y="3680"/>
                  </a:lnTo>
                  <a:cubicBezTo>
                    <a:pt x="13334" y="3553"/>
                    <a:pt x="13524" y="3205"/>
                    <a:pt x="13524" y="2951"/>
                  </a:cubicBezTo>
                  <a:lnTo>
                    <a:pt x="13524" y="323"/>
                  </a:lnTo>
                  <a:cubicBezTo>
                    <a:pt x="13524" y="123"/>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166;p38">
              <a:extLst>
                <a:ext uri="{FF2B5EF4-FFF2-40B4-BE49-F238E27FC236}">
                  <a16:creationId xmlns:a16="http://schemas.microsoft.com/office/drawing/2014/main" id="{C033A9E5-3055-502B-E1F9-B483BA3C0085}"/>
                </a:ext>
              </a:extLst>
            </p:cNvPr>
            <p:cNvSpPr/>
            <p:nvPr/>
          </p:nvSpPr>
          <p:spPr>
            <a:xfrm>
              <a:off x="2207931" y="2385573"/>
              <a:ext cx="441863" cy="360900"/>
            </a:xfrm>
            <a:custGeom>
              <a:avLst/>
              <a:gdLst/>
              <a:ahLst/>
              <a:cxnLst/>
              <a:rect l="l" t="t" r="r" b="b"/>
              <a:pathLst>
                <a:path w="13524" h="11046" extrusionOk="0">
                  <a:moveTo>
                    <a:pt x="13300" y="0"/>
                  </a:moveTo>
                  <a:cubicBezTo>
                    <a:pt x="13243" y="0"/>
                    <a:pt x="13179" y="22"/>
                    <a:pt x="13112" y="70"/>
                  </a:cubicBezTo>
                  <a:lnTo>
                    <a:pt x="444" y="7354"/>
                  </a:lnTo>
                  <a:cubicBezTo>
                    <a:pt x="191" y="7512"/>
                    <a:pt x="1" y="7829"/>
                    <a:pt x="1" y="8114"/>
                  </a:cubicBezTo>
                  <a:lnTo>
                    <a:pt x="1" y="10742"/>
                  </a:lnTo>
                  <a:cubicBezTo>
                    <a:pt x="1" y="10928"/>
                    <a:pt x="103" y="11046"/>
                    <a:pt x="257" y="11046"/>
                  </a:cubicBezTo>
                  <a:cubicBezTo>
                    <a:pt x="313" y="11046"/>
                    <a:pt x="376" y="11030"/>
                    <a:pt x="444" y="10996"/>
                  </a:cubicBezTo>
                  <a:lnTo>
                    <a:pt x="13112" y="3680"/>
                  </a:lnTo>
                  <a:cubicBezTo>
                    <a:pt x="13334" y="3554"/>
                    <a:pt x="13524" y="3205"/>
                    <a:pt x="13524" y="2920"/>
                  </a:cubicBezTo>
                  <a:lnTo>
                    <a:pt x="13524" y="292"/>
                  </a:lnTo>
                  <a:cubicBezTo>
                    <a:pt x="13524" y="115"/>
                    <a:pt x="13431"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167;p38">
              <a:extLst>
                <a:ext uri="{FF2B5EF4-FFF2-40B4-BE49-F238E27FC236}">
                  <a16:creationId xmlns:a16="http://schemas.microsoft.com/office/drawing/2014/main" id="{DDD95693-0E1A-014E-FD95-84C4494310B5}"/>
                </a:ext>
              </a:extLst>
            </p:cNvPr>
            <p:cNvSpPr/>
            <p:nvPr/>
          </p:nvSpPr>
          <p:spPr>
            <a:xfrm>
              <a:off x="2207931" y="2523843"/>
              <a:ext cx="441863" cy="360900"/>
            </a:xfrm>
            <a:custGeom>
              <a:avLst/>
              <a:gdLst/>
              <a:ahLst/>
              <a:cxnLst/>
              <a:rect l="l" t="t" r="r" b="b"/>
              <a:pathLst>
                <a:path w="13524" h="11046" extrusionOk="0">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168;p38">
              <a:extLst>
                <a:ext uri="{FF2B5EF4-FFF2-40B4-BE49-F238E27FC236}">
                  <a16:creationId xmlns:a16="http://schemas.microsoft.com/office/drawing/2014/main" id="{F2A9D513-7426-8058-204C-905C7EBA8041}"/>
                </a:ext>
              </a:extLst>
            </p:cNvPr>
            <p:cNvSpPr/>
            <p:nvPr/>
          </p:nvSpPr>
          <p:spPr>
            <a:xfrm>
              <a:off x="2207931" y="2662310"/>
              <a:ext cx="441863" cy="361064"/>
            </a:xfrm>
            <a:custGeom>
              <a:avLst/>
              <a:gdLst/>
              <a:ahLst/>
              <a:cxnLst/>
              <a:rect l="l" t="t" r="r" b="b"/>
              <a:pathLst>
                <a:path w="13524" h="11051" extrusionOk="0">
                  <a:moveTo>
                    <a:pt x="13294" y="1"/>
                  </a:moveTo>
                  <a:cubicBezTo>
                    <a:pt x="13239" y="1"/>
                    <a:pt x="13177" y="19"/>
                    <a:pt x="13112" y="56"/>
                  </a:cubicBezTo>
                  <a:lnTo>
                    <a:pt x="444" y="7371"/>
                  </a:lnTo>
                  <a:cubicBezTo>
                    <a:pt x="191" y="7498"/>
                    <a:pt x="1" y="7846"/>
                    <a:pt x="1" y="8100"/>
                  </a:cubicBezTo>
                  <a:lnTo>
                    <a:pt x="1" y="10728"/>
                  </a:lnTo>
                  <a:cubicBezTo>
                    <a:pt x="1" y="10928"/>
                    <a:pt x="95" y="11050"/>
                    <a:pt x="238" y="11050"/>
                  </a:cubicBezTo>
                  <a:cubicBezTo>
                    <a:pt x="299" y="11050"/>
                    <a:pt x="369" y="11028"/>
                    <a:pt x="444" y="10981"/>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169;p38">
              <a:extLst>
                <a:ext uri="{FF2B5EF4-FFF2-40B4-BE49-F238E27FC236}">
                  <a16:creationId xmlns:a16="http://schemas.microsoft.com/office/drawing/2014/main" id="{80596E12-764F-D093-B1BF-30C1082222D3}"/>
                </a:ext>
              </a:extLst>
            </p:cNvPr>
            <p:cNvSpPr/>
            <p:nvPr/>
          </p:nvSpPr>
          <p:spPr>
            <a:xfrm>
              <a:off x="2207931" y="2800514"/>
              <a:ext cx="441863" cy="361064"/>
            </a:xfrm>
            <a:custGeom>
              <a:avLst/>
              <a:gdLst/>
              <a:ahLst/>
              <a:cxnLst/>
              <a:rect l="l" t="t" r="r" b="b"/>
              <a:pathLst>
                <a:path w="13524" h="11051" extrusionOk="0">
                  <a:moveTo>
                    <a:pt x="13297" y="0"/>
                  </a:moveTo>
                  <a:cubicBezTo>
                    <a:pt x="13241" y="0"/>
                    <a:pt x="13178" y="22"/>
                    <a:pt x="13112" y="69"/>
                  </a:cubicBezTo>
                  <a:lnTo>
                    <a:pt x="444" y="7385"/>
                  </a:lnTo>
                  <a:cubicBezTo>
                    <a:pt x="191" y="7511"/>
                    <a:pt x="1" y="7860"/>
                    <a:pt x="1" y="8113"/>
                  </a:cubicBezTo>
                  <a:lnTo>
                    <a:pt x="1" y="10742"/>
                  </a:lnTo>
                  <a:cubicBezTo>
                    <a:pt x="1" y="10944"/>
                    <a:pt x="96" y="11050"/>
                    <a:pt x="242" y="11050"/>
                  </a:cubicBezTo>
                  <a:cubicBezTo>
                    <a:pt x="302" y="11050"/>
                    <a:pt x="370" y="11032"/>
                    <a:pt x="444" y="10995"/>
                  </a:cubicBezTo>
                  <a:lnTo>
                    <a:pt x="13112" y="3680"/>
                  </a:lnTo>
                  <a:cubicBezTo>
                    <a:pt x="13334" y="3553"/>
                    <a:pt x="13524" y="3204"/>
                    <a:pt x="13524" y="2951"/>
                  </a:cubicBezTo>
                  <a:lnTo>
                    <a:pt x="13524" y="323"/>
                  </a:lnTo>
                  <a:cubicBezTo>
                    <a:pt x="13524" y="122"/>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170;p38">
              <a:extLst>
                <a:ext uri="{FF2B5EF4-FFF2-40B4-BE49-F238E27FC236}">
                  <a16:creationId xmlns:a16="http://schemas.microsoft.com/office/drawing/2014/main" id="{BFF252C1-64B6-42DE-608F-567F30E3C019}"/>
                </a:ext>
              </a:extLst>
            </p:cNvPr>
            <p:cNvSpPr/>
            <p:nvPr/>
          </p:nvSpPr>
          <p:spPr>
            <a:xfrm>
              <a:off x="2207931" y="2939144"/>
              <a:ext cx="441863" cy="360900"/>
            </a:xfrm>
            <a:custGeom>
              <a:avLst/>
              <a:gdLst/>
              <a:ahLst/>
              <a:cxnLst/>
              <a:rect l="l" t="t" r="r" b="b"/>
              <a:pathLst>
                <a:path w="13524" h="11046" extrusionOk="0">
                  <a:moveTo>
                    <a:pt x="13300" y="0"/>
                  </a:moveTo>
                  <a:cubicBezTo>
                    <a:pt x="13243" y="0"/>
                    <a:pt x="13179" y="22"/>
                    <a:pt x="13112" y="70"/>
                  </a:cubicBezTo>
                  <a:lnTo>
                    <a:pt x="444" y="7354"/>
                  </a:lnTo>
                  <a:cubicBezTo>
                    <a:pt x="191" y="7512"/>
                    <a:pt x="1" y="7829"/>
                    <a:pt x="1" y="8114"/>
                  </a:cubicBezTo>
                  <a:lnTo>
                    <a:pt x="1" y="10742"/>
                  </a:lnTo>
                  <a:cubicBezTo>
                    <a:pt x="1" y="10928"/>
                    <a:pt x="103" y="11045"/>
                    <a:pt x="257" y="11045"/>
                  </a:cubicBezTo>
                  <a:cubicBezTo>
                    <a:pt x="313" y="11045"/>
                    <a:pt x="376" y="11030"/>
                    <a:pt x="444" y="10996"/>
                  </a:cubicBezTo>
                  <a:lnTo>
                    <a:pt x="13112" y="3680"/>
                  </a:lnTo>
                  <a:cubicBezTo>
                    <a:pt x="13334" y="3522"/>
                    <a:pt x="13524" y="3205"/>
                    <a:pt x="13524" y="2920"/>
                  </a:cubicBezTo>
                  <a:lnTo>
                    <a:pt x="13524" y="292"/>
                  </a:lnTo>
                  <a:cubicBezTo>
                    <a:pt x="13524" y="115"/>
                    <a:pt x="13431"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171;p38">
              <a:extLst>
                <a:ext uri="{FF2B5EF4-FFF2-40B4-BE49-F238E27FC236}">
                  <a16:creationId xmlns:a16="http://schemas.microsoft.com/office/drawing/2014/main" id="{E8AD0554-9986-365E-52B5-3A51FD981029}"/>
                </a:ext>
              </a:extLst>
            </p:cNvPr>
            <p:cNvSpPr/>
            <p:nvPr/>
          </p:nvSpPr>
          <p:spPr>
            <a:xfrm>
              <a:off x="2207931" y="3077414"/>
              <a:ext cx="441863" cy="360900"/>
            </a:xfrm>
            <a:custGeom>
              <a:avLst/>
              <a:gdLst/>
              <a:ahLst/>
              <a:cxnLst/>
              <a:rect l="l" t="t" r="r" b="b"/>
              <a:pathLst>
                <a:path w="13524" h="11046" extrusionOk="0">
                  <a:moveTo>
                    <a:pt x="13280" y="0"/>
                  </a:moveTo>
                  <a:cubicBezTo>
                    <a:pt x="13228" y="0"/>
                    <a:pt x="13171" y="16"/>
                    <a:pt x="13112" y="50"/>
                  </a:cubicBezTo>
                  <a:lnTo>
                    <a:pt x="444" y="7365"/>
                  </a:lnTo>
                  <a:cubicBezTo>
                    <a:pt x="191" y="7492"/>
                    <a:pt x="1" y="7840"/>
                    <a:pt x="1" y="8125"/>
                  </a:cubicBezTo>
                  <a:lnTo>
                    <a:pt x="1" y="10754"/>
                  </a:lnTo>
                  <a:cubicBezTo>
                    <a:pt x="1" y="10930"/>
                    <a:pt x="93" y="11045"/>
                    <a:pt x="235" y="11045"/>
                  </a:cubicBezTo>
                  <a:cubicBezTo>
                    <a:pt x="296" y="11045"/>
                    <a:pt x="367" y="11024"/>
                    <a:pt x="444" y="10976"/>
                  </a:cubicBezTo>
                  <a:lnTo>
                    <a:pt x="13112" y="3692"/>
                  </a:lnTo>
                  <a:cubicBezTo>
                    <a:pt x="13334" y="3533"/>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172;p38">
              <a:extLst>
                <a:ext uri="{FF2B5EF4-FFF2-40B4-BE49-F238E27FC236}">
                  <a16:creationId xmlns:a16="http://schemas.microsoft.com/office/drawing/2014/main" id="{72ECEB0E-3B91-95FD-2F15-C27DA80C04F0}"/>
                </a:ext>
              </a:extLst>
            </p:cNvPr>
            <p:cNvSpPr/>
            <p:nvPr/>
          </p:nvSpPr>
          <p:spPr>
            <a:xfrm>
              <a:off x="2207931" y="3215880"/>
              <a:ext cx="441863" cy="360606"/>
            </a:xfrm>
            <a:custGeom>
              <a:avLst/>
              <a:gdLst/>
              <a:ahLst/>
              <a:cxnLst/>
              <a:rect l="l" t="t" r="r" b="b"/>
              <a:pathLst>
                <a:path w="13524" h="11037" extrusionOk="0">
                  <a:moveTo>
                    <a:pt x="13294" y="0"/>
                  </a:moveTo>
                  <a:cubicBezTo>
                    <a:pt x="13239" y="0"/>
                    <a:pt x="13177" y="19"/>
                    <a:pt x="13112" y="55"/>
                  </a:cubicBezTo>
                  <a:lnTo>
                    <a:pt x="444" y="7371"/>
                  </a:lnTo>
                  <a:cubicBezTo>
                    <a:pt x="191" y="7498"/>
                    <a:pt x="1" y="7846"/>
                    <a:pt x="1" y="8099"/>
                  </a:cubicBezTo>
                  <a:lnTo>
                    <a:pt x="1" y="10728"/>
                  </a:lnTo>
                  <a:cubicBezTo>
                    <a:pt x="1" y="10930"/>
                    <a:pt x="96" y="11036"/>
                    <a:pt x="242" y="11036"/>
                  </a:cubicBezTo>
                  <a:cubicBezTo>
                    <a:pt x="302" y="11036"/>
                    <a:pt x="370" y="11018"/>
                    <a:pt x="444" y="10981"/>
                  </a:cubicBezTo>
                  <a:lnTo>
                    <a:pt x="13112" y="3666"/>
                  </a:lnTo>
                  <a:cubicBezTo>
                    <a:pt x="13334" y="3539"/>
                    <a:pt x="13524" y="3191"/>
                    <a:pt x="13524" y="2937"/>
                  </a:cubicBezTo>
                  <a:lnTo>
                    <a:pt x="13524" y="309"/>
                  </a:lnTo>
                  <a:cubicBezTo>
                    <a:pt x="13524"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173;p38">
              <a:extLst>
                <a:ext uri="{FF2B5EF4-FFF2-40B4-BE49-F238E27FC236}">
                  <a16:creationId xmlns:a16="http://schemas.microsoft.com/office/drawing/2014/main" id="{1DE4055D-03B8-41B5-6CD5-620344BBF54E}"/>
                </a:ext>
              </a:extLst>
            </p:cNvPr>
            <p:cNvSpPr/>
            <p:nvPr/>
          </p:nvSpPr>
          <p:spPr>
            <a:xfrm>
              <a:off x="2207931" y="3354084"/>
              <a:ext cx="441863" cy="361031"/>
            </a:xfrm>
            <a:custGeom>
              <a:avLst/>
              <a:gdLst/>
              <a:ahLst/>
              <a:cxnLst/>
              <a:rect l="l" t="t" r="r" b="b"/>
              <a:pathLst>
                <a:path w="13524" h="11050" extrusionOk="0">
                  <a:moveTo>
                    <a:pt x="13297" y="0"/>
                  </a:moveTo>
                  <a:cubicBezTo>
                    <a:pt x="13241" y="0"/>
                    <a:pt x="13178" y="22"/>
                    <a:pt x="13112" y="69"/>
                  </a:cubicBezTo>
                  <a:lnTo>
                    <a:pt x="444" y="7385"/>
                  </a:lnTo>
                  <a:cubicBezTo>
                    <a:pt x="191" y="7511"/>
                    <a:pt x="1" y="7860"/>
                    <a:pt x="1" y="8113"/>
                  </a:cubicBezTo>
                  <a:lnTo>
                    <a:pt x="1" y="10742"/>
                  </a:lnTo>
                  <a:cubicBezTo>
                    <a:pt x="1" y="10943"/>
                    <a:pt x="96" y="11050"/>
                    <a:pt x="242" y="11050"/>
                  </a:cubicBezTo>
                  <a:cubicBezTo>
                    <a:pt x="302" y="11050"/>
                    <a:pt x="370" y="11032"/>
                    <a:pt x="444" y="10995"/>
                  </a:cubicBezTo>
                  <a:lnTo>
                    <a:pt x="13112" y="3679"/>
                  </a:lnTo>
                  <a:cubicBezTo>
                    <a:pt x="13334" y="3553"/>
                    <a:pt x="13524" y="3204"/>
                    <a:pt x="13524" y="2951"/>
                  </a:cubicBezTo>
                  <a:lnTo>
                    <a:pt x="13524" y="322"/>
                  </a:lnTo>
                  <a:cubicBezTo>
                    <a:pt x="13524" y="122"/>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174;p38">
              <a:extLst>
                <a:ext uri="{FF2B5EF4-FFF2-40B4-BE49-F238E27FC236}">
                  <a16:creationId xmlns:a16="http://schemas.microsoft.com/office/drawing/2014/main" id="{964F1FB0-881B-5408-DBD0-EFA262C00B6A}"/>
                </a:ext>
              </a:extLst>
            </p:cNvPr>
            <p:cNvSpPr/>
            <p:nvPr/>
          </p:nvSpPr>
          <p:spPr>
            <a:xfrm>
              <a:off x="2207931" y="3492681"/>
              <a:ext cx="441863" cy="360933"/>
            </a:xfrm>
            <a:custGeom>
              <a:avLst/>
              <a:gdLst/>
              <a:ahLst/>
              <a:cxnLst/>
              <a:rect l="l" t="t" r="r" b="b"/>
              <a:pathLst>
                <a:path w="13524" h="11047" extrusionOk="0">
                  <a:moveTo>
                    <a:pt x="13300" y="1"/>
                  </a:moveTo>
                  <a:cubicBezTo>
                    <a:pt x="13243" y="1"/>
                    <a:pt x="13179" y="23"/>
                    <a:pt x="13112" y="71"/>
                  </a:cubicBezTo>
                  <a:lnTo>
                    <a:pt x="444" y="7355"/>
                  </a:lnTo>
                  <a:cubicBezTo>
                    <a:pt x="191" y="7513"/>
                    <a:pt x="1" y="7830"/>
                    <a:pt x="1" y="8115"/>
                  </a:cubicBezTo>
                  <a:lnTo>
                    <a:pt x="1" y="10743"/>
                  </a:lnTo>
                  <a:cubicBezTo>
                    <a:pt x="1" y="10929"/>
                    <a:pt x="103" y="11046"/>
                    <a:pt x="257" y="11046"/>
                  </a:cubicBezTo>
                  <a:cubicBezTo>
                    <a:pt x="313" y="11046"/>
                    <a:pt x="376" y="11030"/>
                    <a:pt x="444" y="10997"/>
                  </a:cubicBezTo>
                  <a:lnTo>
                    <a:pt x="13112" y="3681"/>
                  </a:lnTo>
                  <a:cubicBezTo>
                    <a:pt x="13334" y="3554"/>
                    <a:pt x="13524" y="3206"/>
                    <a:pt x="13524" y="2921"/>
                  </a:cubicBezTo>
                  <a:lnTo>
                    <a:pt x="13524" y="292"/>
                  </a:lnTo>
                  <a:cubicBezTo>
                    <a:pt x="13524" y="116"/>
                    <a:pt x="13431"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175;p38">
              <a:extLst>
                <a:ext uri="{FF2B5EF4-FFF2-40B4-BE49-F238E27FC236}">
                  <a16:creationId xmlns:a16="http://schemas.microsoft.com/office/drawing/2014/main" id="{8B912D80-26BA-C990-A433-7585E1374525}"/>
                </a:ext>
              </a:extLst>
            </p:cNvPr>
            <p:cNvSpPr/>
            <p:nvPr/>
          </p:nvSpPr>
          <p:spPr>
            <a:xfrm>
              <a:off x="1596433" y="1509395"/>
              <a:ext cx="1091654" cy="634304"/>
            </a:xfrm>
            <a:custGeom>
              <a:avLst/>
              <a:gdLst/>
              <a:ahLst/>
              <a:cxnLst/>
              <a:rect l="l" t="t" r="r" b="b"/>
              <a:pathLst>
                <a:path w="33412" h="19414" extrusionOk="0">
                  <a:moveTo>
                    <a:pt x="16152" y="0"/>
                  </a:moveTo>
                  <a:lnTo>
                    <a:pt x="0" y="9374"/>
                  </a:lnTo>
                  <a:lnTo>
                    <a:pt x="17387" y="19413"/>
                  </a:lnTo>
                  <a:lnTo>
                    <a:pt x="33411" y="10134"/>
                  </a:lnTo>
                  <a:lnTo>
                    <a:pt x="1615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176;p38">
              <a:extLst>
                <a:ext uri="{FF2B5EF4-FFF2-40B4-BE49-F238E27FC236}">
                  <a16:creationId xmlns:a16="http://schemas.microsoft.com/office/drawing/2014/main" id="{905301B9-3BDA-83A4-4BE2-DEAE2784DB7C}"/>
                </a:ext>
              </a:extLst>
            </p:cNvPr>
            <p:cNvSpPr/>
            <p:nvPr/>
          </p:nvSpPr>
          <p:spPr>
            <a:xfrm>
              <a:off x="1770250" y="1630447"/>
              <a:ext cx="533967" cy="430460"/>
            </a:xfrm>
            <a:custGeom>
              <a:avLst/>
              <a:gdLst/>
              <a:ahLst/>
              <a:cxnLst/>
              <a:rect l="l" t="t" r="r" b="b"/>
              <a:pathLst>
                <a:path w="16343" h="13175" extrusionOk="0">
                  <a:moveTo>
                    <a:pt x="10230" y="0"/>
                  </a:moveTo>
                  <a:lnTo>
                    <a:pt x="1" y="5891"/>
                  </a:lnTo>
                  <a:lnTo>
                    <a:pt x="12510" y="13175"/>
                  </a:lnTo>
                  <a:lnTo>
                    <a:pt x="12510" y="11845"/>
                  </a:lnTo>
                  <a:lnTo>
                    <a:pt x="16342" y="3547"/>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177;p38">
              <a:extLst>
                <a:ext uri="{FF2B5EF4-FFF2-40B4-BE49-F238E27FC236}">
                  <a16:creationId xmlns:a16="http://schemas.microsoft.com/office/drawing/2014/main" id="{1B335353-228D-CA51-6940-00A8F4113D39}"/>
                </a:ext>
              </a:extLst>
            </p:cNvPr>
            <p:cNvSpPr/>
            <p:nvPr/>
          </p:nvSpPr>
          <p:spPr>
            <a:xfrm>
              <a:off x="1770250" y="1780479"/>
              <a:ext cx="74526" cy="65214"/>
            </a:xfrm>
            <a:custGeom>
              <a:avLst/>
              <a:gdLst/>
              <a:ahLst/>
              <a:cxnLst/>
              <a:rect l="l" t="t" r="r" b="b"/>
              <a:pathLst>
                <a:path w="2281" h="1996" extrusionOk="0">
                  <a:moveTo>
                    <a:pt x="1" y="0"/>
                  </a:moveTo>
                  <a:lnTo>
                    <a:pt x="1" y="1299"/>
                  </a:lnTo>
                  <a:lnTo>
                    <a:pt x="2091" y="1996"/>
                  </a:lnTo>
                  <a:lnTo>
                    <a:pt x="2281" y="855"/>
                  </a:lnTo>
                  <a:lnTo>
                    <a:pt x="1711" y="6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178;p38">
              <a:extLst>
                <a:ext uri="{FF2B5EF4-FFF2-40B4-BE49-F238E27FC236}">
                  <a16:creationId xmlns:a16="http://schemas.microsoft.com/office/drawing/2014/main" id="{90000964-3249-E86F-EB66-968357148D9D}"/>
                </a:ext>
              </a:extLst>
            </p:cNvPr>
            <p:cNvSpPr/>
            <p:nvPr/>
          </p:nvSpPr>
          <p:spPr>
            <a:xfrm>
              <a:off x="2178983" y="1746336"/>
              <a:ext cx="335253" cy="314571"/>
            </a:xfrm>
            <a:custGeom>
              <a:avLst/>
              <a:gdLst/>
              <a:ahLst/>
              <a:cxnLst/>
              <a:rect l="l" t="t" r="r" b="b"/>
              <a:pathLst>
                <a:path w="10261" h="9628" extrusionOk="0">
                  <a:moveTo>
                    <a:pt x="3832" y="0"/>
                  </a:moveTo>
                  <a:lnTo>
                    <a:pt x="0" y="8298"/>
                  </a:lnTo>
                  <a:lnTo>
                    <a:pt x="0" y="9628"/>
                  </a:lnTo>
                  <a:lnTo>
                    <a:pt x="10261" y="3737"/>
                  </a:lnTo>
                  <a:lnTo>
                    <a:pt x="8677" y="2819"/>
                  </a:lnTo>
                  <a:lnTo>
                    <a:pt x="383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179;p38">
              <a:extLst>
                <a:ext uri="{FF2B5EF4-FFF2-40B4-BE49-F238E27FC236}">
                  <a16:creationId xmlns:a16="http://schemas.microsoft.com/office/drawing/2014/main" id="{3AB4A39C-DBDF-2C0F-C8E5-1968E43F4A12}"/>
                </a:ext>
              </a:extLst>
            </p:cNvPr>
            <p:cNvSpPr/>
            <p:nvPr/>
          </p:nvSpPr>
          <p:spPr>
            <a:xfrm>
              <a:off x="2352801" y="1821875"/>
              <a:ext cx="161435" cy="111773"/>
            </a:xfrm>
            <a:custGeom>
              <a:avLst/>
              <a:gdLst/>
              <a:ahLst/>
              <a:cxnLst/>
              <a:rect l="l" t="t" r="r" b="b"/>
              <a:pathLst>
                <a:path w="4941" h="3421" extrusionOk="0">
                  <a:moveTo>
                    <a:pt x="1172" y="0"/>
                  </a:moveTo>
                  <a:lnTo>
                    <a:pt x="1" y="3420"/>
                  </a:lnTo>
                  <a:lnTo>
                    <a:pt x="4941" y="1425"/>
                  </a:lnTo>
                  <a:lnTo>
                    <a:pt x="4941" y="95"/>
                  </a:lnTo>
                  <a:lnTo>
                    <a:pt x="117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180;p38">
              <a:extLst>
                <a:ext uri="{FF2B5EF4-FFF2-40B4-BE49-F238E27FC236}">
                  <a16:creationId xmlns:a16="http://schemas.microsoft.com/office/drawing/2014/main" id="{C70CA7D7-AF50-6EB4-FEEA-ACBB9FDC5E25}"/>
                </a:ext>
              </a:extLst>
            </p:cNvPr>
            <p:cNvSpPr/>
            <p:nvPr/>
          </p:nvSpPr>
          <p:spPr>
            <a:xfrm>
              <a:off x="1770250" y="1586992"/>
              <a:ext cx="743985" cy="430460"/>
            </a:xfrm>
            <a:custGeom>
              <a:avLst/>
              <a:gdLst/>
              <a:ahLst/>
              <a:cxnLst/>
              <a:rect l="l" t="t" r="r" b="b"/>
              <a:pathLst>
                <a:path w="22771" h="13175" extrusionOk="0">
                  <a:moveTo>
                    <a:pt x="10230" y="0"/>
                  </a:moveTo>
                  <a:lnTo>
                    <a:pt x="1" y="5922"/>
                  </a:lnTo>
                  <a:lnTo>
                    <a:pt x="12510" y="13175"/>
                  </a:lnTo>
                  <a:lnTo>
                    <a:pt x="22771" y="7284"/>
                  </a:lnTo>
                  <a:lnTo>
                    <a:pt x="102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181;p38">
              <a:extLst>
                <a:ext uri="{FF2B5EF4-FFF2-40B4-BE49-F238E27FC236}">
                  <a16:creationId xmlns:a16="http://schemas.microsoft.com/office/drawing/2014/main" id="{53A22DF7-4B46-2DFF-C23B-155324FB7AEE}"/>
                </a:ext>
              </a:extLst>
            </p:cNvPr>
            <p:cNvSpPr/>
            <p:nvPr/>
          </p:nvSpPr>
          <p:spPr>
            <a:xfrm>
              <a:off x="1959620" y="1695628"/>
              <a:ext cx="183162" cy="56948"/>
            </a:xfrm>
            <a:custGeom>
              <a:avLst/>
              <a:gdLst/>
              <a:ahLst/>
              <a:cxnLst/>
              <a:rect l="l" t="t" r="r" b="b"/>
              <a:pathLst>
                <a:path w="5606" h="1743" extrusionOk="0">
                  <a:moveTo>
                    <a:pt x="2803" y="1"/>
                  </a:moveTo>
                  <a:cubicBezTo>
                    <a:pt x="2106" y="1"/>
                    <a:pt x="1410" y="159"/>
                    <a:pt x="887" y="476"/>
                  </a:cubicBezTo>
                  <a:cubicBezTo>
                    <a:pt x="285" y="824"/>
                    <a:pt x="0" y="1299"/>
                    <a:pt x="95" y="1742"/>
                  </a:cubicBezTo>
                  <a:cubicBezTo>
                    <a:pt x="159" y="1394"/>
                    <a:pt x="412" y="1077"/>
                    <a:pt x="887" y="792"/>
                  </a:cubicBezTo>
                  <a:cubicBezTo>
                    <a:pt x="1410" y="491"/>
                    <a:pt x="2106" y="341"/>
                    <a:pt x="2803" y="341"/>
                  </a:cubicBezTo>
                  <a:cubicBezTo>
                    <a:pt x="3500" y="341"/>
                    <a:pt x="4196" y="491"/>
                    <a:pt x="4719" y="792"/>
                  </a:cubicBezTo>
                  <a:cubicBezTo>
                    <a:pt x="5194" y="1077"/>
                    <a:pt x="5447" y="1394"/>
                    <a:pt x="5511" y="1742"/>
                  </a:cubicBezTo>
                  <a:cubicBezTo>
                    <a:pt x="5606" y="1299"/>
                    <a:pt x="5321" y="824"/>
                    <a:pt x="4719" y="476"/>
                  </a:cubicBezTo>
                  <a:cubicBezTo>
                    <a:pt x="4196" y="159"/>
                    <a:pt x="3500" y="1"/>
                    <a:pt x="280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182;p38">
              <a:extLst>
                <a:ext uri="{FF2B5EF4-FFF2-40B4-BE49-F238E27FC236}">
                  <a16:creationId xmlns:a16="http://schemas.microsoft.com/office/drawing/2014/main" id="{691086A6-1E3F-4D84-1970-1CAE5A807B53}"/>
                </a:ext>
              </a:extLst>
            </p:cNvPr>
            <p:cNvSpPr/>
            <p:nvPr/>
          </p:nvSpPr>
          <p:spPr>
            <a:xfrm>
              <a:off x="1962724" y="1706737"/>
              <a:ext cx="176954" cy="91614"/>
            </a:xfrm>
            <a:custGeom>
              <a:avLst/>
              <a:gdLst/>
              <a:ahLst/>
              <a:cxnLst/>
              <a:rect l="l" t="t" r="r" b="b"/>
              <a:pathLst>
                <a:path w="5416" h="2804" extrusionOk="0">
                  <a:moveTo>
                    <a:pt x="2708" y="1"/>
                  </a:moveTo>
                  <a:cubicBezTo>
                    <a:pt x="2011" y="1"/>
                    <a:pt x="1315" y="151"/>
                    <a:pt x="792" y="452"/>
                  </a:cubicBezTo>
                  <a:cubicBezTo>
                    <a:pt x="317" y="737"/>
                    <a:pt x="64" y="1054"/>
                    <a:pt x="0" y="1402"/>
                  </a:cubicBezTo>
                  <a:cubicBezTo>
                    <a:pt x="64" y="1751"/>
                    <a:pt x="317" y="2099"/>
                    <a:pt x="792" y="2352"/>
                  </a:cubicBezTo>
                  <a:cubicBezTo>
                    <a:pt x="1315" y="2653"/>
                    <a:pt x="2011" y="2804"/>
                    <a:pt x="2708" y="2804"/>
                  </a:cubicBezTo>
                  <a:cubicBezTo>
                    <a:pt x="3405" y="2804"/>
                    <a:pt x="4101" y="2653"/>
                    <a:pt x="4624" y="2352"/>
                  </a:cubicBezTo>
                  <a:cubicBezTo>
                    <a:pt x="5099" y="2099"/>
                    <a:pt x="5352" y="1751"/>
                    <a:pt x="5416" y="1402"/>
                  </a:cubicBezTo>
                  <a:cubicBezTo>
                    <a:pt x="5352" y="1054"/>
                    <a:pt x="5099" y="737"/>
                    <a:pt x="4624" y="452"/>
                  </a:cubicBezTo>
                  <a:cubicBezTo>
                    <a:pt x="4101" y="151"/>
                    <a:pt x="3405" y="1"/>
                    <a:pt x="27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183;p38">
              <a:extLst>
                <a:ext uri="{FF2B5EF4-FFF2-40B4-BE49-F238E27FC236}">
                  <a16:creationId xmlns:a16="http://schemas.microsoft.com/office/drawing/2014/main" id="{E7CD4A3B-ADEA-4BA2-9E8D-79D4D478739E}"/>
                </a:ext>
              </a:extLst>
            </p:cNvPr>
            <p:cNvSpPr/>
            <p:nvPr/>
          </p:nvSpPr>
          <p:spPr>
            <a:xfrm>
              <a:off x="1897543" y="1755648"/>
              <a:ext cx="141766" cy="82792"/>
            </a:xfrm>
            <a:custGeom>
              <a:avLst/>
              <a:gdLst/>
              <a:ahLst/>
              <a:cxnLst/>
              <a:rect l="l" t="t" r="r" b="b"/>
              <a:pathLst>
                <a:path w="4339" h="2534" extrusionOk="0">
                  <a:moveTo>
                    <a:pt x="348" y="0"/>
                  </a:moveTo>
                  <a:lnTo>
                    <a:pt x="0" y="222"/>
                  </a:lnTo>
                  <a:lnTo>
                    <a:pt x="3990" y="2534"/>
                  </a:lnTo>
                  <a:lnTo>
                    <a:pt x="4339" y="2312"/>
                  </a:lnTo>
                  <a:lnTo>
                    <a:pt x="348"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184;p38">
              <a:extLst>
                <a:ext uri="{FF2B5EF4-FFF2-40B4-BE49-F238E27FC236}">
                  <a16:creationId xmlns:a16="http://schemas.microsoft.com/office/drawing/2014/main" id="{005B434D-10DB-6373-B7ED-8C6EB8193CE6}"/>
                </a:ext>
              </a:extLst>
            </p:cNvPr>
            <p:cNvSpPr/>
            <p:nvPr/>
          </p:nvSpPr>
          <p:spPr>
            <a:xfrm>
              <a:off x="1874770" y="1769109"/>
              <a:ext cx="141799" cy="81747"/>
            </a:xfrm>
            <a:custGeom>
              <a:avLst/>
              <a:gdLst/>
              <a:ahLst/>
              <a:cxnLst/>
              <a:rect l="l" t="t" r="r" b="b"/>
              <a:pathLst>
                <a:path w="4340" h="2502" extrusionOk="0">
                  <a:moveTo>
                    <a:pt x="349" y="0"/>
                  </a:moveTo>
                  <a:lnTo>
                    <a:pt x="0" y="222"/>
                  </a:lnTo>
                  <a:lnTo>
                    <a:pt x="3991" y="2502"/>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185;p38">
              <a:extLst>
                <a:ext uri="{FF2B5EF4-FFF2-40B4-BE49-F238E27FC236}">
                  <a16:creationId xmlns:a16="http://schemas.microsoft.com/office/drawing/2014/main" id="{30706D5B-B038-C3A0-8076-6361DA45561F}"/>
                </a:ext>
              </a:extLst>
            </p:cNvPr>
            <p:cNvSpPr/>
            <p:nvPr/>
          </p:nvSpPr>
          <p:spPr>
            <a:xfrm>
              <a:off x="1851997" y="1782537"/>
              <a:ext cx="141799" cy="81779"/>
            </a:xfrm>
            <a:custGeom>
              <a:avLst/>
              <a:gdLst/>
              <a:ahLst/>
              <a:cxnLst/>
              <a:rect l="l" t="t" r="r" b="b"/>
              <a:pathLst>
                <a:path w="4340" h="2503" extrusionOk="0">
                  <a:moveTo>
                    <a:pt x="349" y="1"/>
                  </a:moveTo>
                  <a:lnTo>
                    <a:pt x="1" y="191"/>
                  </a:lnTo>
                  <a:lnTo>
                    <a:pt x="3991" y="2503"/>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186;p38">
              <a:extLst>
                <a:ext uri="{FF2B5EF4-FFF2-40B4-BE49-F238E27FC236}">
                  <a16:creationId xmlns:a16="http://schemas.microsoft.com/office/drawing/2014/main" id="{E3885F11-8A53-E06D-E32F-6E107F61942E}"/>
                </a:ext>
              </a:extLst>
            </p:cNvPr>
            <p:cNvSpPr/>
            <p:nvPr/>
          </p:nvSpPr>
          <p:spPr>
            <a:xfrm>
              <a:off x="2105503" y="1630447"/>
              <a:ext cx="142811" cy="81779"/>
            </a:xfrm>
            <a:custGeom>
              <a:avLst/>
              <a:gdLst/>
              <a:ahLst/>
              <a:cxnLst/>
              <a:rect l="l" t="t" r="r" b="b"/>
              <a:pathLst>
                <a:path w="4371" h="2503" extrusionOk="0">
                  <a:moveTo>
                    <a:pt x="381" y="0"/>
                  </a:moveTo>
                  <a:lnTo>
                    <a:pt x="1"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187;p38">
              <a:extLst>
                <a:ext uri="{FF2B5EF4-FFF2-40B4-BE49-F238E27FC236}">
                  <a16:creationId xmlns:a16="http://schemas.microsoft.com/office/drawing/2014/main" id="{F29EBA64-88F2-5A1E-07E3-1777D58894F1}"/>
                </a:ext>
              </a:extLst>
            </p:cNvPr>
            <p:cNvSpPr/>
            <p:nvPr/>
          </p:nvSpPr>
          <p:spPr>
            <a:xfrm>
              <a:off x="2082730" y="1643908"/>
              <a:ext cx="142844" cy="81747"/>
            </a:xfrm>
            <a:custGeom>
              <a:avLst/>
              <a:gdLst/>
              <a:ahLst/>
              <a:cxnLst/>
              <a:rect l="l" t="t" r="r" b="b"/>
              <a:pathLst>
                <a:path w="4372" h="2502" extrusionOk="0">
                  <a:moveTo>
                    <a:pt x="381" y="0"/>
                  </a:moveTo>
                  <a:lnTo>
                    <a:pt x="1" y="190"/>
                  </a:lnTo>
                  <a:lnTo>
                    <a:pt x="3991" y="2502"/>
                  </a:lnTo>
                  <a:lnTo>
                    <a:pt x="4371" y="2280"/>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188;p38">
              <a:extLst>
                <a:ext uri="{FF2B5EF4-FFF2-40B4-BE49-F238E27FC236}">
                  <a16:creationId xmlns:a16="http://schemas.microsoft.com/office/drawing/2014/main" id="{07DEE3D9-A02C-6FF0-F721-BBD2E46740F3}"/>
                </a:ext>
              </a:extLst>
            </p:cNvPr>
            <p:cNvSpPr/>
            <p:nvPr/>
          </p:nvSpPr>
          <p:spPr>
            <a:xfrm>
              <a:off x="2059990" y="1656323"/>
              <a:ext cx="142811" cy="82792"/>
            </a:xfrm>
            <a:custGeom>
              <a:avLst/>
              <a:gdLst/>
              <a:ahLst/>
              <a:cxnLst/>
              <a:rect l="l" t="t" r="r" b="b"/>
              <a:pathLst>
                <a:path w="4371" h="2534" extrusionOk="0">
                  <a:moveTo>
                    <a:pt x="380" y="0"/>
                  </a:moveTo>
                  <a:lnTo>
                    <a:pt x="0" y="222"/>
                  </a:lnTo>
                  <a:lnTo>
                    <a:pt x="3990" y="2534"/>
                  </a:lnTo>
                  <a:lnTo>
                    <a:pt x="4370"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189;p38">
              <a:extLst>
                <a:ext uri="{FF2B5EF4-FFF2-40B4-BE49-F238E27FC236}">
                  <a16:creationId xmlns:a16="http://schemas.microsoft.com/office/drawing/2014/main" id="{CF7089E5-2616-6018-BD10-59054C7868D6}"/>
                </a:ext>
              </a:extLst>
            </p:cNvPr>
            <p:cNvSpPr/>
            <p:nvPr/>
          </p:nvSpPr>
          <p:spPr>
            <a:xfrm>
              <a:off x="2147945" y="1804264"/>
              <a:ext cx="182117" cy="56948"/>
            </a:xfrm>
            <a:custGeom>
              <a:avLst/>
              <a:gdLst/>
              <a:ahLst/>
              <a:cxnLst/>
              <a:rect l="l" t="t" r="r" b="b"/>
              <a:pathLst>
                <a:path w="5574" h="1743" extrusionOk="0">
                  <a:moveTo>
                    <a:pt x="2787" y="1"/>
                  </a:moveTo>
                  <a:cubicBezTo>
                    <a:pt x="2090" y="1"/>
                    <a:pt x="1393" y="159"/>
                    <a:pt x="855" y="476"/>
                  </a:cubicBezTo>
                  <a:cubicBezTo>
                    <a:pt x="253" y="824"/>
                    <a:pt x="0" y="1299"/>
                    <a:pt x="95" y="1743"/>
                  </a:cubicBezTo>
                  <a:cubicBezTo>
                    <a:pt x="158" y="1394"/>
                    <a:pt x="412" y="1078"/>
                    <a:pt x="855" y="793"/>
                  </a:cubicBezTo>
                  <a:cubicBezTo>
                    <a:pt x="1393" y="492"/>
                    <a:pt x="2090" y="341"/>
                    <a:pt x="2787" y="341"/>
                  </a:cubicBezTo>
                  <a:cubicBezTo>
                    <a:pt x="3484" y="341"/>
                    <a:pt x="4180" y="492"/>
                    <a:pt x="4719" y="793"/>
                  </a:cubicBezTo>
                  <a:cubicBezTo>
                    <a:pt x="5162" y="1078"/>
                    <a:pt x="5447" y="1394"/>
                    <a:pt x="5510" y="1743"/>
                  </a:cubicBezTo>
                  <a:cubicBezTo>
                    <a:pt x="5574" y="1299"/>
                    <a:pt x="5320" y="824"/>
                    <a:pt x="4719" y="476"/>
                  </a:cubicBezTo>
                  <a:cubicBezTo>
                    <a:pt x="4180" y="159"/>
                    <a:pt x="3484" y="1"/>
                    <a:pt x="278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190;p38">
              <a:extLst>
                <a:ext uri="{FF2B5EF4-FFF2-40B4-BE49-F238E27FC236}">
                  <a16:creationId xmlns:a16="http://schemas.microsoft.com/office/drawing/2014/main" id="{83B6DE2A-4B08-9905-D0DB-D268790637FD}"/>
                </a:ext>
              </a:extLst>
            </p:cNvPr>
            <p:cNvSpPr/>
            <p:nvPr/>
          </p:nvSpPr>
          <p:spPr>
            <a:xfrm>
              <a:off x="2151048" y="1815406"/>
              <a:ext cx="176954" cy="91581"/>
            </a:xfrm>
            <a:custGeom>
              <a:avLst/>
              <a:gdLst/>
              <a:ahLst/>
              <a:cxnLst/>
              <a:rect l="l" t="t" r="r" b="b"/>
              <a:pathLst>
                <a:path w="5416" h="2803" extrusionOk="0">
                  <a:moveTo>
                    <a:pt x="2692" y="0"/>
                  </a:moveTo>
                  <a:cubicBezTo>
                    <a:pt x="1995" y="0"/>
                    <a:pt x="1298" y="151"/>
                    <a:pt x="760" y="452"/>
                  </a:cubicBezTo>
                  <a:cubicBezTo>
                    <a:pt x="317" y="737"/>
                    <a:pt x="63" y="1053"/>
                    <a:pt x="0" y="1402"/>
                  </a:cubicBezTo>
                  <a:cubicBezTo>
                    <a:pt x="63" y="1750"/>
                    <a:pt x="317" y="2098"/>
                    <a:pt x="760" y="2352"/>
                  </a:cubicBezTo>
                  <a:cubicBezTo>
                    <a:pt x="1298" y="2652"/>
                    <a:pt x="1995" y="2803"/>
                    <a:pt x="2692" y="2803"/>
                  </a:cubicBezTo>
                  <a:cubicBezTo>
                    <a:pt x="3389" y="2803"/>
                    <a:pt x="4085" y="2652"/>
                    <a:pt x="4624" y="2352"/>
                  </a:cubicBezTo>
                  <a:cubicBezTo>
                    <a:pt x="5067" y="2098"/>
                    <a:pt x="5352" y="1750"/>
                    <a:pt x="5415" y="1402"/>
                  </a:cubicBezTo>
                  <a:cubicBezTo>
                    <a:pt x="5352" y="1053"/>
                    <a:pt x="5067" y="737"/>
                    <a:pt x="4624" y="452"/>
                  </a:cubicBezTo>
                  <a:cubicBezTo>
                    <a:pt x="4085" y="151"/>
                    <a:pt x="3389" y="0"/>
                    <a:pt x="269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191;p38">
              <a:extLst>
                <a:ext uri="{FF2B5EF4-FFF2-40B4-BE49-F238E27FC236}">
                  <a16:creationId xmlns:a16="http://schemas.microsoft.com/office/drawing/2014/main" id="{308A6069-89ED-39C5-F7AA-BC420894516E}"/>
                </a:ext>
              </a:extLst>
            </p:cNvPr>
            <p:cNvSpPr/>
            <p:nvPr/>
          </p:nvSpPr>
          <p:spPr>
            <a:xfrm>
              <a:off x="2084821" y="1864284"/>
              <a:ext cx="142811" cy="82825"/>
            </a:xfrm>
            <a:custGeom>
              <a:avLst/>
              <a:gdLst/>
              <a:ahLst/>
              <a:cxnLst/>
              <a:rect l="l" t="t" r="r" b="b"/>
              <a:pathLst>
                <a:path w="4371" h="2535" extrusionOk="0">
                  <a:moveTo>
                    <a:pt x="380" y="1"/>
                  </a:moveTo>
                  <a:lnTo>
                    <a:pt x="0" y="222"/>
                  </a:lnTo>
                  <a:lnTo>
                    <a:pt x="3991" y="2534"/>
                  </a:lnTo>
                  <a:lnTo>
                    <a:pt x="4371"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192;p38">
              <a:extLst>
                <a:ext uri="{FF2B5EF4-FFF2-40B4-BE49-F238E27FC236}">
                  <a16:creationId xmlns:a16="http://schemas.microsoft.com/office/drawing/2014/main" id="{053DE5DE-F2C5-8D62-1B08-33E6A367AA98}"/>
                </a:ext>
              </a:extLst>
            </p:cNvPr>
            <p:cNvSpPr/>
            <p:nvPr/>
          </p:nvSpPr>
          <p:spPr>
            <a:xfrm>
              <a:off x="2062049" y="1877745"/>
              <a:ext cx="142811" cy="81779"/>
            </a:xfrm>
            <a:custGeom>
              <a:avLst/>
              <a:gdLst/>
              <a:ahLst/>
              <a:cxnLst/>
              <a:rect l="l" t="t" r="r" b="b"/>
              <a:pathLst>
                <a:path w="4371" h="2503" extrusionOk="0">
                  <a:moveTo>
                    <a:pt x="381" y="0"/>
                  </a:moveTo>
                  <a:lnTo>
                    <a:pt x="0" y="222"/>
                  </a:lnTo>
                  <a:lnTo>
                    <a:pt x="3991" y="2502"/>
                  </a:lnTo>
                  <a:lnTo>
                    <a:pt x="4371" y="2280"/>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193;p38">
              <a:extLst>
                <a:ext uri="{FF2B5EF4-FFF2-40B4-BE49-F238E27FC236}">
                  <a16:creationId xmlns:a16="http://schemas.microsoft.com/office/drawing/2014/main" id="{11716A5F-7B50-6299-F920-C8E2D3DDEE4C}"/>
                </a:ext>
              </a:extLst>
            </p:cNvPr>
            <p:cNvSpPr/>
            <p:nvPr/>
          </p:nvSpPr>
          <p:spPr>
            <a:xfrm>
              <a:off x="2039276" y="1891173"/>
              <a:ext cx="142844" cy="81779"/>
            </a:xfrm>
            <a:custGeom>
              <a:avLst/>
              <a:gdLst/>
              <a:ahLst/>
              <a:cxnLst/>
              <a:rect l="l" t="t" r="r" b="b"/>
              <a:pathLst>
                <a:path w="4372" h="2503" extrusionOk="0">
                  <a:moveTo>
                    <a:pt x="381" y="1"/>
                  </a:moveTo>
                  <a:lnTo>
                    <a:pt x="1" y="191"/>
                  </a:lnTo>
                  <a:lnTo>
                    <a:pt x="3991" y="2503"/>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194;p38">
              <a:extLst>
                <a:ext uri="{FF2B5EF4-FFF2-40B4-BE49-F238E27FC236}">
                  <a16:creationId xmlns:a16="http://schemas.microsoft.com/office/drawing/2014/main" id="{3F2BAC82-6FF2-B5E3-8D16-75A12DDF6D56}"/>
                </a:ext>
              </a:extLst>
            </p:cNvPr>
            <p:cNvSpPr/>
            <p:nvPr/>
          </p:nvSpPr>
          <p:spPr>
            <a:xfrm>
              <a:off x="2293827" y="1739083"/>
              <a:ext cx="142811" cy="81779"/>
            </a:xfrm>
            <a:custGeom>
              <a:avLst/>
              <a:gdLst/>
              <a:ahLst/>
              <a:cxnLst/>
              <a:rect l="l" t="t" r="r" b="b"/>
              <a:pathLst>
                <a:path w="4371" h="2503" extrusionOk="0">
                  <a:moveTo>
                    <a:pt x="380" y="1"/>
                  </a:moveTo>
                  <a:lnTo>
                    <a:pt x="0" y="191"/>
                  </a:lnTo>
                  <a:lnTo>
                    <a:pt x="3991" y="2502"/>
                  </a:lnTo>
                  <a:lnTo>
                    <a:pt x="4371" y="2281"/>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195;p38">
              <a:extLst>
                <a:ext uri="{FF2B5EF4-FFF2-40B4-BE49-F238E27FC236}">
                  <a16:creationId xmlns:a16="http://schemas.microsoft.com/office/drawing/2014/main" id="{08CC915D-E962-71A6-DA73-BF1A76559373}"/>
                </a:ext>
              </a:extLst>
            </p:cNvPr>
            <p:cNvSpPr/>
            <p:nvPr/>
          </p:nvSpPr>
          <p:spPr>
            <a:xfrm>
              <a:off x="2271055" y="1752544"/>
              <a:ext cx="142811" cy="81779"/>
            </a:xfrm>
            <a:custGeom>
              <a:avLst/>
              <a:gdLst/>
              <a:ahLst/>
              <a:cxnLst/>
              <a:rect l="l" t="t" r="r" b="b"/>
              <a:pathLst>
                <a:path w="4371" h="2503" extrusionOk="0">
                  <a:moveTo>
                    <a:pt x="381" y="0"/>
                  </a:moveTo>
                  <a:lnTo>
                    <a:pt x="1" y="190"/>
                  </a:lnTo>
                  <a:lnTo>
                    <a:pt x="3991" y="2502"/>
                  </a:lnTo>
                  <a:lnTo>
                    <a:pt x="4371" y="2281"/>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196;p38">
              <a:extLst>
                <a:ext uri="{FF2B5EF4-FFF2-40B4-BE49-F238E27FC236}">
                  <a16:creationId xmlns:a16="http://schemas.microsoft.com/office/drawing/2014/main" id="{7FC86F72-90B7-22F9-D1FC-B150351BC2D5}"/>
                </a:ext>
              </a:extLst>
            </p:cNvPr>
            <p:cNvSpPr/>
            <p:nvPr/>
          </p:nvSpPr>
          <p:spPr>
            <a:xfrm>
              <a:off x="2248282" y="1764959"/>
              <a:ext cx="142844" cy="82792"/>
            </a:xfrm>
            <a:custGeom>
              <a:avLst/>
              <a:gdLst/>
              <a:ahLst/>
              <a:cxnLst/>
              <a:rect l="l" t="t" r="r" b="b"/>
              <a:pathLst>
                <a:path w="4372"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197;p38">
              <a:extLst>
                <a:ext uri="{FF2B5EF4-FFF2-40B4-BE49-F238E27FC236}">
                  <a16:creationId xmlns:a16="http://schemas.microsoft.com/office/drawing/2014/main" id="{54B3F5A6-34D4-3582-321D-D766882A7035}"/>
                </a:ext>
              </a:extLst>
            </p:cNvPr>
            <p:cNvSpPr/>
            <p:nvPr/>
          </p:nvSpPr>
          <p:spPr>
            <a:xfrm>
              <a:off x="1025285" y="1818771"/>
              <a:ext cx="523577" cy="2196703"/>
            </a:xfrm>
            <a:custGeom>
              <a:avLst/>
              <a:gdLst/>
              <a:ahLst/>
              <a:cxnLst/>
              <a:rect l="l" t="t" r="r" b="b"/>
              <a:pathLst>
                <a:path w="16025" h="67234" extrusionOk="0">
                  <a:moveTo>
                    <a:pt x="16025" y="0"/>
                  </a:moveTo>
                  <a:lnTo>
                    <a:pt x="0" y="9247"/>
                  </a:lnTo>
                  <a:lnTo>
                    <a:pt x="0" y="67233"/>
                  </a:lnTo>
                  <a:lnTo>
                    <a:pt x="16025" y="57954"/>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198;p38">
              <a:extLst>
                <a:ext uri="{FF2B5EF4-FFF2-40B4-BE49-F238E27FC236}">
                  <a16:creationId xmlns:a16="http://schemas.microsoft.com/office/drawing/2014/main" id="{72B83F59-C936-5C4F-EA9D-0A9D30C9C74A}"/>
                </a:ext>
              </a:extLst>
            </p:cNvPr>
            <p:cNvSpPr/>
            <p:nvPr/>
          </p:nvSpPr>
          <p:spPr>
            <a:xfrm>
              <a:off x="457208" y="1792894"/>
              <a:ext cx="568109" cy="2222579"/>
            </a:xfrm>
            <a:custGeom>
              <a:avLst/>
              <a:gdLst/>
              <a:ahLst/>
              <a:cxnLst/>
              <a:rect l="l" t="t" r="r" b="b"/>
              <a:pathLst>
                <a:path w="17388" h="68026" extrusionOk="0">
                  <a:moveTo>
                    <a:pt x="1" y="0"/>
                  </a:moveTo>
                  <a:lnTo>
                    <a:pt x="1" y="57986"/>
                  </a:lnTo>
                  <a:lnTo>
                    <a:pt x="17387" y="68025"/>
                  </a:lnTo>
                  <a:lnTo>
                    <a:pt x="17387" y="10039"/>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199;p38">
              <a:extLst>
                <a:ext uri="{FF2B5EF4-FFF2-40B4-BE49-F238E27FC236}">
                  <a16:creationId xmlns:a16="http://schemas.microsoft.com/office/drawing/2014/main" id="{5DD9CC8E-E671-EA05-C80A-AC76D595AEAD}"/>
                </a:ext>
              </a:extLst>
            </p:cNvPr>
            <p:cNvSpPr/>
            <p:nvPr/>
          </p:nvSpPr>
          <p:spPr>
            <a:xfrm>
              <a:off x="482039" y="1897838"/>
              <a:ext cx="519460" cy="2103129"/>
            </a:xfrm>
            <a:custGeom>
              <a:avLst/>
              <a:gdLst/>
              <a:ahLst/>
              <a:cxnLst/>
              <a:rect l="l" t="t" r="r" b="b"/>
              <a:pathLst>
                <a:path w="15899" h="64370" extrusionOk="0">
                  <a:moveTo>
                    <a:pt x="303" y="1"/>
                  </a:moveTo>
                  <a:cubicBezTo>
                    <a:pt x="128" y="1"/>
                    <a:pt x="1" y="152"/>
                    <a:pt x="1" y="399"/>
                  </a:cubicBezTo>
                  <a:lnTo>
                    <a:pt x="1" y="55186"/>
                  </a:lnTo>
                  <a:lnTo>
                    <a:pt x="15899" y="64370"/>
                  </a:lnTo>
                  <a:lnTo>
                    <a:pt x="15899" y="9551"/>
                  </a:lnTo>
                  <a:cubicBezTo>
                    <a:pt x="15899" y="9203"/>
                    <a:pt x="15645" y="8791"/>
                    <a:pt x="15329" y="8601"/>
                  </a:cubicBezTo>
                  <a:lnTo>
                    <a:pt x="539" y="82"/>
                  </a:lnTo>
                  <a:cubicBezTo>
                    <a:pt x="456" y="26"/>
                    <a:pt x="375" y="1"/>
                    <a:pt x="30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200;p38">
              <a:extLst>
                <a:ext uri="{FF2B5EF4-FFF2-40B4-BE49-F238E27FC236}">
                  <a16:creationId xmlns:a16="http://schemas.microsoft.com/office/drawing/2014/main" id="{946E18C6-929B-FA2F-03EE-48C90A3DD7A0}"/>
                </a:ext>
              </a:extLst>
            </p:cNvPr>
            <p:cNvSpPr/>
            <p:nvPr/>
          </p:nvSpPr>
          <p:spPr>
            <a:xfrm>
              <a:off x="497559" y="1924564"/>
              <a:ext cx="488421" cy="387496"/>
            </a:xfrm>
            <a:custGeom>
              <a:avLst/>
              <a:gdLst/>
              <a:ahLst/>
              <a:cxnLst/>
              <a:rect l="l" t="t" r="r" b="b"/>
              <a:pathLst>
                <a:path w="14949" h="11860" extrusionOk="0">
                  <a:moveTo>
                    <a:pt x="242" y="1"/>
                  </a:moveTo>
                  <a:cubicBezTo>
                    <a:pt x="96" y="1"/>
                    <a:pt x="1" y="107"/>
                    <a:pt x="1" y="309"/>
                  </a:cubicBezTo>
                  <a:lnTo>
                    <a:pt x="1" y="2938"/>
                  </a:lnTo>
                  <a:cubicBezTo>
                    <a:pt x="1" y="3223"/>
                    <a:pt x="191" y="3539"/>
                    <a:pt x="444" y="3698"/>
                  </a:cubicBezTo>
                  <a:lnTo>
                    <a:pt x="14505" y="11805"/>
                  </a:lnTo>
                  <a:cubicBezTo>
                    <a:pt x="14579" y="11842"/>
                    <a:pt x="14648" y="11860"/>
                    <a:pt x="14708" y="11860"/>
                  </a:cubicBezTo>
                  <a:cubicBezTo>
                    <a:pt x="14853" y="11860"/>
                    <a:pt x="14949" y="11753"/>
                    <a:pt x="14949" y="11552"/>
                  </a:cubicBezTo>
                  <a:lnTo>
                    <a:pt x="14949" y="8923"/>
                  </a:lnTo>
                  <a:cubicBezTo>
                    <a:pt x="14949" y="8670"/>
                    <a:pt x="14759" y="8321"/>
                    <a:pt x="14505" y="8195"/>
                  </a:cubicBezTo>
                  <a:lnTo>
                    <a:pt x="444" y="56"/>
                  </a:lnTo>
                  <a:cubicBezTo>
                    <a:pt x="370" y="19"/>
                    <a:pt x="302" y="1"/>
                    <a:pt x="24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201;p38">
              <a:extLst>
                <a:ext uri="{FF2B5EF4-FFF2-40B4-BE49-F238E27FC236}">
                  <a16:creationId xmlns:a16="http://schemas.microsoft.com/office/drawing/2014/main" id="{5B03BBE0-122A-93CB-0095-E998F1BC715D}"/>
                </a:ext>
              </a:extLst>
            </p:cNvPr>
            <p:cNvSpPr/>
            <p:nvPr/>
          </p:nvSpPr>
          <p:spPr>
            <a:xfrm>
              <a:off x="521377" y="1961550"/>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202;p38">
              <a:extLst>
                <a:ext uri="{FF2B5EF4-FFF2-40B4-BE49-F238E27FC236}">
                  <a16:creationId xmlns:a16="http://schemas.microsoft.com/office/drawing/2014/main" id="{BB96EE3D-DD4C-7C4F-6288-3AC9FBB9E2FA}"/>
                </a:ext>
              </a:extLst>
            </p:cNvPr>
            <p:cNvSpPr/>
            <p:nvPr/>
          </p:nvSpPr>
          <p:spPr>
            <a:xfrm>
              <a:off x="521377" y="1987426"/>
              <a:ext cx="164539" cy="102461"/>
            </a:xfrm>
            <a:custGeom>
              <a:avLst/>
              <a:gdLst/>
              <a:ahLst/>
              <a:cxnLst/>
              <a:rect l="l" t="t" r="r" b="b"/>
              <a:pathLst>
                <a:path w="5036" h="3136" extrusionOk="0">
                  <a:moveTo>
                    <a:pt x="0" y="0"/>
                  </a:moveTo>
                  <a:lnTo>
                    <a:pt x="0" y="254"/>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203;p38">
              <a:extLst>
                <a:ext uri="{FF2B5EF4-FFF2-40B4-BE49-F238E27FC236}">
                  <a16:creationId xmlns:a16="http://schemas.microsoft.com/office/drawing/2014/main" id="{4DE51646-6F98-B50C-F4E9-A3F15F20495E}"/>
                </a:ext>
              </a:extLst>
            </p:cNvPr>
            <p:cNvSpPr/>
            <p:nvPr/>
          </p:nvSpPr>
          <p:spPr>
            <a:xfrm>
              <a:off x="521377" y="2014316"/>
              <a:ext cx="164539" cy="102461"/>
            </a:xfrm>
            <a:custGeom>
              <a:avLst/>
              <a:gdLst/>
              <a:ahLst/>
              <a:cxnLst/>
              <a:rect l="l" t="t" r="r" b="b"/>
              <a:pathLst>
                <a:path w="5036" h="3136" extrusionOk="0">
                  <a:moveTo>
                    <a:pt x="0" y="1"/>
                  </a:moveTo>
                  <a:lnTo>
                    <a:pt x="0" y="222"/>
                  </a:lnTo>
                  <a:lnTo>
                    <a:pt x="5036" y="3136"/>
                  </a:lnTo>
                  <a:lnTo>
                    <a:pt x="5036"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204;p38">
              <a:extLst>
                <a:ext uri="{FF2B5EF4-FFF2-40B4-BE49-F238E27FC236}">
                  <a16:creationId xmlns:a16="http://schemas.microsoft.com/office/drawing/2014/main" id="{5B89E87D-117B-7A84-54E3-39A9F1BF9279}"/>
                </a:ext>
              </a:extLst>
            </p:cNvPr>
            <p:cNvSpPr/>
            <p:nvPr/>
          </p:nvSpPr>
          <p:spPr>
            <a:xfrm>
              <a:off x="829707" y="2162780"/>
              <a:ext cx="23851" cy="28490"/>
            </a:xfrm>
            <a:custGeom>
              <a:avLst/>
              <a:gdLst/>
              <a:ahLst/>
              <a:cxnLst/>
              <a:rect l="l" t="t" r="r" b="b"/>
              <a:pathLst>
                <a:path w="730" h="872" extrusionOk="0">
                  <a:moveTo>
                    <a:pt x="201" y="1"/>
                  </a:moveTo>
                  <a:cubicBezTo>
                    <a:pt x="174" y="1"/>
                    <a:pt x="149" y="6"/>
                    <a:pt x="127" y="17"/>
                  </a:cubicBezTo>
                  <a:cubicBezTo>
                    <a:pt x="1" y="112"/>
                    <a:pt x="1" y="334"/>
                    <a:pt x="127" y="555"/>
                  </a:cubicBezTo>
                  <a:cubicBezTo>
                    <a:pt x="225" y="752"/>
                    <a:pt x="381" y="872"/>
                    <a:pt x="505" y="872"/>
                  </a:cubicBezTo>
                  <a:cubicBezTo>
                    <a:pt x="540" y="872"/>
                    <a:pt x="574" y="862"/>
                    <a:pt x="602" y="840"/>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205;p38">
              <a:extLst>
                <a:ext uri="{FF2B5EF4-FFF2-40B4-BE49-F238E27FC236}">
                  <a16:creationId xmlns:a16="http://schemas.microsoft.com/office/drawing/2014/main" id="{623F1E9C-9952-B0C8-DBAD-1736B9586C29}"/>
                </a:ext>
              </a:extLst>
            </p:cNvPr>
            <p:cNvSpPr/>
            <p:nvPr/>
          </p:nvSpPr>
          <p:spPr>
            <a:xfrm>
              <a:off x="877311" y="2190715"/>
              <a:ext cx="23818" cy="28098"/>
            </a:xfrm>
            <a:custGeom>
              <a:avLst/>
              <a:gdLst/>
              <a:ahLst/>
              <a:cxnLst/>
              <a:rect l="l" t="t" r="r" b="b"/>
              <a:pathLst>
                <a:path w="729" h="860" extrusionOk="0">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206;p38">
              <a:extLst>
                <a:ext uri="{FF2B5EF4-FFF2-40B4-BE49-F238E27FC236}">
                  <a16:creationId xmlns:a16="http://schemas.microsoft.com/office/drawing/2014/main" id="{D85A2F6D-74BE-18C6-3E87-C2EBEF1F321D}"/>
                </a:ext>
              </a:extLst>
            </p:cNvPr>
            <p:cNvSpPr/>
            <p:nvPr/>
          </p:nvSpPr>
          <p:spPr>
            <a:xfrm>
              <a:off x="926973" y="2218356"/>
              <a:ext cx="21760" cy="28588"/>
            </a:xfrm>
            <a:custGeom>
              <a:avLst/>
              <a:gdLst/>
              <a:ahLst/>
              <a:cxnLst/>
              <a:rect l="l" t="t" r="r" b="b"/>
              <a:pathLst>
                <a:path w="666" h="875" extrusionOk="0">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207;p38">
              <a:extLst>
                <a:ext uri="{FF2B5EF4-FFF2-40B4-BE49-F238E27FC236}">
                  <a16:creationId xmlns:a16="http://schemas.microsoft.com/office/drawing/2014/main" id="{43381EEE-627D-2A71-D1A6-AFDF63EE64D6}"/>
                </a:ext>
              </a:extLst>
            </p:cNvPr>
            <p:cNvSpPr/>
            <p:nvPr/>
          </p:nvSpPr>
          <p:spPr>
            <a:xfrm>
              <a:off x="497559" y="2063227"/>
              <a:ext cx="488421" cy="387496"/>
            </a:xfrm>
            <a:custGeom>
              <a:avLst/>
              <a:gdLst/>
              <a:ahLst/>
              <a:cxnLst/>
              <a:rect l="l" t="t" r="r" b="b"/>
              <a:pathLst>
                <a:path w="14949" h="11860" extrusionOk="0">
                  <a:moveTo>
                    <a:pt x="242" y="0"/>
                  </a:moveTo>
                  <a:cubicBezTo>
                    <a:pt x="96" y="0"/>
                    <a:pt x="1" y="107"/>
                    <a:pt x="1" y="309"/>
                  </a:cubicBezTo>
                  <a:lnTo>
                    <a:pt x="1" y="2937"/>
                  </a:lnTo>
                  <a:cubicBezTo>
                    <a:pt x="1" y="3191"/>
                    <a:pt x="191" y="3539"/>
                    <a:pt x="444" y="3666"/>
                  </a:cubicBezTo>
                  <a:lnTo>
                    <a:pt x="14505" y="11805"/>
                  </a:lnTo>
                  <a:cubicBezTo>
                    <a:pt x="14579" y="11841"/>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208;p38">
              <a:extLst>
                <a:ext uri="{FF2B5EF4-FFF2-40B4-BE49-F238E27FC236}">
                  <a16:creationId xmlns:a16="http://schemas.microsoft.com/office/drawing/2014/main" id="{923049CB-7DEE-6B19-26B6-911F973FED65}"/>
                </a:ext>
              </a:extLst>
            </p:cNvPr>
            <p:cNvSpPr/>
            <p:nvPr/>
          </p:nvSpPr>
          <p:spPr>
            <a:xfrm>
              <a:off x="521377" y="2100212"/>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209;p38">
              <a:extLst>
                <a:ext uri="{FF2B5EF4-FFF2-40B4-BE49-F238E27FC236}">
                  <a16:creationId xmlns:a16="http://schemas.microsoft.com/office/drawing/2014/main" id="{E354FA23-3D77-1CEA-9487-63AF46502802}"/>
                </a:ext>
              </a:extLst>
            </p:cNvPr>
            <p:cNvSpPr/>
            <p:nvPr/>
          </p:nvSpPr>
          <p:spPr>
            <a:xfrm>
              <a:off x="521377" y="2126056"/>
              <a:ext cx="164539" cy="102494"/>
            </a:xfrm>
            <a:custGeom>
              <a:avLst/>
              <a:gdLst/>
              <a:ahLst/>
              <a:cxnLst/>
              <a:rect l="l" t="t" r="r" b="b"/>
              <a:pathLst>
                <a:path w="5036" h="3137"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210;p38">
              <a:extLst>
                <a:ext uri="{FF2B5EF4-FFF2-40B4-BE49-F238E27FC236}">
                  <a16:creationId xmlns:a16="http://schemas.microsoft.com/office/drawing/2014/main" id="{2C455D5E-E6B1-2D31-CD3E-7A9221C36E98}"/>
                </a:ext>
              </a:extLst>
            </p:cNvPr>
            <p:cNvSpPr/>
            <p:nvPr/>
          </p:nvSpPr>
          <p:spPr>
            <a:xfrm>
              <a:off x="521377" y="215297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211;p38">
              <a:extLst>
                <a:ext uri="{FF2B5EF4-FFF2-40B4-BE49-F238E27FC236}">
                  <a16:creationId xmlns:a16="http://schemas.microsoft.com/office/drawing/2014/main" id="{104F20B1-DAE8-D145-6BAB-C270D4DE5135}"/>
                </a:ext>
              </a:extLst>
            </p:cNvPr>
            <p:cNvSpPr/>
            <p:nvPr/>
          </p:nvSpPr>
          <p:spPr>
            <a:xfrm>
              <a:off x="830753" y="230114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6"/>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212;p38">
              <a:extLst>
                <a:ext uri="{FF2B5EF4-FFF2-40B4-BE49-F238E27FC236}">
                  <a16:creationId xmlns:a16="http://schemas.microsoft.com/office/drawing/2014/main" id="{0B26E2E8-DB8F-5EC3-96EF-E7EA627D6781}"/>
                </a:ext>
              </a:extLst>
            </p:cNvPr>
            <p:cNvSpPr/>
            <p:nvPr/>
          </p:nvSpPr>
          <p:spPr>
            <a:xfrm>
              <a:off x="878357" y="2329083"/>
              <a:ext cx="21760" cy="28588"/>
            </a:xfrm>
            <a:custGeom>
              <a:avLst/>
              <a:gdLst/>
              <a:ahLst/>
              <a:cxnLst/>
              <a:rect l="l" t="t" r="r" b="b"/>
              <a:pathLst>
                <a:path w="666" h="875" extrusionOk="0">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213;p38">
              <a:extLst>
                <a:ext uri="{FF2B5EF4-FFF2-40B4-BE49-F238E27FC236}">
                  <a16:creationId xmlns:a16="http://schemas.microsoft.com/office/drawing/2014/main" id="{01DE00E7-F6E7-FFBF-CD3D-F6BB72E665DA}"/>
                </a:ext>
              </a:extLst>
            </p:cNvPr>
            <p:cNvSpPr/>
            <p:nvPr/>
          </p:nvSpPr>
          <p:spPr>
            <a:xfrm>
              <a:off x="924915" y="2356789"/>
              <a:ext cx="24864" cy="28523"/>
            </a:xfrm>
            <a:custGeom>
              <a:avLst/>
              <a:gdLst/>
              <a:ahLst/>
              <a:cxnLst/>
              <a:rect l="l" t="t" r="r" b="b"/>
              <a:pathLst>
                <a:path w="761" h="873" extrusionOk="0">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214;p38">
              <a:extLst>
                <a:ext uri="{FF2B5EF4-FFF2-40B4-BE49-F238E27FC236}">
                  <a16:creationId xmlns:a16="http://schemas.microsoft.com/office/drawing/2014/main" id="{F61D4C7A-425A-D4A5-3446-DC1A6EA525F4}"/>
                </a:ext>
              </a:extLst>
            </p:cNvPr>
            <p:cNvSpPr/>
            <p:nvPr/>
          </p:nvSpPr>
          <p:spPr>
            <a:xfrm>
              <a:off x="497559" y="2201399"/>
              <a:ext cx="488421" cy="387790"/>
            </a:xfrm>
            <a:custGeom>
              <a:avLst/>
              <a:gdLst/>
              <a:ahLst/>
              <a:cxnLst/>
              <a:rect l="l" t="t" r="r" b="b"/>
              <a:pathLst>
                <a:path w="14949" h="11869" extrusionOk="0">
                  <a:moveTo>
                    <a:pt x="235" y="0"/>
                  </a:moveTo>
                  <a:cubicBezTo>
                    <a:pt x="93" y="0"/>
                    <a:pt x="1" y="115"/>
                    <a:pt x="1" y="292"/>
                  </a:cubicBezTo>
                  <a:lnTo>
                    <a:pt x="1" y="2920"/>
                  </a:lnTo>
                  <a:cubicBezTo>
                    <a:pt x="1" y="3205"/>
                    <a:pt x="191" y="3554"/>
                    <a:pt x="444" y="3680"/>
                  </a:cubicBezTo>
                  <a:lnTo>
                    <a:pt x="14505" y="11819"/>
                  </a:lnTo>
                  <a:cubicBezTo>
                    <a:pt x="14573" y="11853"/>
                    <a:pt x="14637" y="11869"/>
                    <a:pt x="14693" y="11869"/>
                  </a:cubicBezTo>
                  <a:cubicBezTo>
                    <a:pt x="14847" y="11869"/>
                    <a:pt x="14949" y="11751"/>
                    <a:pt x="14949" y="11566"/>
                  </a:cubicBezTo>
                  <a:lnTo>
                    <a:pt x="14949" y="8937"/>
                  </a:lnTo>
                  <a:cubicBezTo>
                    <a:pt x="14949" y="8652"/>
                    <a:pt x="14759" y="8336"/>
                    <a:pt x="14505" y="8177"/>
                  </a:cubicBezTo>
                  <a:lnTo>
                    <a:pt x="444" y="70"/>
                  </a:lnTo>
                  <a:cubicBezTo>
                    <a:pt x="367" y="22"/>
                    <a:pt x="296" y="0"/>
                    <a:pt x="23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215;p38">
              <a:extLst>
                <a:ext uri="{FF2B5EF4-FFF2-40B4-BE49-F238E27FC236}">
                  <a16:creationId xmlns:a16="http://schemas.microsoft.com/office/drawing/2014/main" id="{38754945-899F-D177-1828-E7BC767DC1F6}"/>
                </a:ext>
              </a:extLst>
            </p:cNvPr>
            <p:cNvSpPr/>
            <p:nvPr/>
          </p:nvSpPr>
          <p:spPr>
            <a:xfrm>
              <a:off x="521377" y="2237828"/>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216;p38">
              <a:extLst>
                <a:ext uri="{FF2B5EF4-FFF2-40B4-BE49-F238E27FC236}">
                  <a16:creationId xmlns:a16="http://schemas.microsoft.com/office/drawing/2014/main" id="{601EB1E7-5252-48B3-77EE-CF6642FE612D}"/>
                </a:ext>
              </a:extLst>
            </p:cNvPr>
            <p:cNvSpPr/>
            <p:nvPr/>
          </p:nvSpPr>
          <p:spPr>
            <a:xfrm>
              <a:off x="521377" y="2264718"/>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217;p38">
              <a:extLst>
                <a:ext uri="{FF2B5EF4-FFF2-40B4-BE49-F238E27FC236}">
                  <a16:creationId xmlns:a16="http://schemas.microsoft.com/office/drawing/2014/main" id="{AEB8C73E-EC36-7ADD-6DCF-222C0912A508}"/>
                </a:ext>
              </a:extLst>
            </p:cNvPr>
            <p:cNvSpPr/>
            <p:nvPr/>
          </p:nvSpPr>
          <p:spPr>
            <a:xfrm>
              <a:off x="521377" y="2290594"/>
              <a:ext cx="164539" cy="102461"/>
            </a:xfrm>
            <a:custGeom>
              <a:avLst/>
              <a:gdLst/>
              <a:ahLst/>
              <a:cxnLst/>
              <a:rect l="l" t="t" r="r" b="b"/>
              <a:pathLst>
                <a:path w="5036" h="3136" extrusionOk="0">
                  <a:moveTo>
                    <a:pt x="0" y="0"/>
                  </a:moveTo>
                  <a:lnTo>
                    <a:pt x="0" y="254"/>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218;p38">
              <a:extLst>
                <a:ext uri="{FF2B5EF4-FFF2-40B4-BE49-F238E27FC236}">
                  <a16:creationId xmlns:a16="http://schemas.microsoft.com/office/drawing/2014/main" id="{BF70D78A-C72C-00D5-7650-3A93BE5737FB}"/>
                </a:ext>
              </a:extLst>
            </p:cNvPr>
            <p:cNvSpPr/>
            <p:nvPr/>
          </p:nvSpPr>
          <p:spPr>
            <a:xfrm>
              <a:off x="830753" y="2439810"/>
              <a:ext cx="21760" cy="28098"/>
            </a:xfrm>
            <a:custGeom>
              <a:avLst/>
              <a:gdLst/>
              <a:ahLst/>
              <a:cxnLst/>
              <a:rect l="l" t="t" r="r" b="b"/>
              <a:pathLst>
                <a:path w="666" h="860" extrusionOk="0">
                  <a:moveTo>
                    <a:pt x="162" y="0"/>
                  </a:moveTo>
                  <a:cubicBezTo>
                    <a:pt x="61" y="0"/>
                    <a:pt x="0" y="93"/>
                    <a:pt x="0" y="247"/>
                  </a:cubicBezTo>
                  <a:cubicBezTo>
                    <a:pt x="0" y="437"/>
                    <a:pt x="127" y="722"/>
                    <a:pt x="317" y="817"/>
                  </a:cubicBezTo>
                  <a:cubicBezTo>
                    <a:pt x="374" y="845"/>
                    <a:pt x="428" y="860"/>
                    <a:pt x="476" y="860"/>
                  </a:cubicBezTo>
                  <a:cubicBezTo>
                    <a:pt x="588" y="860"/>
                    <a:pt x="665" y="782"/>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219;p38">
              <a:extLst>
                <a:ext uri="{FF2B5EF4-FFF2-40B4-BE49-F238E27FC236}">
                  <a16:creationId xmlns:a16="http://schemas.microsoft.com/office/drawing/2014/main" id="{CDAE5F68-DA2E-7BE2-7C4D-408254BFEF86}"/>
                </a:ext>
              </a:extLst>
            </p:cNvPr>
            <p:cNvSpPr/>
            <p:nvPr/>
          </p:nvSpPr>
          <p:spPr>
            <a:xfrm>
              <a:off x="877311" y="2467516"/>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2" y="754"/>
                    <a:pt x="401" y="872"/>
                    <a:pt x="528" y="872"/>
                  </a:cubicBezTo>
                  <a:cubicBezTo>
                    <a:pt x="555" y="872"/>
                    <a:pt x="580" y="867"/>
                    <a:pt x="602" y="856"/>
                  </a:cubicBezTo>
                  <a:cubicBezTo>
                    <a:pt x="729" y="761"/>
                    <a:pt x="729" y="507"/>
                    <a:pt x="602" y="286"/>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220;p38">
              <a:extLst>
                <a:ext uri="{FF2B5EF4-FFF2-40B4-BE49-F238E27FC236}">
                  <a16:creationId xmlns:a16="http://schemas.microsoft.com/office/drawing/2014/main" id="{254D2466-2675-E11B-DAC9-2BE53282DBE1}"/>
                </a:ext>
              </a:extLst>
            </p:cNvPr>
            <p:cNvSpPr/>
            <p:nvPr/>
          </p:nvSpPr>
          <p:spPr>
            <a:xfrm>
              <a:off x="924915" y="2494928"/>
              <a:ext cx="24864" cy="28490"/>
            </a:xfrm>
            <a:custGeom>
              <a:avLst/>
              <a:gdLst/>
              <a:ahLst/>
              <a:cxnLst/>
              <a:rect l="l" t="t" r="r" b="b"/>
              <a:pathLst>
                <a:path w="761" h="872" extrusionOk="0">
                  <a:moveTo>
                    <a:pt x="230" y="0"/>
                  </a:moveTo>
                  <a:cubicBezTo>
                    <a:pt x="205" y="0"/>
                    <a:pt x="181" y="6"/>
                    <a:pt x="159" y="17"/>
                  </a:cubicBezTo>
                  <a:cubicBezTo>
                    <a:pt x="0" y="112"/>
                    <a:pt x="0" y="333"/>
                    <a:pt x="159" y="587"/>
                  </a:cubicBezTo>
                  <a:cubicBezTo>
                    <a:pt x="256" y="757"/>
                    <a:pt x="391" y="872"/>
                    <a:pt x="521" y="872"/>
                  </a:cubicBezTo>
                  <a:cubicBezTo>
                    <a:pt x="559" y="872"/>
                    <a:pt x="597" y="862"/>
                    <a:pt x="634" y="840"/>
                  </a:cubicBezTo>
                  <a:cubicBezTo>
                    <a:pt x="760" y="777"/>
                    <a:pt x="760" y="523"/>
                    <a:pt x="634" y="302"/>
                  </a:cubicBezTo>
                  <a:cubicBezTo>
                    <a:pt x="503" y="119"/>
                    <a:pt x="350"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221;p38">
              <a:extLst>
                <a:ext uri="{FF2B5EF4-FFF2-40B4-BE49-F238E27FC236}">
                  <a16:creationId xmlns:a16="http://schemas.microsoft.com/office/drawing/2014/main" id="{5448C043-2547-F154-13A1-6E40BBBBC949}"/>
                </a:ext>
              </a:extLst>
            </p:cNvPr>
            <p:cNvSpPr/>
            <p:nvPr/>
          </p:nvSpPr>
          <p:spPr>
            <a:xfrm>
              <a:off x="497559" y="2339669"/>
              <a:ext cx="488421" cy="387790"/>
            </a:xfrm>
            <a:custGeom>
              <a:avLst/>
              <a:gdLst/>
              <a:ahLst/>
              <a:cxnLst/>
              <a:rect l="l" t="t" r="r" b="b"/>
              <a:pathLst>
                <a:path w="14949" h="11869" extrusionOk="0">
                  <a:moveTo>
                    <a:pt x="257" y="0"/>
                  </a:moveTo>
                  <a:cubicBezTo>
                    <a:pt x="103" y="0"/>
                    <a:pt x="1" y="118"/>
                    <a:pt x="1" y="303"/>
                  </a:cubicBezTo>
                  <a:lnTo>
                    <a:pt x="1" y="2932"/>
                  </a:lnTo>
                  <a:cubicBezTo>
                    <a:pt x="1" y="3217"/>
                    <a:pt x="191" y="3534"/>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6"/>
                    <a:pt x="14505" y="8189"/>
                  </a:cubicBezTo>
                  <a:lnTo>
                    <a:pt x="444" y="50"/>
                  </a:lnTo>
                  <a:cubicBezTo>
                    <a:pt x="376" y="16"/>
                    <a:pt x="313" y="0"/>
                    <a:pt x="25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222;p38">
              <a:extLst>
                <a:ext uri="{FF2B5EF4-FFF2-40B4-BE49-F238E27FC236}">
                  <a16:creationId xmlns:a16="http://schemas.microsoft.com/office/drawing/2014/main" id="{DDE5D9EA-CF95-3B85-DE8C-364249B0A724}"/>
                </a:ext>
              </a:extLst>
            </p:cNvPr>
            <p:cNvSpPr/>
            <p:nvPr/>
          </p:nvSpPr>
          <p:spPr>
            <a:xfrm>
              <a:off x="521377" y="2376458"/>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223;p38">
              <a:extLst>
                <a:ext uri="{FF2B5EF4-FFF2-40B4-BE49-F238E27FC236}">
                  <a16:creationId xmlns:a16="http://schemas.microsoft.com/office/drawing/2014/main" id="{139DB61E-F7E7-3DB4-3959-9F3FD10E4380}"/>
                </a:ext>
              </a:extLst>
            </p:cNvPr>
            <p:cNvSpPr/>
            <p:nvPr/>
          </p:nvSpPr>
          <p:spPr>
            <a:xfrm>
              <a:off x="521377" y="2403380"/>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224;p38">
              <a:extLst>
                <a:ext uri="{FF2B5EF4-FFF2-40B4-BE49-F238E27FC236}">
                  <a16:creationId xmlns:a16="http://schemas.microsoft.com/office/drawing/2014/main" id="{DCE11872-9EFD-68A8-6EC8-51744B15FE65}"/>
                </a:ext>
              </a:extLst>
            </p:cNvPr>
            <p:cNvSpPr/>
            <p:nvPr/>
          </p:nvSpPr>
          <p:spPr>
            <a:xfrm>
              <a:off x="521377" y="2429224"/>
              <a:ext cx="164539" cy="102494"/>
            </a:xfrm>
            <a:custGeom>
              <a:avLst/>
              <a:gdLst/>
              <a:ahLst/>
              <a:cxnLst/>
              <a:rect l="l" t="t" r="r" b="b"/>
              <a:pathLst>
                <a:path w="5036" h="3137"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225;p38">
              <a:extLst>
                <a:ext uri="{FF2B5EF4-FFF2-40B4-BE49-F238E27FC236}">
                  <a16:creationId xmlns:a16="http://schemas.microsoft.com/office/drawing/2014/main" id="{714FCCC7-5506-D56E-7CED-517A199E77FF}"/>
                </a:ext>
              </a:extLst>
            </p:cNvPr>
            <p:cNvSpPr/>
            <p:nvPr/>
          </p:nvSpPr>
          <p:spPr>
            <a:xfrm>
              <a:off x="830753" y="2578047"/>
              <a:ext cx="21760" cy="28327"/>
            </a:xfrm>
            <a:custGeom>
              <a:avLst/>
              <a:gdLst/>
              <a:ahLst/>
              <a:cxnLst/>
              <a:rect l="l" t="t" r="r" b="b"/>
              <a:pathLst>
                <a:path w="666" h="867" extrusionOk="0">
                  <a:moveTo>
                    <a:pt x="179" y="1"/>
                  </a:moveTo>
                  <a:cubicBezTo>
                    <a:pt x="68" y="1"/>
                    <a:pt x="0" y="89"/>
                    <a:pt x="0" y="228"/>
                  </a:cubicBezTo>
                  <a:cubicBezTo>
                    <a:pt x="0" y="449"/>
                    <a:pt x="127" y="703"/>
                    <a:pt x="317" y="830"/>
                  </a:cubicBezTo>
                  <a:cubicBezTo>
                    <a:pt x="368" y="855"/>
                    <a:pt x="417" y="867"/>
                    <a:pt x="460" y="867"/>
                  </a:cubicBezTo>
                  <a:cubicBezTo>
                    <a:pt x="581" y="867"/>
                    <a:pt x="665" y="779"/>
                    <a:pt x="665" y="639"/>
                  </a:cubicBezTo>
                  <a:cubicBezTo>
                    <a:pt x="665" y="418"/>
                    <a:pt x="507" y="164"/>
                    <a:pt x="317" y="38"/>
                  </a:cubicBezTo>
                  <a:cubicBezTo>
                    <a:pt x="266" y="12"/>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226;p38">
              <a:extLst>
                <a:ext uri="{FF2B5EF4-FFF2-40B4-BE49-F238E27FC236}">
                  <a16:creationId xmlns:a16="http://schemas.microsoft.com/office/drawing/2014/main" id="{7DEA2A8F-3302-3386-FF4A-6791486603B4}"/>
                </a:ext>
              </a:extLst>
            </p:cNvPr>
            <p:cNvSpPr/>
            <p:nvPr/>
          </p:nvSpPr>
          <p:spPr>
            <a:xfrm>
              <a:off x="877311" y="260562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227;p38">
              <a:extLst>
                <a:ext uri="{FF2B5EF4-FFF2-40B4-BE49-F238E27FC236}">
                  <a16:creationId xmlns:a16="http://schemas.microsoft.com/office/drawing/2014/main" id="{61696B9B-79B8-37FD-A68B-1BDAE71BC4E6}"/>
                </a:ext>
              </a:extLst>
            </p:cNvPr>
            <p:cNvSpPr/>
            <p:nvPr/>
          </p:nvSpPr>
          <p:spPr>
            <a:xfrm>
              <a:off x="926973" y="2633754"/>
              <a:ext cx="21760" cy="28098"/>
            </a:xfrm>
            <a:custGeom>
              <a:avLst/>
              <a:gdLst/>
              <a:ahLst/>
              <a:cxnLst/>
              <a:rect l="l" t="t" r="r" b="b"/>
              <a:pathLst>
                <a:path w="666" h="860" extrusionOk="0">
                  <a:moveTo>
                    <a:pt x="165" y="0"/>
                  </a:moveTo>
                  <a:cubicBezTo>
                    <a:pt x="63" y="0"/>
                    <a:pt x="1" y="78"/>
                    <a:pt x="1" y="233"/>
                  </a:cubicBezTo>
                  <a:cubicBezTo>
                    <a:pt x="1" y="455"/>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228;p38">
              <a:extLst>
                <a:ext uri="{FF2B5EF4-FFF2-40B4-BE49-F238E27FC236}">
                  <a16:creationId xmlns:a16="http://schemas.microsoft.com/office/drawing/2014/main" id="{0E24F0B1-55E3-2198-5CC0-BD858C81A904}"/>
                </a:ext>
              </a:extLst>
            </p:cNvPr>
            <p:cNvSpPr/>
            <p:nvPr/>
          </p:nvSpPr>
          <p:spPr>
            <a:xfrm>
              <a:off x="497559" y="2478135"/>
              <a:ext cx="488421" cy="387496"/>
            </a:xfrm>
            <a:custGeom>
              <a:avLst/>
              <a:gdLst/>
              <a:ahLst/>
              <a:cxnLst/>
              <a:rect l="l" t="t" r="r" b="b"/>
              <a:pathLst>
                <a:path w="14949" h="11860" extrusionOk="0">
                  <a:moveTo>
                    <a:pt x="242" y="1"/>
                  </a:moveTo>
                  <a:cubicBezTo>
                    <a:pt x="96" y="1"/>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70"/>
                    <a:pt x="14759" y="8321"/>
                    <a:pt x="14505" y="8194"/>
                  </a:cubicBezTo>
                  <a:lnTo>
                    <a:pt x="444" y="56"/>
                  </a:lnTo>
                  <a:cubicBezTo>
                    <a:pt x="370" y="19"/>
                    <a:pt x="302" y="1"/>
                    <a:pt x="24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229;p38">
              <a:extLst>
                <a:ext uri="{FF2B5EF4-FFF2-40B4-BE49-F238E27FC236}">
                  <a16:creationId xmlns:a16="http://schemas.microsoft.com/office/drawing/2014/main" id="{D5434FF4-73B5-F0E7-CDB9-0E947E0BB7BB}"/>
                </a:ext>
              </a:extLst>
            </p:cNvPr>
            <p:cNvSpPr/>
            <p:nvPr/>
          </p:nvSpPr>
          <p:spPr>
            <a:xfrm>
              <a:off x="521377" y="2515120"/>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230;p38">
              <a:extLst>
                <a:ext uri="{FF2B5EF4-FFF2-40B4-BE49-F238E27FC236}">
                  <a16:creationId xmlns:a16="http://schemas.microsoft.com/office/drawing/2014/main" id="{A8E026B7-27EB-3B66-A0C2-8430DCBD14D4}"/>
                </a:ext>
              </a:extLst>
            </p:cNvPr>
            <p:cNvSpPr/>
            <p:nvPr/>
          </p:nvSpPr>
          <p:spPr>
            <a:xfrm>
              <a:off x="521377" y="2540997"/>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231;p38">
              <a:extLst>
                <a:ext uri="{FF2B5EF4-FFF2-40B4-BE49-F238E27FC236}">
                  <a16:creationId xmlns:a16="http://schemas.microsoft.com/office/drawing/2014/main" id="{4FEC18F3-B835-FADC-3894-AE7C10664C29}"/>
                </a:ext>
              </a:extLst>
            </p:cNvPr>
            <p:cNvSpPr/>
            <p:nvPr/>
          </p:nvSpPr>
          <p:spPr>
            <a:xfrm>
              <a:off x="521377" y="2567886"/>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232;p38">
              <a:extLst>
                <a:ext uri="{FF2B5EF4-FFF2-40B4-BE49-F238E27FC236}">
                  <a16:creationId xmlns:a16="http://schemas.microsoft.com/office/drawing/2014/main" id="{E188CC32-A324-23A6-2D67-573067DE563F}"/>
                </a:ext>
              </a:extLst>
            </p:cNvPr>
            <p:cNvSpPr/>
            <p:nvPr/>
          </p:nvSpPr>
          <p:spPr>
            <a:xfrm>
              <a:off x="830753" y="2716513"/>
              <a:ext cx="21760" cy="28490"/>
            </a:xfrm>
            <a:custGeom>
              <a:avLst/>
              <a:gdLst/>
              <a:ahLst/>
              <a:cxnLst/>
              <a:rect l="l" t="t" r="r" b="b"/>
              <a:pathLst>
                <a:path w="666" h="872" extrusionOk="0">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233;p38">
              <a:extLst>
                <a:ext uri="{FF2B5EF4-FFF2-40B4-BE49-F238E27FC236}">
                  <a16:creationId xmlns:a16="http://schemas.microsoft.com/office/drawing/2014/main" id="{F68602B5-195A-5332-E93F-A5367C29A424}"/>
                </a:ext>
              </a:extLst>
            </p:cNvPr>
            <p:cNvSpPr/>
            <p:nvPr/>
          </p:nvSpPr>
          <p:spPr>
            <a:xfrm>
              <a:off x="878357" y="2744448"/>
              <a:ext cx="21760" cy="28131"/>
            </a:xfrm>
            <a:custGeom>
              <a:avLst/>
              <a:gdLst/>
              <a:ahLst/>
              <a:cxnLst/>
              <a:rect l="l" t="t" r="r" b="b"/>
              <a:pathLst>
                <a:path w="666" h="861" extrusionOk="0">
                  <a:moveTo>
                    <a:pt x="189" y="1"/>
                  </a:moveTo>
                  <a:cubicBezTo>
                    <a:pt x="78" y="1"/>
                    <a:pt x="0" y="78"/>
                    <a:pt x="0" y="233"/>
                  </a:cubicBezTo>
                  <a:cubicBezTo>
                    <a:pt x="0" y="455"/>
                    <a:pt x="158" y="709"/>
                    <a:pt x="348" y="804"/>
                  </a:cubicBezTo>
                  <a:cubicBezTo>
                    <a:pt x="407" y="842"/>
                    <a:pt x="459" y="860"/>
                    <a:pt x="503" y="860"/>
                  </a:cubicBezTo>
                  <a:cubicBezTo>
                    <a:pt x="604" y="860"/>
                    <a:pt x="665" y="767"/>
                    <a:pt x="665" y="614"/>
                  </a:cubicBezTo>
                  <a:cubicBezTo>
                    <a:pt x="665" y="392"/>
                    <a:pt x="538" y="138"/>
                    <a:pt x="348" y="43"/>
                  </a:cubicBezTo>
                  <a:cubicBezTo>
                    <a:pt x="291" y="15"/>
                    <a:pt x="237" y="1"/>
                    <a:pt x="18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234;p38">
              <a:extLst>
                <a:ext uri="{FF2B5EF4-FFF2-40B4-BE49-F238E27FC236}">
                  <a16:creationId xmlns:a16="http://schemas.microsoft.com/office/drawing/2014/main" id="{22B5F47A-B8B5-456C-9CC3-55DF700F858A}"/>
                </a:ext>
              </a:extLst>
            </p:cNvPr>
            <p:cNvSpPr/>
            <p:nvPr/>
          </p:nvSpPr>
          <p:spPr>
            <a:xfrm>
              <a:off x="924915" y="2771730"/>
              <a:ext cx="24864" cy="28490"/>
            </a:xfrm>
            <a:custGeom>
              <a:avLst/>
              <a:gdLst/>
              <a:ahLst/>
              <a:cxnLst/>
              <a:rect l="l" t="t" r="r" b="b"/>
              <a:pathLst>
                <a:path w="761" h="872" extrusionOk="0">
                  <a:moveTo>
                    <a:pt x="253" y="0"/>
                  </a:moveTo>
                  <a:cubicBezTo>
                    <a:pt x="219" y="0"/>
                    <a:pt x="187" y="10"/>
                    <a:pt x="159" y="32"/>
                  </a:cubicBezTo>
                  <a:cubicBezTo>
                    <a:pt x="0" y="95"/>
                    <a:pt x="0" y="349"/>
                    <a:pt x="159" y="570"/>
                  </a:cubicBezTo>
                  <a:cubicBezTo>
                    <a:pt x="263" y="753"/>
                    <a:pt x="411" y="872"/>
                    <a:pt x="548" y="872"/>
                  </a:cubicBezTo>
                  <a:cubicBezTo>
                    <a:pt x="577" y="872"/>
                    <a:pt x="606" y="866"/>
                    <a:pt x="634" y="855"/>
                  </a:cubicBezTo>
                  <a:cubicBezTo>
                    <a:pt x="760" y="760"/>
                    <a:pt x="760" y="539"/>
                    <a:pt x="634" y="317"/>
                  </a:cubicBezTo>
                  <a:cubicBezTo>
                    <a:pt x="511" y="121"/>
                    <a:pt x="369" y="0"/>
                    <a:pt x="25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235;p38">
              <a:extLst>
                <a:ext uri="{FF2B5EF4-FFF2-40B4-BE49-F238E27FC236}">
                  <a16:creationId xmlns:a16="http://schemas.microsoft.com/office/drawing/2014/main" id="{80C3A63E-2CFE-0526-DF06-FB425DF78E44}"/>
                </a:ext>
              </a:extLst>
            </p:cNvPr>
            <p:cNvSpPr/>
            <p:nvPr/>
          </p:nvSpPr>
          <p:spPr>
            <a:xfrm>
              <a:off x="497559" y="2616339"/>
              <a:ext cx="488421" cy="387953"/>
            </a:xfrm>
            <a:custGeom>
              <a:avLst/>
              <a:gdLst/>
              <a:ahLst/>
              <a:cxnLst/>
              <a:rect l="l" t="t" r="r" b="b"/>
              <a:pathLst>
                <a:path w="14949" h="11874" extrusionOk="0">
                  <a:moveTo>
                    <a:pt x="238" y="0"/>
                  </a:moveTo>
                  <a:cubicBezTo>
                    <a:pt x="95" y="0"/>
                    <a:pt x="1" y="122"/>
                    <a:pt x="1" y="323"/>
                  </a:cubicBezTo>
                  <a:lnTo>
                    <a:pt x="1" y="2951"/>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236;p38">
              <a:extLst>
                <a:ext uri="{FF2B5EF4-FFF2-40B4-BE49-F238E27FC236}">
                  <a16:creationId xmlns:a16="http://schemas.microsoft.com/office/drawing/2014/main" id="{9DEE6F7D-174B-6792-5374-CF11135B76A6}"/>
                </a:ext>
              </a:extLst>
            </p:cNvPr>
            <p:cNvSpPr/>
            <p:nvPr/>
          </p:nvSpPr>
          <p:spPr>
            <a:xfrm>
              <a:off x="521377" y="2653749"/>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237;p38">
              <a:extLst>
                <a:ext uri="{FF2B5EF4-FFF2-40B4-BE49-F238E27FC236}">
                  <a16:creationId xmlns:a16="http://schemas.microsoft.com/office/drawing/2014/main" id="{24F4416D-404C-7576-4980-48AE728B52C1}"/>
                </a:ext>
              </a:extLst>
            </p:cNvPr>
            <p:cNvSpPr/>
            <p:nvPr/>
          </p:nvSpPr>
          <p:spPr>
            <a:xfrm>
              <a:off x="521377" y="2679626"/>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238;p38">
              <a:extLst>
                <a:ext uri="{FF2B5EF4-FFF2-40B4-BE49-F238E27FC236}">
                  <a16:creationId xmlns:a16="http://schemas.microsoft.com/office/drawing/2014/main" id="{1CE46F6D-6A09-C5FB-0B28-9E893F712AB3}"/>
                </a:ext>
              </a:extLst>
            </p:cNvPr>
            <p:cNvSpPr/>
            <p:nvPr/>
          </p:nvSpPr>
          <p:spPr>
            <a:xfrm>
              <a:off x="521377" y="270654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239;p38">
              <a:extLst>
                <a:ext uri="{FF2B5EF4-FFF2-40B4-BE49-F238E27FC236}">
                  <a16:creationId xmlns:a16="http://schemas.microsoft.com/office/drawing/2014/main" id="{C87B47A3-A7D6-A938-EFF2-5094EA035720}"/>
                </a:ext>
              </a:extLst>
            </p:cNvPr>
            <p:cNvSpPr/>
            <p:nvPr/>
          </p:nvSpPr>
          <p:spPr>
            <a:xfrm>
              <a:off x="830753" y="285471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240;p38">
              <a:extLst>
                <a:ext uri="{FF2B5EF4-FFF2-40B4-BE49-F238E27FC236}">
                  <a16:creationId xmlns:a16="http://schemas.microsoft.com/office/drawing/2014/main" id="{C9846404-5629-331A-1D45-25C1EBBC964B}"/>
                </a:ext>
              </a:extLst>
            </p:cNvPr>
            <p:cNvSpPr/>
            <p:nvPr/>
          </p:nvSpPr>
          <p:spPr>
            <a:xfrm>
              <a:off x="878357" y="288265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241;p38">
              <a:extLst>
                <a:ext uri="{FF2B5EF4-FFF2-40B4-BE49-F238E27FC236}">
                  <a16:creationId xmlns:a16="http://schemas.microsoft.com/office/drawing/2014/main" id="{8ED95312-A1E3-2D94-BDEA-2C7FCCBD998F}"/>
                </a:ext>
              </a:extLst>
            </p:cNvPr>
            <p:cNvSpPr/>
            <p:nvPr/>
          </p:nvSpPr>
          <p:spPr>
            <a:xfrm>
              <a:off x="924915" y="2910359"/>
              <a:ext cx="24864" cy="28523"/>
            </a:xfrm>
            <a:custGeom>
              <a:avLst/>
              <a:gdLst/>
              <a:ahLst/>
              <a:cxnLst/>
              <a:rect l="l" t="t" r="r" b="b"/>
              <a:pathLst>
                <a:path w="761" h="873" extrusionOk="0">
                  <a:moveTo>
                    <a:pt x="255" y="1"/>
                  </a:moveTo>
                  <a:cubicBezTo>
                    <a:pt x="220" y="1"/>
                    <a:pt x="188" y="11"/>
                    <a:pt x="159" y="32"/>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242;p38">
              <a:extLst>
                <a:ext uri="{FF2B5EF4-FFF2-40B4-BE49-F238E27FC236}">
                  <a16:creationId xmlns:a16="http://schemas.microsoft.com/office/drawing/2014/main" id="{EC6B39C9-60E0-A0C8-2807-5FCD9CFB445F}"/>
                </a:ext>
              </a:extLst>
            </p:cNvPr>
            <p:cNvSpPr/>
            <p:nvPr/>
          </p:nvSpPr>
          <p:spPr>
            <a:xfrm>
              <a:off x="497559" y="2754936"/>
              <a:ext cx="488421" cy="387823"/>
            </a:xfrm>
            <a:custGeom>
              <a:avLst/>
              <a:gdLst/>
              <a:ahLst/>
              <a:cxnLst/>
              <a:rect l="l" t="t" r="r" b="b"/>
              <a:pathLst>
                <a:path w="14949" h="11870" extrusionOk="0">
                  <a:moveTo>
                    <a:pt x="235" y="1"/>
                  </a:moveTo>
                  <a:cubicBezTo>
                    <a:pt x="93" y="1"/>
                    <a:pt x="1" y="116"/>
                    <a:pt x="1" y="293"/>
                  </a:cubicBezTo>
                  <a:lnTo>
                    <a:pt x="1" y="2921"/>
                  </a:lnTo>
                  <a:cubicBezTo>
                    <a:pt x="1" y="3206"/>
                    <a:pt x="191" y="3554"/>
                    <a:pt x="444" y="3681"/>
                  </a:cubicBezTo>
                  <a:lnTo>
                    <a:pt x="14505" y="11820"/>
                  </a:lnTo>
                  <a:cubicBezTo>
                    <a:pt x="14573" y="11854"/>
                    <a:pt x="14637" y="11870"/>
                    <a:pt x="14693" y="11870"/>
                  </a:cubicBezTo>
                  <a:cubicBezTo>
                    <a:pt x="14847" y="11870"/>
                    <a:pt x="14949" y="11752"/>
                    <a:pt x="14949" y="11567"/>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243;p38">
              <a:extLst>
                <a:ext uri="{FF2B5EF4-FFF2-40B4-BE49-F238E27FC236}">
                  <a16:creationId xmlns:a16="http://schemas.microsoft.com/office/drawing/2014/main" id="{98581717-A209-0978-7C39-5AE968934093}"/>
                </a:ext>
              </a:extLst>
            </p:cNvPr>
            <p:cNvSpPr/>
            <p:nvPr/>
          </p:nvSpPr>
          <p:spPr>
            <a:xfrm>
              <a:off x="521377" y="2791366"/>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244;p38">
              <a:extLst>
                <a:ext uri="{FF2B5EF4-FFF2-40B4-BE49-F238E27FC236}">
                  <a16:creationId xmlns:a16="http://schemas.microsoft.com/office/drawing/2014/main" id="{97D120D2-59E8-B7D7-D212-56FD30CB734C}"/>
                </a:ext>
              </a:extLst>
            </p:cNvPr>
            <p:cNvSpPr/>
            <p:nvPr/>
          </p:nvSpPr>
          <p:spPr>
            <a:xfrm>
              <a:off x="521377" y="2818288"/>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245;p38">
              <a:extLst>
                <a:ext uri="{FF2B5EF4-FFF2-40B4-BE49-F238E27FC236}">
                  <a16:creationId xmlns:a16="http://schemas.microsoft.com/office/drawing/2014/main" id="{130FEDA7-89D3-E06C-CF59-0250883B1112}"/>
                </a:ext>
              </a:extLst>
            </p:cNvPr>
            <p:cNvSpPr/>
            <p:nvPr/>
          </p:nvSpPr>
          <p:spPr>
            <a:xfrm>
              <a:off x="521377" y="2844165"/>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246;p38">
              <a:extLst>
                <a:ext uri="{FF2B5EF4-FFF2-40B4-BE49-F238E27FC236}">
                  <a16:creationId xmlns:a16="http://schemas.microsoft.com/office/drawing/2014/main" id="{398EDA60-979E-71E1-06AB-D473909F06BA}"/>
                </a:ext>
              </a:extLst>
            </p:cNvPr>
            <p:cNvSpPr/>
            <p:nvPr/>
          </p:nvSpPr>
          <p:spPr>
            <a:xfrm>
              <a:off x="830753" y="2993347"/>
              <a:ext cx="21760" cy="28131"/>
            </a:xfrm>
            <a:custGeom>
              <a:avLst/>
              <a:gdLst/>
              <a:ahLst/>
              <a:cxnLst/>
              <a:rect l="l" t="t" r="r" b="b"/>
              <a:pathLst>
                <a:path w="666" h="861" extrusionOk="0">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247;p38">
              <a:extLst>
                <a:ext uri="{FF2B5EF4-FFF2-40B4-BE49-F238E27FC236}">
                  <a16:creationId xmlns:a16="http://schemas.microsoft.com/office/drawing/2014/main" id="{ACA61E7F-3571-8E2F-121F-DB3FE535F309}"/>
                </a:ext>
              </a:extLst>
            </p:cNvPr>
            <p:cNvSpPr/>
            <p:nvPr/>
          </p:nvSpPr>
          <p:spPr>
            <a:xfrm>
              <a:off x="877311" y="3020563"/>
              <a:ext cx="23818" cy="28490"/>
            </a:xfrm>
            <a:custGeom>
              <a:avLst/>
              <a:gdLst/>
              <a:ahLst/>
              <a:cxnLst/>
              <a:rect l="l" t="t" r="r" b="b"/>
              <a:pathLst>
                <a:path w="729" h="872" extrusionOk="0">
                  <a:moveTo>
                    <a:pt x="201" y="0"/>
                  </a:moveTo>
                  <a:cubicBezTo>
                    <a:pt x="174" y="0"/>
                    <a:pt x="149" y="5"/>
                    <a:pt x="127" y="16"/>
                  </a:cubicBezTo>
                  <a:cubicBezTo>
                    <a:pt x="0" y="111"/>
                    <a:pt x="0" y="365"/>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248;p38">
              <a:extLst>
                <a:ext uri="{FF2B5EF4-FFF2-40B4-BE49-F238E27FC236}">
                  <a16:creationId xmlns:a16="http://schemas.microsoft.com/office/drawing/2014/main" id="{4C1BDEA2-72A2-F86A-54F8-384BDC548015}"/>
                </a:ext>
              </a:extLst>
            </p:cNvPr>
            <p:cNvSpPr/>
            <p:nvPr/>
          </p:nvSpPr>
          <p:spPr>
            <a:xfrm>
              <a:off x="924915" y="3048498"/>
              <a:ext cx="24864" cy="28490"/>
            </a:xfrm>
            <a:custGeom>
              <a:avLst/>
              <a:gdLst/>
              <a:ahLst/>
              <a:cxnLst/>
              <a:rect l="l" t="t" r="r" b="b"/>
              <a:pathLst>
                <a:path w="761" h="872" extrusionOk="0">
                  <a:moveTo>
                    <a:pt x="230" y="0"/>
                  </a:moveTo>
                  <a:cubicBezTo>
                    <a:pt x="205" y="0"/>
                    <a:pt x="181" y="5"/>
                    <a:pt x="159" y="16"/>
                  </a:cubicBezTo>
                  <a:cubicBezTo>
                    <a:pt x="0" y="111"/>
                    <a:pt x="0" y="333"/>
                    <a:pt x="159" y="586"/>
                  </a:cubicBezTo>
                  <a:cubicBezTo>
                    <a:pt x="256" y="757"/>
                    <a:pt x="391" y="872"/>
                    <a:pt x="521" y="872"/>
                  </a:cubicBezTo>
                  <a:cubicBezTo>
                    <a:pt x="559" y="872"/>
                    <a:pt x="597" y="862"/>
                    <a:pt x="634" y="840"/>
                  </a:cubicBezTo>
                  <a:cubicBezTo>
                    <a:pt x="760" y="777"/>
                    <a:pt x="760" y="523"/>
                    <a:pt x="634" y="301"/>
                  </a:cubicBezTo>
                  <a:cubicBezTo>
                    <a:pt x="503" y="118"/>
                    <a:pt x="350"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249;p38">
              <a:extLst>
                <a:ext uri="{FF2B5EF4-FFF2-40B4-BE49-F238E27FC236}">
                  <a16:creationId xmlns:a16="http://schemas.microsoft.com/office/drawing/2014/main" id="{2689840C-CAD2-305C-B638-C7168DE3E5B2}"/>
                </a:ext>
              </a:extLst>
            </p:cNvPr>
            <p:cNvSpPr/>
            <p:nvPr/>
          </p:nvSpPr>
          <p:spPr>
            <a:xfrm>
              <a:off x="497559" y="2893239"/>
              <a:ext cx="488421" cy="387757"/>
            </a:xfrm>
            <a:custGeom>
              <a:avLst/>
              <a:gdLst/>
              <a:ahLst/>
              <a:cxnLst/>
              <a:rect l="l" t="t" r="r" b="b"/>
              <a:pathLst>
                <a:path w="14949" h="11868" extrusionOk="0">
                  <a:moveTo>
                    <a:pt x="257" y="0"/>
                  </a:moveTo>
                  <a:cubicBezTo>
                    <a:pt x="103" y="0"/>
                    <a:pt x="1" y="118"/>
                    <a:pt x="1" y="303"/>
                  </a:cubicBezTo>
                  <a:lnTo>
                    <a:pt x="1" y="2932"/>
                  </a:lnTo>
                  <a:cubicBezTo>
                    <a:pt x="1" y="3217"/>
                    <a:pt x="191" y="3533"/>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5"/>
                    <a:pt x="14505" y="8189"/>
                  </a:cubicBezTo>
                  <a:lnTo>
                    <a:pt x="444" y="50"/>
                  </a:lnTo>
                  <a:cubicBezTo>
                    <a:pt x="376" y="16"/>
                    <a:pt x="313" y="0"/>
                    <a:pt x="25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250;p38">
              <a:extLst>
                <a:ext uri="{FF2B5EF4-FFF2-40B4-BE49-F238E27FC236}">
                  <a16:creationId xmlns:a16="http://schemas.microsoft.com/office/drawing/2014/main" id="{5945BE2E-674D-6CCF-0288-2482F2FE32F9}"/>
                </a:ext>
              </a:extLst>
            </p:cNvPr>
            <p:cNvSpPr/>
            <p:nvPr/>
          </p:nvSpPr>
          <p:spPr>
            <a:xfrm>
              <a:off x="521377" y="2930028"/>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251;p38">
              <a:extLst>
                <a:ext uri="{FF2B5EF4-FFF2-40B4-BE49-F238E27FC236}">
                  <a16:creationId xmlns:a16="http://schemas.microsoft.com/office/drawing/2014/main" id="{2A63C950-2792-2680-8E7A-AE1AFF640868}"/>
                </a:ext>
              </a:extLst>
            </p:cNvPr>
            <p:cNvSpPr/>
            <p:nvPr/>
          </p:nvSpPr>
          <p:spPr>
            <a:xfrm>
              <a:off x="521377" y="2956917"/>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252;p38">
              <a:extLst>
                <a:ext uri="{FF2B5EF4-FFF2-40B4-BE49-F238E27FC236}">
                  <a16:creationId xmlns:a16="http://schemas.microsoft.com/office/drawing/2014/main" id="{0637456D-5AC7-0A9F-4E59-6BDE0B7A08F7}"/>
                </a:ext>
              </a:extLst>
            </p:cNvPr>
            <p:cNvSpPr/>
            <p:nvPr/>
          </p:nvSpPr>
          <p:spPr>
            <a:xfrm>
              <a:off x="521377" y="2982794"/>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253;p38">
              <a:extLst>
                <a:ext uri="{FF2B5EF4-FFF2-40B4-BE49-F238E27FC236}">
                  <a16:creationId xmlns:a16="http://schemas.microsoft.com/office/drawing/2014/main" id="{7EA746E2-E76A-3F1C-CB0F-BC92619DD456}"/>
                </a:ext>
              </a:extLst>
            </p:cNvPr>
            <p:cNvSpPr/>
            <p:nvPr/>
          </p:nvSpPr>
          <p:spPr>
            <a:xfrm>
              <a:off x="830753" y="3131617"/>
              <a:ext cx="21760" cy="28327"/>
            </a:xfrm>
            <a:custGeom>
              <a:avLst/>
              <a:gdLst/>
              <a:ahLst/>
              <a:cxnLst/>
              <a:rect l="l" t="t" r="r" b="b"/>
              <a:pathLst>
                <a:path w="666" h="867" extrusionOk="0">
                  <a:moveTo>
                    <a:pt x="179" y="0"/>
                  </a:moveTo>
                  <a:cubicBezTo>
                    <a:pt x="68" y="0"/>
                    <a:pt x="0" y="89"/>
                    <a:pt x="0" y="228"/>
                  </a:cubicBezTo>
                  <a:cubicBezTo>
                    <a:pt x="0" y="449"/>
                    <a:pt x="127" y="703"/>
                    <a:pt x="317" y="829"/>
                  </a:cubicBezTo>
                  <a:cubicBezTo>
                    <a:pt x="368" y="855"/>
                    <a:pt x="417" y="867"/>
                    <a:pt x="460" y="867"/>
                  </a:cubicBezTo>
                  <a:cubicBezTo>
                    <a:pt x="581" y="867"/>
                    <a:pt x="665" y="778"/>
                    <a:pt x="665" y="639"/>
                  </a:cubicBezTo>
                  <a:cubicBezTo>
                    <a:pt x="665" y="418"/>
                    <a:pt x="507" y="164"/>
                    <a:pt x="317" y="38"/>
                  </a:cubicBezTo>
                  <a:cubicBezTo>
                    <a:pt x="266" y="12"/>
                    <a:pt x="220"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254;p38">
              <a:extLst>
                <a:ext uri="{FF2B5EF4-FFF2-40B4-BE49-F238E27FC236}">
                  <a16:creationId xmlns:a16="http://schemas.microsoft.com/office/drawing/2014/main" id="{1141F9B1-8B99-F26A-0E9C-FC233AAE3F95}"/>
                </a:ext>
              </a:extLst>
            </p:cNvPr>
            <p:cNvSpPr/>
            <p:nvPr/>
          </p:nvSpPr>
          <p:spPr>
            <a:xfrm>
              <a:off x="877311" y="315919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255;p38">
              <a:extLst>
                <a:ext uri="{FF2B5EF4-FFF2-40B4-BE49-F238E27FC236}">
                  <a16:creationId xmlns:a16="http://schemas.microsoft.com/office/drawing/2014/main" id="{83441D37-6107-B0FB-D823-32E1DA7948C3}"/>
                </a:ext>
              </a:extLst>
            </p:cNvPr>
            <p:cNvSpPr/>
            <p:nvPr/>
          </p:nvSpPr>
          <p:spPr>
            <a:xfrm>
              <a:off x="926973" y="3187324"/>
              <a:ext cx="21760" cy="28098"/>
            </a:xfrm>
            <a:custGeom>
              <a:avLst/>
              <a:gdLst/>
              <a:ahLst/>
              <a:cxnLst/>
              <a:rect l="l" t="t" r="r" b="b"/>
              <a:pathLst>
                <a:path w="666" h="860" extrusionOk="0">
                  <a:moveTo>
                    <a:pt x="165" y="0"/>
                  </a:moveTo>
                  <a:cubicBezTo>
                    <a:pt x="63" y="0"/>
                    <a:pt x="1" y="78"/>
                    <a:pt x="1" y="233"/>
                  </a:cubicBezTo>
                  <a:cubicBezTo>
                    <a:pt x="1" y="454"/>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256;p38">
              <a:extLst>
                <a:ext uri="{FF2B5EF4-FFF2-40B4-BE49-F238E27FC236}">
                  <a16:creationId xmlns:a16="http://schemas.microsoft.com/office/drawing/2014/main" id="{F089D9EC-E498-074B-F450-06998E575F58}"/>
                </a:ext>
              </a:extLst>
            </p:cNvPr>
            <p:cNvSpPr/>
            <p:nvPr/>
          </p:nvSpPr>
          <p:spPr>
            <a:xfrm>
              <a:off x="497559" y="3031705"/>
              <a:ext cx="488421" cy="387496"/>
            </a:xfrm>
            <a:custGeom>
              <a:avLst/>
              <a:gdLst/>
              <a:ahLst/>
              <a:cxnLst/>
              <a:rect l="l" t="t" r="r" b="b"/>
              <a:pathLst>
                <a:path w="14949" h="11860" extrusionOk="0">
                  <a:moveTo>
                    <a:pt x="242" y="0"/>
                  </a:moveTo>
                  <a:cubicBezTo>
                    <a:pt x="96" y="0"/>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257;p38">
              <a:extLst>
                <a:ext uri="{FF2B5EF4-FFF2-40B4-BE49-F238E27FC236}">
                  <a16:creationId xmlns:a16="http://schemas.microsoft.com/office/drawing/2014/main" id="{9DFC38DC-1ABC-A5D8-FCDD-57F352322D63}"/>
                </a:ext>
              </a:extLst>
            </p:cNvPr>
            <p:cNvSpPr/>
            <p:nvPr/>
          </p:nvSpPr>
          <p:spPr>
            <a:xfrm>
              <a:off x="521377" y="3068690"/>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258;p38">
              <a:extLst>
                <a:ext uri="{FF2B5EF4-FFF2-40B4-BE49-F238E27FC236}">
                  <a16:creationId xmlns:a16="http://schemas.microsoft.com/office/drawing/2014/main" id="{E88FBA56-900F-186B-FDE7-E477AB0D7C0F}"/>
                </a:ext>
              </a:extLst>
            </p:cNvPr>
            <p:cNvSpPr/>
            <p:nvPr/>
          </p:nvSpPr>
          <p:spPr>
            <a:xfrm>
              <a:off x="521377" y="3094534"/>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259;p38">
              <a:extLst>
                <a:ext uri="{FF2B5EF4-FFF2-40B4-BE49-F238E27FC236}">
                  <a16:creationId xmlns:a16="http://schemas.microsoft.com/office/drawing/2014/main" id="{CA81BEF3-34B0-F88A-361A-C850C9326931}"/>
                </a:ext>
              </a:extLst>
            </p:cNvPr>
            <p:cNvSpPr/>
            <p:nvPr/>
          </p:nvSpPr>
          <p:spPr>
            <a:xfrm>
              <a:off x="521377" y="3121456"/>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260;p38">
              <a:extLst>
                <a:ext uri="{FF2B5EF4-FFF2-40B4-BE49-F238E27FC236}">
                  <a16:creationId xmlns:a16="http://schemas.microsoft.com/office/drawing/2014/main" id="{3706874F-A36B-39E6-524D-FCEF18880384}"/>
                </a:ext>
              </a:extLst>
            </p:cNvPr>
            <p:cNvSpPr/>
            <p:nvPr/>
          </p:nvSpPr>
          <p:spPr>
            <a:xfrm>
              <a:off x="830753" y="3270083"/>
              <a:ext cx="21760" cy="28490"/>
            </a:xfrm>
            <a:custGeom>
              <a:avLst/>
              <a:gdLst/>
              <a:ahLst/>
              <a:cxnLst/>
              <a:rect l="l" t="t" r="r" b="b"/>
              <a:pathLst>
                <a:path w="666" h="872" extrusionOk="0">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261;p38">
              <a:extLst>
                <a:ext uri="{FF2B5EF4-FFF2-40B4-BE49-F238E27FC236}">
                  <a16:creationId xmlns:a16="http://schemas.microsoft.com/office/drawing/2014/main" id="{19D9A340-ED36-BA4C-9080-989C538BF903}"/>
                </a:ext>
              </a:extLst>
            </p:cNvPr>
            <p:cNvSpPr/>
            <p:nvPr/>
          </p:nvSpPr>
          <p:spPr>
            <a:xfrm>
              <a:off x="878357" y="3297561"/>
              <a:ext cx="21760" cy="28588"/>
            </a:xfrm>
            <a:custGeom>
              <a:avLst/>
              <a:gdLst/>
              <a:ahLst/>
              <a:cxnLst/>
              <a:rect l="l" t="t" r="r" b="b"/>
              <a:pathLst>
                <a:path w="666" h="875" extrusionOk="0">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262;p38">
              <a:extLst>
                <a:ext uri="{FF2B5EF4-FFF2-40B4-BE49-F238E27FC236}">
                  <a16:creationId xmlns:a16="http://schemas.microsoft.com/office/drawing/2014/main" id="{CCFCB7B6-472F-E5D8-9CBD-6F9832D5B248}"/>
                </a:ext>
              </a:extLst>
            </p:cNvPr>
            <p:cNvSpPr/>
            <p:nvPr/>
          </p:nvSpPr>
          <p:spPr>
            <a:xfrm>
              <a:off x="924915" y="3325267"/>
              <a:ext cx="24864" cy="28523"/>
            </a:xfrm>
            <a:custGeom>
              <a:avLst/>
              <a:gdLst/>
              <a:ahLst/>
              <a:cxnLst/>
              <a:rect l="l" t="t" r="r" b="b"/>
              <a:pathLst>
                <a:path w="761" h="873" extrusionOk="0">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39"/>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263;p38">
              <a:extLst>
                <a:ext uri="{FF2B5EF4-FFF2-40B4-BE49-F238E27FC236}">
                  <a16:creationId xmlns:a16="http://schemas.microsoft.com/office/drawing/2014/main" id="{A7ACE8A2-27F0-F2A1-A1B2-3E36485BC89E}"/>
                </a:ext>
              </a:extLst>
            </p:cNvPr>
            <p:cNvSpPr/>
            <p:nvPr/>
          </p:nvSpPr>
          <p:spPr>
            <a:xfrm>
              <a:off x="497559" y="3169909"/>
              <a:ext cx="488421" cy="387953"/>
            </a:xfrm>
            <a:custGeom>
              <a:avLst/>
              <a:gdLst/>
              <a:ahLst/>
              <a:cxnLst/>
              <a:rect l="l" t="t" r="r" b="b"/>
              <a:pathLst>
                <a:path w="14949" h="11874" extrusionOk="0">
                  <a:moveTo>
                    <a:pt x="238" y="0"/>
                  </a:moveTo>
                  <a:cubicBezTo>
                    <a:pt x="95" y="0"/>
                    <a:pt x="1" y="122"/>
                    <a:pt x="1" y="322"/>
                  </a:cubicBezTo>
                  <a:lnTo>
                    <a:pt x="1" y="2919"/>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264;p38">
              <a:extLst>
                <a:ext uri="{FF2B5EF4-FFF2-40B4-BE49-F238E27FC236}">
                  <a16:creationId xmlns:a16="http://schemas.microsoft.com/office/drawing/2014/main" id="{564BDDC6-836E-0437-D9D1-1D0604A9CF4E}"/>
                </a:ext>
              </a:extLst>
            </p:cNvPr>
            <p:cNvSpPr/>
            <p:nvPr/>
          </p:nvSpPr>
          <p:spPr>
            <a:xfrm>
              <a:off x="521377" y="3207320"/>
              <a:ext cx="164539" cy="102494"/>
            </a:xfrm>
            <a:custGeom>
              <a:avLst/>
              <a:gdLst/>
              <a:ahLst/>
              <a:cxnLst/>
              <a:rect l="l" t="t" r="r" b="b"/>
              <a:pathLst>
                <a:path w="5036" h="3137" extrusionOk="0">
                  <a:moveTo>
                    <a:pt x="0" y="1"/>
                  </a:moveTo>
                  <a:lnTo>
                    <a:pt x="0" y="222"/>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265;p38">
              <a:extLst>
                <a:ext uri="{FF2B5EF4-FFF2-40B4-BE49-F238E27FC236}">
                  <a16:creationId xmlns:a16="http://schemas.microsoft.com/office/drawing/2014/main" id="{E0F3237F-7A53-0528-D9C0-B92BA610D38B}"/>
                </a:ext>
              </a:extLst>
            </p:cNvPr>
            <p:cNvSpPr/>
            <p:nvPr/>
          </p:nvSpPr>
          <p:spPr>
            <a:xfrm>
              <a:off x="521377" y="3233196"/>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266;p38">
              <a:extLst>
                <a:ext uri="{FF2B5EF4-FFF2-40B4-BE49-F238E27FC236}">
                  <a16:creationId xmlns:a16="http://schemas.microsoft.com/office/drawing/2014/main" id="{D6D44786-9737-0115-4695-75DC621FB0DD}"/>
                </a:ext>
              </a:extLst>
            </p:cNvPr>
            <p:cNvSpPr/>
            <p:nvPr/>
          </p:nvSpPr>
          <p:spPr>
            <a:xfrm>
              <a:off x="521377" y="3260086"/>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267;p38">
              <a:extLst>
                <a:ext uri="{FF2B5EF4-FFF2-40B4-BE49-F238E27FC236}">
                  <a16:creationId xmlns:a16="http://schemas.microsoft.com/office/drawing/2014/main" id="{E9E10F04-8561-6305-1829-71160092AFE4}"/>
                </a:ext>
              </a:extLst>
            </p:cNvPr>
            <p:cNvSpPr/>
            <p:nvPr/>
          </p:nvSpPr>
          <p:spPr>
            <a:xfrm>
              <a:off x="830753" y="340828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268;p38">
              <a:extLst>
                <a:ext uri="{FF2B5EF4-FFF2-40B4-BE49-F238E27FC236}">
                  <a16:creationId xmlns:a16="http://schemas.microsoft.com/office/drawing/2014/main" id="{4C940452-D7DB-DD4D-1AC8-C7761088FFC9}"/>
                </a:ext>
              </a:extLst>
            </p:cNvPr>
            <p:cNvSpPr/>
            <p:nvPr/>
          </p:nvSpPr>
          <p:spPr>
            <a:xfrm>
              <a:off x="878357" y="343622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269;p38">
              <a:extLst>
                <a:ext uri="{FF2B5EF4-FFF2-40B4-BE49-F238E27FC236}">
                  <a16:creationId xmlns:a16="http://schemas.microsoft.com/office/drawing/2014/main" id="{B083A3F0-C786-6874-6910-9B7A6D2D8B6F}"/>
                </a:ext>
              </a:extLst>
            </p:cNvPr>
            <p:cNvSpPr/>
            <p:nvPr/>
          </p:nvSpPr>
          <p:spPr>
            <a:xfrm>
              <a:off x="924915" y="3463929"/>
              <a:ext cx="24864" cy="28523"/>
            </a:xfrm>
            <a:custGeom>
              <a:avLst/>
              <a:gdLst/>
              <a:ahLst/>
              <a:cxnLst/>
              <a:rect l="l" t="t" r="r" b="b"/>
              <a:pathLst>
                <a:path w="761" h="873" extrusionOk="0">
                  <a:moveTo>
                    <a:pt x="255" y="0"/>
                  </a:moveTo>
                  <a:cubicBezTo>
                    <a:pt x="220" y="0"/>
                    <a:pt x="188" y="11"/>
                    <a:pt x="159" y="32"/>
                  </a:cubicBezTo>
                  <a:cubicBezTo>
                    <a:pt x="0" y="96"/>
                    <a:pt x="0" y="349"/>
                    <a:pt x="159" y="571"/>
                  </a:cubicBezTo>
                  <a:cubicBezTo>
                    <a:pt x="263" y="754"/>
                    <a:pt x="411" y="872"/>
                    <a:pt x="548" y="872"/>
                  </a:cubicBezTo>
                  <a:cubicBezTo>
                    <a:pt x="577" y="872"/>
                    <a:pt x="606" y="867"/>
                    <a:pt x="634" y="856"/>
                  </a:cubicBezTo>
                  <a:cubicBezTo>
                    <a:pt x="760" y="761"/>
                    <a:pt x="760" y="507"/>
                    <a:pt x="634" y="286"/>
                  </a:cubicBezTo>
                  <a:cubicBezTo>
                    <a:pt x="512" y="115"/>
                    <a:pt x="371" y="0"/>
                    <a:pt x="2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270;p38">
              <a:extLst>
                <a:ext uri="{FF2B5EF4-FFF2-40B4-BE49-F238E27FC236}">
                  <a16:creationId xmlns:a16="http://schemas.microsoft.com/office/drawing/2014/main" id="{18C9396D-2227-960F-291C-DE4B7F1D8BF7}"/>
                </a:ext>
              </a:extLst>
            </p:cNvPr>
            <p:cNvSpPr/>
            <p:nvPr/>
          </p:nvSpPr>
          <p:spPr>
            <a:xfrm>
              <a:off x="497559" y="3308506"/>
              <a:ext cx="488421" cy="387463"/>
            </a:xfrm>
            <a:custGeom>
              <a:avLst/>
              <a:gdLst/>
              <a:ahLst/>
              <a:cxnLst/>
              <a:rect l="l" t="t" r="r" b="b"/>
              <a:pathLst>
                <a:path w="14949" h="11859" extrusionOk="0">
                  <a:moveTo>
                    <a:pt x="235" y="1"/>
                  </a:moveTo>
                  <a:cubicBezTo>
                    <a:pt x="93" y="1"/>
                    <a:pt x="1" y="116"/>
                    <a:pt x="1" y="292"/>
                  </a:cubicBezTo>
                  <a:lnTo>
                    <a:pt x="1" y="2921"/>
                  </a:lnTo>
                  <a:cubicBezTo>
                    <a:pt x="1" y="3206"/>
                    <a:pt x="191" y="3523"/>
                    <a:pt x="444" y="3681"/>
                  </a:cubicBezTo>
                  <a:lnTo>
                    <a:pt x="14505" y="11788"/>
                  </a:lnTo>
                  <a:cubicBezTo>
                    <a:pt x="14582" y="11836"/>
                    <a:pt x="14653" y="11858"/>
                    <a:pt x="14715" y="11858"/>
                  </a:cubicBezTo>
                  <a:cubicBezTo>
                    <a:pt x="14856" y="11858"/>
                    <a:pt x="14949" y="11743"/>
                    <a:pt x="14949" y="11566"/>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271;p38">
              <a:extLst>
                <a:ext uri="{FF2B5EF4-FFF2-40B4-BE49-F238E27FC236}">
                  <a16:creationId xmlns:a16="http://schemas.microsoft.com/office/drawing/2014/main" id="{223C9BD7-3543-E45F-AE4A-C8F1ABC9F648}"/>
                </a:ext>
              </a:extLst>
            </p:cNvPr>
            <p:cNvSpPr/>
            <p:nvPr/>
          </p:nvSpPr>
          <p:spPr>
            <a:xfrm>
              <a:off x="521377" y="3344936"/>
              <a:ext cx="164539" cy="102461"/>
            </a:xfrm>
            <a:custGeom>
              <a:avLst/>
              <a:gdLst/>
              <a:ahLst/>
              <a:cxnLst/>
              <a:rect l="l" t="t" r="r" b="b"/>
              <a:pathLst>
                <a:path w="5036" h="3136"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272;p38">
              <a:extLst>
                <a:ext uri="{FF2B5EF4-FFF2-40B4-BE49-F238E27FC236}">
                  <a16:creationId xmlns:a16="http://schemas.microsoft.com/office/drawing/2014/main" id="{D43EE1DC-68D2-C360-37B6-55D473AD060B}"/>
                </a:ext>
              </a:extLst>
            </p:cNvPr>
            <p:cNvSpPr/>
            <p:nvPr/>
          </p:nvSpPr>
          <p:spPr>
            <a:xfrm>
              <a:off x="521377" y="337185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273;p38">
              <a:extLst>
                <a:ext uri="{FF2B5EF4-FFF2-40B4-BE49-F238E27FC236}">
                  <a16:creationId xmlns:a16="http://schemas.microsoft.com/office/drawing/2014/main" id="{9837D9EB-8D9A-09E6-CF52-B85CD8756AAC}"/>
                </a:ext>
              </a:extLst>
            </p:cNvPr>
            <p:cNvSpPr/>
            <p:nvPr/>
          </p:nvSpPr>
          <p:spPr>
            <a:xfrm>
              <a:off x="521377" y="3397702"/>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274;p38">
              <a:extLst>
                <a:ext uri="{FF2B5EF4-FFF2-40B4-BE49-F238E27FC236}">
                  <a16:creationId xmlns:a16="http://schemas.microsoft.com/office/drawing/2014/main" id="{02C8B3DA-08CB-91E5-B65F-BF5B2C723D7E}"/>
                </a:ext>
              </a:extLst>
            </p:cNvPr>
            <p:cNvSpPr/>
            <p:nvPr/>
          </p:nvSpPr>
          <p:spPr>
            <a:xfrm>
              <a:off x="830753" y="3546917"/>
              <a:ext cx="21760" cy="28131"/>
            </a:xfrm>
            <a:custGeom>
              <a:avLst/>
              <a:gdLst/>
              <a:ahLst/>
              <a:cxnLst/>
              <a:rect l="l" t="t" r="r" b="b"/>
              <a:pathLst>
                <a:path w="666" h="861" extrusionOk="0">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275;p38">
              <a:extLst>
                <a:ext uri="{FF2B5EF4-FFF2-40B4-BE49-F238E27FC236}">
                  <a16:creationId xmlns:a16="http://schemas.microsoft.com/office/drawing/2014/main" id="{EC73A1B2-C1F8-D0F7-36C7-B3E2FB97E9C9}"/>
                </a:ext>
              </a:extLst>
            </p:cNvPr>
            <p:cNvSpPr/>
            <p:nvPr/>
          </p:nvSpPr>
          <p:spPr>
            <a:xfrm>
              <a:off x="877311" y="3574101"/>
              <a:ext cx="23818" cy="28523"/>
            </a:xfrm>
            <a:custGeom>
              <a:avLst/>
              <a:gdLst/>
              <a:ahLst/>
              <a:cxnLst/>
              <a:rect l="l" t="t" r="r" b="b"/>
              <a:pathLst>
                <a:path w="729" h="873" extrusionOk="0">
                  <a:moveTo>
                    <a:pt x="201" y="1"/>
                  </a:moveTo>
                  <a:cubicBezTo>
                    <a:pt x="174" y="1"/>
                    <a:pt x="149" y="6"/>
                    <a:pt x="127" y="17"/>
                  </a:cubicBezTo>
                  <a:cubicBezTo>
                    <a:pt x="0" y="112"/>
                    <a:pt x="0" y="366"/>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276;p38">
              <a:extLst>
                <a:ext uri="{FF2B5EF4-FFF2-40B4-BE49-F238E27FC236}">
                  <a16:creationId xmlns:a16="http://schemas.microsoft.com/office/drawing/2014/main" id="{AE2B35B6-F4E4-5304-1511-C9D26CACC34A}"/>
                </a:ext>
              </a:extLst>
            </p:cNvPr>
            <p:cNvSpPr/>
            <p:nvPr/>
          </p:nvSpPr>
          <p:spPr>
            <a:xfrm>
              <a:off x="926973" y="3602232"/>
              <a:ext cx="21760" cy="28490"/>
            </a:xfrm>
            <a:custGeom>
              <a:avLst/>
              <a:gdLst/>
              <a:ahLst/>
              <a:cxnLst/>
              <a:rect l="l" t="t" r="r" b="b"/>
              <a:pathLst>
                <a:path w="666" h="872" extrusionOk="0">
                  <a:moveTo>
                    <a:pt x="165" y="0"/>
                  </a:moveTo>
                  <a:cubicBezTo>
                    <a:pt x="63" y="0"/>
                    <a:pt x="1" y="78"/>
                    <a:pt x="1" y="233"/>
                  </a:cubicBezTo>
                  <a:cubicBezTo>
                    <a:pt x="1" y="455"/>
                    <a:pt x="127" y="708"/>
                    <a:pt x="317" y="835"/>
                  </a:cubicBezTo>
                  <a:cubicBezTo>
                    <a:pt x="368" y="860"/>
                    <a:pt x="417" y="872"/>
                    <a:pt x="461" y="872"/>
                  </a:cubicBezTo>
                  <a:cubicBezTo>
                    <a:pt x="581" y="872"/>
                    <a:pt x="666" y="784"/>
                    <a:pt x="666" y="645"/>
                  </a:cubicBezTo>
                  <a:cubicBezTo>
                    <a:pt x="666" y="423"/>
                    <a:pt x="507" y="170"/>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277;p38">
              <a:extLst>
                <a:ext uri="{FF2B5EF4-FFF2-40B4-BE49-F238E27FC236}">
                  <a16:creationId xmlns:a16="http://schemas.microsoft.com/office/drawing/2014/main" id="{853CD020-DC35-38A6-32F3-76BC3E2C9D8D}"/>
                </a:ext>
              </a:extLst>
            </p:cNvPr>
            <p:cNvSpPr/>
            <p:nvPr/>
          </p:nvSpPr>
          <p:spPr>
            <a:xfrm>
              <a:off x="497559" y="3446776"/>
              <a:ext cx="488421" cy="387790"/>
            </a:xfrm>
            <a:custGeom>
              <a:avLst/>
              <a:gdLst/>
              <a:ahLst/>
              <a:cxnLst/>
              <a:rect l="l" t="t" r="r" b="b"/>
              <a:pathLst>
                <a:path w="14949" h="11869" extrusionOk="0">
                  <a:moveTo>
                    <a:pt x="257" y="1"/>
                  </a:moveTo>
                  <a:cubicBezTo>
                    <a:pt x="103" y="1"/>
                    <a:pt x="1" y="119"/>
                    <a:pt x="1" y="304"/>
                  </a:cubicBezTo>
                  <a:lnTo>
                    <a:pt x="1" y="2933"/>
                  </a:lnTo>
                  <a:cubicBezTo>
                    <a:pt x="1" y="3218"/>
                    <a:pt x="191" y="3534"/>
                    <a:pt x="444" y="3693"/>
                  </a:cubicBezTo>
                  <a:lnTo>
                    <a:pt x="14505" y="11800"/>
                  </a:lnTo>
                  <a:cubicBezTo>
                    <a:pt x="14581" y="11847"/>
                    <a:pt x="14650" y="11869"/>
                    <a:pt x="14711" y="11869"/>
                  </a:cubicBezTo>
                  <a:cubicBezTo>
                    <a:pt x="14855" y="11869"/>
                    <a:pt x="14949" y="11747"/>
                    <a:pt x="14949" y="11546"/>
                  </a:cubicBezTo>
                  <a:lnTo>
                    <a:pt x="14949" y="8950"/>
                  </a:lnTo>
                  <a:cubicBezTo>
                    <a:pt x="14949" y="8665"/>
                    <a:pt x="14759" y="8316"/>
                    <a:pt x="14505" y="8190"/>
                  </a:cubicBezTo>
                  <a:lnTo>
                    <a:pt x="444" y="51"/>
                  </a:lnTo>
                  <a:cubicBezTo>
                    <a:pt x="376" y="17"/>
                    <a:pt x="313" y="1"/>
                    <a:pt x="25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278;p38">
              <a:extLst>
                <a:ext uri="{FF2B5EF4-FFF2-40B4-BE49-F238E27FC236}">
                  <a16:creationId xmlns:a16="http://schemas.microsoft.com/office/drawing/2014/main" id="{1AC492A2-B0A3-D711-46D8-86F992FD2C1E}"/>
                </a:ext>
              </a:extLst>
            </p:cNvPr>
            <p:cNvSpPr/>
            <p:nvPr/>
          </p:nvSpPr>
          <p:spPr>
            <a:xfrm>
              <a:off x="521377" y="3483598"/>
              <a:ext cx="164539" cy="102461"/>
            </a:xfrm>
            <a:custGeom>
              <a:avLst/>
              <a:gdLst/>
              <a:ahLst/>
              <a:cxnLst/>
              <a:rect l="l" t="t" r="r" b="b"/>
              <a:pathLst>
                <a:path w="5036" h="3136" extrusionOk="0">
                  <a:moveTo>
                    <a:pt x="0" y="0"/>
                  </a:moveTo>
                  <a:lnTo>
                    <a:pt x="0" y="222"/>
                  </a:lnTo>
                  <a:lnTo>
                    <a:pt x="5036" y="3136"/>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279;p38">
              <a:extLst>
                <a:ext uri="{FF2B5EF4-FFF2-40B4-BE49-F238E27FC236}">
                  <a16:creationId xmlns:a16="http://schemas.microsoft.com/office/drawing/2014/main" id="{0929F535-BAF2-F066-7702-F0D7E44FF1E3}"/>
                </a:ext>
              </a:extLst>
            </p:cNvPr>
            <p:cNvSpPr/>
            <p:nvPr/>
          </p:nvSpPr>
          <p:spPr>
            <a:xfrm>
              <a:off x="521377" y="3510488"/>
              <a:ext cx="164539" cy="101448"/>
            </a:xfrm>
            <a:custGeom>
              <a:avLst/>
              <a:gdLst/>
              <a:ahLst/>
              <a:cxnLst/>
              <a:rect l="l" t="t" r="r" b="b"/>
              <a:pathLst>
                <a:path w="5036" h="3105" extrusionOk="0">
                  <a:moveTo>
                    <a:pt x="0" y="1"/>
                  </a:moveTo>
                  <a:lnTo>
                    <a:pt x="0" y="222"/>
                  </a:lnTo>
                  <a:lnTo>
                    <a:pt x="5036" y="3104"/>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280;p38">
              <a:extLst>
                <a:ext uri="{FF2B5EF4-FFF2-40B4-BE49-F238E27FC236}">
                  <a16:creationId xmlns:a16="http://schemas.microsoft.com/office/drawing/2014/main" id="{5F707F6D-0A77-DF85-472E-1BE23FBD4435}"/>
                </a:ext>
              </a:extLst>
            </p:cNvPr>
            <p:cNvSpPr/>
            <p:nvPr/>
          </p:nvSpPr>
          <p:spPr>
            <a:xfrm>
              <a:off x="521377" y="3536364"/>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281;p38">
              <a:extLst>
                <a:ext uri="{FF2B5EF4-FFF2-40B4-BE49-F238E27FC236}">
                  <a16:creationId xmlns:a16="http://schemas.microsoft.com/office/drawing/2014/main" id="{51885520-12FF-6508-F11F-402BF6D8D45C}"/>
                </a:ext>
              </a:extLst>
            </p:cNvPr>
            <p:cNvSpPr/>
            <p:nvPr/>
          </p:nvSpPr>
          <p:spPr>
            <a:xfrm>
              <a:off x="829707" y="3684828"/>
              <a:ext cx="23851" cy="28523"/>
            </a:xfrm>
            <a:custGeom>
              <a:avLst/>
              <a:gdLst/>
              <a:ahLst/>
              <a:cxnLst/>
              <a:rect l="l" t="t" r="r" b="b"/>
              <a:pathLst>
                <a:path w="730" h="873" extrusionOk="0">
                  <a:moveTo>
                    <a:pt x="201" y="1"/>
                  </a:moveTo>
                  <a:cubicBezTo>
                    <a:pt x="174" y="1"/>
                    <a:pt x="149" y="6"/>
                    <a:pt x="127" y="17"/>
                  </a:cubicBezTo>
                  <a:cubicBezTo>
                    <a:pt x="1" y="112"/>
                    <a:pt x="1" y="365"/>
                    <a:pt x="127" y="587"/>
                  </a:cubicBezTo>
                  <a:cubicBezTo>
                    <a:pt x="225" y="758"/>
                    <a:pt x="379" y="872"/>
                    <a:pt x="503" y="872"/>
                  </a:cubicBezTo>
                  <a:cubicBezTo>
                    <a:pt x="539" y="872"/>
                    <a:pt x="573" y="862"/>
                    <a:pt x="602" y="840"/>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282;p38">
              <a:extLst>
                <a:ext uri="{FF2B5EF4-FFF2-40B4-BE49-F238E27FC236}">
                  <a16:creationId xmlns:a16="http://schemas.microsoft.com/office/drawing/2014/main" id="{C7032BCB-7998-CC28-08EF-B30041D4122A}"/>
                </a:ext>
              </a:extLst>
            </p:cNvPr>
            <p:cNvSpPr/>
            <p:nvPr/>
          </p:nvSpPr>
          <p:spPr>
            <a:xfrm>
              <a:off x="877311" y="3712763"/>
              <a:ext cx="23818" cy="28490"/>
            </a:xfrm>
            <a:custGeom>
              <a:avLst/>
              <a:gdLst/>
              <a:ahLst/>
              <a:cxnLst/>
              <a:rect l="l" t="t" r="r" b="b"/>
              <a:pathLst>
                <a:path w="729" h="872" extrusionOk="0">
                  <a:moveTo>
                    <a:pt x="201" y="1"/>
                  </a:moveTo>
                  <a:cubicBezTo>
                    <a:pt x="174" y="1"/>
                    <a:pt x="149" y="6"/>
                    <a:pt x="127" y="17"/>
                  </a:cubicBezTo>
                  <a:cubicBezTo>
                    <a:pt x="0" y="112"/>
                    <a:pt x="0" y="334"/>
                    <a:pt x="127" y="555"/>
                  </a:cubicBezTo>
                  <a:cubicBezTo>
                    <a:pt x="225" y="752"/>
                    <a:pt x="380" y="872"/>
                    <a:pt x="504" y="872"/>
                  </a:cubicBezTo>
                  <a:cubicBezTo>
                    <a:pt x="540" y="872"/>
                    <a:pt x="574" y="862"/>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283;p38">
              <a:extLst>
                <a:ext uri="{FF2B5EF4-FFF2-40B4-BE49-F238E27FC236}">
                  <a16:creationId xmlns:a16="http://schemas.microsoft.com/office/drawing/2014/main" id="{C00D3274-C2B8-1035-97C6-D7693177322B}"/>
                </a:ext>
              </a:extLst>
            </p:cNvPr>
            <p:cNvSpPr/>
            <p:nvPr/>
          </p:nvSpPr>
          <p:spPr>
            <a:xfrm>
              <a:off x="926973" y="3740404"/>
              <a:ext cx="21760" cy="28588"/>
            </a:xfrm>
            <a:custGeom>
              <a:avLst/>
              <a:gdLst/>
              <a:ahLst/>
              <a:cxnLst/>
              <a:rect l="l" t="t" r="r" b="b"/>
              <a:pathLst>
                <a:path w="666" h="875" extrusionOk="0">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38"/>
                    <a:pt x="507" y="153"/>
                    <a:pt x="317" y="58"/>
                  </a:cubicBezTo>
                  <a:cubicBezTo>
                    <a:pt x="259" y="19"/>
                    <a:pt x="207" y="1"/>
                    <a:pt x="16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284;p38">
              <a:extLst>
                <a:ext uri="{FF2B5EF4-FFF2-40B4-BE49-F238E27FC236}">
                  <a16:creationId xmlns:a16="http://schemas.microsoft.com/office/drawing/2014/main" id="{C27C636C-2641-D9AD-79EB-05AA318E91B9}"/>
                </a:ext>
              </a:extLst>
            </p:cNvPr>
            <p:cNvSpPr/>
            <p:nvPr/>
          </p:nvSpPr>
          <p:spPr>
            <a:xfrm>
              <a:off x="1053220" y="1921657"/>
              <a:ext cx="473915" cy="2076207"/>
            </a:xfrm>
            <a:custGeom>
              <a:avLst/>
              <a:gdLst/>
              <a:ahLst/>
              <a:cxnLst/>
              <a:rect l="l" t="t" r="r" b="b"/>
              <a:pathLst>
                <a:path w="14505" h="63546" extrusionOk="0">
                  <a:moveTo>
                    <a:pt x="14191" y="0"/>
                  </a:moveTo>
                  <a:cubicBezTo>
                    <a:pt x="14114" y="0"/>
                    <a:pt x="14027" y="26"/>
                    <a:pt x="13935" y="81"/>
                  </a:cubicBezTo>
                  <a:lnTo>
                    <a:pt x="539" y="7809"/>
                  </a:lnTo>
                  <a:cubicBezTo>
                    <a:pt x="254" y="7967"/>
                    <a:pt x="0" y="8379"/>
                    <a:pt x="0" y="8727"/>
                  </a:cubicBezTo>
                  <a:lnTo>
                    <a:pt x="0" y="63546"/>
                  </a:lnTo>
                  <a:lnTo>
                    <a:pt x="14505" y="55185"/>
                  </a:lnTo>
                  <a:lnTo>
                    <a:pt x="14505" y="398"/>
                  </a:lnTo>
                  <a:cubicBezTo>
                    <a:pt x="14505" y="151"/>
                    <a:pt x="14378" y="0"/>
                    <a:pt x="14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285;p38">
              <a:extLst>
                <a:ext uri="{FF2B5EF4-FFF2-40B4-BE49-F238E27FC236}">
                  <a16:creationId xmlns:a16="http://schemas.microsoft.com/office/drawing/2014/main" id="{E4B59347-9FB3-684A-26F8-743FE0327842}"/>
                </a:ext>
              </a:extLst>
            </p:cNvPr>
            <p:cNvSpPr/>
            <p:nvPr/>
          </p:nvSpPr>
          <p:spPr>
            <a:xfrm>
              <a:off x="1068739" y="1948383"/>
              <a:ext cx="442876" cy="361031"/>
            </a:xfrm>
            <a:custGeom>
              <a:avLst/>
              <a:gdLst/>
              <a:ahLst/>
              <a:cxnLst/>
              <a:rect l="l" t="t" r="r" b="b"/>
              <a:pathLst>
                <a:path w="13555" h="11050" extrusionOk="0">
                  <a:moveTo>
                    <a:pt x="13300" y="0"/>
                  </a:moveTo>
                  <a:cubicBezTo>
                    <a:pt x="13241" y="0"/>
                    <a:pt x="13176" y="18"/>
                    <a:pt x="13111" y="55"/>
                  </a:cubicBezTo>
                  <a:lnTo>
                    <a:pt x="444" y="7371"/>
                  </a:lnTo>
                  <a:cubicBezTo>
                    <a:pt x="190" y="7497"/>
                    <a:pt x="0" y="7846"/>
                    <a:pt x="0" y="8099"/>
                  </a:cubicBezTo>
                  <a:lnTo>
                    <a:pt x="0" y="10728"/>
                  </a:lnTo>
                  <a:cubicBezTo>
                    <a:pt x="0" y="10928"/>
                    <a:pt x="94" y="11050"/>
                    <a:pt x="238" y="11050"/>
                  </a:cubicBezTo>
                  <a:cubicBezTo>
                    <a:pt x="298" y="11050"/>
                    <a:pt x="368" y="11028"/>
                    <a:pt x="444" y="10981"/>
                  </a:cubicBezTo>
                  <a:lnTo>
                    <a:pt x="13111" y="3665"/>
                  </a:lnTo>
                  <a:cubicBezTo>
                    <a:pt x="13333" y="3539"/>
                    <a:pt x="13555" y="3190"/>
                    <a:pt x="13555" y="2937"/>
                  </a:cubicBezTo>
                  <a:lnTo>
                    <a:pt x="13555" y="308"/>
                  </a:lnTo>
                  <a:cubicBezTo>
                    <a:pt x="13555" y="107"/>
                    <a:pt x="13443"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86;p38">
              <a:extLst>
                <a:ext uri="{FF2B5EF4-FFF2-40B4-BE49-F238E27FC236}">
                  <a16:creationId xmlns:a16="http://schemas.microsoft.com/office/drawing/2014/main" id="{C795928E-5C83-A839-8AF4-CF35766AEE05}"/>
                </a:ext>
              </a:extLst>
            </p:cNvPr>
            <p:cNvSpPr/>
            <p:nvPr/>
          </p:nvSpPr>
          <p:spPr>
            <a:xfrm>
              <a:off x="1068739" y="2086555"/>
              <a:ext cx="442876" cy="361064"/>
            </a:xfrm>
            <a:custGeom>
              <a:avLst/>
              <a:gdLst/>
              <a:ahLst/>
              <a:cxnLst/>
              <a:rect l="l" t="t" r="r" b="b"/>
              <a:pathLst>
                <a:path w="13555" h="11051" extrusionOk="0">
                  <a:moveTo>
                    <a:pt x="13303" y="1"/>
                  </a:moveTo>
                  <a:cubicBezTo>
                    <a:pt x="13243" y="1"/>
                    <a:pt x="13177" y="23"/>
                    <a:pt x="13111" y="70"/>
                  </a:cubicBezTo>
                  <a:lnTo>
                    <a:pt x="444" y="7385"/>
                  </a:lnTo>
                  <a:cubicBezTo>
                    <a:pt x="190" y="7512"/>
                    <a:pt x="0" y="7860"/>
                    <a:pt x="0" y="8114"/>
                  </a:cubicBezTo>
                  <a:lnTo>
                    <a:pt x="0" y="10742"/>
                  </a:lnTo>
                  <a:cubicBezTo>
                    <a:pt x="0" y="10944"/>
                    <a:pt x="95" y="11051"/>
                    <a:pt x="241" y="11051"/>
                  </a:cubicBezTo>
                  <a:cubicBezTo>
                    <a:pt x="301" y="11051"/>
                    <a:pt x="370" y="11032"/>
                    <a:pt x="444" y="10995"/>
                  </a:cubicBezTo>
                  <a:lnTo>
                    <a:pt x="13111" y="3680"/>
                  </a:lnTo>
                  <a:cubicBezTo>
                    <a:pt x="13333" y="3553"/>
                    <a:pt x="13555" y="3205"/>
                    <a:pt x="13555" y="2952"/>
                  </a:cubicBezTo>
                  <a:lnTo>
                    <a:pt x="13555" y="323"/>
                  </a:lnTo>
                  <a:cubicBezTo>
                    <a:pt x="13555" y="123"/>
                    <a:pt x="13445" y="1"/>
                    <a:pt x="1330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87;p38">
              <a:extLst>
                <a:ext uri="{FF2B5EF4-FFF2-40B4-BE49-F238E27FC236}">
                  <a16:creationId xmlns:a16="http://schemas.microsoft.com/office/drawing/2014/main" id="{8C531CD2-30D5-962B-103C-5650DF5F4F23}"/>
                </a:ext>
              </a:extLst>
            </p:cNvPr>
            <p:cNvSpPr/>
            <p:nvPr/>
          </p:nvSpPr>
          <p:spPr>
            <a:xfrm>
              <a:off x="1068739" y="2225184"/>
              <a:ext cx="442876" cy="360900"/>
            </a:xfrm>
            <a:custGeom>
              <a:avLst/>
              <a:gdLst/>
              <a:ahLst/>
              <a:cxnLst/>
              <a:rect l="l" t="t" r="r" b="b"/>
              <a:pathLst>
                <a:path w="13555" h="11046" extrusionOk="0">
                  <a:moveTo>
                    <a:pt x="13307" y="1"/>
                  </a:moveTo>
                  <a:cubicBezTo>
                    <a:pt x="13246" y="1"/>
                    <a:pt x="13178" y="22"/>
                    <a:pt x="13111" y="70"/>
                  </a:cubicBezTo>
                  <a:lnTo>
                    <a:pt x="444" y="7354"/>
                  </a:lnTo>
                  <a:cubicBezTo>
                    <a:pt x="190" y="7513"/>
                    <a:pt x="0" y="7829"/>
                    <a:pt x="0" y="8114"/>
                  </a:cubicBezTo>
                  <a:lnTo>
                    <a:pt x="0" y="10743"/>
                  </a:lnTo>
                  <a:cubicBezTo>
                    <a:pt x="0" y="10928"/>
                    <a:pt x="102" y="11046"/>
                    <a:pt x="256" y="11046"/>
                  </a:cubicBezTo>
                  <a:cubicBezTo>
                    <a:pt x="312" y="11046"/>
                    <a:pt x="376" y="11030"/>
                    <a:pt x="444" y="10996"/>
                  </a:cubicBezTo>
                  <a:lnTo>
                    <a:pt x="13111" y="3681"/>
                  </a:lnTo>
                  <a:cubicBezTo>
                    <a:pt x="13333" y="3554"/>
                    <a:pt x="13555" y="3206"/>
                    <a:pt x="13555" y="2921"/>
                  </a:cubicBezTo>
                  <a:lnTo>
                    <a:pt x="13555" y="292"/>
                  </a:lnTo>
                  <a:cubicBezTo>
                    <a:pt x="13555" y="116"/>
                    <a:pt x="13447" y="1"/>
                    <a:pt x="1330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88;p38">
              <a:extLst>
                <a:ext uri="{FF2B5EF4-FFF2-40B4-BE49-F238E27FC236}">
                  <a16:creationId xmlns:a16="http://schemas.microsoft.com/office/drawing/2014/main" id="{33603721-1851-B70F-0334-A72A7F67ABCE}"/>
                </a:ext>
              </a:extLst>
            </p:cNvPr>
            <p:cNvSpPr/>
            <p:nvPr/>
          </p:nvSpPr>
          <p:spPr>
            <a:xfrm>
              <a:off x="1068739" y="2363454"/>
              <a:ext cx="442876" cy="360900"/>
            </a:xfrm>
            <a:custGeom>
              <a:avLst/>
              <a:gdLst/>
              <a:ahLst/>
              <a:cxnLst/>
              <a:rect l="l" t="t" r="r" b="b"/>
              <a:pathLst>
                <a:path w="13555" h="11046" extrusionOk="0">
                  <a:moveTo>
                    <a:pt x="13285" y="1"/>
                  </a:moveTo>
                  <a:cubicBezTo>
                    <a:pt x="13230" y="1"/>
                    <a:pt x="13171" y="16"/>
                    <a:pt x="13111" y="50"/>
                  </a:cubicBezTo>
                  <a:lnTo>
                    <a:pt x="444" y="7366"/>
                  </a:lnTo>
                  <a:cubicBezTo>
                    <a:pt x="190" y="7493"/>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1"/>
                    <a:pt x="1328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289;p38">
              <a:extLst>
                <a:ext uri="{FF2B5EF4-FFF2-40B4-BE49-F238E27FC236}">
                  <a16:creationId xmlns:a16="http://schemas.microsoft.com/office/drawing/2014/main" id="{B1B9306B-B476-EC99-4062-D2A622008E34}"/>
                </a:ext>
              </a:extLst>
            </p:cNvPr>
            <p:cNvSpPr/>
            <p:nvPr/>
          </p:nvSpPr>
          <p:spPr>
            <a:xfrm>
              <a:off x="1068739" y="2501920"/>
              <a:ext cx="442876" cy="361064"/>
            </a:xfrm>
            <a:custGeom>
              <a:avLst/>
              <a:gdLst/>
              <a:ahLst/>
              <a:cxnLst/>
              <a:rect l="l" t="t" r="r" b="b"/>
              <a:pathLst>
                <a:path w="13555" h="11051" extrusionOk="0">
                  <a:moveTo>
                    <a:pt x="13300" y="1"/>
                  </a:moveTo>
                  <a:cubicBezTo>
                    <a:pt x="13241" y="1"/>
                    <a:pt x="13176" y="19"/>
                    <a:pt x="13111" y="56"/>
                  </a:cubicBezTo>
                  <a:lnTo>
                    <a:pt x="444" y="7371"/>
                  </a:lnTo>
                  <a:cubicBezTo>
                    <a:pt x="190" y="7498"/>
                    <a:pt x="0" y="7847"/>
                    <a:pt x="0" y="8100"/>
                  </a:cubicBezTo>
                  <a:lnTo>
                    <a:pt x="0" y="10728"/>
                  </a:lnTo>
                  <a:cubicBezTo>
                    <a:pt x="0" y="10929"/>
                    <a:pt x="94" y="11051"/>
                    <a:pt x="238" y="11051"/>
                  </a:cubicBezTo>
                  <a:cubicBezTo>
                    <a:pt x="298" y="11051"/>
                    <a:pt x="368" y="11029"/>
                    <a:pt x="444" y="10982"/>
                  </a:cubicBezTo>
                  <a:lnTo>
                    <a:pt x="13111" y="3666"/>
                  </a:lnTo>
                  <a:cubicBezTo>
                    <a:pt x="13333" y="3540"/>
                    <a:pt x="13555" y="3191"/>
                    <a:pt x="13555" y="2938"/>
                  </a:cubicBezTo>
                  <a:lnTo>
                    <a:pt x="13555" y="309"/>
                  </a:lnTo>
                  <a:cubicBezTo>
                    <a:pt x="13555" y="107"/>
                    <a:pt x="13443"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290;p38">
              <a:extLst>
                <a:ext uri="{FF2B5EF4-FFF2-40B4-BE49-F238E27FC236}">
                  <a16:creationId xmlns:a16="http://schemas.microsoft.com/office/drawing/2014/main" id="{A8F0EC63-AF00-BFD1-6857-2150C3BDDB41}"/>
                </a:ext>
              </a:extLst>
            </p:cNvPr>
            <p:cNvSpPr/>
            <p:nvPr/>
          </p:nvSpPr>
          <p:spPr>
            <a:xfrm>
              <a:off x="1068739" y="2640125"/>
              <a:ext cx="442876" cy="361064"/>
            </a:xfrm>
            <a:custGeom>
              <a:avLst/>
              <a:gdLst/>
              <a:ahLst/>
              <a:cxnLst/>
              <a:rect l="l" t="t" r="r" b="b"/>
              <a:pathLst>
                <a:path w="13555" h="11051" extrusionOk="0">
                  <a:moveTo>
                    <a:pt x="13303" y="1"/>
                  </a:moveTo>
                  <a:cubicBezTo>
                    <a:pt x="13243" y="1"/>
                    <a:pt x="13177" y="22"/>
                    <a:pt x="13111" y="70"/>
                  </a:cubicBezTo>
                  <a:lnTo>
                    <a:pt x="444" y="7385"/>
                  </a:lnTo>
                  <a:cubicBezTo>
                    <a:pt x="190" y="7512"/>
                    <a:pt x="0" y="7860"/>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1"/>
                    <a:pt x="1330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291;p38">
              <a:extLst>
                <a:ext uri="{FF2B5EF4-FFF2-40B4-BE49-F238E27FC236}">
                  <a16:creationId xmlns:a16="http://schemas.microsoft.com/office/drawing/2014/main" id="{5AF2F004-4FE7-011F-ED19-E2AB85F02B2F}"/>
                </a:ext>
              </a:extLst>
            </p:cNvPr>
            <p:cNvSpPr/>
            <p:nvPr/>
          </p:nvSpPr>
          <p:spPr>
            <a:xfrm>
              <a:off x="1068739" y="2778754"/>
              <a:ext cx="442876" cy="360900"/>
            </a:xfrm>
            <a:custGeom>
              <a:avLst/>
              <a:gdLst/>
              <a:ahLst/>
              <a:cxnLst/>
              <a:rect l="l" t="t" r="r" b="b"/>
              <a:pathLst>
                <a:path w="13555" h="11046" extrusionOk="0">
                  <a:moveTo>
                    <a:pt x="13307" y="0"/>
                  </a:moveTo>
                  <a:cubicBezTo>
                    <a:pt x="13246" y="0"/>
                    <a:pt x="13178" y="22"/>
                    <a:pt x="13111" y="70"/>
                  </a:cubicBezTo>
                  <a:lnTo>
                    <a:pt x="444" y="7354"/>
                  </a:lnTo>
                  <a:cubicBezTo>
                    <a:pt x="190" y="7512"/>
                    <a:pt x="0" y="7829"/>
                    <a:pt x="0" y="8114"/>
                  </a:cubicBezTo>
                  <a:lnTo>
                    <a:pt x="0" y="10743"/>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292;p38">
              <a:extLst>
                <a:ext uri="{FF2B5EF4-FFF2-40B4-BE49-F238E27FC236}">
                  <a16:creationId xmlns:a16="http://schemas.microsoft.com/office/drawing/2014/main" id="{4ED8E25C-2DDD-21D1-1349-9D0853176B30}"/>
                </a:ext>
              </a:extLst>
            </p:cNvPr>
            <p:cNvSpPr/>
            <p:nvPr/>
          </p:nvSpPr>
          <p:spPr>
            <a:xfrm>
              <a:off x="1068739" y="2917024"/>
              <a:ext cx="442876" cy="360900"/>
            </a:xfrm>
            <a:custGeom>
              <a:avLst/>
              <a:gdLst/>
              <a:ahLst/>
              <a:cxnLst/>
              <a:rect l="l" t="t" r="r" b="b"/>
              <a:pathLst>
                <a:path w="13555" h="11046" extrusionOk="0">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0"/>
                    <a:pt x="1328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293;p38">
              <a:extLst>
                <a:ext uri="{FF2B5EF4-FFF2-40B4-BE49-F238E27FC236}">
                  <a16:creationId xmlns:a16="http://schemas.microsoft.com/office/drawing/2014/main" id="{9B09AC2A-64E8-5509-32BF-E2EDAFE0CCFD}"/>
                </a:ext>
              </a:extLst>
            </p:cNvPr>
            <p:cNvSpPr/>
            <p:nvPr/>
          </p:nvSpPr>
          <p:spPr>
            <a:xfrm>
              <a:off x="1068739" y="3055490"/>
              <a:ext cx="442876" cy="360606"/>
            </a:xfrm>
            <a:custGeom>
              <a:avLst/>
              <a:gdLst/>
              <a:ahLst/>
              <a:cxnLst/>
              <a:rect l="l" t="t" r="r" b="b"/>
              <a:pathLst>
                <a:path w="13555" h="11037" extrusionOk="0">
                  <a:moveTo>
                    <a:pt x="13300" y="1"/>
                  </a:moveTo>
                  <a:cubicBezTo>
                    <a:pt x="13241" y="1"/>
                    <a:pt x="13176" y="19"/>
                    <a:pt x="13111" y="56"/>
                  </a:cubicBezTo>
                  <a:lnTo>
                    <a:pt x="444" y="7371"/>
                  </a:lnTo>
                  <a:cubicBezTo>
                    <a:pt x="190" y="7498"/>
                    <a:pt x="0" y="7846"/>
                    <a:pt x="0" y="8100"/>
                  </a:cubicBezTo>
                  <a:lnTo>
                    <a:pt x="0" y="10728"/>
                  </a:lnTo>
                  <a:cubicBezTo>
                    <a:pt x="0" y="10930"/>
                    <a:pt x="95" y="11037"/>
                    <a:pt x="241" y="11037"/>
                  </a:cubicBezTo>
                  <a:cubicBezTo>
                    <a:pt x="301" y="11037"/>
                    <a:pt x="370" y="11019"/>
                    <a:pt x="444" y="10982"/>
                  </a:cubicBezTo>
                  <a:lnTo>
                    <a:pt x="13111" y="3666"/>
                  </a:lnTo>
                  <a:cubicBezTo>
                    <a:pt x="13333" y="3539"/>
                    <a:pt x="13555" y="3191"/>
                    <a:pt x="13555" y="2938"/>
                  </a:cubicBezTo>
                  <a:lnTo>
                    <a:pt x="13555" y="309"/>
                  </a:lnTo>
                  <a:cubicBezTo>
                    <a:pt x="13555" y="107"/>
                    <a:pt x="13443"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294;p38">
              <a:extLst>
                <a:ext uri="{FF2B5EF4-FFF2-40B4-BE49-F238E27FC236}">
                  <a16:creationId xmlns:a16="http://schemas.microsoft.com/office/drawing/2014/main" id="{2C607F89-83B9-717C-ABCC-AC0D61B01EAE}"/>
                </a:ext>
              </a:extLst>
            </p:cNvPr>
            <p:cNvSpPr/>
            <p:nvPr/>
          </p:nvSpPr>
          <p:spPr>
            <a:xfrm>
              <a:off x="1068739" y="3193695"/>
              <a:ext cx="442876" cy="361064"/>
            </a:xfrm>
            <a:custGeom>
              <a:avLst/>
              <a:gdLst/>
              <a:ahLst/>
              <a:cxnLst/>
              <a:rect l="l" t="t" r="r" b="b"/>
              <a:pathLst>
                <a:path w="13555" h="11051" extrusionOk="0">
                  <a:moveTo>
                    <a:pt x="13303" y="0"/>
                  </a:moveTo>
                  <a:cubicBezTo>
                    <a:pt x="13243" y="0"/>
                    <a:pt x="13177" y="22"/>
                    <a:pt x="13111" y="69"/>
                  </a:cubicBezTo>
                  <a:lnTo>
                    <a:pt x="444" y="7385"/>
                  </a:lnTo>
                  <a:cubicBezTo>
                    <a:pt x="190" y="7512"/>
                    <a:pt x="0" y="7828"/>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0"/>
                    <a:pt x="1330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295;p38">
              <a:extLst>
                <a:ext uri="{FF2B5EF4-FFF2-40B4-BE49-F238E27FC236}">
                  <a16:creationId xmlns:a16="http://schemas.microsoft.com/office/drawing/2014/main" id="{D0DB80E1-6BA5-65D2-2C15-E8BF6DF804EB}"/>
                </a:ext>
              </a:extLst>
            </p:cNvPr>
            <p:cNvSpPr/>
            <p:nvPr/>
          </p:nvSpPr>
          <p:spPr>
            <a:xfrm>
              <a:off x="1068739" y="3332324"/>
              <a:ext cx="442876" cy="360900"/>
            </a:xfrm>
            <a:custGeom>
              <a:avLst/>
              <a:gdLst/>
              <a:ahLst/>
              <a:cxnLst/>
              <a:rect l="l" t="t" r="r" b="b"/>
              <a:pathLst>
                <a:path w="13555" h="11046" extrusionOk="0">
                  <a:moveTo>
                    <a:pt x="13307" y="0"/>
                  </a:moveTo>
                  <a:cubicBezTo>
                    <a:pt x="13246" y="0"/>
                    <a:pt x="13178" y="22"/>
                    <a:pt x="13111" y="70"/>
                  </a:cubicBezTo>
                  <a:lnTo>
                    <a:pt x="444" y="7354"/>
                  </a:lnTo>
                  <a:cubicBezTo>
                    <a:pt x="190" y="7512"/>
                    <a:pt x="0" y="7829"/>
                    <a:pt x="0" y="8114"/>
                  </a:cubicBezTo>
                  <a:lnTo>
                    <a:pt x="0" y="10742"/>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296;p38">
              <a:extLst>
                <a:ext uri="{FF2B5EF4-FFF2-40B4-BE49-F238E27FC236}">
                  <a16:creationId xmlns:a16="http://schemas.microsoft.com/office/drawing/2014/main" id="{C9C10750-7AB2-A7B3-AC31-5CAF8F2351B8}"/>
                </a:ext>
              </a:extLst>
            </p:cNvPr>
            <p:cNvSpPr/>
            <p:nvPr/>
          </p:nvSpPr>
          <p:spPr>
            <a:xfrm>
              <a:off x="1068739" y="3470595"/>
              <a:ext cx="442876" cy="360900"/>
            </a:xfrm>
            <a:custGeom>
              <a:avLst/>
              <a:gdLst/>
              <a:ahLst/>
              <a:cxnLst/>
              <a:rect l="l" t="t" r="r" b="b"/>
              <a:pathLst>
                <a:path w="13555" h="11046" extrusionOk="0">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3"/>
                  </a:lnTo>
                  <a:cubicBezTo>
                    <a:pt x="13555" y="118"/>
                    <a:pt x="13436" y="0"/>
                    <a:pt x="1328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297;p38">
              <a:extLst>
                <a:ext uri="{FF2B5EF4-FFF2-40B4-BE49-F238E27FC236}">
                  <a16:creationId xmlns:a16="http://schemas.microsoft.com/office/drawing/2014/main" id="{C6B6AB9F-1F4F-7187-C0DB-28983DF67D54}"/>
                </a:ext>
              </a:extLst>
            </p:cNvPr>
            <p:cNvSpPr/>
            <p:nvPr/>
          </p:nvSpPr>
          <p:spPr>
            <a:xfrm>
              <a:off x="457208" y="1487668"/>
              <a:ext cx="1091654" cy="633258"/>
            </a:xfrm>
            <a:custGeom>
              <a:avLst/>
              <a:gdLst/>
              <a:ahLst/>
              <a:cxnLst/>
              <a:rect l="l" t="t" r="r" b="b"/>
              <a:pathLst>
                <a:path w="33412" h="19382" extrusionOk="0">
                  <a:moveTo>
                    <a:pt x="16184" y="0"/>
                  </a:moveTo>
                  <a:lnTo>
                    <a:pt x="1" y="9342"/>
                  </a:lnTo>
                  <a:lnTo>
                    <a:pt x="17387" y="19381"/>
                  </a:lnTo>
                  <a:lnTo>
                    <a:pt x="33412" y="10134"/>
                  </a:lnTo>
                  <a:lnTo>
                    <a:pt x="1618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298;p38">
              <a:extLst>
                <a:ext uri="{FF2B5EF4-FFF2-40B4-BE49-F238E27FC236}">
                  <a16:creationId xmlns:a16="http://schemas.microsoft.com/office/drawing/2014/main" id="{BBCF7CD6-9822-C007-ED80-F2879D11062D}"/>
                </a:ext>
              </a:extLst>
            </p:cNvPr>
            <p:cNvSpPr/>
            <p:nvPr/>
          </p:nvSpPr>
          <p:spPr>
            <a:xfrm>
              <a:off x="631058" y="1608719"/>
              <a:ext cx="533934" cy="429415"/>
            </a:xfrm>
            <a:custGeom>
              <a:avLst/>
              <a:gdLst/>
              <a:ahLst/>
              <a:cxnLst/>
              <a:rect l="l" t="t" r="r" b="b"/>
              <a:pathLst>
                <a:path w="16342" h="13143" extrusionOk="0">
                  <a:moveTo>
                    <a:pt x="10229" y="0"/>
                  </a:moveTo>
                  <a:lnTo>
                    <a:pt x="0" y="5891"/>
                  </a:lnTo>
                  <a:lnTo>
                    <a:pt x="12509" y="13143"/>
                  </a:lnTo>
                  <a:lnTo>
                    <a:pt x="12509" y="11845"/>
                  </a:lnTo>
                  <a:lnTo>
                    <a:pt x="16341" y="3547"/>
                  </a:lnTo>
                  <a:lnTo>
                    <a:pt x="10229"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299;p38">
              <a:extLst>
                <a:ext uri="{FF2B5EF4-FFF2-40B4-BE49-F238E27FC236}">
                  <a16:creationId xmlns:a16="http://schemas.microsoft.com/office/drawing/2014/main" id="{E20E2DBE-104D-2C42-FA2C-8FAD924A0110}"/>
                </a:ext>
              </a:extLst>
            </p:cNvPr>
            <p:cNvSpPr/>
            <p:nvPr/>
          </p:nvSpPr>
          <p:spPr>
            <a:xfrm>
              <a:off x="631058" y="1758752"/>
              <a:ext cx="74526" cy="64169"/>
            </a:xfrm>
            <a:custGeom>
              <a:avLst/>
              <a:gdLst/>
              <a:ahLst/>
              <a:cxnLst/>
              <a:rect l="l" t="t" r="r" b="b"/>
              <a:pathLst>
                <a:path w="2281" h="1964" extrusionOk="0">
                  <a:moveTo>
                    <a:pt x="0" y="0"/>
                  </a:moveTo>
                  <a:lnTo>
                    <a:pt x="0" y="1299"/>
                  </a:lnTo>
                  <a:lnTo>
                    <a:pt x="2090" y="1964"/>
                  </a:lnTo>
                  <a:lnTo>
                    <a:pt x="2280" y="855"/>
                  </a:lnTo>
                  <a:lnTo>
                    <a:pt x="1710" y="6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300;p38">
              <a:extLst>
                <a:ext uri="{FF2B5EF4-FFF2-40B4-BE49-F238E27FC236}">
                  <a16:creationId xmlns:a16="http://schemas.microsoft.com/office/drawing/2014/main" id="{3E290979-AF8B-7044-1E45-8BC61F6ADBB0}"/>
                </a:ext>
              </a:extLst>
            </p:cNvPr>
            <p:cNvSpPr/>
            <p:nvPr/>
          </p:nvSpPr>
          <p:spPr>
            <a:xfrm>
              <a:off x="1039759" y="1724609"/>
              <a:ext cx="335285" cy="313525"/>
            </a:xfrm>
            <a:custGeom>
              <a:avLst/>
              <a:gdLst/>
              <a:ahLst/>
              <a:cxnLst/>
              <a:rect l="l" t="t" r="r" b="b"/>
              <a:pathLst>
                <a:path w="10262" h="9596" extrusionOk="0">
                  <a:moveTo>
                    <a:pt x="3832" y="0"/>
                  </a:moveTo>
                  <a:lnTo>
                    <a:pt x="0" y="8298"/>
                  </a:lnTo>
                  <a:lnTo>
                    <a:pt x="0" y="9596"/>
                  </a:lnTo>
                  <a:lnTo>
                    <a:pt x="10261" y="3706"/>
                  </a:lnTo>
                  <a:lnTo>
                    <a:pt x="8678" y="2819"/>
                  </a:lnTo>
                  <a:lnTo>
                    <a:pt x="383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301;p38">
              <a:extLst>
                <a:ext uri="{FF2B5EF4-FFF2-40B4-BE49-F238E27FC236}">
                  <a16:creationId xmlns:a16="http://schemas.microsoft.com/office/drawing/2014/main" id="{A263D59C-B8CE-685C-E745-7A88E428C6BA}"/>
                </a:ext>
              </a:extLst>
            </p:cNvPr>
            <p:cNvSpPr/>
            <p:nvPr/>
          </p:nvSpPr>
          <p:spPr>
            <a:xfrm>
              <a:off x="1213576" y="1800148"/>
              <a:ext cx="161467" cy="111773"/>
            </a:xfrm>
            <a:custGeom>
              <a:avLst/>
              <a:gdLst/>
              <a:ahLst/>
              <a:cxnLst/>
              <a:rect l="l" t="t" r="r" b="b"/>
              <a:pathLst>
                <a:path w="4942" h="3421" extrusionOk="0">
                  <a:moveTo>
                    <a:pt x="1204" y="0"/>
                  </a:moveTo>
                  <a:lnTo>
                    <a:pt x="1" y="3420"/>
                  </a:lnTo>
                  <a:lnTo>
                    <a:pt x="4941" y="1394"/>
                  </a:lnTo>
                  <a:lnTo>
                    <a:pt x="4941" y="95"/>
                  </a:lnTo>
                  <a:lnTo>
                    <a:pt x="1204"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302;p38">
              <a:extLst>
                <a:ext uri="{FF2B5EF4-FFF2-40B4-BE49-F238E27FC236}">
                  <a16:creationId xmlns:a16="http://schemas.microsoft.com/office/drawing/2014/main" id="{425321EC-32E3-7D37-EEF2-2206F5582658}"/>
                </a:ext>
              </a:extLst>
            </p:cNvPr>
            <p:cNvSpPr/>
            <p:nvPr/>
          </p:nvSpPr>
          <p:spPr>
            <a:xfrm>
              <a:off x="631058" y="1565265"/>
              <a:ext cx="743985" cy="430460"/>
            </a:xfrm>
            <a:custGeom>
              <a:avLst/>
              <a:gdLst/>
              <a:ahLst/>
              <a:cxnLst/>
              <a:rect l="l" t="t" r="r" b="b"/>
              <a:pathLst>
                <a:path w="22771" h="13175" extrusionOk="0">
                  <a:moveTo>
                    <a:pt x="10229" y="0"/>
                  </a:moveTo>
                  <a:lnTo>
                    <a:pt x="0" y="5922"/>
                  </a:lnTo>
                  <a:lnTo>
                    <a:pt x="12509" y="13175"/>
                  </a:lnTo>
                  <a:lnTo>
                    <a:pt x="22770" y="7284"/>
                  </a:lnTo>
                  <a:lnTo>
                    <a:pt x="1022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303;p38">
              <a:extLst>
                <a:ext uri="{FF2B5EF4-FFF2-40B4-BE49-F238E27FC236}">
                  <a16:creationId xmlns:a16="http://schemas.microsoft.com/office/drawing/2014/main" id="{8C5C8F85-E36A-7DD9-DF05-4E3DC47DCD08}"/>
                </a:ext>
              </a:extLst>
            </p:cNvPr>
            <p:cNvSpPr/>
            <p:nvPr/>
          </p:nvSpPr>
          <p:spPr>
            <a:xfrm>
              <a:off x="821441" y="1673901"/>
              <a:ext cx="182149" cy="56948"/>
            </a:xfrm>
            <a:custGeom>
              <a:avLst/>
              <a:gdLst/>
              <a:ahLst/>
              <a:cxnLst/>
              <a:rect l="l" t="t" r="r" b="b"/>
              <a:pathLst>
                <a:path w="5575" h="1743" extrusionOk="0">
                  <a:moveTo>
                    <a:pt x="2771" y="1"/>
                  </a:moveTo>
                  <a:cubicBezTo>
                    <a:pt x="2075" y="1"/>
                    <a:pt x="1378" y="159"/>
                    <a:pt x="855" y="476"/>
                  </a:cubicBezTo>
                  <a:cubicBezTo>
                    <a:pt x="254" y="824"/>
                    <a:pt x="0" y="1299"/>
                    <a:pt x="64" y="1742"/>
                  </a:cubicBezTo>
                  <a:cubicBezTo>
                    <a:pt x="127" y="1394"/>
                    <a:pt x="380" y="1046"/>
                    <a:pt x="855" y="792"/>
                  </a:cubicBezTo>
                  <a:cubicBezTo>
                    <a:pt x="1394" y="491"/>
                    <a:pt x="2090" y="341"/>
                    <a:pt x="2783" y="341"/>
                  </a:cubicBezTo>
                  <a:cubicBezTo>
                    <a:pt x="3476" y="341"/>
                    <a:pt x="4165" y="491"/>
                    <a:pt x="4687" y="792"/>
                  </a:cubicBezTo>
                  <a:cubicBezTo>
                    <a:pt x="5162" y="1046"/>
                    <a:pt x="5416" y="1394"/>
                    <a:pt x="5479" y="1742"/>
                  </a:cubicBezTo>
                  <a:cubicBezTo>
                    <a:pt x="5574" y="1299"/>
                    <a:pt x="5321" y="824"/>
                    <a:pt x="4687" y="476"/>
                  </a:cubicBezTo>
                  <a:cubicBezTo>
                    <a:pt x="4165" y="159"/>
                    <a:pt x="3468" y="1"/>
                    <a:pt x="2771"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304;p38">
              <a:extLst>
                <a:ext uri="{FF2B5EF4-FFF2-40B4-BE49-F238E27FC236}">
                  <a16:creationId xmlns:a16="http://schemas.microsoft.com/office/drawing/2014/main" id="{C108EB45-FA8E-6C97-4893-F33E824DE1F5}"/>
                </a:ext>
              </a:extLst>
            </p:cNvPr>
            <p:cNvSpPr/>
            <p:nvPr/>
          </p:nvSpPr>
          <p:spPr>
            <a:xfrm>
              <a:off x="823499" y="1685010"/>
              <a:ext cx="176987" cy="91614"/>
            </a:xfrm>
            <a:custGeom>
              <a:avLst/>
              <a:gdLst/>
              <a:ahLst/>
              <a:cxnLst/>
              <a:rect l="l" t="t" r="r" b="b"/>
              <a:pathLst>
                <a:path w="5417" h="2804" extrusionOk="0">
                  <a:moveTo>
                    <a:pt x="2708" y="1"/>
                  </a:moveTo>
                  <a:cubicBezTo>
                    <a:pt x="2012" y="1"/>
                    <a:pt x="1315" y="151"/>
                    <a:pt x="792" y="452"/>
                  </a:cubicBezTo>
                  <a:cubicBezTo>
                    <a:pt x="317" y="706"/>
                    <a:pt x="64" y="1054"/>
                    <a:pt x="1" y="1402"/>
                  </a:cubicBezTo>
                  <a:cubicBezTo>
                    <a:pt x="64" y="1751"/>
                    <a:pt x="317" y="2067"/>
                    <a:pt x="792" y="2352"/>
                  </a:cubicBezTo>
                  <a:cubicBezTo>
                    <a:pt x="1331" y="2653"/>
                    <a:pt x="2027" y="2804"/>
                    <a:pt x="2720" y="2804"/>
                  </a:cubicBezTo>
                  <a:cubicBezTo>
                    <a:pt x="3413" y="2804"/>
                    <a:pt x="4102" y="2653"/>
                    <a:pt x="4624" y="2352"/>
                  </a:cubicBezTo>
                  <a:cubicBezTo>
                    <a:pt x="5099" y="2067"/>
                    <a:pt x="5353" y="1751"/>
                    <a:pt x="5416" y="1402"/>
                  </a:cubicBezTo>
                  <a:cubicBezTo>
                    <a:pt x="5353" y="1054"/>
                    <a:pt x="5099" y="706"/>
                    <a:pt x="4624" y="452"/>
                  </a:cubicBezTo>
                  <a:cubicBezTo>
                    <a:pt x="4102" y="151"/>
                    <a:pt x="3405" y="1"/>
                    <a:pt x="27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305;p38">
              <a:extLst>
                <a:ext uri="{FF2B5EF4-FFF2-40B4-BE49-F238E27FC236}">
                  <a16:creationId xmlns:a16="http://schemas.microsoft.com/office/drawing/2014/main" id="{4DDDE20E-E63C-613C-BDA5-41DDE1836629}"/>
                </a:ext>
              </a:extLst>
            </p:cNvPr>
            <p:cNvSpPr/>
            <p:nvPr/>
          </p:nvSpPr>
          <p:spPr>
            <a:xfrm>
              <a:off x="758318" y="1733920"/>
              <a:ext cx="142811" cy="81779"/>
            </a:xfrm>
            <a:custGeom>
              <a:avLst/>
              <a:gdLst/>
              <a:ahLst/>
              <a:cxnLst/>
              <a:rect l="l" t="t" r="r" b="b"/>
              <a:pathLst>
                <a:path w="4371" h="2503" extrusionOk="0">
                  <a:moveTo>
                    <a:pt x="381" y="0"/>
                  </a:moveTo>
                  <a:lnTo>
                    <a:pt x="0"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306;p38">
              <a:extLst>
                <a:ext uri="{FF2B5EF4-FFF2-40B4-BE49-F238E27FC236}">
                  <a16:creationId xmlns:a16="http://schemas.microsoft.com/office/drawing/2014/main" id="{C983909A-D177-7CC9-08A7-1195C30AD7A9}"/>
                </a:ext>
              </a:extLst>
            </p:cNvPr>
            <p:cNvSpPr/>
            <p:nvPr/>
          </p:nvSpPr>
          <p:spPr>
            <a:xfrm>
              <a:off x="735545" y="1747349"/>
              <a:ext cx="142844" cy="81779"/>
            </a:xfrm>
            <a:custGeom>
              <a:avLst/>
              <a:gdLst/>
              <a:ahLst/>
              <a:cxnLst/>
              <a:rect l="l" t="t" r="r" b="b"/>
              <a:pathLst>
                <a:path w="4372" h="2503" extrusionOk="0">
                  <a:moveTo>
                    <a:pt x="381" y="1"/>
                  </a:moveTo>
                  <a:lnTo>
                    <a:pt x="1" y="191"/>
                  </a:lnTo>
                  <a:lnTo>
                    <a:pt x="3991" y="2503"/>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307;p38">
              <a:extLst>
                <a:ext uri="{FF2B5EF4-FFF2-40B4-BE49-F238E27FC236}">
                  <a16:creationId xmlns:a16="http://schemas.microsoft.com/office/drawing/2014/main" id="{0D17D459-6E95-AA13-D0B9-72D705644A34}"/>
                </a:ext>
              </a:extLst>
            </p:cNvPr>
            <p:cNvSpPr/>
            <p:nvPr/>
          </p:nvSpPr>
          <p:spPr>
            <a:xfrm>
              <a:off x="712805" y="1759797"/>
              <a:ext cx="142811" cy="82792"/>
            </a:xfrm>
            <a:custGeom>
              <a:avLst/>
              <a:gdLst/>
              <a:ahLst/>
              <a:cxnLst/>
              <a:rect l="l" t="t" r="r" b="b"/>
              <a:pathLst>
                <a:path w="4371" h="2534" extrusionOk="0">
                  <a:moveTo>
                    <a:pt x="380" y="0"/>
                  </a:moveTo>
                  <a:lnTo>
                    <a:pt x="0" y="222"/>
                  </a:lnTo>
                  <a:lnTo>
                    <a:pt x="3990" y="2534"/>
                  </a:lnTo>
                  <a:lnTo>
                    <a:pt x="4370"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308;p38">
              <a:extLst>
                <a:ext uri="{FF2B5EF4-FFF2-40B4-BE49-F238E27FC236}">
                  <a16:creationId xmlns:a16="http://schemas.microsoft.com/office/drawing/2014/main" id="{20E641B8-E851-2743-14EB-3C87B45BFDA4}"/>
                </a:ext>
              </a:extLst>
            </p:cNvPr>
            <p:cNvSpPr/>
            <p:nvPr/>
          </p:nvSpPr>
          <p:spPr>
            <a:xfrm>
              <a:off x="967324" y="1608719"/>
              <a:ext cx="141799" cy="81779"/>
            </a:xfrm>
            <a:custGeom>
              <a:avLst/>
              <a:gdLst/>
              <a:ahLst/>
              <a:cxnLst/>
              <a:rect l="l" t="t" r="r" b="b"/>
              <a:pathLst>
                <a:path w="4340" h="2503" extrusionOk="0">
                  <a:moveTo>
                    <a:pt x="349" y="0"/>
                  </a:moveTo>
                  <a:lnTo>
                    <a:pt x="1" y="190"/>
                  </a:lnTo>
                  <a:lnTo>
                    <a:pt x="3991" y="2502"/>
                  </a:lnTo>
                  <a:lnTo>
                    <a:pt x="4339" y="2281"/>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309;p38">
              <a:extLst>
                <a:ext uri="{FF2B5EF4-FFF2-40B4-BE49-F238E27FC236}">
                  <a16:creationId xmlns:a16="http://schemas.microsoft.com/office/drawing/2014/main" id="{FBA82A40-601E-9B90-0F3F-0E270630D4EC}"/>
                </a:ext>
              </a:extLst>
            </p:cNvPr>
            <p:cNvSpPr/>
            <p:nvPr/>
          </p:nvSpPr>
          <p:spPr>
            <a:xfrm>
              <a:off x="944551" y="1621135"/>
              <a:ext cx="141799" cy="82792"/>
            </a:xfrm>
            <a:custGeom>
              <a:avLst/>
              <a:gdLst/>
              <a:ahLst/>
              <a:cxnLst/>
              <a:rect l="l" t="t" r="r" b="b"/>
              <a:pathLst>
                <a:path w="4340" h="2534" extrusionOk="0">
                  <a:moveTo>
                    <a:pt x="349" y="0"/>
                  </a:moveTo>
                  <a:lnTo>
                    <a:pt x="1" y="222"/>
                  </a:lnTo>
                  <a:lnTo>
                    <a:pt x="3960" y="2534"/>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310;p38">
              <a:extLst>
                <a:ext uri="{FF2B5EF4-FFF2-40B4-BE49-F238E27FC236}">
                  <a16:creationId xmlns:a16="http://schemas.microsoft.com/office/drawing/2014/main" id="{236F0321-D60F-FA18-0D33-4AB916795A5A}"/>
                </a:ext>
              </a:extLst>
            </p:cNvPr>
            <p:cNvSpPr/>
            <p:nvPr/>
          </p:nvSpPr>
          <p:spPr>
            <a:xfrm>
              <a:off x="921811" y="1634596"/>
              <a:ext cx="141766" cy="82792"/>
            </a:xfrm>
            <a:custGeom>
              <a:avLst/>
              <a:gdLst/>
              <a:ahLst/>
              <a:cxnLst/>
              <a:rect l="l" t="t" r="r" b="b"/>
              <a:pathLst>
                <a:path w="4339" h="2534" extrusionOk="0">
                  <a:moveTo>
                    <a:pt x="349" y="0"/>
                  </a:moveTo>
                  <a:lnTo>
                    <a:pt x="0" y="222"/>
                  </a:lnTo>
                  <a:lnTo>
                    <a:pt x="3959"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311;p38">
              <a:extLst>
                <a:ext uri="{FF2B5EF4-FFF2-40B4-BE49-F238E27FC236}">
                  <a16:creationId xmlns:a16="http://schemas.microsoft.com/office/drawing/2014/main" id="{9DA39C00-612F-7856-DA7D-BAD8CEB8015C}"/>
                </a:ext>
              </a:extLst>
            </p:cNvPr>
            <p:cNvSpPr/>
            <p:nvPr/>
          </p:nvSpPr>
          <p:spPr>
            <a:xfrm>
              <a:off x="1008720" y="1782537"/>
              <a:ext cx="182149" cy="56948"/>
            </a:xfrm>
            <a:custGeom>
              <a:avLst/>
              <a:gdLst/>
              <a:ahLst/>
              <a:cxnLst/>
              <a:rect l="l" t="t" r="r" b="b"/>
              <a:pathLst>
                <a:path w="5575" h="1743" extrusionOk="0">
                  <a:moveTo>
                    <a:pt x="2803" y="1"/>
                  </a:moveTo>
                  <a:cubicBezTo>
                    <a:pt x="2106" y="1"/>
                    <a:pt x="1410" y="159"/>
                    <a:pt x="887" y="476"/>
                  </a:cubicBezTo>
                  <a:cubicBezTo>
                    <a:pt x="285" y="824"/>
                    <a:pt x="0" y="1267"/>
                    <a:pt x="95" y="1743"/>
                  </a:cubicBezTo>
                  <a:cubicBezTo>
                    <a:pt x="159" y="1394"/>
                    <a:pt x="412" y="1046"/>
                    <a:pt x="887" y="792"/>
                  </a:cubicBezTo>
                  <a:cubicBezTo>
                    <a:pt x="1410" y="492"/>
                    <a:pt x="2106" y="341"/>
                    <a:pt x="2803" y="341"/>
                  </a:cubicBezTo>
                  <a:cubicBezTo>
                    <a:pt x="3500" y="341"/>
                    <a:pt x="4197" y="492"/>
                    <a:pt x="4719" y="792"/>
                  </a:cubicBezTo>
                  <a:cubicBezTo>
                    <a:pt x="5194" y="1046"/>
                    <a:pt x="5447" y="1394"/>
                    <a:pt x="5511" y="1743"/>
                  </a:cubicBezTo>
                  <a:cubicBezTo>
                    <a:pt x="5574" y="1267"/>
                    <a:pt x="5321" y="824"/>
                    <a:pt x="4719" y="476"/>
                  </a:cubicBezTo>
                  <a:cubicBezTo>
                    <a:pt x="4197" y="159"/>
                    <a:pt x="3500" y="1"/>
                    <a:pt x="280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312;p38">
              <a:extLst>
                <a:ext uri="{FF2B5EF4-FFF2-40B4-BE49-F238E27FC236}">
                  <a16:creationId xmlns:a16="http://schemas.microsoft.com/office/drawing/2014/main" id="{A9977267-0DF0-3F42-2FC8-7B17B2A19CC7}"/>
                </a:ext>
              </a:extLst>
            </p:cNvPr>
            <p:cNvSpPr/>
            <p:nvPr/>
          </p:nvSpPr>
          <p:spPr>
            <a:xfrm>
              <a:off x="1011824" y="1793678"/>
              <a:ext cx="176954" cy="91581"/>
            </a:xfrm>
            <a:custGeom>
              <a:avLst/>
              <a:gdLst/>
              <a:ahLst/>
              <a:cxnLst/>
              <a:rect l="l" t="t" r="r" b="b"/>
              <a:pathLst>
                <a:path w="5416" h="2803" extrusionOk="0">
                  <a:moveTo>
                    <a:pt x="2708" y="0"/>
                  </a:moveTo>
                  <a:cubicBezTo>
                    <a:pt x="2011" y="0"/>
                    <a:pt x="1315" y="151"/>
                    <a:pt x="792" y="451"/>
                  </a:cubicBezTo>
                  <a:cubicBezTo>
                    <a:pt x="317" y="705"/>
                    <a:pt x="64" y="1053"/>
                    <a:pt x="0" y="1402"/>
                  </a:cubicBezTo>
                  <a:cubicBezTo>
                    <a:pt x="64" y="1750"/>
                    <a:pt x="317" y="2067"/>
                    <a:pt x="792" y="2352"/>
                  </a:cubicBezTo>
                  <a:cubicBezTo>
                    <a:pt x="1315" y="2652"/>
                    <a:pt x="2011" y="2803"/>
                    <a:pt x="2708" y="2803"/>
                  </a:cubicBezTo>
                  <a:cubicBezTo>
                    <a:pt x="3405" y="2803"/>
                    <a:pt x="4102" y="2652"/>
                    <a:pt x="4624" y="2352"/>
                  </a:cubicBezTo>
                  <a:cubicBezTo>
                    <a:pt x="5099" y="2067"/>
                    <a:pt x="5352" y="1750"/>
                    <a:pt x="5416" y="1402"/>
                  </a:cubicBezTo>
                  <a:cubicBezTo>
                    <a:pt x="5352" y="1053"/>
                    <a:pt x="5099" y="705"/>
                    <a:pt x="4624" y="451"/>
                  </a:cubicBezTo>
                  <a:cubicBezTo>
                    <a:pt x="4102" y="151"/>
                    <a:pt x="3405" y="0"/>
                    <a:pt x="27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313;p38">
              <a:extLst>
                <a:ext uri="{FF2B5EF4-FFF2-40B4-BE49-F238E27FC236}">
                  <a16:creationId xmlns:a16="http://schemas.microsoft.com/office/drawing/2014/main" id="{48C1D08B-FA44-6FC0-8624-1525027C8188}"/>
                </a:ext>
              </a:extLst>
            </p:cNvPr>
            <p:cNvSpPr/>
            <p:nvPr/>
          </p:nvSpPr>
          <p:spPr>
            <a:xfrm>
              <a:off x="946642" y="1842557"/>
              <a:ext cx="141766" cy="81779"/>
            </a:xfrm>
            <a:custGeom>
              <a:avLst/>
              <a:gdLst/>
              <a:ahLst/>
              <a:cxnLst/>
              <a:rect l="l" t="t" r="r" b="b"/>
              <a:pathLst>
                <a:path w="4339" h="2503" extrusionOk="0">
                  <a:moveTo>
                    <a:pt x="349" y="1"/>
                  </a:moveTo>
                  <a:lnTo>
                    <a:pt x="0" y="191"/>
                  </a:lnTo>
                  <a:lnTo>
                    <a:pt x="3991" y="2502"/>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314;p38">
              <a:extLst>
                <a:ext uri="{FF2B5EF4-FFF2-40B4-BE49-F238E27FC236}">
                  <a16:creationId xmlns:a16="http://schemas.microsoft.com/office/drawing/2014/main" id="{9CF9CEB1-4012-A0DC-E86E-A05F08292742}"/>
                </a:ext>
              </a:extLst>
            </p:cNvPr>
            <p:cNvSpPr/>
            <p:nvPr/>
          </p:nvSpPr>
          <p:spPr>
            <a:xfrm>
              <a:off x="923869" y="1856018"/>
              <a:ext cx="141799" cy="81779"/>
            </a:xfrm>
            <a:custGeom>
              <a:avLst/>
              <a:gdLst/>
              <a:ahLst/>
              <a:cxnLst/>
              <a:rect l="l" t="t" r="r" b="b"/>
              <a:pathLst>
                <a:path w="4340" h="2503" extrusionOk="0">
                  <a:moveTo>
                    <a:pt x="349" y="0"/>
                  </a:moveTo>
                  <a:lnTo>
                    <a:pt x="1" y="190"/>
                  </a:lnTo>
                  <a:lnTo>
                    <a:pt x="3991" y="2502"/>
                  </a:lnTo>
                  <a:lnTo>
                    <a:pt x="4339" y="2280"/>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315;p38">
              <a:extLst>
                <a:ext uri="{FF2B5EF4-FFF2-40B4-BE49-F238E27FC236}">
                  <a16:creationId xmlns:a16="http://schemas.microsoft.com/office/drawing/2014/main" id="{FC9E3F36-D7B2-6376-A3EE-31522AB68963}"/>
                </a:ext>
              </a:extLst>
            </p:cNvPr>
            <p:cNvSpPr/>
            <p:nvPr/>
          </p:nvSpPr>
          <p:spPr>
            <a:xfrm>
              <a:off x="901097" y="1868433"/>
              <a:ext cx="141799" cy="82792"/>
            </a:xfrm>
            <a:custGeom>
              <a:avLst/>
              <a:gdLst/>
              <a:ahLst/>
              <a:cxnLst/>
              <a:rect l="l" t="t" r="r" b="b"/>
              <a:pathLst>
                <a:path w="4340" h="2534" extrusionOk="0">
                  <a:moveTo>
                    <a:pt x="349" y="0"/>
                  </a:moveTo>
                  <a:lnTo>
                    <a:pt x="1" y="222"/>
                  </a:lnTo>
                  <a:lnTo>
                    <a:pt x="3991"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316;p38">
              <a:extLst>
                <a:ext uri="{FF2B5EF4-FFF2-40B4-BE49-F238E27FC236}">
                  <a16:creationId xmlns:a16="http://schemas.microsoft.com/office/drawing/2014/main" id="{7801E7C4-27A2-8EAD-FD0C-48C2E0CEC3CB}"/>
                </a:ext>
              </a:extLst>
            </p:cNvPr>
            <p:cNvSpPr/>
            <p:nvPr/>
          </p:nvSpPr>
          <p:spPr>
            <a:xfrm>
              <a:off x="1154603" y="1717355"/>
              <a:ext cx="142844" cy="81779"/>
            </a:xfrm>
            <a:custGeom>
              <a:avLst/>
              <a:gdLst/>
              <a:ahLst/>
              <a:cxnLst/>
              <a:rect l="l" t="t" r="r" b="b"/>
              <a:pathLst>
                <a:path w="4372" h="2503" extrusionOk="0">
                  <a:moveTo>
                    <a:pt x="381" y="1"/>
                  </a:moveTo>
                  <a:lnTo>
                    <a:pt x="1" y="191"/>
                  </a:lnTo>
                  <a:lnTo>
                    <a:pt x="3991" y="2502"/>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317;p38">
              <a:extLst>
                <a:ext uri="{FF2B5EF4-FFF2-40B4-BE49-F238E27FC236}">
                  <a16:creationId xmlns:a16="http://schemas.microsoft.com/office/drawing/2014/main" id="{19F2AAFE-7EC6-212A-A54E-0AA4FBF5915A}"/>
                </a:ext>
              </a:extLst>
            </p:cNvPr>
            <p:cNvSpPr/>
            <p:nvPr/>
          </p:nvSpPr>
          <p:spPr>
            <a:xfrm>
              <a:off x="1131862" y="1729771"/>
              <a:ext cx="142811" cy="82825"/>
            </a:xfrm>
            <a:custGeom>
              <a:avLst/>
              <a:gdLst/>
              <a:ahLst/>
              <a:cxnLst/>
              <a:rect l="l" t="t" r="r" b="b"/>
              <a:pathLst>
                <a:path w="4371" h="2535" extrusionOk="0">
                  <a:moveTo>
                    <a:pt x="380" y="1"/>
                  </a:moveTo>
                  <a:lnTo>
                    <a:pt x="0" y="222"/>
                  </a:lnTo>
                  <a:lnTo>
                    <a:pt x="3990" y="2534"/>
                  </a:lnTo>
                  <a:lnTo>
                    <a:pt x="4370"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318;p38">
              <a:extLst>
                <a:ext uri="{FF2B5EF4-FFF2-40B4-BE49-F238E27FC236}">
                  <a16:creationId xmlns:a16="http://schemas.microsoft.com/office/drawing/2014/main" id="{D65E3F02-E96F-1C72-5F1C-042F23828DD4}"/>
                </a:ext>
              </a:extLst>
            </p:cNvPr>
            <p:cNvSpPr/>
            <p:nvPr/>
          </p:nvSpPr>
          <p:spPr>
            <a:xfrm>
              <a:off x="1109090" y="1743232"/>
              <a:ext cx="142811" cy="81779"/>
            </a:xfrm>
            <a:custGeom>
              <a:avLst/>
              <a:gdLst/>
              <a:ahLst/>
              <a:cxnLst/>
              <a:rect l="l" t="t" r="r" b="b"/>
              <a:pathLst>
                <a:path w="4371" h="2503" extrusionOk="0">
                  <a:moveTo>
                    <a:pt x="380" y="0"/>
                  </a:moveTo>
                  <a:lnTo>
                    <a:pt x="0" y="222"/>
                  </a:lnTo>
                  <a:lnTo>
                    <a:pt x="3991" y="2502"/>
                  </a:lnTo>
                  <a:lnTo>
                    <a:pt x="4371"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319;p38">
              <a:extLst>
                <a:ext uri="{FF2B5EF4-FFF2-40B4-BE49-F238E27FC236}">
                  <a16:creationId xmlns:a16="http://schemas.microsoft.com/office/drawing/2014/main" id="{47E48D3D-0F21-24FF-627A-29BDD4CBA3E2}"/>
                </a:ext>
              </a:extLst>
            </p:cNvPr>
            <p:cNvSpPr/>
            <p:nvPr/>
          </p:nvSpPr>
          <p:spPr>
            <a:xfrm>
              <a:off x="1615056" y="2159186"/>
              <a:ext cx="522564" cy="2196703"/>
            </a:xfrm>
            <a:custGeom>
              <a:avLst/>
              <a:gdLst/>
              <a:ahLst/>
              <a:cxnLst/>
              <a:rect l="l" t="t" r="r" b="b"/>
              <a:pathLst>
                <a:path w="15994" h="67234" extrusionOk="0">
                  <a:moveTo>
                    <a:pt x="15993" y="0"/>
                  </a:moveTo>
                  <a:lnTo>
                    <a:pt x="0" y="9248"/>
                  </a:lnTo>
                  <a:lnTo>
                    <a:pt x="0" y="67233"/>
                  </a:lnTo>
                  <a:lnTo>
                    <a:pt x="15993" y="57954"/>
                  </a:lnTo>
                  <a:lnTo>
                    <a:pt x="15993"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320;p38">
              <a:extLst>
                <a:ext uri="{FF2B5EF4-FFF2-40B4-BE49-F238E27FC236}">
                  <a16:creationId xmlns:a16="http://schemas.microsoft.com/office/drawing/2014/main" id="{4987DB2D-74D1-42BA-857E-D721AD39489B}"/>
                </a:ext>
              </a:extLst>
            </p:cNvPr>
            <p:cNvSpPr/>
            <p:nvPr/>
          </p:nvSpPr>
          <p:spPr>
            <a:xfrm>
              <a:off x="1047012" y="2133309"/>
              <a:ext cx="568077" cy="2222579"/>
            </a:xfrm>
            <a:custGeom>
              <a:avLst/>
              <a:gdLst/>
              <a:ahLst/>
              <a:cxnLst/>
              <a:rect l="l" t="t" r="r" b="b"/>
              <a:pathLst>
                <a:path w="17387" h="68026" extrusionOk="0">
                  <a:moveTo>
                    <a:pt x="0" y="0"/>
                  </a:moveTo>
                  <a:lnTo>
                    <a:pt x="0" y="57986"/>
                  </a:lnTo>
                  <a:lnTo>
                    <a:pt x="17386" y="68025"/>
                  </a:lnTo>
                  <a:lnTo>
                    <a:pt x="17386" y="10040"/>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321;p38">
              <a:extLst>
                <a:ext uri="{FF2B5EF4-FFF2-40B4-BE49-F238E27FC236}">
                  <a16:creationId xmlns:a16="http://schemas.microsoft.com/office/drawing/2014/main" id="{294CB3E3-E522-25D2-D9FC-B3C34FF2D610}"/>
                </a:ext>
              </a:extLst>
            </p:cNvPr>
            <p:cNvSpPr/>
            <p:nvPr/>
          </p:nvSpPr>
          <p:spPr>
            <a:xfrm>
              <a:off x="1071843" y="2238253"/>
              <a:ext cx="518415" cy="2103129"/>
            </a:xfrm>
            <a:custGeom>
              <a:avLst/>
              <a:gdLst/>
              <a:ahLst/>
              <a:cxnLst/>
              <a:rect l="l" t="t" r="r" b="b"/>
              <a:pathLst>
                <a:path w="15867" h="64370" extrusionOk="0">
                  <a:moveTo>
                    <a:pt x="289" y="1"/>
                  </a:moveTo>
                  <a:cubicBezTo>
                    <a:pt x="111" y="1"/>
                    <a:pt x="0" y="152"/>
                    <a:pt x="0" y="399"/>
                  </a:cubicBezTo>
                  <a:lnTo>
                    <a:pt x="0" y="55186"/>
                  </a:lnTo>
                  <a:lnTo>
                    <a:pt x="15866" y="64370"/>
                  </a:lnTo>
                  <a:lnTo>
                    <a:pt x="15866" y="9551"/>
                  </a:lnTo>
                  <a:cubicBezTo>
                    <a:pt x="15866" y="9203"/>
                    <a:pt x="15613" y="8791"/>
                    <a:pt x="15328" y="8601"/>
                  </a:cubicBezTo>
                  <a:lnTo>
                    <a:pt x="539" y="82"/>
                  </a:lnTo>
                  <a:cubicBezTo>
                    <a:pt x="446" y="27"/>
                    <a:pt x="362" y="1"/>
                    <a:pt x="28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322;p38">
              <a:extLst>
                <a:ext uri="{FF2B5EF4-FFF2-40B4-BE49-F238E27FC236}">
                  <a16:creationId xmlns:a16="http://schemas.microsoft.com/office/drawing/2014/main" id="{D1B20A78-C7CE-4BC0-32CB-99F81EBEC73F}"/>
                </a:ext>
              </a:extLst>
            </p:cNvPr>
            <p:cNvSpPr/>
            <p:nvPr/>
          </p:nvSpPr>
          <p:spPr>
            <a:xfrm>
              <a:off x="1087363" y="2264979"/>
              <a:ext cx="487376" cy="387496"/>
            </a:xfrm>
            <a:custGeom>
              <a:avLst/>
              <a:gdLst/>
              <a:ahLst/>
              <a:cxnLst/>
              <a:rect l="l" t="t" r="r" b="b"/>
              <a:pathLst>
                <a:path w="14917" h="11860" extrusionOk="0">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323;p38">
              <a:extLst>
                <a:ext uri="{FF2B5EF4-FFF2-40B4-BE49-F238E27FC236}">
                  <a16:creationId xmlns:a16="http://schemas.microsoft.com/office/drawing/2014/main" id="{FFA302D3-AA3C-DDDE-98CA-EF48D671568B}"/>
                </a:ext>
              </a:extLst>
            </p:cNvPr>
            <p:cNvSpPr/>
            <p:nvPr/>
          </p:nvSpPr>
          <p:spPr>
            <a:xfrm>
              <a:off x="1111148" y="2301965"/>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324;p38">
              <a:extLst>
                <a:ext uri="{FF2B5EF4-FFF2-40B4-BE49-F238E27FC236}">
                  <a16:creationId xmlns:a16="http://schemas.microsoft.com/office/drawing/2014/main" id="{982FE519-961C-9131-3E53-393688766416}"/>
                </a:ext>
              </a:extLst>
            </p:cNvPr>
            <p:cNvSpPr/>
            <p:nvPr/>
          </p:nvSpPr>
          <p:spPr>
            <a:xfrm>
              <a:off x="1111148" y="2327841"/>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325;p38">
              <a:extLst>
                <a:ext uri="{FF2B5EF4-FFF2-40B4-BE49-F238E27FC236}">
                  <a16:creationId xmlns:a16="http://schemas.microsoft.com/office/drawing/2014/main" id="{1C95DAE3-052A-5D57-0A8B-08A4E4688E33}"/>
                </a:ext>
              </a:extLst>
            </p:cNvPr>
            <p:cNvSpPr/>
            <p:nvPr/>
          </p:nvSpPr>
          <p:spPr>
            <a:xfrm>
              <a:off x="1111148" y="2354731"/>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326;p38">
              <a:extLst>
                <a:ext uri="{FF2B5EF4-FFF2-40B4-BE49-F238E27FC236}">
                  <a16:creationId xmlns:a16="http://schemas.microsoft.com/office/drawing/2014/main" id="{662466CA-A8D0-211F-1DC9-35EA84860EF0}"/>
                </a:ext>
              </a:extLst>
            </p:cNvPr>
            <p:cNvSpPr/>
            <p:nvPr/>
          </p:nvSpPr>
          <p:spPr>
            <a:xfrm>
              <a:off x="1418466" y="2503194"/>
              <a:ext cx="23818" cy="28098"/>
            </a:xfrm>
            <a:custGeom>
              <a:avLst/>
              <a:gdLst/>
              <a:ahLst/>
              <a:cxnLst/>
              <a:rect l="l" t="t" r="r" b="b"/>
              <a:pathLst>
                <a:path w="729" h="860" extrusionOk="0">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327;p38">
              <a:extLst>
                <a:ext uri="{FF2B5EF4-FFF2-40B4-BE49-F238E27FC236}">
                  <a16:creationId xmlns:a16="http://schemas.microsoft.com/office/drawing/2014/main" id="{60B5FF74-F880-DFCE-904A-D11BDAAA1141}"/>
                </a:ext>
              </a:extLst>
            </p:cNvPr>
            <p:cNvSpPr/>
            <p:nvPr/>
          </p:nvSpPr>
          <p:spPr>
            <a:xfrm>
              <a:off x="1468128" y="2530835"/>
              <a:ext cx="21760" cy="28588"/>
            </a:xfrm>
            <a:custGeom>
              <a:avLst/>
              <a:gdLst/>
              <a:ahLst/>
              <a:cxnLst/>
              <a:rect l="l" t="t" r="r" b="b"/>
              <a:pathLst>
                <a:path w="666" h="875" extrusionOk="0">
                  <a:moveTo>
                    <a:pt x="162" y="1"/>
                  </a:moveTo>
                  <a:cubicBezTo>
                    <a:pt x="62" y="1"/>
                    <a:pt x="0" y="94"/>
                    <a:pt x="0" y="248"/>
                  </a:cubicBezTo>
                  <a:cubicBezTo>
                    <a:pt x="0"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328;p38">
              <a:extLst>
                <a:ext uri="{FF2B5EF4-FFF2-40B4-BE49-F238E27FC236}">
                  <a16:creationId xmlns:a16="http://schemas.microsoft.com/office/drawing/2014/main" id="{2F46246E-E826-AF91-D256-AC1D3B2698CA}"/>
                </a:ext>
              </a:extLst>
            </p:cNvPr>
            <p:cNvSpPr/>
            <p:nvPr/>
          </p:nvSpPr>
          <p:spPr>
            <a:xfrm>
              <a:off x="1514686" y="2558574"/>
              <a:ext cx="23818" cy="28490"/>
            </a:xfrm>
            <a:custGeom>
              <a:avLst/>
              <a:gdLst/>
              <a:ahLst/>
              <a:cxnLst/>
              <a:rect l="l" t="t" r="r" b="b"/>
              <a:pathLst>
                <a:path w="729" h="872" extrusionOk="0">
                  <a:moveTo>
                    <a:pt x="227" y="0"/>
                  </a:moveTo>
                  <a:cubicBezTo>
                    <a:pt x="190" y="0"/>
                    <a:pt x="156" y="10"/>
                    <a:pt x="127" y="32"/>
                  </a:cubicBezTo>
                  <a:cubicBezTo>
                    <a:pt x="1" y="95"/>
                    <a:pt x="1" y="349"/>
                    <a:pt x="127" y="570"/>
                  </a:cubicBezTo>
                  <a:cubicBezTo>
                    <a:pt x="232" y="753"/>
                    <a:pt x="401" y="872"/>
                    <a:pt x="528" y="872"/>
                  </a:cubicBezTo>
                  <a:cubicBezTo>
                    <a:pt x="555" y="872"/>
                    <a:pt x="580" y="867"/>
                    <a:pt x="602" y="855"/>
                  </a:cubicBezTo>
                  <a:cubicBezTo>
                    <a:pt x="729" y="760"/>
                    <a:pt x="729" y="539"/>
                    <a:pt x="602" y="285"/>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329;p38">
              <a:extLst>
                <a:ext uri="{FF2B5EF4-FFF2-40B4-BE49-F238E27FC236}">
                  <a16:creationId xmlns:a16="http://schemas.microsoft.com/office/drawing/2014/main" id="{190365DE-4D5D-FCAB-A448-7F19D6E1F080}"/>
                </a:ext>
              </a:extLst>
            </p:cNvPr>
            <p:cNvSpPr/>
            <p:nvPr/>
          </p:nvSpPr>
          <p:spPr>
            <a:xfrm>
              <a:off x="1087363" y="2403184"/>
              <a:ext cx="487376" cy="387953"/>
            </a:xfrm>
            <a:custGeom>
              <a:avLst/>
              <a:gdLst/>
              <a:ahLst/>
              <a:cxnLst/>
              <a:rect l="l" t="t" r="r" b="b"/>
              <a:pathLst>
                <a:path w="14917" h="11874" extrusionOk="0">
                  <a:moveTo>
                    <a:pt x="227" y="0"/>
                  </a:moveTo>
                  <a:cubicBezTo>
                    <a:pt x="94" y="0"/>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330;p38">
              <a:extLst>
                <a:ext uri="{FF2B5EF4-FFF2-40B4-BE49-F238E27FC236}">
                  <a16:creationId xmlns:a16="http://schemas.microsoft.com/office/drawing/2014/main" id="{205CC21C-D391-B0DD-CA49-53F9FD26F699}"/>
                </a:ext>
              </a:extLst>
            </p:cNvPr>
            <p:cNvSpPr/>
            <p:nvPr/>
          </p:nvSpPr>
          <p:spPr>
            <a:xfrm>
              <a:off x="1111148" y="2439581"/>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331;p38">
              <a:extLst>
                <a:ext uri="{FF2B5EF4-FFF2-40B4-BE49-F238E27FC236}">
                  <a16:creationId xmlns:a16="http://schemas.microsoft.com/office/drawing/2014/main" id="{27F8ABE6-F701-9FC7-907F-963237B8615F}"/>
                </a:ext>
              </a:extLst>
            </p:cNvPr>
            <p:cNvSpPr/>
            <p:nvPr/>
          </p:nvSpPr>
          <p:spPr>
            <a:xfrm>
              <a:off x="1111148" y="2466471"/>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332;p38">
              <a:extLst>
                <a:ext uri="{FF2B5EF4-FFF2-40B4-BE49-F238E27FC236}">
                  <a16:creationId xmlns:a16="http://schemas.microsoft.com/office/drawing/2014/main" id="{D251484B-8C7E-FCBC-EF45-318940697124}"/>
                </a:ext>
              </a:extLst>
            </p:cNvPr>
            <p:cNvSpPr/>
            <p:nvPr/>
          </p:nvSpPr>
          <p:spPr>
            <a:xfrm>
              <a:off x="1111148" y="2492347"/>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333;p38">
              <a:extLst>
                <a:ext uri="{FF2B5EF4-FFF2-40B4-BE49-F238E27FC236}">
                  <a16:creationId xmlns:a16="http://schemas.microsoft.com/office/drawing/2014/main" id="{B0581060-E9F4-9BDA-36C7-8ED8E95DD686}"/>
                </a:ext>
              </a:extLst>
            </p:cNvPr>
            <p:cNvSpPr/>
            <p:nvPr/>
          </p:nvSpPr>
          <p:spPr>
            <a:xfrm>
              <a:off x="1419511" y="2641562"/>
              <a:ext cx="21760" cy="28131"/>
            </a:xfrm>
            <a:custGeom>
              <a:avLst/>
              <a:gdLst/>
              <a:ahLst/>
              <a:cxnLst/>
              <a:rect l="l" t="t" r="r" b="b"/>
              <a:pathLst>
                <a:path w="666" h="861" extrusionOk="0">
                  <a:moveTo>
                    <a:pt x="187" y="1"/>
                  </a:moveTo>
                  <a:cubicBezTo>
                    <a:pt x="76" y="1"/>
                    <a:pt x="0" y="93"/>
                    <a:pt x="0" y="247"/>
                  </a:cubicBezTo>
                  <a:cubicBezTo>
                    <a:pt x="0" y="469"/>
                    <a:pt x="158" y="722"/>
                    <a:pt x="348" y="817"/>
                  </a:cubicBezTo>
                  <a:cubicBezTo>
                    <a:pt x="405" y="846"/>
                    <a:pt x="457" y="860"/>
                    <a:pt x="501" y="860"/>
                  </a:cubicBezTo>
                  <a:cubicBezTo>
                    <a:pt x="603" y="860"/>
                    <a:pt x="665" y="782"/>
                    <a:pt x="665" y="627"/>
                  </a:cubicBezTo>
                  <a:cubicBezTo>
                    <a:pt x="665" y="406"/>
                    <a:pt x="538" y="152"/>
                    <a:pt x="348" y="57"/>
                  </a:cubicBezTo>
                  <a:cubicBezTo>
                    <a:pt x="290"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334;p38">
              <a:extLst>
                <a:ext uri="{FF2B5EF4-FFF2-40B4-BE49-F238E27FC236}">
                  <a16:creationId xmlns:a16="http://schemas.microsoft.com/office/drawing/2014/main" id="{059B4F73-2E6E-DFFF-59D2-490F0F68F8E3}"/>
                </a:ext>
              </a:extLst>
            </p:cNvPr>
            <p:cNvSpPr/>
            <p:nvPr/>
          </p:nvSpPr>
          <p:spPr>
            <a:xfrm>
              <a:off x="1467082" y="2669269"/>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335;p38">
              <a:extLst>
                <a:ext uri="{FF2B5EF4-FFF2-40B4-BE49-F238E27FC236}">
                  <a16:creationId xmlns:a16="http://schemas.microsoft.com/office/drawing/2014/main" id="{44C55706-7380-E8EE-2DD5-40006BC1D14B}"/>
                </a:ext>
              </a:extLst>
            </p:cNvPr>
            <p:cNvSpPr/>
            <p:nvPr/>
          </p:nvSpPr>
          <p:spPr>
            <a:xfrm>
              <a:off x="1514686" y="2696681"/>
              <a:ext cx="23818" cy="28523"/>
            </a:xfrm>
            <a:custGeom>
              <a:avLst/>
              <a:gdLst/>
              <a:ahLst/>
              <a:cxnLst/>
              <a:rect l="l" t="t" r="r" b="b"/>
              <a:pathLst>
                <a:path w="729" h="873" extrusionOk="0">
                  <a:moveTo>
                    <a:pt x="201" y="1"/>
                  </a:moveTo>
                  <a:cubicBezTo>
                    <a:pt x="174" y="1"/>
                    <a:pt x="149" y="6"/>
                    <a:pt x="127" y="17"/>
                  </a:cubicBezTo>
                  <a:cubicBezTo>
                    <a:pt x="1" y="112"/>
                    <a:pt x="1" y="365"/>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336;p38">
              <a:extLst>
                <a:ext uri="{FF2B5EF4-FFF2-40B4-BE49-F238E27FC236}">
                  <a16:creationId xmlns:a16="http://schemas.microsoft.com/office/drawing/2014/main" id="{2610B3FE-0037-2813-6811-079340233C75}"/>
                </a:ext>
              </a:extLst>
            </p:cNvPr>
            <p:cNvSpPr/>
            <p:nvPr/>
          </p:nvSpPr>
          <p:spPr>
            <a:xfrm>
              <a:off x="1087363" y="2541813"/>
              <a:ext cx="487376" cy="387790"/>
            </a:xfrm>
            <a:custGeom>
              <a:avLst/>
              <a:gdLst/>
              <a:ahLst/>
              <a:cxnLst/>
              <a:rect l="l" t="t" r="r" b="b"/>
              <a:pathLst>
                <a:path w="14917" h="11869" extrusionOk="0">
                  <a:moveTo>
                    <a:pt x="223" y="0"/>
                  </a:moveTo>
                  <a:cubicBezTo>
                    <a:pt x="92" y="0"/>
                    <a:pt x="0" y="115"/>
                    <a:pt x="0" y="292"/>
                  </a:cubicBezTo>
                  <a:lnTo>
                    <a:pt x="0" y="2920"/>
                  </a:lnTo>
                  <a:cubicBezTo>
                    <a:pt x="0" y="3205"/>
                    <a:pt x="190" y="3554"/>
                    <a:pt x="412" y="3680"/>
                  </a:cubicBezTo>
                  <a:lnTo>
                    <a:pt x="14505" y="11819"/>
                  </a:lnTo>
                  <a:cubicBezTo>
                    <a:pt x="14564" y="11853"/>
                    <a:pt x="14621" y="11869"/>
                    <a:pt x="14673" y="11869"/>
                  </a:cubicBezTo>
                  <a:cubicBezTo>
                    <a:pt x="14815" y="11869"/>
                    <a:pt x="14916" y="11751"/>
                    <a:pt x="14916" y="11566"/>
                  </a:cubicBezTo>
                  <a:lnTo>
                    <a:pt x="14916" y="8937"/>
                  </a:lnTo>
                  <a:cubicBezTo>
                    <a:pt x="14916" y="8652"/>
                    <a:pt x="14726" y="8336"/>
                    <a:pt x="14505" y="8177"/>
                  </a:cubicBezTo>
                  <a:lnTo>
                    <a:pt x="412" y="70"/>
                  </a:lnTo>
                  <a:cubicBezTo>
                    <a:pt x="345" y="22"/>
                    <a:pt x="280" y="0"/>
                    <a:pt x="22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337;p38">
              <a:extLst>
                <a:ext uri="{FF2B5EF4-FFF2-40B4-BE49-F238E27FC236}">
                  <a16:creationId xmlns:a16="http://schemas.microsoft.com/office/drawing/2014/main" id="{16E9D332-86A7-C3CD-BAE1-9E0C4E221EC9}"/>
                </a:ext>
              </a:extLst>
            </p:cNvPr>
            <p:cNvSpPr/>
            <p:nvPr/>
          </p:nvSpPr>
          <p:spPr>
            <a:xfrm>
              <a:off x="1111148" y="2578243"/>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338;p38">
              <a:extLst>
                <a:ext uri="{FF2B5EF4-FFF2-40B4-BE49-F238E27FC236}">
                  <a16:creationId xmlns:a16="http://schemas.microsoft.com/office/drawing/2014/main" id="{652F6E21-B053-6C0E-7FF3-31BBFADF533E}"/>
                </a:ext>
              </a:extLst>
            </p:cNvPr>
            <p:cNvSpPr/>
            <p:nvPr/>
          </p:nvSpPr>
          <p:spPr>
            <a:xfrm>
              <a:off x="1111148" y="2605133"/>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339;p38">
              <a:extLst>
                <a:ext uri="{FF2B5EF4-FFF2-40B4-BE49-F238E27FC236}">
                  <a16:creationId xmlns:a16="http://schemas.microsoft.com/office/drawing/2014/main" id="{5BDC7061-9600-C10E-B1D7-45358AFB7A76}"/>
                </a:ext>
              </a:extLst>
            </p:cNvPr>
            <p:cNvSpPr/>
            <p:nvPr/>
          </p:nvSpPr>
          <p:spPr>
            <a:xfrm>
              <a:off x="1111148" y="2631009"/>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340;p38">
              <a:extLst>
                <a:ext uri="{FF2B5EF4-FFF2-40B4-BE49-F238E27FC236}">
                  <a16:creationId xmlns:a16="http://schemas.microsoft.com/office/drawing/2014/main" id="{F4246602-2D0E-0467-60F5-BBE9C3393CB1}"/>
                </a:ext>
              </a:extLst>
            </p:cNvPr>
            <p:cNvSpPr/>
            <p:nvPr/>
          </p:nvSpPr>
          <p:spPr>
            <a:xfrm>
              <a:off x="1419511" y="2779833"/>
              <a:ext cx="21760" cy="28490"/>
            </a:xfrm>
            <a:custGeom>
              <a:avLst/>
              <a:gdLst/>
              <a:ahLst/>
              <a:cxnLst/>
              <a:rect l="l" t="t" r="r" b="b"/>
              <a:pathLst>
                <a:path w="666" h="872" extrusionOk="0">
                  <a:moveTo>
                    <a:pt x="208" y="1"/>
                  </a:moveTo>
                  <a:cubicBezTo>
                    <a:pt x="86" y="1"/>
                    <a:pt x="0" y="95"/>
                    <a:pt x="0" y="259"/>
                  </a:cubicBezTo>
                  <a:cubicBezTo>
                    <a:pt x="0" y="449"/>
                    <a:pt x="158" y="734"/>
                    <a:pt x="348" y="829"/>
                  </a:cubicBezTo>
                  <a:cubicBezTo>
                    <a:pt x="405" y="857"/>
                    <a:pt x="457" y="872"/>
                    <a:pt x="501" y="872"/>
                  </a:cubicBezTo>
                  <a:cubicBezTo>
                    <a:pt x="603" y="872"/>
                    <a:pt x="665" y="794"/>
                    <a:pt x="665" y="639"/>
                  </a:cubicBezTo>
                  <a:cubicBezTo>
                    <a:pt x="665" y="417"/>
                    <a:pt x="538" y="164"/>
                    <a:pt x="348" y="37"/>
                  </a:cubicBezTo>
                  <a:cubicBezTo>
                    <a:pt x="299" y="12"/>
                    <a:pt x="251"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341;p38">
              <a:extLst>
                <a:ext uri="{FF2B5EF4-FFF2-40B4-BE49-F238E27FC236}">
                  <a16:creationId xmlns:a16="http://schemas.microsoft.com/office/drawing/2014/main" id="{32FE6107-51BC-754A-4670-09D40D828676}"/>
                </a:ext>
              </a:extLst>
            </p:cNvPr>
            <p:cNvSpPr/>
            <p:nvPr/>
          </p:nvSpPr>
          <p:spPr>
            <a:xfrm>
              <a:off x="1467082" y="2807408"/>
              <a:ext cx="23851" cy="28490"/>
            </a:xfrm>
            <a:custGeom>
              <a:avLst/>
              <a:gdLst/>
              <a:ahLst/>
              <a:cxnLst/>
              <a:rect l="l" t="t" r="r" b="b"/>
              <a:pathLst>
                <a:path w="730" h="872" extrusionOk="0">
                  <a:moveTo>
                    <a:pt x="201" y="0"/>
                  </a:moveTo>
                  <a:cubicBezTo>
                    <a:pt x="174" y="0"/>
                    <a:pt x="150" y="6"/>
                    <a:pt x="127" y="17"/>
                  </a:cubicBezTo>
                  <a:cubicBezTo>
                    <a:pt x="1" y="112"/>
                    <a:pt x="1" y="365"/>
                    <a:pt x="127" y="587"/>
                  </a:cubicBezTo>
                  <a:cubicBezTo>
                    <a:pt x="225" y="757"/>
                    <a:pt x="379" y="872"/>
                    <a:pt x="503" y="872"/>
                  </a:cubicBezTo>
                  <a:cubicBezTo>
                    <a:pt x="539" y="872"/>
                    <a:pt x="573" y="862"/>
                    <a:pt x="602" y="840"/>
                  </a:cubicBezTo>
                  <a:cubicBezTo>
                    <a:pt x="729" y="777"/>
                    <a:pt x="729" y="523"/>
                    <a:pt x="602" y="302"/>
                  </a:cubicBezTo>
                  <a:cubicBezTo>
                    <a:pt x="498" y="119"/>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342;p38">
              <a:extLst>
                <a:ext uri="{FF2B5EF4-FFF2-40B4-BE49-F238E27FC236}">
                  <a16:creationId xmlns:a16="http://schemas.microsoft.com/office/drawing/2014/main" id="{3C70EC9F-5BE2-1B24-6B76-B659AF91340E}"/>
                </a:ext>
              </a:extLst>
            </p:cNvPr>
            <p:cNvSpPr/>
            <p:nvPr/>
          </p:nvSpPr>
          <p:spPr>
            <a:xfrm>
              <a:off x="1515732" y="2835506"/>
              <a:ext cx="21760" cy="28490"/>
            </a:xfrm>
            <a:custGeom>
              <a:avLst/>
              <a:gdLst/>
              <a:ahLst/>
              <a:cxnLst/>
              <a:rect l="l" t="t" r="r" b="b"/>
              <a:pathLst>
                <a:path w="666" h="872" extrusionOk="0">
                  <a:moveTo>
                    <a:pt x="190" y="1"/>
                  </a:moveTo>
                  <a:cubicBezTo>
                    <a:pt x="78" y="1"/>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1"/>
                    <a:pt x="1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343;p38">
              <a:extLst>
                <a:ext uri="{FF2B5EF4-FFF2-40B4-BE49-F238E27FC236}">
                  <a16:creationId xmlns:a16="http://schemas.microsoft.com/office/drawing/2014/main" id="{4BA0AC81-732F-F7E7-A39B-536A1E7DD043}"/>
                </a:ext>
              </a:extLst>
            </p:cNvPr>
            <p:cNvSpPr/>
            <p:nvPr/>
          </p:nvSpPr>
          <p:spPr>
            <a:xfrm>
              <a:off x="1087363" y="2679887"/>
              <a:ext cx="487376" cy="387986"/>
            </a:xfrm>
            <a:custGeom>
              <a:avLst/>
              <a:gdLst/>
              <a:ahLst/>
              <a:cxnLst/>
              <a:rect l="l" t="t" r="r" b="b"/>
              <a:pathLst>
                <a:path w="14917" h="11875" extrusionOk="0">
                  <a:moveTo>
                    <a:pt x="230" y="1"/>
                  </a:moveTo>
                  <a:cubicBezTo>
                    <a:pt x="96" y="1"/>
                    <a:pt x="0" y="108"/>
                    <a:pt x="0" y="309"/>
                  </a:cubicBezTo>
                  <a:lnTo>
                    <a:pt x="0" y="2938"/>
                  </a:lnTo>
                  <a:cubicBezTo>
                    <a:pt x="0" y="3223"/>
                    <a:pt x="190" y="3540"/>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2"/>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344;p38">
              <a:extLst>
                <a:ext uri="{FF2B5EF4-FFF2-40B4-BE49-F238E27FC236}">
                  <a16:creationId xmlns:a16="http://schemas.microsoft.com/office/drawing/2014/main" id="{A74BBCE4-8DA2-295B-9633-B7E86FEE1AC5}"/>
                </a:ext>
              </a:extLst>
            </p:cNvPr>
            <p:cNvSpPr/>
            <p:nvPr/>
          </p:nvSpPr>
          <p:spPr>
            <a:xfrm>
              <a:off x="1111148" y="2716873"/>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345;p38">
              <a:extLst>
                <a:ext uri="{FF2B5EF4-FFF2-40B4-BE49-F238E27FC236}">
                  <a16:creationId xmlns:a16="http://schemas.microsoft.com/office/drawing/2014/main" id="{54FE7FEF-CDAD-4BC0-3231-B8D3E7D3815F}"/>
                </a:ext>
              </a:extLst>
            </p:cNvPr>
            <p:cNvSpPr/>
            <p:nvPr/>
          </p:nvSpPr>
          <p:spPr>
            <a:xfrm>
              <a:off x="1111148" y="2742749"/>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346;p38">
              <a:extLst>
                <a:ext uri="{FF2B5EF4-FFF2-40B4-BE49-F238E27FC236}">
                  <a16:creationId xmlns:a16="http://schemas.microsoft.com/office/drawing/2014/main" id="{90118E89-5E34-2D45-F264-896C1284E0D2}"/>
                </a:ext>
              </a:extLst>
            </p:cNvPr>
            <p:cNvSpPr/>
            <p:nvPr/>
          </p:nvSpPr>
          <p:spPr>
            <a:xfrm>
              <a:off x="1111148" y="2769639"/>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347;p38">
              <a:extLst>
                <a:ext uri="{FF2B5EF4-FFF2-40B4-BE49-F238E27FC236}">
                  <a16:creationId xmlns:a16="http://schemas.microsoft.com/office/drawing/2014/main" id="{FB4AEBE1-B168-5154-2AF8-B872BD109C60}"/>
                </a:ext>
              </a:extLst>
            </p:cNvPr>
            <p:cNvSpPr/>
            <p:nvPr/>
          </p:nvSpPr>
          <p:spPr>
            <a:xfrm>
              <a:off x="1418466" y="291810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348;p38">
              <a:extLst>
                <a:ext uri="{FF2B5EF4-FFF2-40B4-BE49-F238E27FC236}">
                  <a16:creationId xmlns:a16="http://schemas.microsoft.com/office/drawing/2014/main" id="{F8798CC4-5A0D-38DF-E0A3-BF60B4909C97}"/>
                </a:ext>
              </a:extLst>
            </p:cNvPr>
            <p:cNvSpPr/>
            <p:nvPr/>
          </p:nvSpPr>
          <p:spPr>
            <a:xfrm>
              <a:off x="1468128" y="2946234"/>
              <a:ext cx="21760" cy="28490"/>
            </a:xfrm>
            <a:custGeom>
              <a:avLst/>
              <a:gdLst/>
              <a:ahLst/>
              <a:cxnLst/>
              <a:rect l="l" t="t" r="r" b="b"/>
              <a:pathLst>
                <a:path w="666" h="872" extrusionOk="0">
                  <a:moveTo>
                    <a:pt x="165" y="0"/>
                  </a:moveTo>
                  <a:cubicBezTo>
                    <a:pt x="63" y="0"/>
                    <a:pt x="0" y="78"/>
                    <a:pt x="0" y="233"/>
                  </a:cubicBezTo>
                  <a:cubicBezTo>
                    <a:pt x="0" y="455"/>
                    <a:pt x="127" y="708"/>
                    <a:pt x="317" y="835"/>
                  </a:cubicBezTo>
                  <a:cubicBezTo>
                    <a:pt x="367" y="859"/>
                    <a:pt x="414" y="871"/>
                    <a:pt x="457" y="871"/>
                  </a:cubicBezTo>
                  <a:cubicBezTo>
                    <a:pt x="579" y="871"/>
                    <a:pt x="666" y="777"/>
                    <a:pt x="666" y="613"/>
                  </a:cubicBezTo>
                  <a:cubicBezTo>
                    <a:pt x="666" y="423"/>
                    <a:pt x="507" y="138"/>
                    <a:pt x="317" y="43"/>
                  </a:cubicBezTo>
                  <a:cubicBezTo>
                    <a:pt x="260" y="14"/>
                    <a:pt x="209" y="0"/>
                    <a:pt x="16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349;p38">
              <a:extLst>
                <a:ext uri="{FF2B5EF4-FFF2-40B4-BE49-F238E27FC236}">
                  <a16:creationId xmlns:a16="http://schemas.microsoft.com/office/drawing/2014/main" id="{8DC23ACC-ACA0-CBE6-8112-2D837ED67403}"/>
                </a:ext>
              </a:extLst>
            </p:cNvPr>
            <p:cNvSpPr/>
            <p:nvPr/>
          </p:nvSpPr>
          <p:spPr>
            <a:xfrm>
              <a:off x="1514686" y="2973907"/>
              <a:ext cx="23818" cy="28066"/>
            </a:xfrm>
            <a:custGeom>
              <a:avLst/>
              <a:gdLst/>
              <a:ahLst/>
              <a:cxnLst/>
              <a:rect l="l" t="t" r="r" b="b"/>
              <a:pathLst>
                <a:path w="729" h="859" extrusionOk="0">
                  <a:moveTo>
                    <a:pt x="213" y="0"/>
                  </a:moveTo>
                  <a:cubicBezTo>
                    <a:pt x="182" y="0"/>
                    <a:pt x="153" y="7"/>
                    <a:pt x="127" y="19"/>
                  </a:cubicBezTo>
                  <a:cubicBezTo>
                    <a:pt x="1" y="83"/>
                    <a:pt x="1" y="336"/>
                    <a:pt x="127" y="558"/>
                  </a:cubicBezTo>
                  <a:cubicBezTo>
                    <a:pt x="232" y="741"/>
                    <a:pt x="401" y="859"/>
                    <a:pt x="528" y="859"/>
                  </a:cubicBezTo>
                  <a:cubicBezTo>
                    <a:pt x="555" y="859"/>
                    <a:pt x="580" y="854"/>
                    <a:pt x="602" y="843"/>
                  </a:cubicBezTo>
                  <a:cubicBezTo>
                    <a:pt x="729" y="779"/>
                    <a:pt x="729" y="526"/>
                    <a:pt x="602" y="304"/>
                  </a:cubicBezTo>
                  <a:cubicBezTo>
                    <a:pt x="501" y="102"/>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350;p38">
              <a:extLst>
                <a:ext uri="{FF2B5EF4-FFF2-40B4-BE49-F238E27FC236}">
                  <a16:creationId xmlns:a16="http://schemas.microsoft.com/office/drawing/2014/main" id="{AAA0C346-ADB3-D052-4C12-4FE667D65231}"/>
                </a:ext>
              </a:extLst>
            </p:cNvPr>
            <p:cNvSpPr/>
            <p:nvPr/>
          </p:nvSpPr>
          <p:spPr>
            <a:xfrm>
              <a:off x="1087363" y="2818549"/>
              <a:ext cx="487376" cy="387496"/>
            </a:xfrm>
            <a:custGeom>
              <a:avLst/>
              <a:gdLst/>
              <a:ahLst/>
              <a:cxnLst/>
              <a:rect l="l" t="t" r="r" b="b"/>
              <a:pathLst>
                <a:path w="14917" h="11860" extrusionOk="0">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1"/>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351;p38">
              <a:extLst>
                <a:ext uri="{FF2B5EF4-FFF2-40B4-BE49-F238E27FC236}">
                  <a16:creationId xmlns:a16="http://schemas.microsoft.com/office/drawing/2014/main" id="{6966BD2A-59E1-EDD1-13B4-C4AA44AE1741}"/>
                </a:ext>
              </a:extLst>
            </p:cNvPr>
            <p:cNvSpPr/>
            <p:nvPr/>
          </p:nvSpPr>
          <p:spPr>
            <a:xfrm>
              <a:off x="1111148" y="2855535"/>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352;p38">
              <a:extLst>
                <a:ext uri="{FF2B5EF4-FFF2-40B4-BE49-F238E27FC236}">
                  <a16:creationId xmlns:a16="http://schemas.microsoft.com/office/drawing/2014/main" id="{EEA159C2-F1C0-880B-34C9-4947CB282823}"/>
                </a:ext>
              </a:extLst>
            </p:cNvPr>
            <p:cNvSpPr/>
            <p:nvPr/>
          </p:nvSpPr>
          <p:spPr>
            <a:xfrm>
              <a:off x="1111148" y="2881411"/>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353;p38">
              <a:extLst>
                <a:ext uri="{FF2B5EF4-FFF2-40B4-BE49-F238E27FC236}">
                  <a16:creationId xmlns:a16="http://schemas.microsoft.com/office/drawing/2014/main" id="{C0E114D7-8D42-1BCB-BC9F-35339D891161}"/>
                </a:ext>
              </a:extLst>
            </p:cNvPr>
            <p:cNvSpPr/>
            <p:nvPr/>
          </p:nvSpPr>
          <p:spPr>
            <a:xfrm>
              <a:off x="1111148" y="2908301"/>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354;p38">
              <a:extLst>
                <a:ext uri="{FF2B5EF4-FFF2-40B4-BE49-F238E27FC236}">
                  <a16:creationId xmlns:a16="http://schemas.microsoft.com/office/drawing/2014/main" id="{A4AF3152-0216-78E8-ACC6-B501830ACF24}"/>
                </a:ext>
              </a:extLst>
            </p:cNvPr>
            <p:cNvSpPr/>
            <p:nvPr/>
          </p:nvSpPr>
          <p:spPr>
            <a:xfrm>
              <a:off x="1418466" y="3056765"/>
              <a:ext cx="23818" cy="28098"/>
            </a:xfrm>
            <a:custGeom>
              <a:avLst/>
              <a:gdLst/>
              <a:ahLst/>
              <a:cxnLst/>
              <a:rect l="l" t="t" r="r" b="b"/>
              <a:pathLst>
                <a:path w="729" h="860" extrusionOk="0">
                  <a:moveTo>
                    <a:pt x="201" y="1"/>
                  </a:moveTo>
                  <a:cubicBezTo>
                    <a:pt x="174" y="1"/>
                    <a:pt x="149" y="6"/>
                    <a:pt x="127" y="17"/>
                  </a:cubicBezTo>
                  <a:cubicBezTo>
                    <a:pt x="0" y="80"/>
                    <a:pt x="0" y="333"/>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355;p38">
              <a:extLst>
                <a:ext uri="{FF2B5EF4-FFF2-40B4-BE49-F238E27FC236}">
                  <a16:creationId xmlns:a16="http://schemas.microsoft.com/office/drawing/2014/main" id="{0C94C4C5-7C8D-8AB2-BC22-27B0FC600137}"/>
                </a:ext>
              </a:extLst>
            </p:cNvPr>
            <p:cNvSpPr/>
            <p:nvPr/>
          </p:nvSpPr>
          <p:spPr>
            <a:xfrm>
              <a:off x="1468128" y="3084406"/>
              <a:ext cx="21760" cy="28588"/>
            </a:xfrm>
            <a:custGeom>
              <a:avLst/>
              <a:gdLst/>
              <a:ahLst/>
              <a:cxnLst/>
              <a:rect l="l" t="t" r="r" b="b"/>
              <a:pathLst>
                <a:path w="666" h="875" extrusionOk="0">
                  <a:moveTo>
                    <a:pt x="162" y="1"/>
                  </a:moveTo>
                  <a:cubicBezTo>
                    <a:pt x="62" y="1"/>
                    <a:pt x="0" y="94"/>
                    <a:pt x="0" y="248"/>
                  </a:cubicBezTo>
                  <a:cubicBezTo>
                    <a:pt x="0" y="469"/>
                    <a:pt x="127" y="723"/>
                    <a:pt x="317" y="818"/>
                  </a:cubicBezTo>
                  <a:cubicBezTo>
                    <a:pt x="375" y="856"/>
                    <a:pt x="430" y="874"/>
                    <a:pt x="479" y="874"/>
                  </a:cubicBezTo>
                  <a:cubicBezTo>
                    <a:pt x="589" y="874"/>
                    <a:pt x="666" y="781"/>
                    <a:pt x="666" y="628"/>
                  </a:cubicBezTo>
                  <a:cubicBezTo>
                    <a:pt x="666" y="406"/>
                    <a:pt x="507" y="153"/>
                    <a:pt x="317" y="58"/>
                  </a:cubicBezTo>
                  <a:cubicBezTo>
                    <a:pt x="259" y="19"/>
                    <a:pt x="207" y="1"/>
                    <a:pt x="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356;p38">
              <a:extLst>
                <a:ext uri="{FF2B5EF4-FFF2-40B4-BE49-F238E27FC236}">
                  <a16:creationId xmlns:a16="http://schemas.microsoft.com/office/drawing/2014/main" id="{5BB276F5-46AF-0575-AEA6-ACEDB7657062}"/>
                </a:ext>
              </a:extLst>
            </p:cNvPr>
            <p:cNvSpPr/>
            <p:nvPr/>
          </p:nvSpPr>
          <p:spPr>
            <a:xfrm>
              <a:off x="1514686" y="3112145"/>
              <a:ext cx="23818" cy="28490"/>
            </a:xfrm>
            <a:custGeom>
              <a:avLst/>
              <a:gdLst/>
              <a:ahLst/>
              <a:cxnLst/>
              <a:rect l="l" t="t" r="r" b="b"/>
              <a:pathLst>
                <a:path w="729" h="872" extrusionOk="0">
                  <a:moveTo>
                    <a:pt x="227" y="0"/>
                  </a:moveTo>
                  <a:cubicBezTo>
                    <a:pt x="190" y="0"/>
                    <a:pt x="156" y="10"/>
                    <a:pt x="127" y="32"/>
                  </a:cubicBezTo>
                  <a:cubicBezTo>
                    <a:pt x="1" y="95"/>
                    <a:pt x="1" y="349"/>
                    <a:pt x="127" y="570"/>
                  </a:cubicBezTo>
                  <a:cubicBezTo>
                    <a:pt x="232" y="753"/>
                    <a:pt x="401" y="872"/>
                    <a:pt x="528" y="872"/>
                  </a:cubicBezTo>
                  <a:cubicBezTo>
                    <a:pt x="555" y="872"/>
                    <a:pt x="580" y="866"/>
                    <a:pt x="602" y="855"/>
                  </a:cubicBezTo>
                  <a:cubicBezTo>
                    <a:pt x="729" y="760"/>
                    <a:pt x="729" y="539"/>
                    <a:pt x="602" y="285"/>
                  </a:cubicBezTo>
                  <a:cubicBezTo>
                    <a:pt x="505" y="114"/>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357;p38">
              <a:extLst>
                <a:ext uri="{FF2B5EF4-FFF2-40B4-BE49-F238E27FC236}">
                  <a16:creationId xmlns:a16="http://schemas.microsoft.com/office/drawing/2014/main" id="{4900B3F0-AC7D-1004-6F07-AC1F318890C1}"/>
                </a:ext>
              </a:extLst>
            </p:cNvPr>
            <p:cNvSpPr/>
            <p:nvPr/>
          </p:nvSpPr>
          <p:spPr>
            <a:xfrm>
              <a:off x="1087363" y="2956754"/>
              <a:ext cx="487376" cy="387953"/>
            </a:xfrm>
            <a:custGeom>
              <a:avLst/>
              <a:gdLst/>
              <a:ahLst/>
              <a:cxnLst/>
              <a:rect l="l" t="t" r="r" b="b"/>
              <a:pathLst>
                <a:path w="14917" h="11874" extrusionOk="0">
                  <a:moveTo>
                    <a:pt x="227" y="0"/>
                  </a:moveTo>
                  <a:cubicBezTo>
                    <a:pt x="94" y="0"/>
                    <a:pt x="0" y="122"/>
                    <a:pt x="0" y="323"/>
                  </a:cubicBezTo>
                  <a:lnTo>
                    <a:pt x="0" y="2919"/>
                  </a:lnTo>
                  <a:cubicBezTo>
                    <a:pt x="0" y="3204"/>
                    <a:pt x="190" y="3553"/>
                    <a:pt x="412" y="3680"/>
                  </a:cubicBezTo>
                  <a:lnTo>
                    <a:pt x="14505" y="11818"/>
                  </a:lnTo>
                  <a:cubicBezTo>
                    <a:pt x="14569" y="11855"/>
                    <a:pt x="14631" y="11873"/>
                    <a:pt x="14687" y="11873"/>
                  </a:cubicBezTo>
                  <a:cubicBezTo>
                    <a:pt x="14821" y="11873"/>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358;p38">
              <a:extLst>
                <a:ext uri="{FF2B5EF4-FFF2-40B4-BE49-F238E27FC236}">
                  <a16:creationId xmlns:a16="http://schemas.microsoft.com/office/drawing/2014/main" id="{DF72EAC3-0A11-3D25-A981-60E84498A745}"/>
                </a:ext>
              </a:extLst>
            </p:cNvPr>
            <p:cNvSpPr/>
            <p:nvPr/>
          </p:nvSpPr>
          <p:spPr>
            <a:xfrm>
              <a:off x="1111148" y="2993151"/>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359;p38">
              <a:extLst>
                <a:ext uri="{FF2B5EF4-FFF2-40B4-BE49-F238E27FC236}">
                  <a16:creationId xmlns:a16="http://schemas.microsoft.com/office/drawing/2014/main" id="{2AB7EF7E-9579-29F5-666D-1940E54B4C71}"/>
                </a:ext>
              </a:extLst>
            </p:cNvPr>
            <p:cNvSpPr/>
            <p:nvPr/>
          </p:nvSpPr>
          <p:spPr>
            <a:xfrm>
              <a:off x="1111148" y="3020041"/>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360;p38">
              <a:extLst>
                <a:ext uri="{FF2B5EF4-FFF2-40B4-BE49-F238E27FC236}">
                  <a16:creationId xmlns:a16="http://schemas.microsoft.com/office/drawing/2014/main" id="{8754FEB2-9BEF-4625-6B98-ADAFA58B75D6}"/>
                </a:ext>
              </a:extLst>
            </p:cNvPr>
            <p:cNvSpPr/>
            <p:nvPr/>
          </p:nvSpPr>
          <p:spPr>
            <a:xfrm>
              <a:off x="1111148" y="3045917"/>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361;p38">
              <a:extLst>
                <a:ext uri="{FF2B5EF4-FFF2-40B4-BE49-F238E27FC236}">
                  <a16:creationId xmlns:a16="http://schemas.microsoft.com/office/drawing/2014/main" id="{A97476DC-59EE-F472-E671-AD2EA45461E7}"/>
                </a:ext>
              </a:extLst>
            </p:cNvPr>
            <p:cNvSpPr/>
            <p:nvPr/>
          </p:nvSpPr>
          <p:spPr>
            <a:xfrm>
              <a:off x="1419511" y="319513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362;p38">
              <a:extLst>
                <a:ext uri="{FF2B5EF4-FFF2-40B4-BE49-F238E27FC236}">
                  <a16:creationId xmlns:a16="http://schemas.microsoft.com/office/drawing/2014/main" id="{21CCE008-5268-207E-2E18-D0ED8ED34555}"/>
                </a:ext>
              </a:extLst>
            </p:cNvPr>
            <p:cNvSpPr/>
            <p:nvPr/>
          </p:nvSpPr>
          <p:spPr>
            <a:xfrm>
              <a:off x="1467082" y="3222839"/>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363;p38">
              <a:extLst>
                <a:ext uri="{FF2B5EF4-FFF2-40B4-BE49-F238E27FC236}">
                  <a16:creationId xmlns:a16="http://schemas.microsoft.com/office/drawing/2014/main" id="{8FBE9EAF-2470-F7FD-9A72-DDB604941059}"/>
                </a:ext>
              </a:extLst>
            </p:cNvPr>
            <p:cNvSpPr/>
            <p:nvPr/>
          </p:nvSpPr>
          <p:spPr>
            <a:xfrm>
              <a:off x="1515732" y="3250611"/>
              <a:ext cx="21760" cy="28327"/>
            </a:xfrm>
            <a:custGeom>
              <a:avLst/>
              <a:gdLst/>
              <a:ahLst/>
              <a:cxnLst/>
              <a:rect l="l" t="t" r="r" b="b"/>
              <a:pathLst>
                <a:path w="666" h="867" extrusionOk="0">
                  <a:moveTo>
                    <a:pt x="205" y="0"/>
                  </a:moveTo>
                  <a:cubicBezTo>
                    <a:pt x="85" y="0"/>
                    <a:pt x="0" y="88"/>
                    <a:pt x="0" y="228"/>
                  </a:cubicBezTo>
                  <a:cubicBezTo>
                    <a:pt x="0" y="449"/>
                    <a:pt x="159" y="703"/>
                    <a:pt x="349" y="829"/>
                  </a:cubicBezTo>
                  <a:cubicBezTo>
                    <a:pt x="400" y="855"/>
                    <a:pt x="446" y="867"/>
                    <a:pt x="486" y="867"/>
                  </a:cubicBezTo>
                  <a:cubicBezTo>
                    <a:pt x="597" y="867"/>
                    <a:pt x="665" y="778"/>
                    <a:pt x="665" y="639"/>
                  </a:cubicBezTo>
                  <a:cubicBezTo>
                    <a:pt x="665" y="418"/>
                    <a:pt x="539" y="164"/>
                    <a:pt x="349" y="38"/>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364;p38">
              <a:extLst>
                <a:ext uri="{FF2B5EF4-FFF2-40B4-BE49-F238E27FC236}">
                  <a16:creationId xmlns:a16="http://schemas.microsoft.com/office/drawing/2014/main" id="{636309C0-EFCC-FC9A-5BB1-7069D88D9E3E}"/>
                </a:ext>
              </a:extLst>
            </p:cNvPr>
            <p:cNvSpPr/>
            <p:nvPr/>
          </p:nvSpPr>
          <p:spPr>
            <a:xfrm>
              <a:off x="1087363" y="3094991"/>
              <a:ext cx="487376" cy="387790"/>
            </a:xfrm>
            <a:custGeom>
              <a:avLst/>
              <a:gdLst/>
              <a:ahLst/>
              <a:cxnLst/>
              <a:rect l="l" t="t" r="r" b="b"/>
              <a:pathLst>
                <a:path w="14917" h="11869" extrusionOk="0">
                  <a:moveTo>
                    <a:pt x="244" y="1"/>
                  </a:moveTo>
                  <a:cubicBezTo>
                    <a:pt x="102" y="1"/>
                    <a:pt x="0" y="118"/>
                    <a:pt x="0" y="304"/>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365;p38">
              <a:extLst>
                <a:ext uri="{FF2B5EF4-FFF2-40B4-BE49-F238E27FC236}">
                  <a16:creationId xmlns:a16="http://schemas.microsoft.com/office/drawing/2014/main" id="{66FA3A98-A67B-62B4-A13A-AF7B167A617C}"/>
                </a:ext>
              </a:extLst>
            </p:cNvPr>
            <p:cNvSpPr/>
            <p:nvPr/>
          </p:nvSpPr>
          <p:spPr>
            <a:xfrm>
              <a:off x="1111148" y="3131781"/>
              <a:ext cx="164571" cy="102494"/>
            </a:xfrm>
            <a:custGeom>
              <a:avLst/>
              <a:gdLst/>
              <a:ahLst/>
              <a:cxnLst/>
              <a:rect l="l" t="t" r="r" b="b"/>
              <a:pathLst>
                <a:path w="5037" h="3137" extrusionOk="0">
                  <a:moveTo>
                    <a:pt x="1" y="1"/>
                  </a:moveTo>
                  <a:lnTo>
                    <a:pt x="1" y="254"/>
                  </a:lnTo>
                  <a:lnTo>
                    <a:pt x="5036" y="3136"/>
                  </a:lnTo>
                  <a:lnTo>
                    <a:pt x="5036" y="2915"/>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366;p38">
              <a:extLst>
                <a:ext uri="{FF2B5EF4-FFF2-40B4-BE49-F238E27FC236}">
                  <a16:creationId xmlns:a16="http://schemas.microsoft.com/office/drawing/2014/main" id="{F9ACC929-F397-49B4-8F15-263EB554F148}"/>
                </a:ext>
              </a:extLst>
            </p:cNvPr>
            <p:cNvSpPr/>
            <p:nvPr/>
          </p:nvSpPr>
          <p:spPr>
            <a:xfrm>
              <a:off x="1111148" y="3158703"/>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367;p38">
              <a:extLst>
                <a:ext uri="{FF2B5EF4-FFF2-40B4-BE49-F238E27FC236}">
                  <a16:creationId xmlns:a16="http://schemas.microsoft.com/office/drawing/2014/main" id="{E144A890-1F49-86D6-834B-778D9AE198CD}"/>
                </a:ext>
              </a:extLst>
            </p:cNvPr>
            <p:cNvSpPr/>
            <p:nvPr/>
          </p:nvSpPr>
          <p:spPr>
            <a:xfrm>
              <a:off x="1111148" y="3184579"/>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368;p38">
              <a:extLst>
                <a:ext uri="{FF2B5EF4-FFF2-40B4-BE49-F238E27FC236}">
                  <a16:creationId xmlns:a16="http://schemas.microsoft.com/office/drawing/2014/main" id="{A6731AF8-A505-0573-2D44-92567EDCCB5F}"/>
                </a:ext>
              </a:extLst>
            </p:cNvPr>
            <p:cNvSpPr/>
            <p:nvPr/>
          </p:nvSpPr>
          <p:spPr>
            <a:xfrm>
              <a:off x="1418466" y="3333566"/>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58" y="753"/>
                    <a:pt x="410" y="872"/>
                    <a:pt x="531" y="872"/>
                  </a:cubicBezTo>
                  <a:cubicBezTo>
                    <a:pt x="556" y="872"/>
                    <a:pt x="580" y="867"/>
                    <a:pt x="602" y="855"/>
                  </a:cubicBezTo>
                  <a:cubicBezTo>
                    <a:pt x="729" y="760"/>
                    <a:pt x="729" y="507"/>
                    <a:pt x="602" y="285"/>
                  </a:cubicBezTo>
                  <a:cubicBezTo>
                    <a:pt x="504" y="115"/>
                    <a:pt x="350"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369;p38">
              <a:extLst>
                <a:ext uri="{FF2B5EF4-FFF2-40B4-BE49-F238E27FC236}">
                  <a16:creationId xmlns:a16="http://schemas.microsoft.com/office/drawing/2014/main" id="{E7AD3A7F-CAC6-A852-AFD8-D7F82A671763}"/>
                </a:ext>
              </a:extLst>
            </p:cNvPr>
            <p:cNvSpPr/>
            <p:nvPr/>
          </p:nvSpPr>
          <p:spPr>
            <a:xfrm>
              <a:off x="1467082" y="3360978"/>
              <a:ext cx="23851" cy="28490"/>
            </a:xfrm>
            <a:custGeom>
              <a:avLst/>
              <a:gdLst/>
              <a:ahLst/>
              <a:cxnLst/>
              <a:rect l="l" t="t" r="r" b="b"/>
              <a:pathLst>
                <a:path w="730" h="872" extrusionOk="0">
                  <a:moveTo>
                    <a:pt x="201" y="0"/>
                  </a:moveTo>
                  <a:cubicBezTo>
                    <a:pt x="174" y="0"/>
                    <a:pt x="150" y="5"/>
                    <a:pt x="127" y="16"/>
                  </a:cubicBezTo>
                  <a:cubicBezTo>
                    <a:pt x="1" y="111"/>
                    <a:pt x="1" y="365"/>
                    <a:pt x="127" y="587"/>
                  </a:cubicBezTo>
                  <a:cubicBezTo>
                    <a:pt x="225" y="757"/>
                    <a:pt x="379" y="872"/>
                    <a:pt x="503" y="872"/>
                  </a:cubicBezTo>
                  <a:cubicBezTo>
                    <a:pt x="539" y="872"/>
                    <a:pt x="573" y="862"/>
                    <a:pt x="602" y="840"/>
                  </a:cubicBezTo>
                  <a:cubicBezTo>
                    <a:pt x="729" y="777"/>
                    <a:pt x="729" y="523"/>
                    <a:pt x="602" y="301"/>
                  </a:cubicBezTo>
                  <a:cubicBezTo>
                    <a:pt x="498" y="118"/>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370;p38">
              <a:extLst>
                <a:ext uri="{FF2B5EF4-FFF2-40B4-BE49-F238E27FC236}">
                  <a16:creationId xmlns:a16="http://schemas.microsoft.com/office/drawing/2014/main" id="{2CBECE4B-07B9-E91E-83C0-E7CECEBF435D}"/>
                </a:ext>
              </a:extLst>
            </p:cNvPr>
            <p:cNvSpPr/>
            <p:nvPr/>
          </p:nvSpPr>
          <p:spPr>
            <a:xfrm>
              <a:off x="1515732" y="3389077"/>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371;p38">
              <a:extLst>
                <a:ext uri="{FF2B5EF4-FFF2-40B4-BE49-F238E27FC236}">
                  <a16:creationId xmlns:a16="http://schemas.microsoft.com/office/drawing/2014/main" id="{D4BC76F6-C0EF-F80F-9786-B0C01C2C4B67}"/>
                </a:ext>
              </a:extLst>
            </p:cNvPr>
            <p:cNvSpPr/>
            <p:nvPr/>
          </p:nvSpPr>
          <p:spPr>
            <a:xfrm>
              <a:off x="1087363" y="3233458"/>
              <a:ext cx="487376" cy="387529"/>
            </a:xfrm>
            <a:custGeom>
              <a:avLst/>
              <a:gdLst/>
              <a:ahLst/>
              <a:cxnLst/>
              <a:rect l="l" t="t" r="r" b="b"/>
              <a:pathLst>
                <a:path w="14917" h="11861" extrusionOk="0">
                  <a:moveTo>
                    <a:pt x="230" y="1"/>
                  </a:moveTo>
                  <a:cubicBezTo>
                    <a:pt x="96" y="1"/>
                    <a:pt x="0" y="107"/>
                    <a:pt x="0" y="309"/>
                  </a:cubicBezTo>
                  <a:lnTo>
                    <a:pt x="0" y="2938"/>
                  </a:lnTo>
                  <a:cubicBezTo>
                    <a:pt x="0" y="3223"/>
                    <a:pt x="190" y="3539"/>
                    <a:pt x="412" y="3698"/>
                  </a:cubicBezTo>
                  <a:lnTo>
                    <a:pt x="14505" y="11805"/>
                  </a:lnTo>
                  <a:cubicBezTo>
                    <a:pt x="14569" y="11842"/>
                    <a:pt x="14631" y="11860"/>
                    <a:pt x="14687" y="11860"/>
                  </a:cubicBezTo>
                  <a:cubicBezTo>
                    <a:pt x="14821" y="11860"/>
                    <a:pt x="14916" y="11754"/>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372;p38">
              <a:extLst>
                <a:ext uri="{FF2B5EF4-FFF2-40B4-BE49-F238E27FC236}">
                  <a16:creationId xmlns:a16="http://schemas.microsoft.com/office/drawing/2014/main" id="{3384C51C-0490-28E1-8CBD-1EC4C0CC90E5}"/>
                </a:ext>
              </a:extLst>
            </p:cNvPr>
            <p:cNvSpPr/>
            <p:nvPr/>
          </p:nvSpPr>
          <p:spPr>
            <a:xfrm>
              <a:off x="1111148" y="3270443"/>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373;p38">
              <a:extLst>
                <a:ext uri="{FF2B5EF4-FFF2-40B4-BE49-F238E27FC236}">
                  <a16:creationId xmlns:a16="http://schemas.microsoft.com/office/drawing/2014/main" id="{242BBAB0-9DAF-A4E9-1BED-039AF82E113B}"/>
                </a:ext>
              </a:extLst>
            </p:cNvPr>
            <p:cNvSpPr/>
            <p:nvPr/>
          </p:nvSpPr>
          <p:spPr>
            <a:xfrm>
              <a:off x="1111148" y="3296319"/>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374;p38">
              <a:extLst>
                <a:ext uri="{FF2B5EF4-FFF2-40B4-BE49-F238E27FC236}">
                  <a16:creationId xmlns:a16="http://schemas.microsoft.com/office/drawing/2014/main" id="{2AA4A17B-8153-70F9-E2C4-86D7A14B11D2}"/>
                </a:ext>
              </a:extLst>
            </p:cNvPr>
            <p:cNvSpPr/>
            <p:nvPr/>
          </p:nvSpPr>
          <p:spPr>
            <a:xfrm>
              <a:off x="1111148" y="3323209"/>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375;p38">
              <a:extLst>
                <a:ext uri="{FF2B5EF4-FFF2-40B4-BE49-F238E27FC236}">
                  <a16:creationId xmlns:a16="http://schemas.microsoft.com/office/drawing/2014/main" id="{F17CF2AB-4485-0FA1-2BDE-D4265BBAC534}"/>
                </a:ext>
              </a:extLst>
            </p:cNvPr>
            <p:cNvSpPr/>
            <p:nvPr/>
          </p:nvSpPr>
          <p:spPr>
            <a:xfrm>
              <a:off x="1418466" y="347167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376;p38">
              <a:extLst>
                <a:ext uri="{FF2B5EF4-FFF2-40B4-BE49-F238E27FC236}">
                  <a16:creationId xmlns:a16="http://schemas.microsoft.com/office/drawing/2014/main" id="{BC10DC76-5070-53DE-9B63-B88E477E7976}"/>
                </a:ext>
              </a:extLst>
            </p:cNvPr>
            <p:cNvSpPr/>
            <p:nvPr/>
          </p:nvSpPr>
          <p:spPr>
            <a:xfrm>
              <a:off x="1468128" y="3499804"/>
              <a:ext cx="21760" cy="28098"/>
            </a:xfrm>
            <a:custGeom>
              <a:avLst/>
              <a:gdLst/>
              <a:ahLst/>
              <a:cxnLst/>
              <a:rect l="l" t="t" r="r" b="b"/>
              <a:pathLst>
                <a:path w="666" h="860" extrusionOk="0">
                  <a:moveTo>
                    <a:pt x="165" y="0"/>
                  </a:moveTo>
                  <a:cubicBezTo>
                    <a:pt x="63" y="0"/>
                    <a:pt x="0" y="78"/>
                    <a:pt x="0" y="233"/>
                  </a:cubicBezTo>
                  <a:cubicBezTo>
                    <a:pt x="0" y="454"/>
                    <a:pt x="127" y="708"/>
                    <a:pt x="317" y="803"/>
                  </a:cubicBezTo>
                  <a:cubicBezTo>
                    <a:pt x="375" y="842"/>
                    <a:pt x="430" y="860"/>
                    <a:pt x="479" y="860"/>
                  </a:cubicBezTo>
                  <a:cubicBezTo>
                    <a:pt x="589" y="860"/>
                    <a:pt x="666" y="767"/>
                    <a:pt x="666" y="613"/>
                  </a:cubicBezTo>
                  <a:cubicBezTo>
                    <a:pt x="666" y="391"/>
                    <a:pt x="507" y="138"/>
                    <a:pt x="317" y="43"/>
                  </a:cubicBezTo>
                  <a:cubicBezTo>
                    <a:pt x="260" y="14"/>
                    <a:pt x="209" y="0"/>
                    <a:pt x="16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377;p38">
              <a:extLst>
                <a:ext uri="{FF2B5EF4-FFF2-40B4-BE49-F238E27FC236}">
                  <a16:creationId xmlns:a16="http://schemas.microsoft.com/office/drawing/2014/main" id="{8E56B1E9-CE35-2C34-1058-8498937FF797}"/>
                </a:ext>
              </a:extLst>
            </p:cNvPr>
            <p:cNvSpPr/>
            <p:nvPr/>
          </p:nvSpPr>
          <p:spPr>
            <a:xfrm>
              <a:off x="1514686" y="3527477"/>
              <a:ext cx="23818" cy="28066"/>
            </a:xfrm>
            <a:custGeom>
              <a:avLst/>
              <a:gdLst/>
              <a:ahLst/>
              <a:cxnLst/>
              <a:rect l="l" t="t" r="r" b="b"/>
              <a:pathLst>
                <a:path w="729" h="859" extrusionOk="0">
                  <a:moveTo>
                    <a:pt x="213" y="0"/>
                  </a:moveTo>
                  <a:cubicBezTo>
                    <a:pt x="182" y="0"/>
                    <a:pt x="153" y="6"/>
                    <a:pt x="127" y="19"/>
                  </a:cubicBezTo>
                  <a:cubicBezTo>
                    <a:pt x="1" y="82"/>
                    <a:pt x="1" y="336"/>
                    <a:pt x="127" y="558"/>
                  </a:cubicBezTo>
                  <a:cubicBezTo>
                    <a:pt x="232" y="741"/>
                    <a:pt x="401" y="859"/>
                    <a:pt x="528" y="859"/>
                  </a:cubicBezTo>
                  <a:cubicBezTo>
                    <a:pt x="555" y="859"/>
                    <a:pt x="580" y="854"/>
                    <a:pt x="602" y="843"/>
                  </a:cubicBezTo>
                  <a:cubicBezTo>
                    <a:pt x="729" y="779"/>
                    <a:pt x="729" y="526"/>
                    <a:pt x="602" y="304"/>
                  </a:cubicBezTo>
                  <a:cubicBezTo>
                    <a:pt x="501" y="101"/>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378;p38">
              <a:extLst>
                <a:ext uri="{FF2B5EF4-FFF2-40B4-BE49-F238E27FC236}">
                  <a16:creationId xmlns:a16="http://schemas.microsoft.com/office/drawing/2014/main" id="{8AB1A81E-E0F4-5F96-50DE-D24A6CE7DF7B}"/>
                </a:ext>
              </a:extLst>
            </p:cNvPr>
            <p:cNvSpPr/>
            <p:nvPr/>
          </p:nvSpPr>
          <p:spPr>
            <a:xfrm>
              <a:off x="1087363" y="3371662"/>
              <a:ext cx="487376" cy="387953"/>
            </a:xfrm>
            <a:custGeom>
              <a:avLst/>
              <a:gdLst/>
              <a:ahLst/>
              <a:cxnLst/>
              <a:rect l="l" t="t" r="r" b="b"/>
              <a:pathLst>
                <a:path w="14917" h="11874" extrusionOk="0">
                  <a:moveTo>
                    <a:pt x="227" y="1"/>
                  </a:moveTo>
                  <a:cubicBezTo>
                    <a:pt x="94" y="1"/>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379;p38">
              <a:extLst>
                <a:ext uri="{FF2B5EF4-FFF2-40B4-BE49-F238E27FC236}">
                  <a16:creationId xmlns:a16="http://schemas.microsoft.com/office/drawing/2014/main" id="{FB19B399-9345-3AD8-12F7-E964E934E735}"/>
                </a:ext>
              </a:extLst>
            </p:cNvPr>
            <p:cNvSpPr/>
            <p:nvPr/>
          </p:nvSpPr>
          <p:spPr>
            <a:xfrm>
              <a:off x="1111148" y="340910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80;p38">
              <a:extLst>
                <a:ext uri="{FF2B5EF4-FFF2-40B4-BE49-F238E27FC236}">
                  <a16:creationId xmlns:a16="http://schemas.microsoft.com/office/drawing/2014/main" id="{B19E8E48-A521-188E-975C-D7B600A8F2A8}"/>
                </a:ext>
              </a:extLst>
            </p:cNvPr>
            <p:cNvSpPr/>
            <p:nvPr/>
          </p:nvSpPr>
          <p:spPr>
            <a:xfrm>
              <a:off x="1111148" y="3434949"/>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81;p38">
              <a:extLst>
                <a:ext uri="{FF2B5EF4-FFF2-40B4-BE49-F238E27FC236}">
                  <a16:creationId xmlns:a16="http://schemas.microsoft.com/office/drawing/2014/main" id="{1E923926-06C3-0672-DCBF-9E950D53099C}"/>
                </a:ext>
              </a:extLst>
            </p:cNvPr>
            <p:cNvSpPr/>
            <p:nvPr/>
          </p:nvSpPr>
          <p:spPr>
            <a:xfrm>
              <a:off x="1111148" y="3461871"/>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82;p38">
              <a:extLst>
                <a:ext uri="{FF2B5EF4-FFF2-40B4-BE49-F238E27FC236}">
                  <a16:creationId xmlns:a16="http://schemas.microsoft.com/office/drawing/2014/main" id="{2C76781D-2FF0-CD77-24C0-D9381AADE5CA}"/>
                </a:ext>
              </a:extLst>
            </p:cNvPr>
            <p:cNvSpPr/>
            <p:nvPr/>
          </p:nvSpPr>
          <p:spPr>
            <a:xfrm>
              <a:off x="1418466" y="3610335"/>
              <a:ext cx="23818" cy="28000"/>
            </a:xfrm>
            <a:custGeom>
              <a:avLst/>
              <a:gdLst/>
              <a:ahLst/>
              <a:cxnLst/>
              <a:rect l="l" t="t" r="r" b="b"/>
              <a:pathLst>
                <a:path w="729" h="857" extrusionOk="0">
                  <a:moveTo>
                    <a:pt x="201" y="0"/>
                  </a:moveTo>
                  <a:cubicBezTo>
                    <a:pt x="174" y="0"/>
                    <a:pt x="149" y="6"/>
                    <a:pt x="127" y="17"/>
                  </a:cubicBezTo>
                  <a:cubicBezTo>
                    <a:pt x="0" y="80"/>
                    <a:pt x="0" y="333"/>
                    <a:pt x="127" y="555"/>
                  </a:cubicBezTo>
                  <a:cubicBezTo>
                    <a:pt x="258" y="738"/>
                    <a:pt x="410" y="856"/>
                    <a:pt x="531" y="856"/>
                  </a:cubicBezTo>
                  <a:cubicBezTo>
                    <a:pt x="556" y="856"/>
                    <a:pt x="580" y="851"/>
                    <a:pt x="602" y="840"/>
                  </a:cubicBezTo>
                  <a:cubicBezTo>
                    <a:pt x="729" y="777"/>
                    <a:pt x="729" y="523"/>
                    <a:pt x="602" y="302"/>
                  </a:cubicBezTo>
                  <a:cubicBezTo>
                    <a:pt x="497"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83;p38">
              <a:extLst>
                <a:ext uri="{FF2B5EF4-FFF2-40B4-BE49-F238E27FC236}">
                  <a16:creationId xmlns:a16="http://schemas.microsoft.com/office/drawing/2014/main" id="{8E582E45-5441-D814-17DD-FCA33D0A6E88}"/>
                </a:ext>
              </a:extLst>
            </p:cNvPr>
            <p:cNvSpPr/>
            <p:nvPr/>
          </p:nvSpPr>
          <p:spPr>
            <a:xfrm>
              <a:off x="1467082" y="3637747"/>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84;p38">
              <a:extLst>
                <a:ext uri="{FF2B5EF4-FFF2-40B4-BE49-F238E27FC236}">
                  <a16:creationId xmlns:a16="http://schemas.microsoft.com/office/drawing/2014/main" id="{65D8B46E-394D-9BF0-DDFE-F6A9D1A776F8}"/>
                </a:ext>
              </a:extLst>
            </p:cNvPr>
            <p:cNvSpPr/>
            <p:nvPr/>
          </p:nvSpPr>
          <p:spPr>
            <a:xfrm>
              <a:off x="1514686" y="3665682"/>
              <a:ext cx="23818" cy="28523"/>
            </a:xfrm>
            <a:custGeom>
              <a:avLst/>
              <a:gdLst/>
              <a:ahLst/>
              <a:cxnLst/>
              <a:rect l="l" t="t" r="r" b="b"/>
              <a:pathLst>
                <a:path w="729" h="873" extrusionOk="0">
                  <a:moveTo>
                    <a:pt x="227" y="1"/>
                  </a:moveTo>
                  <a:cubicBezTo>
                    <a:pt x="190" y="1"/>
                    <a:pt x="156" y="11"/>
                    <a:pt x="127" y="33"/>
                  </a:cubicBezTo>
                  <a:cubicBezTo>
                    <a:pt x="1" y="96"/>
                    <a:pt x="1" y="349"/>
                    <a:pt x="127" y="571"/>
                  </a:cubicBezTo>
                  <a:cubicBezTo>
                    <a:pt x="232" y="754"/>
                    <a:pt x="401" y="872"/>
                    <a:pt x="528" y="872"/>
                  </a:cubicBezTo>
                  <a:cubicBezTo>
                    <a:pt x="555" y="872"/>
                    <a:pt x="580" y="867"/>
                    <a:pt x="602" y="856"/>
                  </a:cubicBezTo>
                  <a:cubicBezTo>
                    <a:pt x="729" y="761"/>
                    <a:pt x="729" y="539"/>
                    <a:pt x="602"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85;p38">
              <a:extLst>
                <a:ext uri="{FF2B5EF4-FFF2-40B4-BE49-F238E27FC236}">
                  <a16:creationId xmlns:a16="http://schemas.microsoft.com/office/drawing/2014/main" id="{21AAB8B1-FB02-39D2-0929-13D03DF264EC}"/>
                </a:ext>
              </a:extLst>
            </p:cNvPr>
            <p:cNvSpPr/>
            <p:nvPr/>
          </p:nvSpPr>
          <p:spPr>
            <a:xfrm>
              <a:off x="1087363" y="3510324"/>
              <a:ext cx="487376" cy="387757"/>
            </a:xfrm>
            <a:custGeom>
              <a:avLst/>
              <a:gdLst/>
              <a:ahLst/>
              <a:cxnLst/>
              <a:rect l="l" t="t" r="r" b="b"/>
              <a:pathLst>
                <a:path w="14917" h="11868" extrusionOk="0">
                  <a:moveTo>
                    <a:pt x="227" y="0"/>
                  </a:moveTo>
                  <a:cubicBezTo>
                    <a:pt x="94" y="0"/>
                    <a:pt x="0" y="122"/>
                    <a:pt x="0" y="322"/>
                  </a:cubicBezTo>
                  <a:lnTo>
                    <a:pt x="0" y="2919"/>
                  </a:lnTo>
                  <a:cubicBezTo>
                    <a:pt x="0" y="3204"/>
                    <a:pt x="190" y="3553"/>
                    <a:pt x="412" y="3679"/>
                  </a:cubicBezTo>
                  <a:lnTo>
                    <a:pt x="14505" y="11818"/>
                  </a:lnTo>
                  <a:cubicBezTo>
                    <a:pt x="14564" y="11852"/>
                    <a:pt x="14621" y="11868"/>
                    <a:pt x="14673" y="11868"/>
                  </a:cubicBezTo>
                  <a:cubicBezTo>
                    <a:pt x="14815" y="11868"/>
                    <a:pt x="14916" y="11750"/>
                    <a:pt x="14916" y="11565"/>
                  </a:cubicBezTo>
                  <a:lnTo>
                    <a:pt x="14916" y="8936"/>
                  </a:lnTo>
                  <a:cubicBezTo>
                    <a:pt x="14916" y="8651"/>
                    <a:pt x="14726" y="8335"/>
                    <a:pt x="14505" y="8176"/>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86;p38">
              <a:extLst>
                <a:ext uri="{FF2B5EF4-FFF2-40B4-BE49-F238E27FC236}">
                  <a16:creationId xmlns:a16="http://schemas.microsoft.com/office/drawing/2014/main" id="{9271719D-3DBD-A19B-9A90-2267B36EDB39}"/>
                </a:ext>
              </a:extLst>
            </p:cNvPr>
            <p:cNvSpPr/>
            <p:nvPr/>
          </p:nvSpPr>
          <p:spPr>
            <a:xfrm>
              <a:off x="1111148" y="3546721"/>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87;p38">
              <a:extLst>
                <a:ext uri="{FF2B5EF4-FFF2-40B4-BE49-F238E27FC236}">
                  <a16:creationId xmlns:a16="http://schemas.microsoft.com/office/drawing/2014/main" id="{AE6CA7EF-FDD5-737E-7CAD-7B451FE2B106}"/>
                </a:ext>
              </a:extLst>
            </p:cNvPr>
            <p:cNvSpPr/>
            <p:nvPr/>
          </p:nvSpPr>
          <p:spPr>
            <a:xfrm>
              <a:off x="1111148" y="3573611"/>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8;p38">
              <a:extLst>
                <a:ext uri="{FF2B5EF4-FFF2-40B4-BE49-F238E27FC236}">
                  <a16:creationId xmlns:a16="http://schemas.microsoft.com/office/drawing/2014/main" id="{D73C2368-8C27-CC60-2530-808EA68AA933}"/>
                </a:ext>
              </a:extLst>
            </p:cNvPr>
            <p:cNvSpPr/>
            <p:nvPr/>
          </p:nvSpPr>
          <p:spPr>
            <a:xfrm>
              <a:off x="1111148" y="3599488"/>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89;p38">
              <a:extLst>
                <a:ext uri="{FF2B5EF4-FFF2-40B4-BE49-F238E27FC236}">
                  <a16:creationId xmlns:a16="http://schemas.microsoft.com/office/drawing/2014/main" id="{1943FFD8-D44B-B891-14A0-B6EA8D3A0661}"/>
                </a:ext>
              </a:extLst>
            </p:cNvPr>
            <p:cNvSpPr/>
            <p:nvPr/>
          </p:nvSpPr>
          <p:spPr>
            <a:xfrm>
              <a:off x="1419511" y="3748703"/>
              <a:ext cx="21760" cy="28098"/>
            </a:xfrm>
            <a:custGeom>
              <a:avLst/>
              <a:gdLst/>
              <a:ahLst/>
              <a:cxnLst/>
              <a:rect l="l" t="t" r="r" b="b"/>
              <a:pathLst>
                <a:path w="666" h="860" extrusionOk="0">
                  <a:moveTo>
                    <a:pt x="187" y="0"/>
                  </a:moveTo>
                  <a:cubicBezTo>
                    <a:pt x="76" y="0"/>
                    <a:pt x="0" y="93"/>
                    <a:pt x="0" y="247"/>
                  </a:cubicBezTo>
                  <a:cubicBezTo>
                    <a:pt x="0" y="469"/>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390;p38">
              <a:extLst>
                <a:ext uri="{FF2B5EF4-FFF2-40B4-BE49-F238E27FC236}">
                  <a16:creationId xmlns:a16="http://schemas.microsoft.com/office/drawing/2014/main" id="{DAD2F094-C3DF-8ACE-30D9-A26692FBCECD}"/>
                </a:ext>
              </a:extLst>
            </p:cNvPr>
            <p:cNvSpPr/>
            <p:nvPr/>
          </p:nvSpPr>
          <p:spPr>
            <a:xfrm>
              <a:off x="1467082" y="3776409"/>
              <a:ext cx="23851" cy="28523"/>
            </a:xfrm>
            <a:custGeom>
              <a:avLst/>
              <a:gdLst/>
              <a:ahLst/>
              <a:cxnLst/>
              <a:rect l="l" t="t" r="r" b="b"/>
              <a:pathLst>
                <a:path w="730" h="873" extrusionOk="0">
                  <a:moveTo>
                    <a:pt x="227" y="0"/>
                  </a:moveTo>
                  <a:cubicBezTo>
                    <a:pt x="191" y="0"/>
                    <a:pt x="157" y="11"/>
                    <a:pt x="127" y="32"/>
                  </a:cubicBezTo>
                  <a:cubicBezTo>
                    <a:pt x="1" y="96"/>
                    <a:pt x="1" y="349"/>
                    <a:pt x="127" y="571"/>
                  </a:cubicBezTo>
                  <a:cubicBezTo>
                    <a:pt x="232" y="754"/>
                    <a:pt x="401" y="872"/>
                    <a:pt x="529" y="872"/>
                  </a:cubicBezTo>
                  <a:cubicBezTo>
                    <a:pt x="555" y="872"/>
                    <a:pt x="580" y="867"/>
                    <a:pt x="602" y="856"/>
                  </a:cubicBezTo>
                  <a:cubicBezTo>
                    <a:pt x="729" y="761"/>
                    <a:pt x="729" y="507"/>
                    <a:pt x="602" y="286"/>
                  </a:cubicBezTo>
                  <a:cubicBezTo>
                    <a:pt x="505" y="115"/>
                    <a:pt x="351"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391;p38">
              <a:extLst>
                <a:ext uri="{FF2B5EF4-FFF2-40B4-BE49-F238E27FC236}">
                  <a16:creationId xmlns:a16="http://schemas.microsoft.com/office/drawing/2014/main" id="{5530F8D2-4C09-B41B-07B1-5F9CF07B30C8}"/>
                </a:ext>
              </a:extLst>
            </p:cNvPr>
            <p:cNvSpPr/>
            <p:nvPr/>
          </p:nvSpPr>
          <p:spPr>
            <a:xfrm>
              <a:off x="1515732" y="3804181"/>
              <a:ext cx="21760" cy="28327"/>
            </a:xfrm>
            <a:custGeom>
              <a:avLst/>
              <a:gdLst/>
              <a:ahLst/>
              <a:cxnLst/>
              <a:rect l="l" t="t" r="r" b="b"/>
              <a:pathLst>
                <a:path w="666" h="867" extrusionOk="0">
                  <a:moveTo>
                    <a:pt x="205" y="0"/>
                  </a:moveTo>
                  <a:cubicBezTo>
                    <a:pt x="85" y="0"/>
                    <a:pt x="0" y="88"/>
                    <a:pt x="0" y="227"/>
                  </a:cubicBezTo>
                  <a:cubicBezTo>
                    <a:pt x="0" y="449"/>
                    <a:pt x="159" y="702"/>
                    <a:pt x="349" y="829"/>
                  </a:cubicBezTo>
                  <a:cubicBezTo>
                    <a:pt x="400" y="855"/>
                    <a:pt x="446" y="866"/>
                    <a:pt x="486" y="866"/>
                  </a:cubicBezTo>
                  <a:cubicBezTo>
                    <a:pt x="597" y="866"/>
                    <a:pt x="665" y="778"/>
                    <a:pt x="665" y="639"/>
                  </a:cubicBezTo>
                  <a:cubicBezTo>
                    <a:pt x="665" y="417"/>
                    <a:pt x="539" y="164"/>
                    <a:pt x="349" y="37"/>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392;p38">
              <a:extLst>
                <a:ext uri="{FF2B5EF4-FFF2-40B4-BE49-F238E27FC236}">
                  <a16:creationId xmlns:a16="http://schemas.microsoft.com/office/drawing/2014/main" id="{CAC6435B-B1C6-BED6-1DFF-79ADEC29E9B5}"/>
                </a:ext>
              </a:extLst>
            </p:cNvPr>
            <p:cNvSpPr/>
            <p:nvPr/>
          </p:nvSpPr>
          <p:spPr>
            <a:xfrm>
              <a:off x="1087363" y="3648562"/>
              <a:ext cx="487376" cy="387790"/>
            </a:xfrm>
            <a:custGeom>
              <a:avLst/>
              <a:gdLst/>
              <a:ahLst/>
              <a:cxnLst/>
              <a:rect l="l" t="t" r="r" b="b"/>
              <a:pathLst>
                <a:path w="14917" h="11869" extrusionOk="0">
                  <a:moveTo>
                    <a:pt x="244" y="0"/>
                  </a:moveTo>
                  <a:cubicBezTo>
                    <a:pt x="102" y="0"/>
                    <a:pt x="0" y="118"/>
                    <a:pt x="0" y="303"/>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0"/>
                    <a:pt x="24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393;p38">
              <a:extLst>
                <a:ext uri="{FF2B5EF4-FFF2-40B4-BE49-F238E27FC236}">
                  <a16:creationId xmlns:a16="http://schemas.microsoft.com/office/drawing/2014/main" id="{0A3C531A-BF24-47CE-1971-883EB8A553C2}"/>
                </a:ext>
              </a:extLst>
            </p:cNvPr>
            <p:cNvSpPr/>
            <p:nvPr/>
          </p:nvSpPr>
          <p:spPr>
            <a:xfrm>
              <a:off x="1111148" y="3685351"/>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394;p38">
              <a:extLst>
                <a:ext uri="{FF2B5EF4-FFF2-40B4-BE49-F238E27FC236}">
                  <a16:creationId xmlns:a16="http://schemas.microsoft.com/office/drawing/2014/main" id="{0FEB619B-87E3-835D-5740-52FE195BB9F4}"/>
                </a:ext>
              </a:extLst>
            </p:cNvPr>
            <p:cNvSpPr/>
            <p:nvPr/>
          </p:nvSpPr>
          <p:spPr>
            <a:xfrm>
              <a:off x="1111148" y="3712273"/>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395;p38">
              <a:extLst>
                <a:ext uri="{FF2B5EF4-FFF2-40B4-BE49-F238E27FC236}">
                  <a16:creationId xmlns:a16="http://schemas.microsoft.com/office/drawing/2014/main" id="{2C106F3E-BABE-3869-339B-9E07CB7716EB}"/>
                </a:ext>
              </a:extLst>
            </p:cNvPr>
            <p:cNvSpPr/>
            <p:nvPr/>
          </p:nvSpPr>
          <p:spPr>
            <a:xfrm>
              <a:off x="1111148" y="3738117"/>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396;p38">
              <a:extLst>
                <a:ext uri="{FF2B5EF4-FFF2-40B4-BE49-F238E27FC236}">
                  <a16:creationId xmlns:a16="http://schemas.microsoft.com/office/drawing/2014/main" id="{B9AB2129-1323-0093-A7E5-99C9D048F6B9}"/>
                </a:ext>
              </a:extLst>
            </p:cNvPr>
            <p:cNvSpPr/>
            <p:nvPr/>
          </p:nvSpPr>
          <p:spPr>
            <a:xfrm>
              <a:off x="1418466" y="3887136"/>
              <a:ext cx="23818" cy="27968"/>
            </a:xfrm>
            <a:custGeom>
              <a:avLst/>
              <a:gdLst/>
              <a:ahLst/>
              <a:cxnLst/>
              <a:rect l="l" t="t" r="r" b="b"/>
              <a:pathLst>
                <a:path w="729" h="856" extrusionOk="0">
                  <a:moveTo>
                    <a:pt x="227" y="0"/>
                  </a:moveTo>
                  <a:cubicBezTo>
                    <a:pt x="190" y="0"/>
                    <a:pt x="156" y="10"/>
                    <a:pt x="127" y="32"/>
                  </a:cubicBezTo>
                  <a:cubicBezTo>
                    <a:pt x="0" y="95"/>
                    <a:pt x="0" y="349"/>
                    <a:pt x="127" y="570"/>
                  </a:cubicBezTo>
                  <a:cubicBezTo>
                    <a:pt x="249" y="741"/>
                    <a:pt x="390" y="856"/>
                    <a:pt x="506" y="856"/>
                  </a:cubicBezTo>
                  <a:cubicBezTo>
                    <a:pt x="541" y="856"/>
                    <a:pt x="573" y="845"/>
                    <a:pt x="602" y="824"/>
                  </a:cubicBezTo>
                  <a:cubicBezTo>
                    <a:pt x="729" y="760"/>
                    <a:pt x="729" y="507"/>
                    <a:pt x="602" y="285"/>
                  </a:cubicBezTo>
                  <a:cubicBezTo>
                    <a:pt x="504" y="114"/>
                    <a:pt x="350"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397;p38">
              <a:extLst>
                <a:ext uri="{FF2B5EF4-FFF2-40B4-BE49-F238E27FC236}">
                  <a16:creationId xmlns:a16="http://schemas.microsoft.com/office/drawing/2014/main" id="{1CDC1D7B-621D-28E5-F81F-4531E85BC0EC}"/>
                </a:ext>
              </a:extLst>
            </p:cNvPr>
            <p:cNvSpPr/>
            <p:nvPr/>
          </p:nvSpPr>
          <p:spPr>
            <a:xfrm>
              <a:off x="1467082" y="3914548"/>
              <a:ext cx="23851" cy="28490"/>
            </a:xfrm>
            <a:custGeom>
              <a:avLst/>
              <a:gdLst/>
              <a:ahLst/>
              <a:cxnLst/>
              <a:rect l="l" t="t" r="r" b="b"/>
              <a:pathLst>
                <a:path w="730" h="872" extrusionOk="0">
                  <a:moveTo>
                    <a:pt x="201" y="0"/>
                  </a:moveTo>
                  <a:cubicBezTo>
                    <a:pt x="174" y="0"/>
                    <a:pt x="150" y="5"/>
                    <a:pt x="127" y="16"/>
                  </a:cubicBezTo>
                  <a:cubicBezTo>
                    <a:pt x="1" y="111"/>
                    <a:pt x="1" y="333"/>
                    <a:pt x="127" y="586"/>
                  </a:cubicBezTo>
                  <a:cubicBezTo>
                    <a:pt x="225" y="757"/>
                    <a:pt x="379" y="872"/>
                    <a:pt x="503" y="872"/>
                  </a:cubicBezTo>
                  <a:cubicBezTo>
                    <a:pt x="539" y="872"/>
                    <a:pt x="573" y="861"/>
                    <a:pt x="602" y="840"/>
                  </a:cubicBezTo>
                  <a:cubicBezTo>
                    <a:pt x="729" y="776"/>
                    <a:pt x="729" y="523"/>
                    <a:pt x="602" y="301"/>
                  </a:cubicBezTo>
                  <a:cubicBezTo>
                    <a:pt x="498" y="118"/>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398;p38">
              <a:extLst>
                <a:ext uri="{FF2B5EF4-FFF2-40B4-BE49-F238E27FC236}">
                  <a16:creationId xmlns:a16="http://schemas.microsoft.com/office/drawing/2014/main" id="{8822FF83-2B93-F9AE-923A-0448F75D3825}"/>
                </a:ext>
              </a:extLst>
            </p:cNvPr>
            <p:cNvSpPr/>
            <p:nvPr/>
          </p:nvSpPr>
          <p:spPr>
            <a:xfrm>
              <a:off x="1515732" y="3942647"/>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1"/>
                    <a:pt x="483" y="871"/>
                  </a:cubicBezTo>
                  <a:cubicBezTo>
                    <a:pt x="596" y="871"/>
                    <a:pt x="665" y="777"/>
                    <a:pt x="665" y="613"/>
                  </a:cubicBezTo>
                  <a:cubicBezTo>
                    <a:pt x="665" y="423"/>
                    <a:pt x="539" y="138"/>
                    <a:pt x="349" y="43"/>
                  </a:cubicBezTo>
                  <a:cubicBezTo>
                    <a:pt x="292" y="15"/>
                    <a:pt x="237"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399;p38">
              <a:extLst>
                <a:ext uri="{FF2B5EF4-FFF2-40B4-BE49-F238E27FC236}">
                  <a16:creationId xmlns:a16="http://schemas.microsoft.com/office/drawing/2014/main" id="{7CF9C240-EC4C-FB71-EE2E-ACA2CBF7B0A0}"/>
                </a:ext>
              </a:extLst>
            </p:cNvPr>
            <p:cNvSpPr/>
            <p:nvPr/>
          </p:nvSpPr>
          <p:spPr>
            <a:xfrm>
              <a:off x="1087363" y="3787028"/>
              <a:ext cx="487376" cy="387953"/>
            </a:xfrm>
            <a:custGeom>
              <a:avLst/>
              <a:gdLst/>
              <a:ahLst/>
              <a:cxnLst/>
              <a:rect l="l" t="t" r="r" b="b"/>
              <a:pathLst>
                <a:path w="14917" h="11874" extrusionOk="0">
                  <a:moveTo>
                    <a:pt x="230" y="1"/>
                  </a:moveTo>
                  <a:cubicBezTo>
                    <a:pt x="96" y="1"/>
                    <a:pt x="0" y="107"/>
                    <a:pt x="0" y="309"/>
                  </a:cubicBezTo>
                  <a:lnTo>
                    <a:pt x="0" y="2938"/>
                  </a:lnTo>
                  <a:cubicBezTo>
                    <a:pt x="0" y="3223"/>
                    <a:pt x="190" y="3539"/>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400;p38">
              <a:extLst>
                <a:ext uri="{FF2B5EF4-FFF2-40B4-BE49-F238E27FC236}">
                  <a16:creationId xmlns:a16="http://schemas.microsoft.com/office/drawing/2014/main" id="{A9676DAB-1177-BAC0-AC7D-6711BECD87EB}"/>
                </a:ext>
              </a:extLst>
            </p:cNvPr>
            <p:cNvSpPr/>
            <p:nvPr/>
          </p:nvSpPr>
          <p:spPr>
            <a:xfrm>
              <a:off x="1111148" y="3824013"/>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401;p38">
              <a:extLst>
                <a:ext uri="{FF2B5EF4-FFF2-40B4-BE49-F238E27FC236}">
                  <a16:creationId xmlns:a16="http://schemas.microsoft.com/office/drawing/2014/main" id="{E10B45A1-01F1-7CE7-6FEC-4114E9FF0DA3}"/>
                </a:ext>
              </a:extLst>
            </p:cNvPr>
            <p:cNvSpPr/>
            <p:nvPr/>
          </p:nvSpPr>
          <p:spPr>
            <a:xfrm>
              <a:off x="1111148" y="3849890"/>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402;p38">
              <a:extLst>
                <a:ext uri="{FF2B5EF4-FFF2-40B4-BE49-F238E27FC236}">
                  <a16:creationId xmlns:a16="http://schemas.microsoft.com/office/drawing/2014/main" id="{D404B234-F922-D257-7BAC-1CB212FF3999}"/>
                </a:ext>
              </a:extLst>
            </p:cNvPr>
            <p:cNvSpPr/>
            <p:nvPr/>
          </p:nvSpPr>
          <p:spPr>
            <a:xfrm>
              <a:off x="1111148" y="3876779"/>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403;p38">
              <a:extLst>
                <a:ext uri="{FF2B5EF4-FFF2-40B4-BE49-F238E27FC236}">
                  <a16:creationId xmlns:a16="http://schemas.microsoft.com/office/drawing/2014/main" id="{259DFE7A-CA52-B194-1E0B-514DF226AB75}"/>
                </a:ext>
              </a:extLst>
            </p:cNvPr>
            <p:cNvSpPr/>
            <p:nvPr/>
          </p:nvSpPr>
          <p:spPr>
            <a:xfrm>
              <a:off x="1418466" y="402524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404;p38">
              <a:extLst>
                <a:ext uri="{FF2B5EF4-FFF2-40B4-BE49-F238E27FC236}">
                  <a16:creationId xmlns:a16="http://schemas.microsoft.com/office/drawing/2014/main" id="{2E487C36-48C3-8F35-CAF8-462732444C3C}"/>
                </a:ext>
              </a:extLst>
            </p:cNvPr>
            <p:cNvSpPr/>
            <p:nvPr/>
          </p:nvSpPr>
          <p:spPr>
            <a:xfrm>
              <a:off x="1468128" y="4053341"/>
              <a:ext cx="21760" cy="28131"/>
            </a:xfrm>
            <a:custGeom>
              <a:avLst/>
              <a:gdLst/>
              <a:ahLst/>
              <a:cxnLst/>
              <a:rect l="l" t="t" r="r" b="b"/>
              <a:pathLst>
                <a:path w="666" h="861" extrusionOk="0">
                  <a:moveTo>
                    <a:pt x="165" y="1"/>
                  </a:moveTo>
                  <a:cubicBezTo>
                    <a:pt x="63" y="1"/>
                    <a:pt x="0" y="78"/>
                    <a:pt x="0" y="234"/>
                  </a:cubicBezTo>
                  <a:cubicBezTo>
                    <a:pt x="0" y="455"/>
                    <a:pt x="127" y="709"/>
                    <a:pt x="317" y="804"/>
                  </a:cubicBezTo>
                  <a:cubicBezTo>
                    <a:pt x="375" y="842"/>
                    <a:pt x="430" y="860"/>
                    <a:pt x="479" y="860"/>
                  </a:cubicBezTo>
                  <a:cubicBezTo>
                    <a:pt x="589" y="860"/>
                    <a:pt x="666" y="768"/>
                    <a:pt x="666" y="614"/>
                  </a:cubicBezTo>
                  <a:cubicBezTo>
                    <a:pt x="666" y="424"/>
                    <a:pt x="507" y="139"/>
                    <a:pt x="317" y="44"/>
                  </a:cubicBezTo>
                  <a:cubicBezTo>
                    <a:pt x="260" y="15"/>
                    <a:pt x="209" y="1"/>
                    <a:pt x="16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405;p38">
              <a:extLst>
                <a:ext uri="{FF2B5EF4-FFF2-40B4-BE49-F238E27FC236}">
                  <a16:creationId xmlns:a16="http://schemas.microsoft.com/office/drawing/2014/main" id="{A1B7A138-B006-F023-BC11-AABD6A6CCAA0}"/>
                </a:ext>
              </a:extLst>
            </p:cNvPr>
            <p:cNvSpPr/>
            <p:nvPr/>
          </p:nvSpPr>
          <p:spPr>
            <a:xfrm>
              <a:off x="1514686" y="4081047"/>
              <a:ext cx="23818" cy="28066"/>
            </a:xfrm>
            <a:custGeom>
              <a:avLst/>
              <a:gdLst/>
              <a:ahLst/>
              <a:cxnLst/>
              <a:rect l="l" t="t" r="r" b="b"/>
              <a:pathLst>
                <a:path w="729" h="859" extrusionOk="0">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406;p38">
              <a:extLst>
                <a:ext uri="{FF2B5EF4-FFF2-40B4-BE49-F238E27FC236}">
                  <a16:creationId xmlns:a16="http://schemas.microsoft.com/office/drawing/2014/main" id="{23AC926F-7595-B18E-F609-694571A3ADBB}"/>
                </a:ext>
              </a:extLst>
            </p:cNvPr>
            <p:cNvSpPr/>
            <p:nvPr/>
          </p:nvSpPr>
          <p:spPr>
            <a:xfrm>
              <a:off x="1642991" y="2262071"/>
              <a:ext cx="472902" cy="2076207"/>
            </a:xfrm>
            <a:custGeom>
              <a:avLst/>
              <a:gdLst/>
              <a:ahLst/>
              <a:cxnLst/>
              <a:rect l="l" t="t" r="r" b="b"/>
              <a:pathLst>
                <a:path w="14474" h="63546" extrusionOk="0">
                  <a:moveTo>
                    <a:pt x="14185" y="0"/>
                  </a:moveTo>
                  <a:cubicBezTo>
                    <a:pt x="14112" y="0"/>
                    <a:pt x="14027" y="26"/>
                    <a:pt x="13935" y="81"/>
                  </a:cubicBezTo>
                  <a:lnTo>
                    <a:pt x="539" y="7777"/>
                  </a:lnTo>
                  <a:cubicBezTo>
                    <a:pt x="254" y="7967"/>
                    <a:pt x="1" y="8379"/>
                    <a:pt x="1" y="8727"/>
                  </a:cubicBezTo>
                  <a:lnTo>
                    <a:pt x="1" y="63546"/>
                  </a:lnTo>
                  <a:lnTo>
                    <a:pt x="14473" y="55185"/>
                  </a:lnTo>
                  <a:lnTo>
                    <a:pt x="14473" y="398"/>
                  </a:lnTo>
                  <a:cubicBezTo>
                    <a:pt x="14473" y="152"/>
                    <a:pt x="14362" y="0"/>
                    <a:pt x="1418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407;p38">
              <a:extLst>
                <a:ext uri="{FF2B5EF4-FFF2-40B4-BE49-F238E27FC236}">
                  <a16:creationId xmlns:a16="http://schemas.microsoft.com/office/drawing/2014/main" id="{446D9AB6-DE87-77E3-D5D9-599E8E12CE7C}"/>
                </a:ext>
              </a:extLst>
            </p:cNvPr>
            <p:cNvSpPr/>
            <p:nvPr/>
          </p:nvSpPr>
          <p:spPr>
            <a:xfrm>
              <a:off x="1658511" y="2288798"/>
              <a:ext cx="441863" cy="360574"/>
            </a:xfrm>
            <a:custGeom>
              <a:avLst/>
              <a:gdLst/>
              <a:ahLst/>
              <a:cxnLst/>
              <a:rect l="l" t="t" r="r" b="b"/>
              <a:pathLst>
                <a:path w="13524" h="11036" extrusionOk="0">
                  <a:moveTo>
                    <a:pt x="13294" y="0"/>
                  </a:moveTo>
                  <a:cubicBezTo>
                    <a:pt x="13238" y="0"/>
                    <a:pt x="13176" y="18"/>
                    <a:pt x="13112" y="55"/>
                  </a:cubicBezTo>
                  <a:lnTo>
                    <a:pt x="444" y="7371"/>
                  </a:lnTo>
                  <a:cubicBezTo>
                    <a:pt x="191" y="7497"/>
                    <a:pt x="1" y="7846"/>
                    <a:pt x="1" y="8099"/>
                  </a:cubicBezTo>
                  <a:lnTo>
                    <a:pt x="1" y="10728"/>
                  </a:lnTo>
                  <a:cubicBezTo>
                    <a:pt x="1" y="10929"/>
                    <a:pt x="96" y="11036"/>
                    <a:pt x="241" y="11036"/>
                  </a:cubicBezTo>
                  <a:cubicBezTo>
                    <a:pt x="301" y="11036"/>
                    <a:pt x="370" y="11018"/>
                    <a:pt x="444" y="10981"/>
                  </a:cubicBezTo>
                  <a:lnTo>
                    <a:pt x="13112" y="3665"/>
                  </a:lnTo>
                  <a:cubicBezTo>
                    <a:pt x="13333" y="3539"/>
                    <a:pt x="13523" y="3190"/>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408;p38">
              <a:extLst>
                <a:ext uri="{FF2B5EF4-FFF2-40B4-BE49-F238E27FC236}">
                  <a16:creationId xmlns:a16="http://schemas.microsoft.com/office/drawing/2014/main" id="{B9664361-10BD-4392-4481-247905AC80C3}"/>
                </a:ext>
              </a:extLst>
            </p:cNvPr>
            <p:cNvSpPr/>
            <p:nvPr/>
          </p:nvSpPr>
          <p:spPr>
            <a:xfrm>
              <a:off x="1658511" y="2426970"/>
              <a:ext cx="441863" cy="361064"/>
            </a:xfrm>
            <a:custGeom>
              <a:avLst/>
              <a:gdLst/>
              <a:ahLst/>
              <a:cxnLst/>
              <a:rect l="l" t="t" r="r" b="b"/>
              <a:pathLst>
                <a:path w="13524" h="11051" extrusionOk="0">
                  <a:moveTo>
                    <a:pt x="13297" y="1"/>
                  </a:moveTo>
                  <a:cubicBezTo>
                    <a:pt x="13241" y="1"/>
                    <a:pt x="13177" y="23"/>
                    <a:pt x="13112" y="70"/>
                  </a:cubicBezTo>
                  <a:lnTo>
                    <a:pt x="444" y="7354"/>
                  </a:lnTo>
                  <a:cubicBezTo>
                    <a:pt x="191" y="7512"/>
                    <a:pt x="1" y="7829"/>
                    <a:pt x="1" y="8114"/>
                  </a:cubicBezTo>
                  <a:lnTo>
                    <a:pt x="1" y="10742"/>
                  </a:lnTo>
                  <a:cubicBezTo>
                    <a:pt x="1" y="10944"/>
                    <a:pt x="96" y="11051"/>
                    <a:pt x="241" y="11051"/>
                  </a:cubicBezTo>
                  <a:cubicBezTo>
                    <a:pt x="301" y="11051"/>
                    <a:pt x="370" y="11033"/>
                    <a:pt x="444" y="10996"/>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409;p38">
              <a:extLst>
                <a:ext uri="{FF2B5EF4-FFF2-40B4-BE49-F238E27FC236}">
                  <a16:creationId xmlns:a16="http://schemas.microsoft.com/office/drawing/2014/main" id="{EF1209B6-20D6-F12B-1999-1356B98F2CE1}"/>
                </a:ext>
              </a:extLst>
            </p:cNvPr>
            <p:cNvSpPr/>
            <p:nvPr/>
          </p:nvSpPr>
          <p:spPr>
            <a:xfrm>
              <a:off x="1658511" y="2565240"/>
              <a:ext cx="441863" cy="361260"/>
            </a:xfrm>
            <a:custGeom>
              <a:avLst/>
              <a:gdLst/>
              <a:ahLst/>
              <a:cxnLst/>
              <a:rect l="l" t="t" r="r" b="b"/>
              <a:pathLst>
                <a:path w="13524" h="11057" extrusionOk="0">
                  <a:moveTo>
                    <a:pt x="13280" y="0"/>
                  </a:moveTo>
                  <a:cubicBezTo>
                    <a:pt x="13228" y="0"/>
                    <a:pt x="13171" y="16"/>
                    <a:pt x="13112" y="50"/>
                  </a:cubicBezTo>
                  <a:lnTo>
                    <a:pt x="444" y="7365"/>
                  </a:lnTo>
                  <a:cubicBezTo>
                    <a:pt x="191" y="7524"/>
                    <a:pt x="1" y="7840"/>
                    <a:pt x="1" y="8125"/>
                  </a:cubicBezTo>
                  <a:lnTo>
                    <a:pt x="1" y="10754"/>
                  </a:lnTo>
                  <a:cubicBezTo>
                    <a:pt x="1" y="10939"/>
                    <a:pt x="102" y="11057"/>
                    <a:pt x="256" y="11057"/>
                  </a:cubicBezTo>
                  <a:cubicBezTo>
                    <a:pt x="313" y="11057"/>
                    <a:pt x="376" y="11041"/>
                    <a:pt x="444" y="11007"/>
                  </a:cubicBezTo>
                  <a:lnTo>
                    <a:pt x="13112" y="3692"/>
                  </a:lnTo>
                  <a:cubicBezTo>
                    <a:pt x="13333" y="3533"/>
                    <a:pt x="13523" y="3217"/>
                    <a:pt x="13523" y="2932"/>
                  </a:cubicBezTo>
                  <a:lnTo>
                    <a:pt x="13523" y="303"/>
                  </a:lnTo>
                  <a:cubicBezTo>
                    <a:pt x="13523" y="118"/>
                    <a:pt x="13421"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410;p38">
              <a:extLst>
                <a:ext uri="{FF2B5EF4-FFF2-40B4-BE49-F238E27FC236}">
                  <a16:creationId xmlns:a16="http://schemas.microsoft.com/office/drawing/2014/main" id="{640C78F5-87B5-1422-1D26-DABAE611AFE8}"/>
                </a:ext>
              </a:extLst>
            </p:cNvPr>
            <p:cNvSpPr/>
            <p:nvPr/>
          </p:nvSpPr>
          <p:spPr>
            <a:xfrm>
              <a:off x="1658511" y="2703706"/>
              <a:ext cx="441863" cy="361064"/>
            </a:xfrm>
            <a:custGeom>
              <a:avLst/>
              <a:gdLst/>
              <a:ahLst/>
              <a:cxnLst/>
              <a:rect l="l" t="t" r="r" b="b"/>
              <a:pathLst>
                <a:path w="13524" h="11051" extrusionOk="0">
                  <a:moveTo>
                    <a:pt x="13294" y="0"/>
                  </a:moveTo>
                  <a:cubicBezTo>
                    <a:pt x="13238" y="0"/>
                    <a:pt x="13176" y="18"/>
                    <a:pt x="13112" y="55"/>
                  </a:cubicBezTo>
                  <a:lnTo>
                    <a:pt x="444" y="7371"/>
                  </a:lnTo>
                  <a:cubicBezTo>
                    <a:pt x="191" y="7498"/>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411;p38">
              <a:extLst>
                <a:ext uri="{FF2B5EF4-FFF2-40B4-BE49-F238E27FC236}">
                  <a16:creationId xmlns:a16="http://schemas.microsoft.com/office/drawing/2014/main" id="{F3656C87-87C5-7F83-85BC-61B402861CD9}"/>
                </a:ext>
              </a:extLst>
            </p:cNvPr>
            <p:cNvSpPr/>
            <p:nvPr/>
          </p:nvSpPr>
          <p:spPr>
            <a:xfrm>
              <a:off x="1658511" y="2842335"/>
              <a:ext cx="441863" cy="360606"/>
            </a:xfrm>
            <a:custGeom>
              <a:avLst/>
              <a:gdLst/>
              <a:ahLst/>
              <a:cxnLst/>
              <a:rect l="l" t="t" r="r" b="b"/>
              <a:pathLst>
                <a:path w="13524" h="11037" extrusionOk="0">
                  <a:moveTo>
                    <a:pt x="13294" y="1"/>
                  </a:moveTo>
                  <a:cubicBezTo>
                    <a:pt x="13238" y="1"/>
                    <a:pt x="13176" y="19"/>
                    <a:pt x="13112" y="56"/>
                  </a:cubicBezTo>
                  <a:lnTo>
                    <a:pt x="444" y="7372"/>
                  </a:lnTo>
                  <a:cubicBezTo>
                    <a:pt x="191" y="7498"/>
                    <a:pt x="1" y="7847"/>
                    <a:pt x="1" y="8100"/>
                  </a:cubicBezTo>
                  <a:lnTo>
                    <a:pt x="1" y="10728"/>
                  </a:lnTo>
                  <a:cubicBezTo>
                    <a:pt x="1" y="10930"/>
                    <a:pt x="96" y="11037"/>
                    <a:pt x="241" y="11037"/>
                  </a:cubicBezTo>
                  <a:cubicBezTo>
                    <a:pt x="301" y="11037"/>
                    <a:pt x="370" y="11019"/>
                    <a:pt x="444" y="10982"/>
                  </a:cubicBezTo>
                  <a:lnTo>
                    <a:pt x="13112" y="3666"/>
                  </a:lnTo>
                  <a:cubicBezTo>
                    <a:pt x="13333" y="3540"/>
                    <a:pt x="13523" y="3191"/>
                    <a:pt x="13523" y="2938"/>
                  </a:cubicBezTo>
                  <a:lnTo>
                    <a:pt x="13523" y="309"/>
                  </a:lnTo>
                  <a:cubicBezTo>
                    <a:pt x="13523" y="108"/>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412;p38">
              <a:extLst>
                <a:ext uri="{FF2B5EF4-FFF2-40B4-BE49-F238E27FC236}">
                  <a16:creationId xmlns:a16="http://schemas.microsoft.com/office/drawing/2014/main" id="{E9E1E6EE-7794-B712-747D-FED833A4AE94}"/>
                </a:ext>
              </a:extLst>
            </p:cNvPr>
            <p:cNvSpPr/>
            <p:nvPr/>
          </p:nvSpPr>
          <p:spPr>
            <a:xfrm>
              <a:off x="1658511" y="2980540"/>
              <a:ext cx="441863" cy="361064"/>
            </a:xfrm>
            <a:custGeom>
              <a:avLst/>
              <a:gdLst/>
              <a:ahLst/>
              <a:cxnLst/>
              <a:rect l="l" t="t" r="r" b="b"/>
              <a:pathLst>
                <a:path w="13524" h="11051" extrusionOk="0">
                  <a:moveTo>
                    <a:pt x="13297" y="1"/>
                  </a:moveTo>
                  <a:cubicBezTo>
                    <a:pt x="13241" y="1"/>
                    <a:pt x="13177" y="23"/>
                    <a:pt x="13112" y="70"/>
                  </a:cubicBezTo>
                  <a:lnTo>
                    <a:pt x="444" y="7353"/>
                  </a:lnTo>
                  <a:cubicBezTo>
                    <a:pt x="191" y="7512"/>
                    <a:pt x="1" y="7829"/>
                    <a:pt x="1" y="8114"/>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413;p38">
              <a:extLst>
                <a:ext uri="{FF2B5EF4-FFF2-40B4-BE49-F238E27FC236}">
                  <a16:creationId xmlns:a16="http://schemas.microsoft.com/office/drawing/2014/main" id="{99C755AE-2111-C5F5-DA28-33C5C86E1F46}"/>
                </a:ext>
              </a:extLst>
            </p:cNvPr>
            <p:cNvSpPr/>
            <p:nvPr/>
          </p:nvSpPr>
          <p:spPr>
            <a:xfrm>
              <a:off x="1658511" y="3118777"/>
              <a:ext cx="441863" cy="361293"/>
            </a:xfrm>
            <a:custGeom>
              <a:avLst/>
              <a:gdLst/>
              <a:ahLst/>
              <a:cxnLst/>
              <a:rect l="l" t="t" r="r" b="b"/>
              <a:pathLst>
                <a:path w="13524" h="11058" extrusionOk="0">
                  <a:moveTo>
                    <a:pt x="13280" y="1"/>
                  </a:moveTo>
                  <a:cubicBezTo>
                    <a:pt x="13228" y="1"/>
                    <a:pt x="13171" y="17"/>
                    <a:pt x="13112" y="51"/>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3"/>
                  </a:lnTo>
                  <a:cubicBezTo>
                    <a:pt x="13333" y="3534"/>
                    <a:pt x="13523" y="3218"/>
                    <a:pt x="13523" y="2932"/>
                  </a:cubicBezTo>
                  <a:lnTo>
                    <a:pt x="13523" y="304"/>
                  </a:lnTo>
                  <a:cubicBezTo>
                    <a:pt x="13523" y="119"/>
                    <a:pt x="13421" y="1"/>
                    <a:pt x="1328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414;p38">
              <a:extLst>
                <a:ext uri="{FF2B5EF4-FFF2-40B4-BE49-F238E27FC236}">
                  <a16:creationId xmlns:a16="http://schemas.microsoft.com/office/drawing/2014/main" id="{60F7E312-138F-6748-00F8-4A100A28C55D}"/>
                </a:ext>
              </a:extLst>
            </p:cNvPr>
            <p:cNvSpPr/>
            <p:nvPr/>
          </p:nvSpPr>
          <p:spPr>
            <a:xfrm>
              <a:off x="1658511" y="3257276"/>
              <a:ext cx="441863" cy="361031"/>
            </a:xfrm>
            <a:custGeom>
              <a:avLst/>
              <a:gdLst/>
              <a:ahLst/>
              <a:cxnLst/>
              <a:rect l="l" t="t" r="r" b="b"/>
              <a:pathLst>
                <a:path w="13524" h="11050" extrusionOk="0">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415;p38">
              <a:extLst>
                <a:ext uri="{FF2B5EF4-FFF2-40B4-BE49-F238E27FC236}">
                  <a16:creationId xmlns:a16="http://schemas.microsoft.com/office/drawing/2014/main" id="{C71971D8-0AE7-AE96-126A-89992ECEFEC7}"/>
                </a:ext>
              </a:extLst>
            </p:cNvPr>
            <p:cNvSpPr/>
            <p:nvPr/>
          </p:nvSpPr>
          <p:spPr>
            <a:xfrm>
              <a:off x="1658511" y="3395905"/>
              <a:ext cx="441863" cy="360606"/>
            </a:xfrm>
            <a:custGeom>
              <a:avLst/>
              <a:gdLst/>
              <a:ahLst/>
              <a:cxnLst/>
              <a:rect l="l" t="t" r="r" b="b"/>
              <a:pathLst>
                <a:path w="13524" h="11037" extrusionOk="0">
                  <a:moveTo>
                    <a:pt x="13294" y="1"/>
                  </a:moveTo>
                  <a:cubicBezTo>
                    <a:pt x="13238" y="1"/>
                    <a:pt x="13176" y="19"/>
                    <a:pt x="13112" y="56"/>
                  </a:cubicBezTo>
                  <a:lnTo>
                    <a:pt x="444" y="7371"/>
                  </a:lnTo>
                  <a:cubicBezTo>
                    <a:pt x="191" y="7498"/>
                    <a:pt x="1" y="7846"/>
                    <a:pt x="1" y="8100"/>
                  </a:cubicBezTo>
                  <a:lnTo>
                    <a:pt x="1" y="10728"/>
                  </a:lnTo>
                  <a:cubicBezTo>
                    <a:pt x="1" y="10930"/>
                    <a:pt x="96" y="11037"/>
                    <a:pt x="241" y="11037"/>
                  </a:cubicBezTo>
                  <a:cubicBezTo>
                    <a:pt x="301" y="11037"/>
                    <a:pt x="370" y="11019"/>
                    <a:pt x="444" y="10982"/>
                  </a:cubicBezTo>
                  <a:lnTo>
                    <a:pt x="13112" y="3666"/>
                  </a:lnTo>
                  <a:cubicBezTo>
                    <a:pt x="13333" y="3539"/>
                    <a:pt x="13523" y="3191"/>
                    <a:pt x="13523" y="2938"/>
                  </a:cubicBezTo>
                  <a:lnTo>
                    <a:pt x="13523" y="309"/>
                  </a:lnTo>
                  <a:cubicBezTo>
                    <a:pt x="13523"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416;p38">
              <a:extLst>
                <a:ext uri="{FF2B5EF4-FFF2-40B4-BE49-F238E27FC236}">
                  <a16:creationId xmlns:a16="http://schemas.microsoft.com/office/drawing/2014/main" id="{72A1B7B4-E4E2-8513-6E3B-D8F1165803F1}"/>
                </a:ext>
              </a:extLst>
            </p:cNvPr>
            <p:cNvSpPr/>
            <p:nvPr/>
          </p:nvSpPr>
          <p:spPr>
            <a:xfrm>
              <a:off x="1658511" y="3534110"/>
              <a:ext cx="441863" cy="361064"/>
            </a:xfrm>
            <a:custGeom>
              <a:avLst/>
              <a:gdLst/>
              <a:ahLst/>
              <a:cxnLst/>
              <a:rect l="l" t="t" r="r" b="b"/>
              <a:pathLst>
                <a:path w="13524" h="11051" extrusionOk="0">
                  <a:moveTo>
                    <a:pt x="13297" y="1"/>
                  </a:moveTo>
                  <a:cubicBezTo>
                    <a:pt x="13241" y="1"/>
                    <a:pt x="13177" y="22"/>
                    <a:pt x="13112" y="70"/>
                  </a:cubicBezTo>
                  <a:lnTo>
                    <a:pt x="444" y="7353"/>
                  </a:lnTo>
                  <a:cubicBezTo>
                    <a:pt x="191" y="7512"/>
                    <a:pt x="1" y="7828"/>
                    <a:pt x="1" y="8113"/>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417;p38">
              <a:extLst>
                <a:ext uri="{FF2B5EF4-FFF2-40B4-BE49-F238E27FC236}">
                  <a16:creationId xmlns:a16="http://schemas.microsoft.com/office/drawing/2014/main" id="{DBA8AB89-0A85-86F6-1324-5BED17FB817C}"/>
                </a:ext>
              </a:extLst>
            </p:cNvPr>
            <p:cNvSpPr/>
            <p:nvPr/>
          </p:nvSpPr>
          <p:spPr>
            <a:xfrm>
              <a:off x="1658511" y="3672347"/>
              <a:ext cx="441863" cy="361293"/>
            </a:xfrm>
            <a:custGeom>
              <a:avLst/>
              <a:gdLst/>
              <a:ahLst/>
              <a:cxnLst/>
              <a:rect l="l" t="t" r="r" b="b"/>
              <a:pathLst>
                <a:path w="13524" h="11058" extrusionOk="0">
                  <a:moveTo>
                    <a:pt x="13280" y="1"/>
                  </a:moveTo>
                  <a:cubicBezTo>
                    <a:pt x="13228" y="1"/>
                    <a:pt x="13171" y="17"/>
                    <a:pt x="13112" y="50"/>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2"/>
                  </a:lnTo>
                  <a:cubicBezTo>
                    <a:pt x="13333" y="3534"/>
                    <a:pt x="13523" y="3217"/>
                    <a:pt x="13523" y="2932"/>
                  </a:cubicBezTo>
                  <a:lnTo>
                    <a:pt x="13523" y="304"/>
                  </a:lnTo>
                  <a:cubicBezTo>
                    <a:pt x="13523" y="118"/>
                    <a:pt x="13421" y="1"/>
                    <a:pt x="1328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418;p38">
              <a:extLst>
                <a:ext uri="{FF2B5EF4-FFF2-40B4-BE49-F238E27FC236}">
                  <a16:creationId xmlns:a16="http://schemas.microsoft.com/office/drawing/2014/main" id="{A8997039-DE90-9B70-A2EB-F024F8EA4CC0}"/>
                </a:ext>
              </a:extLst>
            </p:cNvPr>
            <p:cNvSpPr/>
            <p:nvPr/>
          </p:nvSpPr>
          <p:spPr>
            <a:xfrm>
              <a:off x="1658511" y="3810846"/>
              <a:ext cx="441863" cy="361031"/>
            </a:xfrm>
            <a:custGeom>
              <a:avLst/>
              <a:gdLst/>
              <a:ahLst/>
              <a:cxnLst/>
              <a:rect l="l" t="t" r="r" b="b"/>
              <a:pathLst>
                <a:path w="13524" h="11050" extrusionOk="0">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8"/>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419;p38">
              <a:extLst>
                <a:ext uri="{FF2B5EF4-FFF2-40B4-BE49-F238E27FC236}">
                  <a16:creationId xmlns:a16="http://schemas.microsoft.com/office/drawing/2014/main" id="{BEC9E603-2F3B-6162-3C06-1DB96BC50FCE}"/>
                </a:ext>
              </a:extLst>
            </p:cNvPr>
            <p:cNvSpPr/>
            <p:nvPr/>
          </p:nvSpPr>
          <p:spPr>
            <a:xfrm>
              <a:off x="1047012" y="1828083"/>
              <a:ext cx="1090608" cy="633258"/>
            </a:xfrm>
            <a:custGeom>
              <a:avLst/>
              <a:gdLst/>
              <a:ahLst/>
              <a:cxnLst/>
              <a:rect l="l" t="t" r="r" b="b"/>
              <a:pathLst>
                <a:path w="33380" h="19382" extrusionOk="0">
                  <a:moveTo>
                    <a:pt x="16151" y="0"/>
                  </a:moveTo>
                  <a:lnTo>
                    <a:pt x="0" y="9342"/>
                  </a:lnTo>
                  <a:lnTo>
                    <a:pt x="17386" y="19382"/>
                  </a:lnTo>
                  <a:lnTo>
                    <a:pt x="33379" y="10134"/>
                  </a:lnTo>
                  <a:lnTo>
                    <a:pt x="1615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420;p38">
              <a:extLst>
                <a:ext uri="{FF2B5EF4-FFF2-40B4-BE49-F238E27FC236}">
                  <a16:creationId xmlns:a16="http://schemas.microsoft.com/office/drawing/2014/main" id="{4906B6DF-8714-7113-9FAC-FB11D7708A42}"/>
                </a:ext>
              </a:extLst>
            </p:cNvPr>
            <p:cNvSpPr/>
            <p:nvPr/>
          </p:nvSpPr>
          <p:spPr>
            <a:xfrm>
              <a:off x="1220830" y="1949134"/>
              <a:ext cx="533934" cy="429447"/>
            </a:xfrm>
            <a:custGeom>
              <a:avLst/>
              <a:gdLst/>
              <a:ahLst/>
              <a:cxnLst/>
              <a:rect l="l" t="t" r="r" b="b"/>
              <a:pathLst>
                <a:path w="16342" h="13144" extrusionOk="0">
                  <a:moveTo>
                    <a:pt x="10230" y="0"/>
                  </a:moveTo>
                  <a:lnTo>
                    <a:pt x="1" y="5891"/>
                  </a:lnTo>
                  <a:lnTo>
                    <a:pt x="12510" y="13143"/>
                  </a:lnTo>
                  <a:lnTo>
                    <a:pt x="12510" y="11845"/>
                  </a:lnTo>
                  <a:lnTo>
                    <a:pt x="16342" y="3516"/>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421;p38">
              <a:extLst>
                <a:ext uri="{FF2B5EF4-FFF2-40B4-BE49-F238E27FC236}">
                  <a16:creationId xmlns:a16="http://schemas.microsoft.com/office/drawing/2014/main" id="{2BAA2039-F708-6D36-1158-A8208B140636}"/>
                </a:ext>
              </a:extLst>
            </p:cNvPr>
            <p:cNvSpPr/>
            <p:nvPr/>
          </p:nvSpPr>
          <p:spPr>
            <a:xfrm>
              <a:off x="1220830" y="2099166"/>
              <a:ext cx="74526" cy="64169"/>
            </a:xfrm>
            <a:custGeom>
              <a:avLst/>
              <a:gdLst/>
              <a:ahLst/>
              <a:cxnLst/>
              <a:rect l="l" t="t" r="r" b="b"/>
              <a:pathLst>
                <a:path w="2281" h="1964" extrusionOk="0">
                  <a:moveTo>
                    <a:pt x="1" y="0"/>
                  </a:moveTo>
                  <a:lnTo>
                    <a:pt x="1" y="1299"/>
                  </a:lnTo>
                  <a:lnTo>
                    <a:pt x="2091" y="1964"/>
                  </a:lnTo>
                  <a:lnTo>
                    <a:pt x="2281" y="855"/>
                  </a:lnTo>
                  <a:lnTo>
                    <a:pt x="1711" y="6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422;p38">
              <a:extLst>
                <a:ext uri="{FF2B5EF4-FFF2-40B4-BE49-F238E27FC236}">
                  <a16:creationId xmlns:a16="http://schemas.microsoft.com/office/drawing/2014/main" id="{6A2B2F47-CE3F-DCBC-C748-D99406BA20D0}"/>
                </a:ext>
              </a:extLst>
            </p:cNvPr>
            <p:cNvSpPr/>
            <p:nvPr/>
          </p:nvSpPr>
          <p:spPr>
            <a:xfrm>
              <a:off x="1629530" y="2063978"/>
              <a:ext cx="335285" cy="314604"/>
            </a:xfrm>
            <a:custGeom>
              <a:avLst/>
              <a:gdLst/>
              <a:ahLst/>
              <a:cxnLst/>
              <a:rect l="l" t="t" r="r" b="b"/>
              <a:pathLst>
                <a:path w="10262" h="9629" extrusionOk="0">
                  <a:moveTo>
                    <a:pt x="3833" y="1"/>
                  </a:moveTo>
                  <a:lnTo>
                    <a:pt x="1" y="8330"/>
                  </a:lnTo>
                  <a:lnTo>
                    <a:pt x="1" y="9628"/>
                  </a:lnTo>
                  <a:lnTo>
                    <a:pt x="10262" y="3738"/>
                  </a:lnTo>
                  <a:lnTo>
                    <a:pt x="8678" y="2819"/>
                  </a:lnTo>
                  <a:lnTo>
                    <a:pt x="3833"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423;p38">
              <a:extLst>
                <a:ext uri="{FF2B5EF4-FFF2-40B4-BE49-F238E27FC236}">
                  <a16:creationId xmlns:a16="http://schemas.microsoft.com/office/drawing/2014/main" id="{626699C3-2BD2-9261-DA7F-43EC665FA91C}"/>
                </a:ext>
              </a:extLst>
            </p:cNvPr>
            <p:cNvSpPr/>
            <p:nvPr/>
          </p:nvSpPr>
          <p:spPr>
            <a:xfrm>
              <a:off x="1803380" y="2140562"/>
              <a:ext cx="161435" cy="111773"/>
            </a:xfrm>
            <a:custGeom>
              <a:avLst/>
              <a:gdLst/>
              <a:ahLst/>
              <a:cxnLst/>
              <a:rect l="l" t="t" r="r" b="b"/>
              <a:pathLst>
                <a:path w="4941" h="3421" extrusionOk="0">
                  <a:moveTo>
                    <a:pt x="1172" y="0"/>
                  </a:moveTo>
                  <a:lnTo>
                    <a:pt x="0" y="3420"/>
                  </a:lnTo>
                  <a:lnTo>
                    <a:pt x="4941" y="1394"/>
                  </a:lnTo>
                  <a:lnTo>
                    <a:pt x="4941" y="95"/>
                  </a:lnTo>
                  <a:lnTo>
                    <a:pt x="117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424;p38">
              <a:extLst>
                <a:ext uri="{FF2B5EF4-FFF2-40B4-BE49-F238E27FC236}">
                  <a16:creationId xmlns:a16="http://schemas.microsoft.com/office/drawing/2014/main" id="{130AFA1E-6052-91BD-403D-E0EA08E07FBF}"/>
                </a:ext>
              </a:extLst>
            </p:cNvPr>
            <p:cNvSpPr/>
            <p:nvPr/>
          </p:nvSpPr>
          <p:spPr>
            <a:xfrm>
              <a:off x="1220830" y="1905680"/>
              <a:ext cx="743985" cy="430460"/>
            </a:xfrm>
            <a:custGeom>
              <a:avLst/>
              <a:gdLst/>
              <a:ahLst/>
              <a:cxnLst/>
              <a:rect l="l" t="t" r="r" b="b"/>
              <a:pathLst>
                <a:path w="22771" h="13175" extrusionOk="0">
                  <a:moveTo>
                    <a:pt x="10230" y="0"/>
                  </a:moveTo>
                  <a:lnTo>
                    <a:pt x="1" y="5922"/>
                  </a:lnTo>
                  <a:lnTo>
                    <a:pt x="12510" y="13175"/>
                  </a:lnTo>
                  <a:lnTo>
                    <a:pt x="22771" y="7284"/>
                  </a:lnTo>
                  <a:lnTo>
                    <a:pt x="102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425;p38">
              <a:extLst>
                <a:ext uri="{FF2B5EF4-FFF2-40B4-BE49-F238E27FC236}">
                  <a16:creationId xmlns:a16="http://schemas.microsoft.com/office/drawing/2014/main" id="{4BA743CA-5256-8054-3C8D-D07BDE03001C}"/>
                </a:ext>
              </a:extLst>
            </p:cNvPr>
            <p:cNvSpPr/>
            <p:nvPr/>
          </p:nvSpPr>
          <p:spPr>
            <a:xfrm>
              <a:off x="1410167" y="2014316"/>
              <a:ext cx="182149" cy="56948"/>
            </a:xfrm>
            <a:custGeom>
              <a:avLst/>
              <a:gdLst/>
              <a:ahLst/>
              <a:cxnLst/>
              <a:rect l="l" t="t" r="r" b="b"/>
              <a:pathLst>
                <a:path w="5575" h="1743" extrusionOk="0">
                  <a:moveTo>
                    <a:pt x="2792" y="1"/>
                  </a:moveTo>
                  <a:cubicBezTo>
                    <a:pt x="2099" y="1"/>
                    <a:pt x="1410" y="159"/>
                    <a:pt x="888" y="476"/>
                  </a:cubicBezTo>
                  <a:cubicBezTo>
                    <a:pt x="254" y="824"/>
                    <a:pt x="1" y="1267"/>
                    <a:pt x="96" y="1742"/>
                  </a:cubicBezTo>
                  <a:cubicBezTo>
                    <a:pt x="159" y="1394"/>
                    <a:pt x="413" y="1046"/>
                    <a:pt x="888" y="792"/>
                  </a:cubicBezTo>
                  <a:cubicBezTo>
                    <a:pt x="1410" y="491"/>
                    <a:pt x="2107" y="341"/>
                    <a:pt x="2804" y="341"/>
                  </a:cubicBezTo>
                  <a:cubicBezTo>
                    <a:pt x="3500" y="341"/>
                    <a:pt x="4197" y="491"/>
                    <a:pt x="4720" y="792"/>
                  </a:cubicBezTo>
                  <a:cubicBezTo>
                    <a:pt x="5195" y="1046"/>
                    <a:pt x="5448" y="1394"/>
                    <a:pt x="5511" y="1742"/>
                  </a:cubicBezTo>
                  <a:cubicBezTo>
                    <a:pt x="5575" y="1267"/>
                    <a:pt x="5321" y="824"/>
                    <a:pt x="4720" y="476"/>
                  </a:cubicBezTo>
                  <a:cubicBezTo>
                    <a:pt x="4181" y="159"/>
                    <a:pt x="3485" y="1"/>
                    <a:pt x="2792"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426;p38">
              <a:extLst>
                <a:ext uri="{FF2B5EF4-FFF2-40B4-BE49-F238E27FC236}">
                  <a16:creationId xmlns:a16="http://schemas.microsoft.com/office/drawing/2014/main" id="{3D66888F-7F4A-CD1D-A73E-8038FF756D0C}"/>
                </a:ext>
              </a:extLst>
            </p:cNvPr>
            <p:cNvSpPr/>
            <p:nvPr/>
          </p:nvSpPr>
          <p:spPr>
            <a:xfrm>
              <a:off x="1413271" y="2025457"/>
              <a:ext cx="176987" cy="91581"/>
            </a:xfrm>
            <a:custGeom>
              <a:avLst/>
              <a:gdLst/>
              <a:ahLst/>
              <a:cxnLst/>
              <a:rect l="l" t="t" r="r" b="b"/>
              <a:pathLst>
                <a:path w="5417" h="2803" extrusionOk="0">
                  <a:moveTo>
                    <a:pt x="2697" y="0"/>
                  </a:moveTo>
                  <a:cubicBezTo>
                    <a:pt x="2004" y="0"/>
                    <a:pt x="1315" y="150"/>
                    <a:pt x="793" y="451"/>
                  </a:cubicBezTo>
                  <a:cubicBezTo>
                    <a:pt x="318" y="705"/>
                    <a:pt x="64" y="1053"/>
                    <a:pt x="1" y="1401"/>
                  </a:cubicBezTo>
                  <a:cubicBezTo>
                    <a:pt x="64" y="1750"/>
                    <a:pt x="318" y="2066"/>
                    <a:pt x="793" y="2351"/>
                  </a:cubicBezTo>
                  <a:cubicBezTo>
                    <a:pt x="1315" y="2652"/>
                    <a:pt x="2012" y="2803"/>
                    <a:pt x="2709" y="2803"/>
                  </a:cubicBezTo>
                  <a:cubicBezTo>
                    <a:pt x="3405" y="2803"/>
                    <a:pt x="4102" y="2652"/>
                    <a:pt x="4625" y="2351"/>
                  </a:cubicBezTo>
                  <a:cubicBezTo>
                    <a:pt x="5100" y="2066"/>
                    <a:pt x="5353" y="1750"/>
                    <a:pt x="5416" y="1401"/>
                  </a:cubicBezTo>
                  <a:cubicBezTo>
                    <a:pt x="5353" y="1053"/>
                    <a:pt x="5100" y="705"/>
                    <a:pt x="4625" y="451"/>
                  </a:cubicBezTo>
                  <a:cubicBezTo>
                    <a:pt x="4086" y="150"/>
                    <a:pt x="3390" y="0"/>
                    <a:pt x="2697"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427;p38">
              <a:extLst>
                <a:ext uri="{FF2B5EF4-FFF2-40B4-BE49-F238E27FC236}">
                  <a16:creationId xmlns:a16="http://schemas.microsoft.com/office/drawing/2014/main" id="{0B7B6E9C-F059-6C4B-C574-3D853C003B1B}"/>
                </a:ext>
              </a:extLst>
            </p:cNvPr>
            <p:cNvSpPr/>
            <p:nvPr/>
          </p:nvSpPr>
          <p:spPr>
            <a:xfrm>
              <a:off x="1348089" y="2074335"/>
              <a:ext cx="141799" cy="81779"/>
            </a:xfrm>
            <a:custGeom>
              <a:avLst/>
              <a:gdLst/>
              <a:ahLst/>
              <a:cxnLst/>
              <a:rect l="l" t="t" r="r" b="b"/>
              <a:pathLst>
                <a:path w="4340" h="2503" extrusionOk="0">
                  <a:moveTo>
                    <a:pt x="349" y="0"/>
                  </a:moveTo>
                  <a:lnTo>
                    <a:pt x="1" y="222"/>
                  </a:lnTo>
                  <a:lnTo>
                    <a:pt x="3991" y="2502"/>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428;p38">
              <a:extLst>
                <a:ext uri="{FF2B5EF4-FFF2-40B4-BE49-F238E27FC236}">
                  <a16:creationId xmlns:a16="http://schemas.microsoft.com/office/drawing/2014/main" id="{0A865F23-CB10-3AAC-A317-C5BA104A61C1}"/>
                </a:ext>
              </a:extLst>
            </p:cNvPr>
            <p:cNvSpPr/>
            <p:nvPr/>
          </p:nvSpPr>
          <p:spPr>
            <a:xfrm>
              <a:off x="1325349" y="2087796"/>
              <a:ext cx="141766" cy="81747"/>
            </a:xfrm>
            <a:custGeom>
              <a:avLst/>
              <a:gdLst/>
              <a:ahLst/>
              <a:cxnLst/>
              <a:rect l="l" t="t" r="r" b="b"/>
              <a:pathLst>
                <a:path w="4339" h="2502" extrusionOk="0">
                  <a:moveTo>
                    <a:pt x="348" y="0"/>
                  </a:moveTo>
                  <a:lnTo>
                    <a:pt x="0" y="190"/>
                  </a:lnTo>
                  <a:lnTo>
                    <a:pt x="3990" y="2502"/>
                  </a:lnTo>
                  <a:lnTo>
                    <a:pt x="4339" y="2280"/>
                  </a:lnTo>
                  <a:lnTo>
                    <a:pt x="348"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429;p38">
              <a:extLst>
                <a:ext uri="{FF2B5EF4-FFF2-40B4-BE49-F238E27FC236}">
                  <a16:creationId xmlns:a16="http://schemas.microsoft.com/office/drawing/2014/main" id="{01977B60-3E61-117B-638F-4C273CA3BA7B}"/>
                </a:ext>
              </a:extLst>
            </p:cNvPr>
            <p:cNvSpPr/>
            <p:nvPr/>
          </p:nvSpPr>
          <p:spPr>
            <a:xfrm>
              <a:off x="1302576" y="2100212"/>
              <a:ext cx="141799" cy="82792"/>
            </a:xfrm>
            <a:custGeom>
              <a:avLst/>
              <a:gdLst/>
              <a:ahLst/>
              <a:cxnLst/>
              <a:rect l="l" t="t" r="r" b="b"/>
              <a:pathLst>
                <a:path w="4340" h="2534" extrusionOk="0">
                  <a:moveTo>
                    <a:pt x="349" y="0"/>
                  </a:moveTo>
                  <a:lnTo>
                    <a:pt x="0" y="222"/>
                  </a:lnTo>
                  <a:lnTo>
                    <a:pt x="3959"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430;p38">
              <a:extLst>
                <a:ext uri="{FF2B5EF4-FFF2-40B4-BE49-F238E27FC236}">
                  <a16:creationId xmlns:a16="http://schemas.microsoft.com/office/drawing/2014/main" id="{B224F918-B8A5-9475-0852-D98B08E144F7}"/>
                </a:ext>
              </a:extLst>
            </p:cNvPr>
            <p:cNvSpPr/>
            <p:nvPr/>
          </p:nvSpPr>
          <p:spPr>
            <a:xfrm>
              <a:off x="1556082" y="1949134"/>
              <a:ext cx="142811" cy="81779"/>
            </a:xfrm>
            <a:custGeom>
              <a:avLst/>
              <a:gdLst/>
              <a:ahLst/>
              <a:cxnLst/>
              <a:rect l="l" t="t" r="r" b="b"/>
              <a:pathLst>
                <a:path w="4371" h="2503" extrusionOk="0">
                  <a:moveTo>
                    <a:pt x="380" y="0"/>
                  </a:moveTo>
                  <a:lnTo>
                    <a:pt x="0" y="190"/>
                  </a:lnTo>
                  <a:lnTo>
                    <a:pt x="3991" y="2502"/>
                  </a:lnTo>
                  <a:lnTo>
                    <a:pt x="4371" y="2281"/>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431;p38">
              <a:extLst>
                <a:ext uri="{FF2B5EF4-FFF2-40B4-BE49-F238E27FC236}">
                  <a16:creationId xmlns:a16="http://schemas.microsoft.com/office/drawing/2014/main" id="{DDD719BF-F0E3-6509-B53F-454898F9B20B}"/>
                </a:ext>
              </a:extLst>
            </p:cNvPr>
            <p:cNvSpPr/>
            <p:nvPr/>
          </p:nvSpPr>
          <p:spPr>
            <a:xfrm>
              <a:off x="1533310" y="1961550"/>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432;p38">
              <a:extLst>
                <a:ext uri="{FF2B5EF4-FFF2-40B4-BE49-F238E27FC236}">
                  <a16:creationId xmlns:a16="http://schemas.microsoft.com/office/drawing/2014/main" id="{F2D02B47-4D87-1F8D-6B08-9E547250658B}"/>
                </a:ext>
              </a:extLst>
            </p:cNvPr>
            <p:cNvSpPr/>
            <p:nvPr/>
          </p:nvSpPr>
          <p:spPr>
            <a:xfrm>
              <a:off x="1510537" y="1975011"/>
              <a:ext cx="142844" cy="81747"/>
            </a:xfrm>
            <a:custGeom>
              <a:avLst/>
              <a:gdLst/>
              <a:ahLst/>
              <a:cxnLst/>
              <a:rect l="l" t="t" r="r" b="b"/>
              <a:pathLst>
                <a:path w="4372" h="2502" extrusionOk="0">
                  <a:moveTo>
                    <a:pt x="381" y="0"/>
                  </a:moveTo>
                  <a:lnTo>
                    <a:pt x="1"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433;p38">
              <a:extLst>
                <a:ext uri="{FF2B5EF4-FFF2-40B4-BE49-F238E27FC236}">
                  <a16:creationId xmlns:a16="http://schemas.microsoft.com/office/drawing/2014/main" id="{9833FAA3-1EBF-5C14-F958-1918C7CAD1DC}"/>
                </a:ext>
              </a:extLst>
            </p:cNvPr>
            <p:cNvSpPr/>
            <p:nvPr/>
          </p:nvSpPr>
          <p:spPr>
            <a:xfrm>
              <a:off x="1598491" y="2122691"/>
              <a:ext cx="182149" cy="57210"/>
            </a:xfrm>
            <a:custGeom>
              <a:avLst/>
              <a:gdLst/>
              <a:ahLst/>
              <a:cxnLst/>
              <a:rect l="l" t="t" r="r" b="b"/>
              <a:pathLst>
                <a:path w="5575" h="1751" extrusionOk="0">
                  <a:moveTo>
                    <a:pt x="2788" y="1"/>
                  </a:moveTo>
                  <a:cubicBezTo>
                    <a:pt x="2091" y="1"/>
                    <a:pt x="1394" y="151"/>
                    <a:pt x="856" y="452"/>
                  </a:cubicBezTo>
                  <a:cubicBezTo>
                    <a:pt x="254" y="801"/>
                    <a:pt x="1" y="1276"/>
                    <a:pt x="96" y="1751"/>
                  </a:cubicBezTo>
                  <a:cubicBezTo>
                    <a:pt x="159" y="1402"/>
                    <a:pt x="412" y="1054"/>
                    <a:pt x="856" y="801"/>
                  </a:cubicBezTo>
                  <a:cubicBezTo>
                    <a:pt x="1394" y="484"/>
                    <a:pt x="2091" y="325"/>
                    <a:pt x="2788" y="325"/>
                  </a:cubicBezTo>
                  <a:cubicBezTo>
                    <a:pt x="3484" y="325"/>
                    <a:pt x="4181" y="484"/>
                    <a:pt x="4719" y="801"/>
                  </a:cubicBezTo>
                  <a:cubicBezTo>
                    <a:pt x="5163" y="1054"/>
                    <a:pt x="5448" y="1402"/>
                    <a:pt x="5511" y="1751"/>
                  </a:cubicBezTo>
                  <a:cubicBezTo>
                    <a:pt x="5575" y="1276"/>
                    <a:pt x="5321" y="801"/>
                    <a:pt x="4719" y="452"/>
                  </a:cubicBezTo>
                  <a:cubicBezTo>
                    <a:pt x="4181" y="151"/>
                    <a:pt x="3484" y="1"/>
                    <a:pt x="278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434;p38">
              <a:extLst>
                <a:ext uri="{FF2B5EF4-FFF2-40B4-BE49-F238E27FC236}">
                  <a16:creationId xmlns:a16="http://schemas.microsoft.com/office/drawing/2014/main" id="{1C89CCE3-A76C-BBC7-ECCE-D1D72BC4313E}"/>
                </a:ext>
              </a:extLst>
            </p:cNvPr>
            <p:cNvSpPr/>
            <p:nvPr/>
          </p:nvSpPr>
          <p:spPr>
            <a:xfrm>
              <a:off x="1601595" y="2133309"/>
              <a:ext cx="176987" cy="92136"/>
            </a:xfrm>
            <a:custGeom>
              <a:avLst/>
              <a:gdLst/>
              <a:ahLst/>
              <a:cxnLst/>
              <a:rect l="l" t="t" r="r" b="b"/>
              <a:pathLst>
                <a:path w="5417" h="2820" extrusionOk="0">
                  <a:moveTo>
                    <a:pt x="2693" y="0"/>
                  </a:moveTo>
                  <a:cubicBezTo>
                    <a:pt x="1996" y="0"/>
                    <a:pt x="1299" y="159"/>
                    <a:pt x="761" y="476"/>
                  </a:cubicBezTo>
                  <a:cubicBezTo>
                    <a:pt x="317" y="729"/>
                    <a:pt x="64" y="1077"/>
                    <a:pt x="1" y="1426"/>
                  </a:cubicBezTo>
                  <a:cubicBezTo>
                    <a:pt x="64" y="1742"/>
                    <a:pt x="317" y="2091"/>
                    <a:pt x="761" y="2344"/>
                  </a:cubicBezTo>
                  <a:cubicBezTo>
                    <a:pt x="1299" y="2661"/>
                    <a:pt x="1996" y="2819"/>
                    <a:pt x="2693" y="2819"/>
                  </a:cubicBezTo>
                  <a:cubicBezTo>
                    <a:pt x="3389" y="2819"/>
                    <a:pt x="4086" y="2661"/>
                    <a:pt x="4624" y="2344"/>
                  </a:cubicBezTo>
                  <a:cubicBezTo>
                    <a:pt x="5068" y="2091"/>
                    <a:pt x="5353" y="1774"/>
                    <a:pt x="5416" y="1426"/>
                  </a:cubicBezTo>
                  <a:cubicBezTo>
                    <a:pt x="5353" y="1077"/>
                    <a:pt x="5068" y="729"/>
                    <a:pt x="4624" y="476"/>
                  </a:cubicBezTo>
                  <a:cubicBezTo>
                    <a:pt x="4086" y="159"/>
                    <a:pt x="3389" y="0"/>
                    <a:pt x="269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435;p38">
              <a:extLst>
                <a:ext uri="{FF2B5EF4-FFF2-40B4-BE49-F238E27FC236}">
                  <a16:creationId xmlns:a16="http://schemas.microsoft.com/office/drawing/2014/main" id="{46DD34C4-5A27-FE1D-9175-C3DC2A9562B4}"/>
                </a:ext>
              </a:extLst>
            </p:cNvPr>
            <p:cNvSpPr/>
            <p:nvPr/>
          </p:nvSpPr>
          <p:spPr>
            <a:xfrm>
              <a:off x="1535368" y="2182971"/>
              <a:ext cx="142844" cy="81779"/>
            </a:xfrm>
            <a:custGeom>
              <a:avLst/>
              <a:gdLst/>
              <a:ahLst/>
              <a:cxnLst/>
              <a:rect l="l" t="t" r="r" b="b"/>
              <a:pathLst>
                <a:path w="4372" h="2503" extrusionOk="0">
                  <a:moveTo>
                    <a:pt x="381" y="1"/>
                  </a:moveTo>
                  <a:lnTo>
                    <a:pt x="1" y="191"/>
                  </a:lnTo>
                  <a:lnTo>
                    <a:pt x="3991" y="2502"/>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436;p38">
              <a:extLst>
                <a:ext uri="{FF2B5EF4-FFF2-40B4-BE49-F238E27FC236}">
                  <a16:creationId xmlns:a16="http://schemas.microsoft.com/office/drawing/2014/main" id="{00A66206-58AE-8ECA-4376-60A19945AEA7}"/>
                </a:ext>
              </a:extLst>
            </p:cNvPr>
            <p:cNvSpPr/>
            <p:nvPr/>
          </p:nvSpPr>
          <p:spPr>
            <a:xfrm>
              <a:off x="1512628" y="2195387"/>
              <a:ext cx="142811" cy="82825"/>
            </a:xfrm>
            <a:custGeom>
              <a:avLst/>
              <a:gdLst/>
              <a:ahLst/>
              <a:cxnLst/>
              <a:rect l="l" t="t" r="r" b="b"/>
              <a:pathLst>
                <a:path w="4371" h="2535" extrusionOk="0">
                  <a:moveTo>
                    <a:pt x="380" y="1"/>
                  </a:moveTo>
                  <a:lnTo>
                    <a:pt x="0" y="222"/>
                  </a:lnTo>
                  <a:lnTo>
                    <a:pt x="3991" y="2534"/>
                  </a:lnTo>
                  <a:lnTo>
                    <a:pt x="4371"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437;p38">
              <a:extLst>
                <a:ext uri="{FF2B5EF4-FFF2-40B4-BE49-F238E27FC236}">
                  <a16:creationId xmlns:a16="http://schemas.microsoft.com/office/drawing/2014/main" id="{CD799A3B-A7E5-EE70-6E78-79503AD71977}"/>
                </a:ext>
              </a:extLst>
            </p:cNvPr>
            <p:cNvSpPr/>
            <p:nvPr/>
          </p:nvSpPr>
          <p:spPr>
            <a:xfrm>
              <a:off x="1489855" y="2208848"/>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438;p38">
              <a:extLst>
                <a:ext uri="{FF2B5EF4-FFF2-40B4-BE49-F238E27FC236}">
                  <a16:creationId xmlns:a16="http://schemas.microsoft.com/office/drawing/2014/main" id="{D130C2AE-A81E-AE43-9D02-6657A1371161}"/>
                </a:ext>
              </a:extLst>
            </p:cNvPr>
            <p:cNvSpPr/>
            <p:nvPr/>
          </p:nvSpPr>
          <p:spPr>
            <a:xfrm>
              <a:off x="1744407" y="2056725"/>
              <a:ext cx="142811" cy="82825"/>
            </a:xfrm>
            <a:custGeom>
              <a:avLst/>
              <a:gdLst/>
              <a:ahLst/>
              <a:cxnLst/>
              <a:rect l="l" t="t" r="r" b="b"/>
              <a:pathLst>
                <a:path w="4371" h="2535" extrusionOk="0">
                  <a:moveTo>
                    <a:pt x="380" y="1"/>
                  </a:moveTo>
                  <a:lnTo>
                    <a:pt x="0" y="223"/>
                  </a:lnTo>
                  <a:lnTo>
                    <a:pt x="3990" y="2535"/>
                  </a:lnTo>
                  <a:lnTo>
                    <a:pt x="4370"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439;p38">
              <a:extLst>
                <a:ext uri="{FF2B5EF4-FFF2-40B4-BE49-F238E27FC236}">
                  <a16:creationId xmlns:a16="http://schemas.microsoft.com/office/drawing/2014/main" id="{89820430-388E-1506-460F-465602B8F1C5}"/>
                </a:ext>
              </a:extLst>
            </p:cNvPr>
            <p:cNvSpPr/>
            <p:nvPr/>
          </p:nvSpPr>
          <p:spPr>
            <a:xfrm>
              <a:off x="1721634" y="2070186"/>
              <a:ext cx="141799" cy="82825"/>
            </a:xfrm>
            <a:custGeom>
              <a:avLst/>
              <a:gdLst/>
              <a:ahLst/>
              <a:cxnLst/>
              <a:rect l="l" t="t" r="r" b="b"/>
              <a:pathLst>
                <a:path w="4340" h="2535" extrusionOk="0">
                  <a:moveTo>
                    <a:pt x="380" y="1"/>
                  </a:moveTo>
                  <a:lnTo>
                    <a:pt x="0" y="222"/>
                  </a:lnTo>
                  <a:lnTo>
                    <a:pt x="3991" y="2534"/>
                  </a:lnTo>
                  <a:lnTo>
                    <a:pt x="4339"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440;p38">
              <a:extLst>
                <a:ext uri="{FF2B5EF4-FFF2-40B4-BE49-F238E27FC236}">
                  <a16:creationId xmlns:a16="http://schemas.microsoft.com/office/drawing/2014/main" id="{CE5982F3-7231-4F9B-9DF3-22C5D35D7316}"/>
                </a:ext>
              </a:extLst>
            </p:cNvPr>
            <p:cNvSpPr/>
            <p:nvPr/>
          </p:nvSpPr>
          <p:spPr>
            <a:xfrm>
              <a:off x="1698861" y="2083647"/>
              <a:ext cx="141799" cy="81779"/>
            </a:xfrm>
            <a:custGeom>
              <a:avLst/>
              <a:gdLst/>
              <a:ahLst/>
              <a:cxnLst/>
              <a:rect l="l" t="t" r="r" b="b"/>
              <a:pathLst>
                <a:path w="4340" h="2503" extrusionOk="0">
                  <a:moveTo>
                    <a:pt x="381" y="0"/>
                  </a:moveTo>
                  <a:lnTo>
                    <a:pt x="1" y="222"/>
                  </a:lnTo>
                  <a:lnTo>
                    <a:pt x="3991" y="2502"/>
                  </a:lnTo>
                  <a:lnTo>
                    <a:pt x="4339"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164;p13">
            <a:extLst>
              <a:ext uri="{FF2B5EF4-FFF2-40B4-BE49-F238E27FC236}">
                <a16:creationId xmlns:a16="http://schemas.microsoft.com/office/drawing/2014/main" id="{D234E268-3971-DDF2-9D9C-C5457CD12593}"/>
              </a:ext>
            </a:extLst>
          </p:cNvPr>
          <p:cNvSpPr txBox="1"/>
          <p:nvPr/>
        </p:nvSpPr>
        <p:spPr>
          <a:xfrm>
            <a:off x="4572000" y="1973647"/>
            <a:ext cx="4649078" cy="954365"/>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4400" dirty="0">
                <a:solidFill>
                  <a:srgbClr val="00002A"/>
                </a:solidFill>
                <a:highlight>
                  <a:srgbClr val="FFFFFF"/>
                </a:highlight>
                <a:latin typeface="Fira Sans Extra Condensed SemiBold"/>
                <a:ea typeface="Fira Sans Extra Condensed SemiBold"/>
                <a:cs typeface="Fira Sans Extra Condensed SemiBold"/>
                <a:sym typeface="Fira Sans Extra Condensed SemiBold"/>
              </a:rPr>
              <a:t>Literature Review</a:t>
            </a:r>
          </a:p>
        </p:txBody>
      </p:sp>
      <p:sp>
        <p:nvSpPr>
          <p:cNvPr id="492" name="Google Shape;2728;p30">
            <a:extLst>
              <a:ext uri="{FF2B5EF4-FFF2-40B4-BE49-F238E27FC236}">
                <a16:creationId xmlns:a16="http://schemas.microsoft.com/office/drawing/2014/main" id="{E2A1D4B7-471A-FBFF-8DA8-BA2AA5ED8541}"/>
              </a:ext>
            </a:extLst>
          </p:cNvPr>
          <p:cNvSpPr txBox="1"/>
          <p:nvPr/>
        </p:nvSpPr>
        <p:spPr>
          <a:xfrm>
            <a:off x="4572000" y="2856253"/>
            <a:ext cx="3446722" cy="66811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dirty="0">
                <a:latin typeface="Fira Sans"/>
                <a:ea typeface="Fira Sans"/>
                <a:cs typeface="Fira Sans"/>
                <a:sym typeface="Fira Sans"/>
              </a:rPr>
              <a:t>Background</a:t>
            </a:r>
          </a:p>
          <a:p>
            <a:pPr marL="0" lvl="0" indent="0" rtl="0">
              <a:spcBef>
                <a:spcPts val="0"/>
              </a:spcBef>
              <a:spcAft>
                <a:spcPts val="0"/>
              </a:spcAft>
              <a:buNone/>
            </a:pPr>
            <a:r>
              <a:rPr lang="en-US" sz="1100" dirty="0">
                <a:latin typeface="Fira Sans"/>
                <a:ea typeface="Fira Sans"/>
                <a:cs typeface="Fira Sans"/>
                <a:sym typeface="Fira Sans"/>
              </a:rPr>
              <a:t>Review </a:t>
            </a:r>
          </a:p>
          <a:p>
            <a:pPr marL="0" lvl="0" indent="0" rtl="0">
              <a:spcBef>
                <a:spcPts val="0"/>
              </a:spcBef>
              <a:spcAft>
                <a:spcPts val="0"/>
              </a:spcAft>
              <a:buNone/>
            </a:pPr>
            <a:r>
              <a:rPr lang="en-US" sz="1100" dirty="0">
                <a:latin typeface="Fira Sans"/>
                <a:ea typeface="Fira Sans"/>
                <a:cs typeface="Fira Sans"/>
                <a:sym typeface="Fira Sans"/>
              </a:rPr>
              <a:t>Feasibility Study</a:t>
            </a:r>
          </a:p>
          <a:p>
            <a:pPr marL="0" lvl="0" indent="0" rtl="0">
              <a:spcBef>
                <a:spcPts val="0"/>
              </a:spcBef>
              <a:spcAft>
                <a:spcPts val="0"/>
              </a:spcAft>
              <a:buNone/>
            </a:pPr>
            <a:endParaRPr sz="1100" dirty="0">
              <a:latin typeface="Fira Sans"/>
              <a:ea typeface="Fira Sans"/>
              <a:cs typeface="Fira Sans"/>
              <a:sym typeface="Fira Sans"/>
            </a:endParaRPr>
          </a:p>
        </p:txBody>
      </p:sp>
      <p:sp>
        <p:nvSpPr>
          <p:cNvPr id="493" name="Slide Number Placeholder 492">
            <a:extLst>
              <a:ext uri="{FF2B5EF4-FFF2-40B4-BE49-F238E27FC236}">
                <a16:creationId xmlns:a16="http://schemas.microsoft.com/office/drawing/2014/main" id="{182C99E4-33B5-C969-CC78-C9BF7FD1AE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1005504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grpSp>
        <p:nvGrpSpPr>
          <p:cNvPr id="317" name="Google Shape;317;p15"/>
          <p:cNvGrpSpPr/>
          <p:nvPr/>
        </p:nvGrpSpPr>
        <p:grpSpPr>
          <a:xfrm>
            <a:off x="4583089" y="1183085"/>
            <a:ext cx="4112591" cy="3553375"/>
            <a:chOff x="3887175" y="1508875"/>
            <a:chExt cx="3163775" cy="2733575"/>
          </a:xfrm>
        </p:grpSpPr>
        <p:sp>
          <p:nvSpPr>
            <p:cNvPr id="318" name="Google Shape;318;p15"/>
            <p:cNvSpPr/>
            <p:nvPr/>
          </p:nvSpPr>
          <p:spPr>
            <a:xfrm>
              <a:off x="4369350" y="2513175"/>
              <a:ext cx="2681600" cy="724925"/>
            </a:xfrm>
            <a:custGeom>
              <a:avLst/>
              <a:gdLst/>
              <a:ahLst/>
              <a:cxnLst/>
              <a:rect l="l" t="t" r="r" b="b"/>
              <a:pathLst>
                <a:path w="107264" h="28997" extrusionOk="0">
                  <a:moveTo>
                    <a:pt x="52173" y="0"/>
                  </a:moveTo>
                  <a:cubicBezTo>
                    <a:pt x="28601" y="0"/>
                    <a:pt x="4999" y="635"/>
                    <a:pt x="3325" y="2293"/>
                  </a:cubicBezTo>
                  <a:cubicBezTo>
                    <a:pt x="0" y="5618"/>
                    <a:pt x="5162" y="27374"/>
                    <a:pt x="6936" y="27913"/>
                  </a:cubicBezTo>
                  <a:cubicBezTo>
                    <a:pt x="9502" y="28707"/>
                    <a:pt x="23688" y="28997"/>
                    <a:pt x="40484" y="28997"/>
                  </a:cubicBezTo>
                  <a:cubicBezTo>
                    <a:pt x="67222" y="28997"/>
                    <a:pt x="100574" y="28262"/>
                    <a:pt x="104191" y="27659"/>
                  </a:cubicBezTo>
                  <a:cubicBezTo>
                    <a:pt x="107263" y="27153"/>
                    <a:pt x="103431" y="3338"/>
                    <a:pt x="100866" y="1532"/>
                  </a:cubicBezTo>
                  <a:cubicBezTo>
                    <a:pt x="99580" y="643"/>
                    <a:pt x="75891" y="0"/>
                    <a:pt x="52173"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6560850" y="2534850"/>
              <a:ext cx="490100" cy="688025"/>
            </a:xfrm>
            <a:custGeom>
              <a:avLst/>
              <a:gdLst/>
              <a:ahLst/>
              <a:cxnLst/>
              <a:rect l="l" t="t" r="r" b="b"/>
              <a:pathLst>
                <a:path w="19604" h="27521" extrusionOk="0">
                  <a:moveTo>
                    <a:pt x="8392" y="0"/>
                  </a:moveTo>
                  <a:cubicBezTo>
                    <a:pt x="6682" y="6113"/>
                    <a:pt x="4371" y="22137"/>
                    <a:pt x="0" y="27521"/>
                  </a:cubicBezTo>
                  <a:cubicBezTo>
                    <a:pt x="8551" y="27299"/>
                    <a:pt x="14916" y="26982"/>
                    <a:pt x="16531" y="26729"/>
                  </a:cubicBezTo>
                  <a:cubicBezTo>
                    <a:pt x="19603" y="26222"/>
                    <a:pt x="15771" y="2439"/>
                    <a:pt x="13206" y="665"/>
                  </a:cubicBezTo>
                  <a:cubicBezTo>
                    <a:pt x="12858" y="412"/>
                    <a:pt x="11116" y="190"/>
                    <a:pt x="8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4177750" y="1508875"/>
              <a:ext cx="2681600" cy="724925"/>
            </a:xfrm>
            <a:custGeom>
              <a:avLst/>
              <a:gdLst/>
              <a:ahLst/>
              <a:cxnLst/>
              <a:rect l="l" t="t" r="r" b="b"/>
              <a:pathLst>
                <a:path w="107264" h="28997" extrusionOk="0">
                  <a:moveTo>
                    <a:pt x="52586" y="0"/>
                  </a:moveTo>
                  <a:cubicBezTo>
                    <a:pt x="28872" y="0"/>
                    <a:pt x="4993" y="641"/>
                    <a:pt x="3326" y="2308"/>
                  </a:cubicBezTo>
                  <a:cubicBezTo>
                    <a:pt x="0" y="5634"/>
                    <a:pt x="5131" y="27358"/>
                    <a:pt x="6936" y="27929"/>
                  </a:cubicBezTo>
                  <a:cubicBezTo>
                    <a:pt x="9499" y="28710"/>
                    <a:pt x="23652" y="28997"/>
                    <a:pt x="40420" y="28997"/>
                  </a:cubicBezTo>
                  <a:cubicBezTo>
                    <a:pt x="67160" y="28997"/>
                    <a:pt x="100552" y="28266"/>
                    <a:pt x="104192" y="27643"/>
                  </a:cubicBezTo>
                  <a:cubicBezTo>
                    <a:pt x="107263" y="27137"/>
                    <a:pt x="103400" y="3322"/>
                    <a:pt x="100835" y="1517"/>
                  </a:cubicBezTo>
                  <a:cubicBezTo>
                    <a:pt x="99556" y="633"/>
                    <a:pt x="76152" y="0"/>
                    <a:pt x="52586"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p:nvPr/>
          </p:nvSpPr>
          <p:spPr>
            <a:xfrm>
              <a:off x="4245825" y="3517575"/>
              <a:ext cx="2681600" cy="724875"/>
            </a:xfrm>
            <a:custGeom>
              <a:avLst/>
              <a:gdLst/>
              <a:ahLst/>
              <a:cxnLst/>
              <a:rect l="l" t="t" r="r" b="b"/>
              <a:pathLst>
                <a:path w="107264" h="28995" extrusionOk="0">
                  <a:moveTo>
                    <a:pt x="52393" y="0"/>
                  </a:moveTo>
                  <a:cubicBezTo>
                    <a:pt x="28748" y="0"/>
                    <a:pt x="5005" y="642"/>
                    <a:pt x="3326" y="2304"/>
                  </a:cubicBezTo>
                  <a:cubicBezTo>
                    <a:pt x="1" y="5630"/>
                    <a:pt x="5163" y="27354"/>
                    <a:pt x="6936" y="27924"/>
                  </a:cubicBezTo>
                  <a:cubicBezTo>
                    <a:pt x="9508" y="28708"/>
                    <a:pt x="23747" y="28995"/>
                    <a:pt x="40589" y="28995"/>
                  </a:cubicBezTo>
                  <a:cubicBezTo>
                    <a:pt x="67309" y="28995"/>
                    <a:pt x="100579" y="28273"/>
                    <a:pt x="104192" y="27671"/>
                  </a:cubicBezTo>
                  <a:cubicBezTo>
                    <a:pt x="107264" y="27133"/>
                    <a:pt x="103432" y="3318"/>
                    <a:pt x="100867" y="1544"/>
                  </a:cubicBezTo>
                  <a:cubicBezTo>
                    <a:pt x="99584" y="642"/>
                    <a:pt x="76038" y="0"/>
                    <a:pt x="52393"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6437325" y="3538750"/>
              <a:ext cx="490100" cy="688825"/>
            </a:xfrm>
            <a:custGeom>
              <a:avLst/>
              <a:gdLst/>
              <a:ahLst/>
              <a:cxnLst/>
              <a:rect l="l" t="t" r="r" b="b"/>
              <a:pathLst>
                <a:path w="19604" h="27553" extrusionOk="0">
                  <a:moveTo>
                    <a:pt x="8393" y="1"/>
                  </a:moveTo>
                  <a:cubicBezTo>
                    <a:pt x="6683" y="6113"/>
                    <a:pt x="4371" y="22137"/>
                    <a:pt x="1" y="27553"/>
                  </a:cubicBezTo>
                  <a:cubicBezTo>
                    <a:pt x="8551" y="27299"/>
                    <a:pt x="14917" y="27014"/>
                    <a:pt x="16532" y="26729"/>
                  </a:cubicBezTo>
                  <a:cubicBezTo>
                    <a:pt x="19604" y="26222"/>
                    <a:pt x="15772" y="2471"/>
                    <a:pt x="13207" y="697"/>
                  </a:cubicBezTo>
                  <a:cubicBezTo>
                    <a:pt x="12858" y="444"/>
                    <a:pt x="11117" y="222"/>
                    <a:pt x="839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3887175" y="1628325"/>
              <a:ext cx="486150" cy="486150"/>
            </a:xfrm>
            <a:custGeom>
              <a:avLst/>
              <a:gdLst/>
              <a:ahLst/>
              <a:cxnLst/>
              <a:rect l="l" t="t" r="r" b="b"/>
              <a:pathLst>
                <a:path w="19446" h="19446" extrusionOk="0">
                  <a:moveTo>
                    <a:pt x="9723" y="1"/>
                  </a:moveTo>
                  <a:cubicBezTo>
                    <a:pt x="4371" y="1"/>
                    <a:pt x="1" y="4371"/>
                    <a:pt x="1" y="9723"/>
                  </a:cubicBezTo>
                  <a:cubicBezTo>
                    <a:pt x="1" y="15075"/>
                    <a:pt x="4371" y="19445"/>
                    <a:pt x="9723" y="19445"/>
                  </a:cubicBezTo>
                  <a:cubicBezTo>
                    <a:pt x="15075" y="19445"/>
                    <a:pt x="19446" y="15075"/>
                    <a:pt x="19446" y="9723"/>
                  </a:cubicBezTo>
                  <a:cubicBezTo>
                    <a:pt x="19446" y="4371"/>
                    <a:pt x="15075" y="1"/>
                    <a:pt x="972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p:nvPr/>
          </p:nvSpPr>
          <p:spPr>
            <a:xfrm>
              <a:off x="3950525" y="1768050"/>
              <a:ext cx="225650" cy="193625"/>
            </a:xfrm>
            <a:custGeom>
              <a:avLst/>
              <a:gdLst/>
              <a:ahLst/>
              <a:cxnLst/>
              <a:rect l="l" t="t" r="r" b="b"/>
              <a:pathLst>
                <a:path w="9026" h="7745" extrusionOk="0">
                  <a:moveTo>
                    <a:pt x="4845" y="0"/>
                  </a:moveTo>
                  <a:cubicBezTo>
                    <a:pt x="4606" y="0"/>
                    <a:pt x="4363" y="16"/>
                    <a:pt x="4117" y="49"/>
                  </a:cubicBezTo>
                  <a:cubicBezTo>
                    <a:pt x="1774" y="365"/>
                    <a:pt x="0" y="2075"/>
                    <a:pt x="222" y="3912"/>
                  </a:cubicBezTo>
                  <a:cubicBezTo>
                    <a:pt x="317" y="4704"/>
                    <a:pt x="760" y="5401"/>
                    <a:pt x="1457" y="5907"/>
                  </a:cubicBezTo>
                  <a:lnTo>
                    <a:pt x="1014" y="7744"/>
                  </a:lnTo>
                  <a:lnTo>
                    <a:pt x="2819" y="6541"/>
                  </a:lnTo>
                  <a:cubicBezTo>
                    <a:pt x="3225" y="6663"/>
                    <a:pt x="3657" y="6719"/>
                    <a:pt x="4115" y="6719"/>
                  </a:cubicBezTo>
                  <a:cubicBezTo>
                    <a:pt x="4372" y="6719"/>
                    <a:pt x="4636" y="6702"/>
                    <a:pt x="4909" y="6667"/>
                  </a:cubicBezTo>
                  <a:cubicBezTo>
                    <a:pt x="7284" y="6382"/>
                    <a:pt x="9026" y="4641"/>
                    <a:pt x="8804" y="2804"/>
                  </a:cubicBezTo>
                  <a:cubicBezTo>
                    <a:pt x="8634" y="1186"/>
                    <a:pt x="6911" y="0"/>
                    <a:pt x="484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5"/>
            <p:cNvSpPr/>
            <p:nvPr/>
          </p:nvSpPr>
          <p:spPr>
            <a:xfrm>
              <a:off x="4083525" y="1732100"/>
              <a:ext cx="226475" cy="200275"/>
            </a:xfrm>
            <a:custGeom>
              <a:avLst/>
              <a:gdLst/>
              <a:ahLst/>
              <a:cxnLst/>
              <a:rect l="l" t="t" r="r" b="b"/>
              <a:pathLst>
                <a:path w="9059" h="8011" extrusionOk="0">
                  <a:moveTo>
                    <a:pt x="4151" y="0"/>
                  </a:moveTo>
                  <a:cubicBezTo>
                    <a:pt x="2152" y="0"/>
                    <a:pt x="477" y="1103"/>
                    <a:pt x="254" y="2722"/>
                  </a:cubicBezTo>
                  <a:cubicBezTo>
                    <a:pt x="1" y="4558"/>
                    <a:pt x="1711" y="6300"/>
                    <a:pt x="4054" y="6680"/>
                  </a:cubicBezTo>
                  <a:cubicBezTo>
                    <a:pt x="4339" y="6716"/>
                    <a:pt x="4615" y="6734"/>
                    <a:pt x="4884" y="6734"/>
                  </a:cubicBezTo>
                  <a:cubicBezTo>
                    <a:pt x="5332" y="6734"/>
                    <a:pt x="5760" y="6684"/>
                    <a:pt x="6176" y="6585"/>
                  </a:cubicBezTo>
                  <a:lnTo>
                    <a:pt x="8108" y="8010"/>
                  </a:lnTo>
                  <a:lnTo>
                    <a:pt x="7538" y="5952"/>
                  </a:lnTo>
                  <a:cubicBezTo>
                    <a:pt x="8235" y="5477"/>
                    <a:pt x="8678" y="4812"/>
                    <a:pt x="8805" y="4020"/>
                  </a:cubicBezTo>
                  <a:cubicBezTo>
                    <a:pt x="9058" y="2183"/>
                    <a:pt x="7348" y="410"/>
                    <a:pt x="4973" y="62"/>
                  </a:cubicBezTo>
                  <a:cubicBezTo>
                    <a:pt x="4695" y="20"/>
                    <a:pt x="4420" y="0"/>
                    <a:pt x="4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4084325" y="1771625"/>
              <a:ext cx="88700" cy="119575"/>
            </a:xfrm>
            <a:custGeom>
              <a:avLst/>
              <a:gdLst/>
              <a:ahLst/>
              <a:cxnLst/>
              <a:rect l="l" t="t" r="r" b="b"/>
              <a:pathLst>
                <a:path w="3548" h="4783" extrusionOk="0">
                  <a:moveTo>
                    <a:pt x="665" y="1"/>
                  </a:moveTo>
                  <a:cubicBezTo>
                    <a:pt x="412" y="381"/>
                    <a:pt x="222" y="792"/>
                    <a:pt x="190" y="1267"/>
                  </a:cubicBezTo>
                  <a:cubicBezTo>
                    <a:pt x="0" y="2724"/>
                    <a:pt x="1140" y="4149"/>
                    <a:pt x="2819" y="4783"/>
                  </a:cubicBezTo>
                  <a:cubicBezTo>
                    <a:pt x="3294" y="4149"/>
                    <a:pt x="3547" y="3421"/>
                    <a:pt x="3452" y="2661"/>
                  </a:cubicBezTo>
                  <a:cubicBezTo>
                    <a:pt x="3294" y="1362"/>
                    <a:pt x="2186" y="349"/>
                    <a:pt x="66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a:off x="3953675" y="3636925"/>
              <a:ext cx="485375" cy="486150"/>
            </a:xfrm>
            <a:custGeom>
              <a:avLst/>
              <a:gdLst/>
              <a:ahLst/>
              <a:cxnLst/>
              <a:rect l="l" t="t" r="r" b="b"/>
              <a:pathLst>
                <a:path w="19415" h="19446" extrusionOk="0">
                  <a:moveTo>
                    <a:pt x="9723" y="1"/>
                  </a:moveTo>
                  <a:cubicBezTo>
                    <a:pt x="4340" y="1"/>
                    <a:pt x="1" y="4371"/>
                    <a:pt x="1" y="9723"/>
                  </a:cubicBezTo>
                  <a:cubicBezTo>
                    <a:pt x="1" y="15075"/>
                    <a:pt x="4340" y="19445"/>
                    <a:pt x="9723" y="19445"/>
                  </a:cubicBezTo>
                  <a:cubicBezTo>
                    <a:pt x="15075" y="19445"/>
                    <a:pt x="19414" y="15075"/>
                    <a:pt x="19414" y="9723"/>
                  </a:cubicBezTo>
                  <a:cubicBezTo>
                    <a:pt x="19414" y="4371"/>
                    <a:pt x="15075" y="1"/>
                    <a:pt x="972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4063725" y="3741900"/>
              <a:ext cx="232000" cy="296800"/>
            </a:xfrm>
            <a:custGeom>
              <a:avLst/>
              <a:gdLst/>
              <a:ahLst/>
              <a:cxnLst/>
              <a:rect l="l" t="t" r="r" b="b"/>
              <a:pathLst>
                <a:path w="9280" h="11872" extrusionOk="0">
                  <a:moveTo>
                    <a:pt x="5062" y="1"/>
                  </a:moveTo>
                  <a:cubicBezTo>
                    <a:pt x="4809" y="1"/>
                    <a:pt x="4565" y="17"/>
                    <a:pt x="4340" y="45"/>
                  </a:cubicBezTo>
                  <a:cubicBezTo>
                    <a:pt x="2534" y="235"/>
                    <a:pt x="1521" y="1470"/>
                    <a:pt x="1331" y="2547"/>
                  </a:cubicBezTo>
                  <a:cubicBezTo>
                    <a:pt x="1331" y="2547"/>
                    <a:pt x="1331" y="4510"/>
                    <a:pt x="1046" y="4922"/>
                  </a:cubicBezTo>
                  <a:cubicBezTo>
                    <a:pt x="793" y="5334"/>
                    <a:pt x="1" y="6506"/>
                    <a:pt x="349" y="6696"/>
                  </a:cubicBezTo>
                  <a:cubicBezTo>
                    <a:pt x="465" y="6763"/>
                    <a:pt x="630" y="6787"/>
                    <a:pt x="805" y="6787"/>
                  </a:cubicBezTo>
                  <a:cubicBezTo>
                    <a:pt x="1203" y="6787"/>
                    <a:pt x="1648" y="6664"/>
                    <a:pt x="1648" y="6664"/>
                  </a:cubicBezTo>
                  <a:lnTo>
                    <a:pt x="1648" y="6664"/>
                  </a:lnTo>
                  <a:cubicBezTo>
                    <a:pt x="1648" y="6664"/>
                    <a:pt x="1426" y="8437"/>
                    <a:pt x="2313" y="8659"/>
                  </a:cubicBezTo>
                  <a:cubicBezTo>
                    <a:pt x="3231" y="8849"/>
                    <a:pt x="3801" y="8912"/>
                    <a:pt x="3801" y="8912"/>
                  </a:cubicBezTo>
                  <a:lnTo>
                    <a:pt x="3801" y="11509"/>
                  </a:lnTo>
                  <a:cubicBezTo>
                    <a:pt x="3801" y="11509"/>
                    <a:pt x="4579" y="11871"/>
                    <a:pt x="5584" y="11871"/>
                  </a:cubicBezTo>
                  <a:cubicBezTo>
                    <a:pt x="6124" y="11871"/>
                    <a:pt x="6730" y="11767"/>
                    <a:pt x="7316" y="11446"/>
                  </a:cubicBezTo>
                  <a:lnTo>
                    <a:pt x="7221" y="8659"/>
                  </a:lnTo>
                  <a:cubicBezTo>
                    <a:pt x="7221" y="8659"/>
                    <a:pt x="9280" y="8026"/>
                    <a:pt x="9185" y="4510"/>
                  </a:cubicBezTo>
                  <a:cubicBezTo>
                    <a:pt x="9102" y="825"/>
                    <a:pt x="6837" y="1"/>
                    <a:pt x="50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4109650" y="3765975"/>
              <a:ext cx="146500" cy="84750"/>
            </a:xfrm>
            <a:custGeom>
              <a:avLst/>
              <a:gdLst/>
              <a:ahLst/>
              <a:cxnLst/>
              <a:rect l="l" t="t" r="r" b="b"/>
              <a:pathLst>
                <a:path w="5860" h="3390" extrusionOk="0">
                  <a:moveTo>
                    <a:pt x="2845" y="0"/>
                  </a:moveTo>
                  <a:cubicBezTo>
                    <a:pt x="2561" y="0"/>
                    <a:pt x="731" y="54"/>
                    <a:pt x="381" y="1426"/>
                  </a:cubicBezTo>
                  <a:cubicBezTo>
                    <a:pt x="1" y="2882"/>
                    <a:pt x="1394" y="3389"/>
                    <a:pt x="2883" y="3389"/>
                  </a:cubicBezTo>
                  <a:cubicBezTo>
                    <a:pt x="4529" y="3389"/>
                    <a:pt x="5860" y="3041"/>
                    <a:pt x="5860" y="2186"/>
                  </a:cubicBezTo>
                  <a:cubicBezTo>
                    <a:pt x="5860" y="1046"/>
                    <a:pt x="5575" y="32"/>
                    <a:pt x="2883" y="1"/>
                  </a:cubicBezTo>
                  <a:cubicBezTo>
                    <a:pt x="2883" y="1"/>
                    <a:pt x="2870" y="0"/>
                    <a:pt x="284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4185650" y="2633025"/>
              <a:ext cx="485375" cy="485350"/>
            </a:xfrm>
            <a:custGeom>
              <a:avLst/>
              <a:gdLst/>
              <a:ahLst/>
              <a:cxnLst/>
              <a:rect l="l" t="t" r="r" b="b"/>
              <a:pathLst>
                <a:path w="19415" h="19414" extrusionOk="0">
                  <a:moveTo>
                    <a:pt x="9723" y="0"/>
                  </a:moveTo>
                  <a:cubicBezTo>
                    <a:pt x="4340" y="0"/>
                    <a:pt x="1" y="4339"/>
                    <a:pt x="1" y="9691"/>
                  </a:cubicBezTo>
                  <a:cubicBezTo>
                    <a:pt x="1" y="15075"/>
                    <a:pt x="4340" y="19413"/>
                    <a:pt x="9723" y="19413"/>
                  </a:cubicBezTo>
                  <a:cubicBezTo>
                    <a:pt x="15075" y="19413"/>
                    <a:pt x="19414" y="15075"/>
                    <a:pt x="19414" y="9691"/>
                  </a:cubicBezTo>
                  <a:cubicBezTo>
                    <a:pt x="19414" y="4339"/>
                    <a:pt x="15075" y="0"/>
                    <a:pt x="97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a:off x="4257700" y="2823825"/>
              <a:ext cx="200350" cy="200325"/>
            </a:xfrm>
            <a:custGeom>
              <a:avLst/>
              <a:gdLst/>
              <a:ahLst/>
              <a:cxnLst/>
              <a:rect l="l" t="t" r="r" b="b"/>
              <a:pathLst>
                <a:path w="8014" h="8013" extrusionOk="0">
                  <a:moveTo>
                    <a:pt x="3991" y="2312"/>
                  </a:moveTo>
                  <a:cubicBezTo>
                    <a:pt x="4941" y="2312"/>
                    <a:pt x="5670" y="3072"/>
                    <a:pt x="5670" y="3991"/>
                  </a:cubicBezTo>
                  <a:cubicBezTo>
                    <a:pt x="5670" y="4941"/>
                    <a:pt x="4941" y="5669"/>
                    <a:pt x="3991" y="5669"/>
                  </a:cubicBezTo>
                  <a:cubicBezTo>
                    <a:pt x="3073" y="5669"/>
                    <a:pt x="2313" y="4909"/>
                    <a:pt x="2313" y="3991"/>
                  </a:cubicBezTo>
                  <a:cubicBezTo>
                    <a:pt x="2313" y="3072"/>
                    <a:pt x="3073" y="2312"/>
                    <a:pt x="3991" y="2312"/>
                  </a:cubicBezTo>
                  <a:close/>
                  <a:moveTo>
                    <a:pt x="3769" y="1"/>
                  </a:moveTo>
                  <a:cubicBezTo>
                    <a:pt x="3579" y="1"/>
                    <a:pt x="3453" y="127"/>
                    <a:pt x="3453" y="317"/>
                  </a:cubicBezTo>
                  <a:lnTo>
                    <a:pt x="3453" y="1489"/>
                  </a:lnTo>
                  <a:cubicBezTo>
                    <a:pt x="3136" y="1584"/>
                    <a:pt x="2883" y="1679"/>
                    <a:pt x="2629" y="1837"/>
                  </a:cubicBezTo>
                  <a:lnTo>
                    <a:pt x="1806" y="1014"/>
                  </a:lnTo>
                  <a:cubicBezTo>
                    <a:pt x="1743" y="951"/>
                    <a:pt x="1656" y="919"/>
                    <a:pt x="1568" y="919"/>
                  </a:cubicBezTo>
                  <a:cubicBezTo>
                    <a:pt x="1481" y="919"/>
                    <a:pt x="1394" y="951"/>
                    <a:pt x="1331" y="1014"/>
                  </a:cubicBezTo>
                  <a:lnTo>
                    <a:pt x="1014" y="1331"/>
                  </a:lnTo>
                  <a:cubicBezTo>
                    <a:pt x="888" y="1457"/>
                    <a:pt x="888" y="1679"/>
                    <a:pt x="1014" y="1806"/>
                  </a:cubicBezTo>
                  <a:lnTo>
                    <a:pt x="1838" y="2629"/>
                  </a:lnTo>
                  <a:cubicBezTo>
                    <a:pt x="1679" y="2882"/>
                    <a:pt x="1584" y="3136"/>
                    <a:pt x="1489" y="3452"/>
                  </a:cubicBezTo>
                  <a:lnTo>
                    <a:pt x="318" y="3452"/>
                  </a:lnTo>
                  <a:cubicBezTo>
                    <a:pt x="128" y="3452"/>
                    <a:pt x="1" y="3579"/>
                    <a:pt x="1" y="3769"/>
                  </a:cubicBezTo>
                  <a:lnTo>
                    <a:pt x="1" y="4244"/>
                  </a:lnTo>
                  <a:cubicBezTo>
                    <a:pt x="1" y="4403"/>
                    <a:pt x="128" y="4561"/>
                    <a:pt x="318" y="4561"/>
                  </a:cubicBezTo>
                  <a:lnTo>
                    <a:pt x="1489" y="4561"/>
                  </a:lnTo>
                  <a:cubicBezTo>
                    <a:pt x="1553" y="4846"/>
                    <a:pt x="1679" y="5131"/>
                    <a:pt x="1838" y="5353"/>
                  </a:cubicBezTo>
                  <a:lnTo>
                    <a:pt x="1014" y="6208"/>
                  </a:lnTo>
                  <a:cubicBezTo>
                    <a:pt x="888" y="6334"/>
                    <a:pt x="888" y="6524"/>
                    <a:pt x="1014" y="6651"/>
                  </a:cubicBezTo>
                  <a:lnTo>
                    <a:pt x="1331" y="6999"/>
                  </a:lnTo>
                  <a:cubicBezTo>
                    <a:pt x="1394" y="7063"/>
                    <a:pt x="1481" y="7094"/>
                    <a:pt x="1568" y="7094"/>
                  </a:cubicBezTo>
                  <a:cubicBezTo>
                    <a:pt x="1656" y="7094"/>
                    <a:pt x="1743" y="7063"/>
                    <a:pt x="1806" y="6999"/>
                  </a:cubicBezTo>
                  <a:lnTo>
                    <a:pt x="2629" y="6144"/>
                  </a:lnTo>
                  <a:cubicBezTo>
                    <a:pt x="2883" y="6303"/>
                    <a:pt x="3136" y="6429"/>
                    <a:pt x="3453" y="6493"/>
                  </a:cubicBezTo>
                  <a:lnTo>
                    <a:pt x="3453" y="7664"/>
                  </a:lnTo>
                  <a:cubicBezTo>
                    <a:pt x="3453" y="7854"/>
                    <a:pt x="3579" y="8013"/>
                    <a:pt x="3769" y="8013"/>
                  </a:cubicBezTo>
                  <a:lnTo>
                    <a:pt x="4245" y="8013"/>
                  </a:lnTo>
                  <a:cubicBezTo>
                    <a:pt x="4403" y="8013"/>
                    <a:pt x="4561" y="7854"/>
                    <a:pt x="4561" y="7664"/>
                  </a:cubicBezTo>
                  <a:lnTo>
                    <a:pt x="4561" y="6493"/>
                  </a:lnTo>
                  <a:cubicBezTo>
                    <a:pt x="4846" y="6429"/>
                    <a:pt x="5131" y="6303"/>
                    <a:pt x="5385" y="6144"/>
                  </a:cubicBezTo>
                  <a:lnTo>
                    <a:pt x="6208" y="6999"/>
                  </a:lnTo>
                  <a:cubicBezTo>
                    <a:pt x="6271" y="7063"/>
                    <a:pt x="6351" y="7094"/>
                    <a:pt x="6430" y="7094"/>
                  </a:cubicBezTo>
                  <a:cubicBezTo>
                    <a:pt x="6509" y="7094"/>
                    <a:pt x="6588" y="7063"/>
                    <a:pt x="6651" y="6999"/>
                  </a:cubicBezTo>
                  <a:lnTo>
                    <a:pt x="7000" y="6651"/>
                  </a:lnTo>
                  <a:cubicBezTo>
                    <a:pt x="7126" y="6524"/>
                    <a:pt x="7126" y="6334"/>
                    <a:pt x="7000" y="6208"/>
                  </a:cubicBezTo>
                  <a:lnTo>
                    <a:pt x="6176" y="5353"/>
                  </a:lnTo>
                  <a:cubicBezTo>
                    <a:pt x="6303" y="5131"/>
                    <a:pt x="6430" y="4846"/>
                    <a:pt x="6493" y="4561"/>
                  </a:cubicBezTo>
                  <a:lnTo>
                    <a:pt x="7696" y="4561"/>
                  </a:lnTo>
                  <a:cubicBezTo>
                    <a:pt x="7855" y="4561"/>
                    <a:pt x="8013" y="4403"/>
                    <a:pt x="8013" y="4244"/>
                  </a:cubicBezTo>
                  <a:lnTo>
                    <a:pt x="8013" y="3769"/>
                  </a:lnTo>
                  <a:cubicBezTo>
                    <a:pt x="8013" y="3579"/>
                    <a:pt x="7855" y="3452"/>
                    <a:pt x="7696" y="3452"/>
                  </a:cubicBezTo>
                  <a:lnTo>
                    <a:pt x="6493" y="3452"/>
                  </a:lnTo>
                  <a:cubicBezTo>
                    <a:pt x="6430" y="3136"/>
                    <a:pt x="6335" y="2882"/>
                    <a:pt x="6176" y="2629"/>
                  </a:cubicBezTo>
                  <a:lnTo>
                    <a:pt x="7000" y="1806"/>
                  </a:lnTo>
                  <a:cubicBezTo>
                    <a:pt x="7126" y="1679"/>
                    <a:pt x="7126" y="1457"/>
                    <a:pt x="7000" y="1331"/>
                  </a:cubicBezTo>
                  <a:lnTo>
                    <a:pt x="6651" y="1014"/>
                  </a:lnTo>
                  <a:cubicBezTo>
                    <a:pt x="6588" y="951"/>
                    <a:pt x="6509" y="919"/>
                    <a:pt x="6430" y="919"/>
                  </a:cubicBezTo>
                  <a:cubicBezTo>
                    <a:pt x="6351" y="919"/>
                    <a:pt x="6271" y="951"/>
                    <a:pt x="6208" y="1014"/>
                  </a:cubicBezTo>
                  <a:lnTo>
                    <a:pt x="5385" y="1837"/>
                  </a:lnTo>
                  <a:cubicBezTo>
                    <a:pt x="5131" y="1679"/>
                    <a:pt x="4846" y="1584"/>
                    <a:pt x="4561" y="1489"/>
                  </a:cubicBezTo>
                  <a:lnTo>
                    <a:pt x="4561" y="317"/>
                  </a:lnTo>
                  <a:cubicBezTo>
                    <a:pt x="4561" y="127"/>
                    <a:pt x="4403" y="1"/>
                    <a:pt x="424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4331350" y="2897450"/>
              <a:ext cx="52275" cy="52275"/>
            </a:xfrm>
            <a:custGeom>
              <a:avLst/>
              <a:gdLst/>
              <a:ahLst/>
              <a:cxnLst/>
              <a:rect l="l" t="t" r="r" b="b"/>
              <a:pathLst>
                <a:path w="2091" h="2091" extrusionOk="0">
                  <a:moveTo>
                    <a:pt x="1045" y="1"/>
                  </a:moveTo>
                  <a:cubicBezTo>
                    <a:pt x="475" y="1"/>
                    <a:pt x="0" y="476"/>
                    <a:pt x="0" y="1046"/>
                  </a:cubicBezTo>
                  <a:cubicBezTo>
                    <a:pt x="0" y="1648"/>
                    <a:pt x="475" y="2091"/>
                    <a:pt x="1045" y="2091"/>
                  </a:cubicBezTo>
                  <a:cubicBezTo>
                    <a:pt x="1647" y="2091"/>
                    <a:pt x="2090" y="1648"/>
                    <a:pt x="2090" y="1046"/>
                  </a:cubicBezTo>
                  <a:cubicBezTo>
                    <a:pt x="2090" y="476"/>
                    <a:pt x="1647" y="1"/>
                    <a:pt x="104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4424775" y="2740700"/>
              <a:ext cx="166275" cy="166275"/>
            </a:xfrm>
            <a:custGeom>
              <a:avLst/>
              <a:gdLst/>
              <a:ahLst/>
              <a:cxnLst/>
              <a:rect l="l" t="t" r="r" b="b"/>
              <a:pathLst>
                <a:path w="6651" h="6651" extrusionOk="0">
                  <a:moveTo>
                    <a:pt x="3325" y="1932"/>
                  </a:moveTo>
                  <a:cubicBezTo>
                    <a:pt x="4085" y="1932"/>
                    <a:pt x="4719" y="2566"/>
                    <a:pt x="4719" y="3326"/>
                  </a:cubicBezTo>
                  <a:cubicBezTo>
                    <a:pt x="4719" y="4117"/>
                    <a:pt x="4085" y="4719"/>
                    <a:pt x="3325" y="4719"/>
                  </a:cubicBezTo>
                  <a:cubicBezTo>
                    <a:pt x="2534" y="4719"/>
                    <a:pt x="1932" y="4117"/>
                    <a:pt x="1932" y="3326"/>
                  </a:cubicBezTo>
                  <a:cubicBezTo>
                    <a:pt x="1932" y="2566"/>
                    <a:pt x="2534" y="1932"/>
                    <a:pt x="3325" y="1932"/>
                  </a:cubicBezTo>
                  <a:close/>
                  <a:moveTo>
                    <a:pt x="3104" y="0"/>
                  </a:moveTo>
                  <a:cubicBezTo>
                    <a:pt x="2977" y="0"/>
                    <a:pt x="2850" y="127"/>
                    <a:pt x="2850" y="254"/>
                  </a:cubicBezTo>
                  <a:lnTo>
                    <a:pt x="2850" y="1267"/>
                  </a:lnTo>
                  <a:cubicBezTo>
                    <a:pt x="2597" y="1299"/>
                    <a:pt x="2375" y="1394"/>
                    <a:pt x="2185" y="1520"/>
                  </a:cubicBezTo>
                  <a:lnTo>
                    <a:pt x="1488" y="824"/>
                  </a:lnTo>
                  <a:cubicBezTo>
                    <a:pt x="1441" y="776"/>
                    <a:pt x="1370" y="752"/>
                    <a:pt x="1298" y="752"/>
                  </a:cubicBezTo>
                  <a:cubicBezTo>
                    <a:pt x="1227" y="752"/>
                    <a:pt x="1156" y="776"/>
                    <a:pt x="1108" y="824"/>
                  </a:cubicBezTo>
                  <a:lnTo>
                    <a:pt x="823" y="1109"/>
                  </a:lnTo>
                  <a:cubicBezTo>
                    <a:pt x="728" y="1235"/>
                    <a:pt x="728" y="1394"/>
                    <a:pt x="823" y="1489"/>
                  </a:cubicBezTo>
                  <a:lnTo>
                    <a:pt x="1520" y="2185"/>
                  </a:lnTo>
                  <a:cubicBezTo>
                    <a:pt x="1393" y="2407"/>
                    <a:pt x="1298" y="2629"/>
                    <a:pt x="1235" y="2851"/>
                  </a:cubicBezTo>
                  <a:lnTo>
                    <a:pt x="253" y="2851"/>
                  </a:lnTo>
                  <a:cubicBezTo>
                    <a:pt x="95" y="2851"/>
                    <a:pt x="0" y="2977"/>
                    <a:pt x="0" y="3136"/>
                  </a:cubicBezTo>
                  <a:lnTo>
                    <a:pt x="0" y="3516"/>
                  </a:lnTo>
                  <a:cubicBezTo>
                    <a:pt x="0" y="3674"/>
                    <a:pt x="95" y="3801"/>
                    <a:pt x="253" y="3801"/>
                  </a:cubicBezTo>
                  <a:lnTo>
                    <a:pt x="1235" y="3801"/>
                  </a:lnTo>
                  <a:cubicBezTo>
                    <a:pt x="1298" y="4022"/>
                    <a:pt x="1393" y="4244"/>
                    <a:pt x="1520" y="4466"/>
                  </a:cubicBezTo>
                  <a:lnTo>
                    <a:pt x="823" y="5162"/>
                  </a:lnTo>
                  <a:cubicBezTo>
                    <a:pt x="728" y="5257"/>
                    <a:pt x="728" y="5447"/>
                    <a:pt x="823" y="5542"/>
                  </a:cubicBezTo>
                  <a:lnTo>
                    <a:pt x="1108" y="5827"/>
                  </a:lnTo>
                  <a:cubicBezTo>
                    <a:pt x="1156" y="5875"/>
                    <a:pt x="1227" y="5899"/>
                    <a:pt x="1298" y="5899"/>
                  </a:cubicBezTo>
                  <a:cubicBezTo>
                    <a:pt x="1370" y="5899"/>
                    <a:pt x="1441" y="5875"/>
                    <a:pt x="1488" y="5827"/>
                  </a:cubicBezTo>
                  <a:lnTo>
                    <a:pt x="2185" y="5131"/>
                  </a:lnTo>
                  <a:cubicBezTo>
                    <a:pt x="2375" y="5257"/>
                    <a:pt x="2597" y="5352"/>
                    <a:pt x="2850" y="5416"/>
                  </a:cubicBezTo>
                  <a:lnTo>
                    <a:pt x="2850" y="6397"/>
                  </a:lnTo>
                  <a:cubicBezTo>
                    <a:pt x="2850" y="6524"/>
                    <a:pt x="2977" y="6651"/>
                    <a:pt x="3104" y="6651"/>
                  </a:cubicBezTo>
                  <a:lnTo>
                    <a:pt x="3515" y="6651"/>
                  </a:lnTo>
                  <a:cubicBezTo>
                    <a:pt x="3674" y="6651"/>
                    <a:pt x="3769" y="6524"/>
                    <a:pt x="3769" y="6397"/>
                  </a:cubicBezTo>
                  <a:lnTo>
                    <a:pt x="3769" y="5416"/>
                  </a:lnTo>
                  <a:cubicBezTo>
                    <a:pt x="4022" y="5352"/>
                    <a:pt x="4244" y="5257"/>
                    <a:pt x="4465" y="5131"/>
                  </a:cubicBezTo>
                  <a:lnTo>
                    <a:pt x="5162" y="5827"/>
                  </a:lnTo>
                  <a:cubicBezTo>
                    <a:pt x="5210" y="5875"/>
                    <a:pt x="5273" y="5899"/>
                    <a:pt x="5340" y="5899"/>
                  </a:cubicBezTo>
                  <a:cubicBezTo>
                    <a:pt x="5408" y="5899"/>
                    <a:pt x="5479" y="5875"/>
                    <a:pt x="5542" y="5827"/>
                  </a:cubicBezTo>
                  <a:lnTo>
                    <a:pt x="5795" y="5542"/>
                  </a:lnTo>
                  <a:cubicBezTo>
                    <a:pt x="5922" y="5447"/>
                    <a:pt x="5922" y="5257"/>
                    <a:pt x="5795" y="5162"/>
                  </a:cubicBezTo>
                  <a:lnTo>
                    <a:pt x="5099" y="4466"/>
                  </a:lnTo>
                  <a:cubicBezTo>
                    <a:pt x="5257" y="4244"/>
                    <a:pt x="5352" y="4022"/>
                    <a:pt x="5384" y="3801"/>
                  </a:cubicBezTo>
                  <a:lnTo>
                    <a:pt x="6366" y="3801"/>
                  </a:lnTo>
                  <a:cubicBezTo>
                    <a:pt x="6524" y="3801"/>
                    <a:pt x="6651" y="3674"/>
                    <a:pt x="6651" y="3516"/>
                  </a:cubicBezTo>
                  <a:lnTo>
                    <a:pt x="6651" y="3136"/>
                  </a:lnTo>
                  <a:cubicBezTo>
                    <a:pt x="6651" y="2977"/>
                    <a:pt x="6524" y="2851"/>
                    <a:pt x="6366" y="2851"/>
                  </a:cubicBezTo>
                  <a:lnTo>
                    <a:pt x="5384" y="2851"/>
                  </a:lnTo>
                  <a:cubicBezTo>
                    <a:pt x="5352" y="2629"/>
                    <a:pt x="5257" y="2407"/>
                    <a:pt x="5099" y="2185"/>
                  </a:cubicBezTo>
                  <a:lnTo>
                    <a:pt x="5795" y="1489"/>
                  </a:lnTo>
                  <a:cubicBezTo>
                    <a:pt x="5922" y="1394"/>
                    <a:pt x="5922" y="1235"/>
                    <a:pt x="5795" y="1109"/>
                  </a:cubicBezTo>
                  <a:lnTo>
                    <a:pt x="5542" y="824"/>
                  </a:lnTo>
                  <a:cubicBezTo>
                    <a:pt x="5479" y="776"/>
                    <a:pt x="5408" y="752"/>
                    <a:pt x="5340" y="752"/>
                  </a:cubicBezTo>
                  <a:cubicBezTo>
                    <a:pt x="5273" y="752"/>
                    <a:pt x="5210" y="776"/>
                    <a:pt x="5162" y="824"/>
                  </a:cubicBezTo>
                  <a:lnTo>
                    <a:pt x="4465" y="1520"/>
                  </a:lnTo>
                  <a:cubicBezTo>
                    <a:pt x="4244" y="1394"/>
                    <a:pt x="4022" y="1299"/>
                    <a:pt x="3769" y="1267"/>
                  </a:cubicBezTo>
                  <a:lnTo>
                    <a:pt x="3769" y="254"/>
                  </a:lnTo>
                  <a:cubicBezTo>
                    <a:pt x="3769" y="127"/>
                    <a:pt x="3674" y="0"/>
                    <a:pt x="3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4488900" y="2804825"/>
              <a:ext cx="38025" cy="38025"/>
            </a:xfrm>
            <a:custGeom>
              <a:avLst/>
              <a:gdLst/>
              <a:ahLst/>
              <a:cxnLst/>
              <a:rect l="l" t="t" r="r" b="b"/>
              <a:pathLst>
                <a:path w="1521" h="1521" extrusionOk="0">
                  <a:moveTo>
                    <a:pt x="760" y="1"/>
                  </a:moveTo>
                  <a:cubicBezTo>
                    <a:pt x="317" y="1"/>
                    <a:pt x="0" y="349"/>
                    <a:pt x="0" y="761"/>
                  </a:cubicBezTo>
                  <a:cubicBezTo>
                    <a:pt x="0" y="1204"/>
                    <a:pt x="317" y="1521"/>
                    <a:pt x="760" y="1521"/>
                  </a:cubicBezTo>
                  <a:cubicBezTo>
                    <a:pt x="1172" y="1521"/>
                    <a:pt x="1520" y="1172"/>
                    <a:pt x="1520" y="761"/>
                  </a:cubicBezTo>
                  <a:cubicBezTo>
                    <a:pt x="1520" y="349"/>
                    <a:pt x="1172"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6368450" y="1530150"/>
              <a:ext cx="490100" cy="688825"/>
            </a:xfrm>
            <a:custGeom>
              <a:avLst/>
              <a:gdLst/>
              <a:ahLst/>
              <a:cxnLst/>
              <a:rect l="l" t="t" r="r" b="b"/>
              <a:pathLst>
                <a:path w="19604" h="27553" extrusionOk="0">
                  <a:moveTo>
                    <a:pt x="8393" y="1"/>
                  </a:moveTo>
                  <a:cubicBezTo>
                    <a:pt x="6683" y="6113"/>
                    <a:pt x="4371" y="22137"/>
                    <a:pt x="1" y="27553"/>
                  </a:cubicBezTo>
                  <a:cubicBezTo>
                    <a:pt x="8551" y="27299"/>
                    <a:pt x="14948" y="27014"/>
                    <a:pt x="16564" y="26729"/>
                  </a:cubicBezTo>
                  <a:cubicBezTo>
                    <a:pt x="19604" y="26222"/>
                    <a:pt x="15772" y="2471"/>
                    <a:pt x="13238" y="697"/>
                  </a:cubicBezTo>
                  <a:cubicBezTo>
                    <a:pt x="12890" y="444"/>
                    <a:pt x="11148" y="222"/>
                    <a:pt x="839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15"/>
          <p:cNvSpPr txBox="1"/>
          <p:nvPr/>
        </p:nvSpPr>
        <p:spPr>
          <a:xfrm>
            <a:off x="717400" y="322984"/>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Related Work (1/2)</a:t>
            </a:r>
            <a:endParaRPr sz="2800" dirty="0">
              <a:latin typeface="Fira Sans Medium"/>
              <a:ea typeface="Fira Sans Medium"/>
              <a:cs typeface="Fira Sans Medium"/>
              <a:sym typeface="Fira Sans Medium"/>
            </a:endParaRPr>
          </a:p>
        </p:txBody>
      </p:sp>
      <p:sp>
        <p:nvSpPr>
          <p:cNvPr id="419" name="Google Shape;419;p15"/>
          <p:cNvSpPr txBox="1"/>
          <p:nvPr/>
        </p:nvSpPr>
        <p:spPr>
          <a:xfrm>
            <a:off x="5337079" y="1193150"/>
            <a:ext cx="28275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latin typeface="Fira Sans Medium"/>
                <a:ea typeface="Fira Sans Medium"/>
                <a:cs typeface="Fira Sans Medium"/>
                <a:sym typeface="Fira Sans Medium"/>
              </a:rPr>
              <a:t>Platform</a:t>
            </a:r>
            <a:endParaRPr sz="1700" dirty="0">
              <a:latin typeface="Fira Sans Medium"/>
              <a:ea typeface="Fira Sans Medium"/>
              <a:cs typeface="Fira Sans Medium"/>
              <a:sym typeface="Fira Sans Medium"/>
            </a:endParaRPr>
          </a:p>
        </p:txBody>
      </p:sp>
      <p:sp>
        <p:nvSpPr>
          <p:cNvPr id="420" name="Google Shape;420;p15"/>
          <p:cNvSpPr txBox="1"/>
          <p:nvPr/>
        </p:nvSpPr>
        <p:spPr>
          <a:xfrm>
            <a:off x="5337075" y="1540000"/>
            <a:ext cx="28275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Provides a care coordination platform</a:t>
            </a:r>
          </a:p>
          <a:p>
            <a:pPr marL="0" lvl="0" indent="0" algn="l" rtl="0">
              <a:spcBef>
                <a:spcPts val="0"/>
              </a:spcBef>
              <a:spcAft>
                <a:spcPts val="0"/>
              </a:spcAft>
              <a:buNone/>
            </a:pPr>
            <a:r>
              <a:rPr lang="en-US" sz="1200" dirty="0">
                <a:latin typeface="Fira Sans"/>
                <a:ea typeface="Fira Sans"/>
                <a:cs typeface="Fira Sans"/>
                <a:sym typeface="Fira Sans"/>
              </a:rPr>
              <a:t>Backed by blockchain</a:t>
            </a:r>
          </a:p>
        </p:txBody>
      </p:sp>
      <p:sp>
        <p:nvSpPr>
          <p:cNvPr id="421" name="Google Shape;421;p15"/>
          <p:cNvSpPr txBox="1"/>
          <p:nvPr/>
        </p:nvSpPr>
        <p:spPr>
          <a:xfrm>
            <a:off x="5712050" y="2525050"/>
            <a:ext cx="28275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latin typeface="Fira Sans Medium"/>
                <a:ea typeface="Fira Sans Medium"/>
                <a:cs typeface="Fira Sans Medium"/>
                <a:sym typeface="Fira Sans Medium"/>
              </a:rPr>
              <a:t>Key feature</a:t>
            </a:r>
            <a:endParaRPr sz="1700" dirty="0">
              <a:latin typeface="Fira Sans Medium"/>
              <a:ea typeface="Fira Sans Medium"/>
              <a:cs typeface="Fira Sans Medium"/>
              <a:sym typeface="Fira Sans Medium"/>
            </a:endParaRPr>
          </a:p>
        </p:txBody>
      </p:sp>
      <p:sp>
        <p:nvSpPr>
          <p:cNvPr id="422" name="Google Shape;422;p15"/>
          <p:cNvSpPr txBox="1"/>
          <p:nvPr/>
        </p:nvSpPr>
        <p:spPr>
          <a:xfrm>
            <a:off x="5712050" y="2871900"/>
            <a:ext cx="25731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Tamper-proof audit trail</a:t>
            </a:r>
            <a:endParaRPr sz="1200" dirty="0">
              <a:latin typeface="Fira Sans"/>
              <a:ea typeface="Fira Sans"/>
              <a:cs typeface="Fira Sans"/>
              <a:sym typeface="Fira Sans"/>
            </a:endParaRPr>
          </a:p>
        </p:txBody>
      </p:sp>
      <p:sp>
        <p:nvSpPr>
          <p:cNvPr id="423" name="Google Shape;423;p15"/>
          <p:cNvSpPr txBox="1"/>
          <p:nvPr/>
        </p:nvSpPr>
        <p:spPr>
          <a:xfrm>
            <a:off x="5337075" y="3856950"/>
            <a:ext cx="28275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latin typeface="Fira Sans Medium"/>
                <a:ea typeface="Fira Sans Medium"/>
                <a:cs typeface="Fira Sans Medium"/>
                <a:sym typeface="Fira Sans Medium"/>
              </a:rPr>
              <a:t>Limitation</a:t>
            </a:r>
            <a:endParaRPr sz="1700" dirty="0">
              <a:latin typeface="Fira Sans Medium"/>
              <a:ea typeface="Fira Sans Medium"/>
              <a:cs typeface="Fira Sans Medium"/>
              <a:sym typeface="Fira Sans Medium"/>
            </a:endParaRPr>
          </a:p>
        </p:txBody>
      </p:sp>
      <p:sp>
        <p:nvSpPr>
          <p:cNvPr id="424" name="Google Shape;424;p15"/>
          <p:cNvSpPr txBox="1"/>
          <p:nvPr/>
        </p:nvSpPr>
        <p:spPr>
          <a:xfrm>
            <a:off x="5337075" y="4203800"/>
            <a:ext cx="28275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System currently only supports certain types of data</a:t>
            </a:r>
            <a:endParaRPr sz="1200" dirty="0">
              <a:latin typeface="Fira Sans"/>
              <a:ea typeface="Fira Sans"/>
              <a:cs typeface="Fira Sans"/>
              <a:sym typeface="Fira Sans"/>
            </a:endParaRPr>
          </a:p>
        </p:txBody>
      </p:sp>
      <p:pic>
        <p:nvPicPr>
          <p:cNvPr id="8" name="Picture 7" descr="A close-up of a logo&#10;&#10;Description automatically generated with medium confidence">
            <a:extLst>
              <a:ext uri="{FF2B5EF4-FFF2-40B4-BE49-F238E27FC236}">
                <a16:creationId xmlns:a16="http://schemas.microsoft.com/office/drawing/2014/main" id="{A01D8C99-5E7B-604D-D864-FFABB6A12881}"/>
              </a:ext>
            </a:extLst>
          </p:cNvPr>
          <p:cNvPicPr>
            <a:picLocks noChangeAspect="1"/>
          </p:cNvPicPr>
          <p:nvPr/>
        </p:nvPicPr>
        <p:blipFill>
          <a:blip r:embed="rId3"/>
          <a:stretch>
            <a:fillRect/>
          </a:stretch>
        </p:blipFill>
        <p:spPr>
          <a:xfrm>
            <a:off x="356824" y="1725699"/>
            <a:ext cx="4184940" cy="2333379"/>
          </a:xfrm>
          <a:prstGeom prst="rect">
            <a:avLst/>
          </a:prstGeom>
        </p:spPr>
      </p:pic>
      <p:sp>
        <p:nvSpPr>
          <p:cNvPr id="2" name="TextBox 1">
            <a:extLst>
              <a:ext uri="{FF2B5EF4-FFF2-40B4-BE49-F238E27FC236}">
                <a16:creationId xmlns:a16="http://schemas.microsoft.com/office/drawing/2014/main" id="{09D5DCF9-E067-6583-86A8-60AE2CB1F1A6}"/>
              </a:ext>
            </a:extLst>
          </p:cNvPr>
          <p:cNvSpPr txBox="1"/>
          <p:nvPr/>
        </p:nvSpPr>
        <p:spPr>
          <a:xfrm>
            <a:off x="356824" y="4765149"/>
            <a:ext cx="2692096" cy="215444"/>
          </a:xfrm>
          <a:prstGeom prst="rect">
            <a:avLst/>
          </a:prstGeom>
          <a:noFill/>
        </p:spPr>
        <p:txBody>
          <a:bodyPr wrap="square">
            <a:spAutoFit/>
          </a:bodyPr>
          <a:lstStyle/>
          <a:p>
            <a:r>
              <a:rPr lang="en-EG" sz="800" dirty="0"/>
              <a:t>https://www.blockdata.tech/profiles/simplyvital-health</a:t>
            </a:r>
          </a:p>
        </p:txBody>
      </p:sp>
      <p:sp>
        <p:nvSpPr>
          <p:cNvPr id="3" name="Slide Number Placeholder 2">
            <a:extLst>
              <a:ext uri="{FF2B5EF4-FFF2-40B4-BE49-F238E27FC236}">
                <a16:creationId xmlns:a16="http://schemas.microsoft.com/office/drawing/2014/main" id="{A87404CA-7941-35B6-3C0D-91028254E9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grpSp>
        <p:nvGrpSpPr>
          <p:cNvPr id="317" name="Google Shape;317;p15"/>
          <p:cNvGrpSpPr/>
          <p:nvPr/>
        </p:nvGrpSpPr>
        <p:grpSpPr>
          <a:xfrm>
            <a:off x="466559" y="1178650"/>
            <a:ext cx="4112591" cy="3553375"/>
            <a:chOff x="3887175" y="1508875"/>
            <a:chExt cx="3163775" cy="2733575"/>
          </a:xfrm>
        </p:grpSpPr>
        <p:sp>
          <p:nvSpPr>
            <p:cNvPr id="318" name="Google Shape;318;p15"/>
            <p:cNvSpPr/>
            <p:nvPr/>
          </p:nvSpPr>
          <p:spPr>
            <a:xfrm>
              <a:off x="4369350" y="2513175"/>
              <a:ext cx="2681600" cy="724925"/>
            </a:xfrm>
            <a:custGeom>
              <a:avLst/>
              <a:gdLst/>
              <a:ahLst/>
              <a:cxnLst/>
              <a:rect l="l" t="t" r="r" b="b"/>
              <a:pathLst>
                <a:path w="107264" h="28997" extrusionOk="0">
                  <a:moveTo>
                    <a:pt x="52173" y="0"/>
                  </a:moveTo>
                  <a:cubicBezTo>
                    <a:pt x="28601" y="0"/>
                    <a:pt x="4999" y="635"/>
                    <a:pt x="3325" y="2293"/>
                  </a:cubicBezTo>
                  <a:cubicBezTo>
                    <a:pt x="0" y="5618"/>
                    <a:pt x="5162" y="27374"/>
                    <a:pt x="6936" y="27913"/>
                  </a:cubicBezTo>
                  <a:cubicBezTo>
                    <a:pt x="9502" y="28707"/>
                    <a:pt x="23688" y="28997"/>
                    <a:pt x="40484" y="28997"/>
                  </a:cubicBezTo>
                  <a:cubicBezTo>
                    <a:pt x="67222" y="28997"/>
                    <a:pt x="100574" y="28262"/>
                    <a:pt x="104191" y="27659"/>
                  </a:cubicBezTo>
                  <a:cubicBezTo>
                    <a:pt x="107263" y="27153"/>
                    <a:pt x="103431" y="3338"/>
                    <a:pt x="100866" y="1532"/>
                  </a:cubicBezTo>
                  <a:cubicBezTo>
                    <a:pt x="99580" y="643"/>
                    <a:pt x="75891" y="0"/>
                    <a:pt x="52173"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6560850" y="2534850"/>
              <a:ext cx="490100" cy="688025"/>
            </a:xfrm>
            <a:custGeom>
              <a:avLst/>
              <a:gdLst/>
              <a:ahLst/>
              <a:cxnLst/>
              <a:rect l="l" t="t" r="r" b="b"/>
              <a:pathLst>
                <a:path w="19604" h="27521" extrusionOk="0">
                  <a:moveTo>
                    <a:pt x="8392" y="0"/>
                  </a:moveTo>
                  <a:cubicBezTo>
                    <a:pt x="6682" y="6113"/>
                    <a:pt x="4371" y="22137"/>
                    <a:pt x="0" y="27521"/>
                  </a:cubicBezTo>
                  <a:cubicBezTo>
                    <a:pt x="8551" y="27299"/>
                    <a:pt x="14916" y="26982"/>
                    <a:pt x="16531" y="26729"/>
                  </a:cubicBezTo>
                  <a:cubicBezTo>
                    <a:pt x="19603" y="26222"/>
                    <a:pt x="15771" y="2439"/>
                    <a:pt x="13206" y="665"/>
                  </a:cubicBezTo>
                  <a:cubicBezTo>
                    <a:pt x="12858" y="412"/>
                    <a:pt x="11116" y="190"/>
                    <a:pt x="8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4177750" y="1508875"/>
              <a:ext cx="2681600" cy="724925"/>
            </a:xfrm>
            <a:custGeom>
              <a:avLst/>
              <a:gdLst/>
              <a:ahLst/>
              <a:cxnLst/>
              <a:rect l="l" t="t" r="r" b="b"/>
              <a:pathLst>
                <a:path w="107264" h="28997" extrusionOk="0">
                  <a:moveTo>
                    <a:pt x="52586" y="0"/>
                  </a:moveTo>
                  <a:cubicBezTo>
                    <a:pt x="28872" y="0"/>
                    <a:pt x="4993" y="641"/>
                    <a:pt x="3326" y="2308"/>
                  </a:cubicBezTo>
                  <a:cubicBezTo>
                    <a:pt x="0" y="5634"/>
                    <a:pt x="5131" y="27358"/>
                    <a:pt x="6936" y="27929"/>
                  </a:cubicBezTo>
                  <a:cubicBezTo>
                    <a:pt x="9499" y="28710"/>
                    <a:pt x="23652" y="28997"/>
                    <a:pt x="40420" y="28997"/>
                  </a:cubicBezTo>
                  <a:cubicBezTo>
                    <a:pt x="67160" y="28997"/>
                    <a:pt x="100552" y="28266"/>
                    <a:pt x="104192" y="27643"/>
                  </a:cubicBezTo>
                  <a:cubicBezTo>
                    <a:pt x="107263" y="27137"/>
                    <a:pt x="103400" y="3322"/>
                    <a:pt x="100835" y="1517"/>
                  </a:cubicBezTo>
                  <a:cubicBezTo>
                    <a:pt x="99556" y="633"/>
                    <a:pt x="76152" y="0"/>
                    <a:pt x="52586"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p:nvPr/>
          </p:nvSpPr>
          <p:spPr>
            <a:xfrm>
              <a:off x="4245825" y="3517575"/>
              <a:ext cx="2681600" cy="724875"/>
            </a:xfrm>
            <a:custGeom>
              <a:avLst/>
              <a:gdLst/>
              <a:ahLst/>
              <a:cxnLst/>
              <a:rect l="l" t="t" r="r" b="b"/>
              <a:pathLst>
                <a:path w="107264" h="28995" extrusionOk="0">
                  <a:moveTo>
                    <a:pt x="52393" y="0"/>
                  </a:moveTo>
                  <a:cubicBezTo>
                    <a:pt x="28748" y="0"/>
                    <a:pt x="5005" y="642"/>
                    <a:pt x="3326" y="2304"/>
                  </a:cubicBezTo>
                  <a:cubicBezTo>
                    <a:pt x="1" y="5630"/>
                    <a:pt x="5163" y="27354"/>
                    <a:pt x="6936" y="27924"/>
                  </a:cubicBezTo>
                  <a:cubicBezTo>
                    <a:pt x="9508" y="28708"/>
                    <a:pt x="23747" y="28995"/>
                    <a:pt x="40589" y="28995"/>
                  </a:cubicBezTo>
                  <a:cubicBezTo>
                    <a:pt x="67309" y="28995"/>
                    <a:pt x="100579" y="28273"/>
                    <a:pt x="104192" y="27671"/>
                  </a:cubicBezTo>
                  <a:cubicBezTo>
                    <a:pt x="107264" y="27133"/>
                    <a:pt x="103432" y="3318"/>
                    <a:pt x="100867" y="1544"/>
                  </a:cubicBezTo>
                  <a:cubicBezTo>
                    <a:pt x="99584" y="642"/>
                    <a:pt x="76038" y="0"/>
                    <a:pt x="52393"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6437325" y="3538750"/>
              <a:ext cx="490100" cy="688825"/>
            </a:xfrm>
            <a:custGeom>
              <a:avLst/>
              <a:gdLst/>
              <a:ahLst/>
              <a:cxnLst/>
              <a:rect l="l" t="t" r="r" b="b"/>
              <a:pathLst>
                <a:path w="19604" h="27553" extrusionOk="0">
                  <a:moveTo>
                    <a:pt x="8393" y="1"/>
                  </a:moveTo>
                  <a:cubicBezTo>
                    <a:pt x="6683" y="6113"/>
                    <a:pt x="4371" y="22137"/>
                    <a:pt x="1" y="27553"/>
                  </a:cubicBezTo>
                  <a:cubicBezTo>
                    <a:pt x="8551" y="27299"/>
                    <a:pt x="14917" y="27014"/>
                    <a:pt x="16532" y="26729"/>
                  </a:cubicBezTo>
                  <a:cubicBezTo>
                    <a:pt x="19604" y="26222"/>
                    <a:pt x="15772" y="2471"/>
                    <a:pt x="13207" y="697"/>
                  </a:cubicBezTo>
                  <a:cubicBezTo>
                    <a:pt x="12858" y="444"/>
                    <a:pt x="11117" y="222"/>
                    <a:pt x="839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3887175" y="1628325"/>
              <a:ext cx="486150" cy="486150"/>
            </a:xfrm>
            <a:custGeom>
              <a:avLst/>
              <a:gdLst/>
              <a:ahLst/>
              <a:cxnLst/>
              <a:rect l="l" t="t" r="r" b="b"/>
              <a:pathLst>
                <a:path w="19446" h="19446" extrusionOk="0">
                  <a:moveTo>
                    <a:pt x="9723" y="1"/>
                  </a:moveTo>
                  <a:cubicBezTo>
                    <a:pt x="4371" y="1"/>
                    <a:pt x="1" y="4371"/>
                    <a:pt x="1" y="9723"/>
                  </a:cubicBezTo>
                  <a:cubicBezTo>
                    <a:pt x="1" y="15075"/>
                    <a:pt x="4371" y="19445"/>
                    <a:pt x="9723" y="19445"/>
                  </a:cubicBezTo>
                  <a:cubicBezTo>
                    <a:pt x="15075" y="19445"/>
                    <a:pt x="19446" y="15075"/>
                    <a:pt x="19446" y="9723"/>
                  </a:cubicBezTo>
                  <a:cubicBezTo>
                    <a:pt x="19446" y="4371"/>
                    <a:pt x="15075" y="1"/>
                    <a:pt x="972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p:nvPr/>
          </p:nvSpPr>
          <p:spPr>
            <a:xfrm>
              <a:off x="3950525" y="1768050"/>
              <a:ext cx="225650" cy="193625"/>
            </a:xfrm>
            <a:custGeom>
              <a:avLst/>
              <a:gdLst/>
              <a:ahLst/>
              <a:cxnLst/>
              <a:rect l="l" t="t" r="r" b="b"/>
              <a:pathLst>
                <a:path w="9026" h="7745" extrusionOk="0">
                  <a:moveTo>
                    <a:pt x="4845" y="0"/>
                  </a:moveTo>
                  <a:cubicBezTo>
                    <a:pt x="4606" y="0"/>
                    <a:pt x="4363" y="16"/>
                    <a:pt x="4117" y="49"/>
                  </a:cubicBezTo>
                  <a:cubicBezTo>
                    <a:pt x="1774" y="365"/>
                    <a:pt x="0" y="2075"/>
                    <a:pt x="222" y="3912"/>
                  </a:cubicBezTo>
                  <a:cubicBezTo>
                    <a:pt x="317" y="4704"/>
                    <a:pt x="760" y="5401"/>
                    <a:pt x="1457" y="5907"/>
                  </a:cubicBezTo>
                  <a:lnTo>
                    <a:pt x="1014" y="7744"/>
                  </a:lnTo>
                  <a:lnTo>
                    <a:pt x="2819" y="6541"/>
                  </a:lnTo>
                  <a:cubicBezTo>
                    <a:pt x="3225" y="6663"/>
                    <a:pt x="3657" y="6719"/>
                    <a:pt x="4115" y="6719"/>
                  </a:cubicBezTo>
                  <a:cubicBezTo>
                    <a:pt x="4372" y="6719"/>
                    <a:pt x="4636" y="6702"/>
                    <a:pt x="4909" y="6667"/>
                  </a:cubicBezTo>
                  <a:cubicBezTo>
                    <a:pt x="7284" y="6382"/>
                    <a:pt x="9026" y="4641"/>
                    <a:pt x="8804" y="2804"/>
                  </a:cubicBezTo>
                  <a:cubicBezTo>
                    <a:pt x="8634" y="1186"/>
                    <a:pt x="6911" y="0"/>
                    <a:pt x="484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5"/>
            <p:cNvSpPr/>
            <p:nvPr/>
          </p:nvSpPr>
          <p:spPr>
            <a:xfrm>
              <a:off x="4083525" y="1732100"/>
              <a:ext cx="226475" cy="200275"/>
            </a:xfrm>
            <a:custGeom>
              <a:avLst/>
              <a:gdLst/>
              <a:ahLst/>
              <a:cxnLst/>
              <a:rect l="l" t="t" r="r" b="b"/>
              <a:pathLst>
                <a:path w="9059" h="8011" extrusionOk="0">
                  <a:moveTo>
                    <a:pt x="4151" y="0"/>
                  </a:moveTo>
                  <a:cubicBezTo>
                    <a:pt x="2152" y="0"/>
                    <a:pt x="477" y="1103"/>
                    <a:pt x="254" y="2722"/>
                  </a:cubicBezTo>
                  <a:cubicBezTo>
                    <a:pt x="1" y="4558"/>
                    <a:pt x="1711" y="6300"/>
                    <a:pt x="4054" y="6680"/>
                  </a:cubicBezTo>
                  <a:cubicBezTo>
                    <a:pt x="4339" y="6716"/>
                    <a:pt x="4615" y="6734"/>
                    <a:pt x="4884" y="6734"/>
                  </a:cubicBezTo>
                  <a:cubicBezTo>
                    <a:pt x="5332" y="6734"/>
                    <a:pt x="5760" y="6684"/>
                    <a:pt x="6176" y="6585"/>
                  </a:cubicBezTo>
                  <a:lnTo>
                    <a:pt x="8108" y="8010"/>
                  </a:lnTo>
                  <a:lnTo>
                    <a:pt x="7538" y="5952"/>
                  </a:lnTo>
                  <a:cubicBezTo>
                    <a:pt x="8235" y="5477"/>
                    <a:pt x="8678" y="4812"/>
                    <a:pt x="8805" y="4020"/>
                  </a:cubicBezTo>
                  <a:cubicBezTo>
                    <a:pt x="9058" y="2183"/>
                    <a:pt x="7348" y="410"/>
                    <a:pt x="4973" y="62"/>
                  </a:cubicBezTo>
                  <a:cubicBezTo>
                    <a:pt x="4695" y="20"/>
                    <a:pt x="4420" y="0"/>
                    <a:pt x="4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4084325" y="1771625"/>
              <a:ext cx="88700" cy="119575"/>
            </a:xfrm>
            <a:custGeom>
              <a:avLst/>
              <a:gdLst/>
              <a:ahLst/>
              <a:cxnLst/>
              <a:rect l="l" t="t" r="r" b="b"/>
              <a:pathLst>
                <a:path w="3548" h="4783" extrusionOk="0">
                  <a:moveTo>
                    <a:pt x="665" y="1"/>
                  </a:moveTo>
                  <a:cubicBezTo>
                    <a:pt x="412" y="381"/>
                    <a:pt x="222" y="792"/>
                    <a:pt x="190" y="1267"/>
                  </a:cubicBezTo>
                  <a:cubicBezTo>
                    <a:pt x="0" y="2724"/>
                    <a:pt x="1140" y="4149"/>
                    <a:pt x="2819" y="4783"/>
                  </a:cubicBezTo>
                  <a:cubicBezTo>
                    <a:pt x="3294" y="4149"/>
                    <a:pt x="3547" y="3421"/>
                    <a:pt x="3452" y="2661"/>
                  </a:cubicBezTo>
                  <a:cubicBezTo>
                    <a:pt x="3294" y="1362"/>
                    <a:pt x="2186" y="349"/>
                    <a:pt x="66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a:off x="3953675" y="3636925"/>
              <a:ext cx="485375" cy="486150"/>
            </a:xfrm>
            <a:custGeom>
              <a:avLst/>
              <a:gdLst/>
              <a:ahLst/>
              <a:cxnLst/>
              <a:rect l="l" t="t" r="r" b="b"/>
              <a:pathLst>
                <a:path w="19415" h="19446" extrusionOk="0">
                  <a:moveTo>
                    <a:pt x="9723" y="1"/>
                  </a:moveTo>
                  <a:cubicBezTo>
                    <a:pt x="4340" y="1"/>
                    <a:pt x="1" y="4371"/>
                    <a:pt x="1" y="9723"/>
                  </a:cubicBezTo>
                  <a:cubicBezTo>
                    <a:pt x="1" y="15075"/>
                    <a:pt x="4340" y="19445"/>
                    <a:pt x="9723" y="19445"/>
                  </a:cubicBezTo>
                  <a:cubicBezTo>
                    <a:pt x="15075" y="19445"/>
                    <a:pt x="19414" y="15075"/>
                    <a:pt x="19414" y="9723"/>
                  </a:cubicBezTo>
                  <a:cubicBezTo>
                    <a:pt x="19414" y="4371"/>
                    <a:pt x="15075" y="1"/>
                    <a:pt x="972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4063725" y="3741900"/>
              <a:ext cx="232000" cy="296800"/>
            </a:xfrm>
            <a:custGeom>
              <a:avLst/>
              <a:gdLst/>
              <a:ahLst/>
              <a:cxnLst/>
              <a:rect l="l" t="t" r="r" b="b"/>
              <a:pathLst>
                <a:path w="9280" h="11872" extrusionOk="0">
                  <a:moveTo>
                    <a:pt x="5062" y="1"/>
                  </a:moveTo>
                  <a:cubicBezTo>
                    <a:pt x="4809" y="1"/>
                    <a:pt x="4565" y="17"/>
                    <a:pt x="4340" y="45"/>
                  </a:cubicBezTo>
                  <a:cubicBezTo>
                    <a:pt x="2534" y="235"/>
                    <a:pt x="1521" y="1470"/>
                    <a:pt x="1331" y="2547"/>
                  </a:cubicBezTo>
                  <a:cubicBezTo>
                    <a:pt x="1331" y="2547"/>
                    <a:pt x="1331" y="4510"/>
                    <a:pt x="1046" y="4922"/>
                  </a:cubicBezTo>
                  <a:cubicBezTo>
                    <a:pt x="793" y="5334"/>
                    <a:pt x="1" y="6506"/>
                    <a:pt x="349" y="6696"/>
                  </a:cubicBezTo>
                  <a:cubicBezTo>
                    <a:pt x="465" y="6763"/>
                    <a:pt x="630" y="6787"/>
                    <a:pt x="805" y="6787"/>
                  </a:cubicBezTo>
                  <a:cubicBezTo>
                    <a:pt x="1203" y="6787"/>
                    <a:pt x="1648" y="6664"/>
                    <a:pt x="1648" y="6664"/>
                  </a:cubicBezTo>
                  <a:lnTo>
                    <a:pt x="1648" y="6664"/>
                  </a:lnTo>
                  <a:cubicBezTo>
                    <a:pt x="1648" y="6664"/>
                    <a:pt x="1426" y="8437"/>
                    <a:pt x="2313" y="8659"/>
                  </a:cubicBezTo>
                  <a:cubicBezTo>
                    <a:pt x="3231" y="8849"/>
                    <a:pt x="3801" y="8912"/>
                    <a:pt x="3801" y="8912"/>
                  </a:cubicBezTo>
                  <a:lnTo>
                    <a:pt x="3801" y="11509"/>
                  </a:lnTo>
                  <a:cubicBezTo>
                    <a:pt x="3801" y="11509"/>
                    <a:pt x="4579" y="11871"/>
                    <a:pt x="5584" y="11871"/>
                  </a:cubicBezTo>
                  <a:cubicBezTo>
                    <a:pt x="6124" y="11871"/>
                    <a:pt x="6730" y="11767"/>
                    <a:pt x="7316" y="11446"/>
                  </a:cubicBezTo>
                  <a:lnTo>
                    <a:pt x="7221" y="8659"/>
                  </a:lnTo>
                  <a:cubicBezTo>
                    <a:pt x="7221" y="8659"/>
                    <a:pt x="9280" y="8026"/>
                    <a:pt x="9185" y="4510"/>
                  </a:cubicBezTo>
                  <a:cubicBezTo>
                    <a:pt x="9102" y="825"/>
                    <a:pt x="6837" y="1"/>
                    <a:pt x="50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4109650" y="3765975"/>
              <a:ext cx="146500" cy="84750"/>
            </a:xfrm>
            <a:custGeom>
              <a:avLst/>
              <a:gdLst/>
              <a:ahLst/>
              <a:cxnLst/>
              <a:rect l="l" t="t" r="r" b="b"/>
              <a:pathLst>
                <a:path w="5860" h="3390" extrusionOk="0">
                  <a:moveTo>
                    <a:pt x="2845" y="0"/>
                  </a:moveTo>
                  <a:cubicBezTo>
                    <a:pt x="2561" y="0"/>
                    <a:pt x="731" y="54"/>
                    <a:pt x="381" y="1426"/>
                  </a:cubicBezTo>
                  <a:cubicBezTo>
                    <a:pt x="1" y="2882"/>
                    <a:pt x="1394" y="3389"/>
                    <a:pt x="2883" y="3389"/>
                  </a:cubicBezTo>
                  <a:cubicBezTo>
                    <a:pt x="4529" y="3389"/>
                    <a:pt x="5860" y="3041"/>
                    <a:pt x="5860" y="2186"/>
                  </a:cubicBezTo>
                  <a:cubicBezTo>
                    <a:pt x="5860" y="1046"/>
                    <a:pt x="5575" y="32"/>
                    <a:pt x="2883" y="1"/>
                  </a:cubicBezTo>
                  <a:cubicBezTo>
                    <a:pt x="2883" y="1"/>
                    <a:pt x="2870" y="0"/>
                    <a:pt x="284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4185650" y="2633025"/>
              <a:ext cx="485375" cy="485350"/>
            </a:xfrm>
            <a:custGeom>
              <a:avLst/>
              <a:gdLst/>
              <a:ahLst/>
              <a:cxnLst/>
              <a:rect l="l" t="t" r="r" b="b"/>
              <a:pathLst>
                <a:path w="19415" h="19414" extrusionOk="0">
                  <a:moveTo>
                    <a:pt x="9723" y="0"/>
                  </a:moveTo>
                  <a:cubicBezTo>
                    <a:pt x="4340" y="0"/>
                    <a:pt x="1" y="4339"/>
                    <a:pt x="1" y="9691"/>
                  </a:cubicBezTo>
                  <a:cubicBezTo>
                    <a:pt x="1" y="15075"/>
                    <a:pt x="4340" y="19413"/>
                    <a:pt x="9723" y="19413"/>
                  </a:cubicBezTo>
                  <a:cubicBezTo>
                    <a:pt x="15075" y="19413"/>
                    <a:pt x="19414" y="15075"/>
                    <a:pt x="19414" y="9691"/>
                  </a:cubicBezTo>
                  <a:cubicBezTo>
                    <a:pt x="19414" y="4339"/>
                    <a:pt x="15075" y="0"/>
                    <a:pt x="97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a:off x="4257700" y="2823825"/>
              <a:ext cx="200350" cy="200325"/>
            </a:xfrm>
            <a:custGeom>
              <a:avLst/>
              <a:gdLst/>
              <a:ahLst/>
              <a:cxnLst/>
              <a:rect l="l" t="t" r="r" b="b"/>
              <a:pathLst>
                <a:path w="8014" h="8013" extrusionOk="0">
                  <a:moveTo>
                    <a:pt x="3991" y="2312"/>
                  </a:moveTo>
                  <a:cubicBezTo>
                    <a:pt x="4941" y="2312"/>
                    <a:pt x="5670" y="3072"/>
                    <a:pt x="5670" y="3991"/>
                  </a:cubicBezTo>
                  <a:cubicBezTo>
                    <a:pt x="5670" y="4941"/>
                    <a:pt x="4941" y="5669"/>
                    <a:pt x="3991" y="5669"/>
                  </a:cubicBezTo>
                  <a:cubicBezTo>
                    <a:pt x="3073" y="5669"/>
                    <a:pt x="2313" y="4909"/>
                    <a:pt x="2313" y="3991"/>
                  </a:cubicBezTo>
                  <a:cubicBezTo>
                    <a:pt x="2313" y="3072"/>
                    <a:pt x="3073" y="2312"/>
                    <a:pt x="3991" y="2312"/>
                  </a:cubicBezTo>
                  <a:close/>
                  <a:moveTo>
                    <a:pt x="3769" y="1"/>
                  </a:moveTo>
                  <a:cubicBezTo>
                    <a:pt x="3579" y="1"/>
                    <a:pt x="3453" y="127"/>
                    <a:pt x="3453" y="317"/>
                  </a:cubicBezTo>
                  <a:lnTo>
                    <a:pt x="3453" y="1489"/>
                  </a:lnTo>
                  <a:cubicBezTo>
                    <a:pt x="3136" y="1584"/>
                    <a:pt x="2883" y="1679"/>
                    <a:pt x="2629" y="1837"/>
                  </a:cubicBezTo>
                  <a:lnTo>
                    <a:pt x="1806" y="1014"/>
                  </a:lnTo>
                  <a:cubicBezTo>
                    <a:pt x="1743" y="951"/>
                    <a:pt x="1656" y="919"/>
                    <a:pt x="1568" y="919"/>
                  </a:cubicBezTo>
                  <a:cubicBezTo>
                    <a:pt x="1481" y="919"/>
                    <a:pt x="1394" y="951"/>
                    <a:pt x="1331" y="1014"/>
                  </a:cubicBezTo>
                  <a:lnTo>
                    <a:pt x="1014" y="1331"/>
                  </a:lnTo>
                  <a:cubicBezTo>
                    <a:pt x="888" y="1457"/>
                    <a:pt x="888" y="1679"/>
                    <a:pt x="1014" y="1806"/>
                  </a:cubicBezTo>
                  <a:lnTo>
                    <a:pt x="1838" y="2629"/>
                  </a:lnTo>
                  <a:cubicBezTo>
                    <a:pt x="1679" y="2882"/>
                    <a:pt x="1584" y="3136"/>
                    <a:pt x="1489" y="3452"/>
                  </a:cubicBezTo>
                  <a:lnTo>
                    <a:pt x="318" y="3452"/>
                  </a:lnTo>
                  <a:cubicBezTo>
                    <a:pt x="128" y="3452"/>
                    <a:pt x="1" y="3579"/>
                    <a:pt x="1" y="3769"/>
                  </a:cubicBezTo>
                  <a:lnTo>
                    <a:pt x="1" y="4244"/>
                  </a:lnTo>
                  <a:cubicBezTo>
                    <a:pt x="1" y="4403"/>
                    <a:pt x="128" y="4561"/>
                    <a:pt x="318" y="4561"/>
                  </a:cubicBezTo>
                  <a:lnTo>
                    <a:pt x="1489" y="4561"/>
                  </a:lnTo>
                  <a:cubicBezTo>
                    <a:pt x="1553" y="4846"/>
                    <a:pt x="1679" y="5131"/>
                    <a:pt x="1838" y="5353"/>
                  </a:cubicBezTo>
                  <a:lnTo>
                    <a:pt x="1014" y="6208"/>
                  </a:lnTo>
                  <a:cubicBezTo>
                    <a:pt x="888" y="6334"/>
                    <a:pt x="888" y="6524"/>
                    <a:pt x="1014" y="6651"/>
                  </a:cubicBezTo>
                  <a:lnTo>
                    <a:pt x="1331" y="6999"/>
                  </a:lnTo>
                  <a:cubicBezTo>
                    <a:pt x="1394" y="7063"/>
                    <a:pt x="1481" y="7094"/>
                    <a:pt x="1568" y="7094"/>
                  </a:cubicBezTo>
                  <a:cubicBezTo>
                    <a:pt x="1656" y="7094"/>
                    <a:pt x="1743" y="7063"/>
                    <a:pt x="1806" y="6999"/>
                  </a:cubicBezTo>
                  <a:lnTo>
                    <a:pt x="2629" y="6144"/>
                  </a:lnTo>
                  <a:cubicBezTo>
                    <a:pt x="2883" y="6303"/>
                    <a:pt x="3136" y="6429"/>
                    <a:pt x="3453" y="6493"/>
                  </a:cubicBezTo>
                  <a:lnTo>
                    <a:pt x="3453" y="7664"/>
                  </a:lnTo>
                  <a:cubicBezTo>
                    <a:pt x="3453" y="7854"/>
                    <a:pt x="3579" y="8013"/>
                    <a:pt x="3769" y="8013"/>
                  </a:cubicBezTo>
                  <a:lnTo>
                    <a:pt x="4245" y="8013"/>
                  </a:lnTo>
                  <a:cubicBezTo>
                    <a:pt x="4403" y="8013"/>
                    <a:pt x="4561" y="7854"/>
                    <a:pt x="4561" y="7664"/>
                  </a:cubicBezTo>
                  <a:lnTo>
                    <a:pt x="4561" y="6493"/>
                  </a:lnTo>
                  <a:cubicBezTo>
                    <a:pt x="4846" y="6429"/>
                    <a:pt x="5131" y="6303"/>
                    <a:pt x="5385" y="6144"/>
                  </a:cubicBezTo>
                  <a:lnTo>
                    <a:pt x="6208" y="6999"/>
                  </a:lnTo>
                  <a:cubicBezTo>
                    <a:pt x="6271" y="7063"/>
                    <a:pt x="6351" y="7094"/>
                    <a:pt x="6430" y="7094"/>
                  </a:cubicBezTo>
                  <a:cubicBezTo>
                    <a:pt x="6509" y="7094"/>
                    <a:pt x="6588" y="7063"/>
                    <a:pt x="6651" y="6999"/>
                  </a:cubicBezTo>
                  <a:lnTo>
                    <a:pt x="7000" y="6651"/>
                  </a:lnTo>
                  <a:cubicBezTo>
                    <a:pt x="7126" y="6524"/>
                    <a:pt x="7126" y="6334"/>
                    <a:pt x="7000" y="6208"/>
                  </a:cubicBezTo>
                  <a:lnTo>
                    <a:pt x="6176" y="5353"/>
                  </a:lnTo>
                  <a:cubicBezTo>
                    <a:pt x="6303" y="5131"/>
                    <a:pt x="6430" y="4846"/>
                    <a:pt x="6493" y="4561"/>
                  </a:cubicBezTo>
                  <a:lnTo>
                    <a:pt x="7696" y="4561"/>
                  </a:lnTo>
                  <a:cubicBezTo>
                    <a:pt x="7855" y="4561"/>
                    <a:pt x="8013" y="4403"/>
                    <a:pt x="8013" y="4244"/>
                  </a:cubicBezTo>
                  <a:lnTo>
                    <a:pt x="8013" y="3769"/>
                  </a:lnTo>
                  <a:cubicBezTo>
                    <a:pt x="8013" y="3579"/>
                    <a:pt x="7855" y="3452"/>
                    <a:pt x="7696" y="3452"/>
                  </a:cubicBezTo>
                  <a:lnTo>
                    <a:pt x="6493" y="3452"/>
                  </a:lnTo>
                  <a:cubicBezTo>
                    <a:pt x="6430" y="3136"/>
                    <a:pt x="6335" y="2882"/>
                    <a:pt x="6176" y="2629"/>
                  </a:cubicBezTo>
                  <a:lnTo>
                    <a:pt x="7000" y="1806"/>
                  </a:lnTo>
                  <a:cubicBezTo>
                    <a:pt x="7126" y="1679"/>
                    <a:pt x="7126" y="1457"/>
                    <a:pt x="7000" y="1331"/>
                  </a:cubicBezTo>
                  <a:lnTo>
                    <a:pt x="6651" y="1014"/>
                  </a:lnTo>
                  <a:cubicBezTo>
                    <a:pt x="6588" y="951"/>
                    <a:pt x="6509" y="919"/>
                    <a:pt x="6430" y="919"/>
                  </a:cubicBezTo>
                  <a:cubicBezTo>
                    <a:pt x="6351" y="919"/>
                    <a:pt x="6271" y="951"/>
                    <a:pt x="6208" y="1014"/>
                  </a:cubicBezTo>
                  <a:lnTo>
                    <a:pt x="5385" y="1837"/>
                  </a:lnTo>
                  <a:cubicBezTo>
                    <a:pt x="5131" y="1679"/>
                    <a:pt x="4846" y="1584"/>
                    <a:pt x="4561" y="1489"/>
                  </a:cubicBezTo>
                  <a:lnTo>
                    <a:pt x="4561" y="317"/>
                  </a:lnTo>
                  <a:cubicBezTo>
                    <a:pt x="4561" y="127"/>
                    <a:pt x="4403" y="1"/>
                    <a:pt x="424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4331350" y="2897450"/>
              <a:ext cx="52275" cy="52275"/>
            </a:xfrm>
            <a:custGeom>
              <a:avLst/>
              <a:gdLst/>
              <a:ahLst/>
              <a:cxnLst/>
              <a:rect l="l" t="t" r="r" b="b"/>
              <a:pathLst>
                <a:path w="2091" h="2091" extrusionOk="0">
                  <a:moveTo>
                    <a:pt x="1045" y="1"/>
                  </a:moveTo>
                  <a:cubicBezTo>
                    <a:pt x="475" y="1"/>
                    <a:pt x="0" y="476"/>
                    <a:pt x="0" y="1046"/>
                  </a:cubicBezTo>
                  <a:cubicBezTo>
                    <a:pt x="0" y="1648"/>
                    <a:pt x="475" y="2091"/>
                    <a:pt x="1045" y="2091"/>
                  </a:cubicBezTo>
                  <a:cubicBezTo>
                    <a:pt x="1647" y="2091"/>
                    <a:pt x="2090" y="1648"/>
                    <a:pt x="2090" y="1046"/>
                  </a:cubicBezTo>
                  <a:cubicBezTo>
                    <a:pt x="2090" y="476"/>
                    <a:pt x="1647" y="1"/>
                    <a:pt x="104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4424775" y="2740700"/>
              <a:ext cx="166275" cy="166275"/>
            </a:xfrm>
            <a:custGeom>
              <a:avLst/>
              <a:gdLst/>
              <a:ahLst/>
              <a:cxnLst/>
              <a:rect l="l" t="t" r="r" b="b"/>
              <a:pathLst>
                <a:path w="6651" h="6651" extrusionOk="0">
                  <a:moveTo>
                    <a:pt x="3325" y="1932"/>
                  </a:moveTo>
                  <a:cubicBezTo>
                    <a:pt x="4085" y="1932"/>
                    <a:pt x="4719" y="2566"/>
                    <a:pt x="4719" y="3326"/>
                  </a:cubicBezTo>
                  <a:cubicBezTo>
                    <a:pt x="4719" y="4117"/>
                    <a:pt x="4085" y="4719"/>
                    <a:pt x="3325" y="4719"/>
                  </a:cubicBezTo>
                  <a:cubicBezTo>
                    <a:pt x="2534" y="4719"/>
                    <a:pt x="1932" y="4117"/>
                    <a:pt x="1932" y="3326"/>
                  </a:cubicBezTo>
                  <a:cubicBezTo>
                    <a:pt x="1932" y="2566"/>
                    <a:pt x="2534" y="1932"/>
                    <a:pt x="3325" y="1932"/>
                  </a:cubicBezTo>
                  <a:close/>
                  <a:moveTo>
                    <a:pt x="3104" y="0"/>
                  </a:moveTo>
                  <a:cubicBezTo>
                    <a:pt x="2977" y="0"/>
                    <a:pt x="2850" y="127"/>
                    <a:pt x="2850" y="254"/>
                  </a:cubicBezTo>
                  <a:lnTo>
                    <a:pt x="2850" y="1267"/>
                  </a:lnTo>
                  <a:cubicBezTo>
                    <a:pt x="2597" y="1299"/>
                    <a:pt x="2375" y="1394"/>
                    <a:pt x="2185" y="1520"/>
                  </a:cubicBezTo>
                  <a:lnTo>
                    <a:pt x="1488" y="824"/>
                  </a:lnTo>
                  <a:cubicBezTo>
                    <a:pt x="1441" y="776"/>
                    <a:pt x="1370" y="752"/>
                    <a:pt x="1298" y="752"/>
                  </a:cubicBezTo>
                  <a:cubicBezTo>
                    <a:pt x="1227" y="752"/>
                    <a:pt x="1156" y="776"/>
                    <a:pt x="1108" y="824"/>
                  </a:cubicBezTo>
                  <a:lnTo>
                    <a:pt x="823" y="1109"/>
                  </a:lnTo>
                  <a:cubicBezTo>
                    <a:pt x="728" y="1235"/>
                    <a:pt x="728" y="1394"/>
                    <a:pt x="823" y="1489"/>
                  </a:cubicBezTo>
                  <a:lnTo>
                    <a:pt x="1520" y="2185"/>
                  </a:lnTo>
                  <a:cubicBezTo>
                    <a:pt x="1393" y="2407"/>
                    <a:pt x="1298" y="2629"/>
                    <a:pt x="1235" y="2851"/>
                  </a:cubicBezTo>
                  <a:lnTo>
                    <a:pt x="253" y="2851"/>
                  </a:lnTo>
                  <a:cubicBezTo>
                    <a:pt x="95" y="2851"/>
                    <a:pt x="0" y="2977"/>
                    <a:pt x="0" y="3136"/>
                  </a:cubicBezTo>
                  <a:lnTo>
                    <a:pt x="0" y="3516"/>
                  </a:lnTo>
                  <a:cubicBezTo>
                    <a:pt x="0" y="3674"/>
                    <a:pt x="95" y="3801"/>
                    <a:pt x="253" y="3801"/>
                  </a:cubicBezTo>
                  <a:lnTo>
                    <a:pt x="1235" y="3801"/>
                  </a:lnTo>
                  <a:cubicBezTo>
                    <a:pt x="1298" y="4022"/>
                    <a:pt x="1393" y="4244"/>
                    <a:pt x="1520" y="4466"/>
                  </a:cubicBezTo>
                  <a:lnTo>
                    <a:pt x="823" y="5162"/>
                  </a:lnTo>
                  <a:cubicBezTo>
                    <a:pt x="728" y="5257"/>
                    <a:pt x="728" y="5447"/>
                    <a:pt x="823" y="5542"/>
                  </a:cubicBezTo>
                  <a:lnTo>
                    <a:pt x="1108" y="5827"/>
                  </a:lnTo>
                  <a:cubicBezTo>
                    <a:pt x="1156" y="5875"/>
                    <a:pt x="1227" y="5899"/>
                    <a:pt x="1298" y="5899"/>
                  </a:cubicBezTo>
                  <a:cubicBezTo>
                    <a:pt x="1370" y="5899"/>
                    <a:pt x="1441" y="5875"/>
                    <a:pt x="1488" y="5827"/>
                  </a:cubicBezTo>
                  <a:lnTo>
                    <a:pt x="2185" y="5131"/>
                  </a:lnTo>
                  <a:cubicBezTo>
                    <a:pt x="2375" y="5257"/>
                    <a:pt x="2597" y="5352"/>
                    <a:pt x="2850" y="5416"/>
                  </a:cubicBezTo>
                  <a:lnTo>
                    <a:pt x="2850" y="6397"/>
                  </a:lnTo>
                  <a:cubicBezTo>
                    <a:pt x="2850" y="6524"/>
                    <a:pt x="2977" y="6651"/>
                    <a:pt x="3104" y="6651"/>
                  </a:cubicBezTo>
                  <a:lnTo>
                    <a:pt x="3515" y="6651"/>
                  </a:lnTo>
                  <a:cubicBezTo>
                    <a:pt x="3674" y="6651"/>
                    <a:pt x="3769" y="6524"/>
                    <a:pt x="3769" y="6397"/>
                  </a:cubicBezTo>
                  <a:lnTo>
                    <a:pt x="3769" y="5416"/>
                  </a:lnTo>
                  <a:cubicBezTo>
                    <a:pt x="4022" y="5352"/>
                    <a:pt x="4244" y="5257"/>
                    <a:pt x="4465" y="5131"/>
                  </a:cubicBezTo>
                  <a:lnTo>
                    <a:pt x="5162" y="5827"/>
                  </a:lnTo>
                  <a:cubicBezTo>
                    <a:pt x="5210" y="5875"/>
                    <a:pt x="5273" y="5899"/>
                    <a:pt x="5340" y="5899"/>
                  </a:cubicBezTo>
                  <a:cubicBezTo>
                    <a:pt x="5408" y="5899"/>
                    <a:pt x="5479" y="5875"/>
                    <a:pt x="5542" y="5827"/>
                  </a:cubicBezTo>
                  <a:lnTo>
                    <a:pt x="5795" y="5542"/>
                  </a:lnTo>
                  <a:cubicBezTo>
                    <a:pt x="5922" y="5447"/>
                    <a:pt x="5922" y="5257"/>
                    <a:pt x="5795" y="5162"/>
                  </a:cubicBezTo>
                  <a:lnTo>
                    <a:pt x="5099" y="4466"/>
                  </a:lnTo>
                  <a:cubicBezTo>
                    <a:pt x="5257" y="4244"/>
                    <a:pt x="5352" y="4022"/>
                    <a:pt x="5384" y="3801"/>
                  </a:cubicBezTo>
                  <a:lnTo>
                    <a:pt x="6366" y="3801"/>
                  </a:lnTo>
                  <a:cubicBezTo>
                    <a:pt x="6524" y="3801"/>
                    <a:pt x="6651" y="3674"/>
                    <a:pt x="6651" y="3516"/>
                  </a:cubicBezTo>
                  <a:lnTo>
                    <a:pt x="6651" y="3136"/>
                  </a:lnTo>
                  <a:cubicBezTo>
                    <a:pt x="6651" y="2977"/>
                    <a:pt x="6524" y="2851"/>
                    <a:pt x="6366" y="2851"/>
                  </a:cubicBezTo>
                  <a:lnTo>
                    <a:pt x="5384" y="2851"/>
                  </a:lnTo>
                  <a:cubicBezTo>
                    <a:pt x="5352" y="2629"/>
                    <a:pt x="5257" y="2407"/>
                    <a:pt x="5099" y="2185"/>
                  </a:cubicBezTo>
                  <a:lnTo>
                    <a:pt x="5795" y="1489"/>
                  </a:lnTo>
                  <a:cubicBezTo>
                    <a:pt x="5922" y="1394"/>
                    <a:pt x="5922" y="1235"/>
                    <a:pt x="5795" y="1109"/>
                  </a:cubicBezTo>
                  <a:lnTo>
                    <a:pt x="5542" y="824"/>
                  </a:lnTo>
                  <a:cubicBezTo>
                    <a:pt x="5479" y="776"/>
                    <a:pt x="5408" y="752"/>
                    <a:pt x="5340" y="752"/>
                  </a:cubicBezTo>
                  <a:cubicBezTo>
                    <a:pt x="5273" y="752"/>
                    <a:pt x="5210" y="776"/>
                    <a:pt x="5162" y="824"/>
                  </a:cubicBezTo>
                  <a:lnTo>
                    <a:pt x="4465" y="1520"/>
                  </a:lnTo>
                  <a:cubicBezTo>
                    <a:pt x="4244" y="1394"/>
                    <a:pt x="4022" y="1299"/>
                    <a:pt x="3769" y="1267"/>
                  </a:cubicBezTo>
                  <a:lnTo>
                    <a:pt x="3769" y="254"/>
                  </a:lnTo>
                  <a:cubicBezTo>
                    <a:pt x="3769" y="127"/>
                    <a:pt x="3674" y="0"/>
                    <a:pt x="3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4488900" y="2804825"/>
              <a:ext cx="38025" cy="38025"/>
            </a:xfrm>
            <a:custGeom>
              <a:avLst/>
              <a:gdLst/>
              <a:ahLst/>
              <a:cxnLst/>
              <a:rect l="l" t="t" r="r" b="b"/>
              <a:pathLst>
                <a:path w="1521" h="1521" extrusionOk="0">
                  <a:moveTo>
                    <a:pt x="760" y="1"/>
                  </a:moveTo>
                  <a:cubicBezTo>
                    <a:pt x="317" y="1"/>
                    <a:pt x="0" y="349"/>
                    <a:pt x="0" y="761"/>
                  </a:cubicBezTo>
                  <a:cubicBezTo>
                    <a:pt x="0" y="1204"/>
                    <a:pt x="317" y="1521"/>
                    <a:pt x="760" y="1521"/>
                  </a:cubicBezTo>
                  <a:cubicBezTo>
                    <a:pt x="1172" y="1521"/>
                    <a:pt x="1520" y="1172"/>
                    <a:pt x="1520" y="761"/>
                  </a:cubicBezTo>
                  <a:cubicBezTo>
                    <a:pt x="1520" y="349"/>
                    <a:pt x="1172"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6368450" y="1530150"/>
              <a:ext cx="490100" cy="688825"/>
            </a:xfrm>
            <a:custGeom>
              <a:avLst/>
              <a:gdLst/>
              <a:ahLst/>
              <a:cxnLst/>
              <a:rect l="l" t="t" r="r" b="b"/>
              <a:pathLst>
                <a:path w="19604" h="27553" extrusionOk="0">
                  <a:moveTo>
                    <a:pt x="8393" y="1"/>
                  </a:moveTo>
                  <a:cubicBezTo>
                    <a:pt x="6683" y="6113"/>
                    <a:pt x="4371" y="22137"/>
                    <a:pt x="1" y="27553"/>
                  </a:cubicBezTo>
                  <a:cubicBezTo>
                    <a:pt x="8551" y="27299"/>
                    <a:pt x="14948" y="27014"/>
                    <a:pt x="16564" y="26729"/>
                  </a:cubicBezTo>
                  <a:cubicBezTo>
                    <a:pt x="19604" y="26222"/>
                    <a:pt x="15772" y="2471"/>
                    <a:pt x="13238" y="697"/>
                  </a:cubicBezTo>
                  <a:cubicBezTo>
                    <a:pt x="12890" y="444"/>
                    <a:pt x="11148" y="222"/>
                    <a:pt x="839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15"/>
          <p:cNvSpPr txBox="1"/>
          <p:nvPr/>
        </p:nvSpPr>
        <p:spPr>
          <a:xfrm>
            <a:off x="717400" y="322984"/>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Related Work (2/2)</a:t>
            </a:r>
            <a:endParaRPr sz="2800" dirty="0">
              <a:latin typeface="Fira Sans Medium"/>
              <a:ea typeface="Fira Sans Medium"/>
              <a:cs typeface="Fira Sans Medium"/>
              <a:sym typeface="Fira Sans Medium"/>
            </a:endParaRPr>
          </a:p>
        </p:txBody>
      </p:sp>
      <p:sp>
        <p:nvSpPr>
          <p:cNvPr id="419" name="Google Shape;419;p15"/>
          <p:cNvSpPr txBox="1"/>
          <p:nvPr/>
        </p:nvSpPr>
        <p:spPr>
          <a:xfrm>
            <a:off x="1220549" y="1188715"/>
            <a:ext cx="28275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latin typeface="Fira Sans Medium"/>
                <a:ea typeface="Fira Sans Medium"/>
                <a:cs typeface="Fira Sans Medium"/>
                <a:sym typeface="Fira Sans Medium"/>
              </a:rPr>
              <a:t>Platform</a:t>
            </a:r>
            <a:endParaRPr sz="1700" dirty="0">
              <a:latin typeface="Fira Sans Medium"/>
              <a:ea typeface="Fira Sans Medium"/>
              <a:cs typeface="Fira Sans Medium"/>
              <a:sym typeface="Fira Sans Medium"/>
            </a:endParaRPr>
          </a:p>
        </p:txBody>
      </p:sp>
      <p:sp>
        <p:nvSpPr>
          <p:cNvPr id="420" name="Google Shape;420;p15"/>
          <p:cNvSpPr txBox="1"/>
          <p:nvPr/>
        </p:nvSpPr>
        <p:spPr>
          <a:xfrm>
            <a:off x="1220545" y="1506069"/>
            <a:ext cx="28275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Automates claims processing and payments</a:t>
            </a:r>
          </a:p>
        </p:txBody>
      </p:sp>
      <p:sp>
        <p:nvSpPr>
          <p:cNvPr id="421" name="Google Shape;421;p15"/>
          <p:cNvSpPr txBox="1"/>
          <p:nvPr/>
        </p:nvSpPr>
        <p:spPr>
          <a:xfrm>
            <a:off x="1595520" y="2520615"/>
            <a:ext cx="28275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latin typeface="Fira Sans Medium"/>
                <a:ea typeface="Fira Sans Medium"/>
                <a:cs typeface="Fira Sans Medium"/>
                <a:sym typeface="Fira Sans Medium"/>
              </a:rPr>
              <a:t>Key feature</a:t>
            </a:r>
            <a:endParaRPr sz="1700" dirty="0">
              <a:latin typeface="Fira Sans Medium"/>
              <a:ea typeface="Fira Sans Medium"/>
              <a:cs typeface="Fira Sans Medium"/>
              <a:sym typeface="Fira Sans Medium"/>
            </a:endParaRPr>
          </a:p>
        </p:txBody>
      </p:sp>
      <p:sp>
        <p:nvSpPr>
          <p:cNvPr id="422" name="Google Shape;422;p15"/>
          <p:cNvSpPr txBox="1"/>
          <p:nvPr/>
        </p:nvSpPr>
        <p:spPr>
          <a:xfrm>
            <a:off x="1595520" y="2828136"/>
            <a:ext cx="282306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Streamline administrative processes in the healthcare industry</a:t>
            </a:r>
            <a:endParaRPr sz="1200" dirty="0">
              <a:latin typeface="Fira Sans"/>
              <a:ea typeface="Fira Sans"/>
              <a:cs typeface="Fira Sans"/>
              <a:sym typeface="Fira Sans"/>
            </a:endParaRPr>
          </a:p>
        </p:txBody>
      </p:sp>
      <p:sp>
        <p:nvSpPr>
          <p:cNvPr id="423" name="Google Shape;423;p15"/>
          <p:cNvSpPr txBox="1"/>
          <p:nvPr/>
        </p:nvSpPr>
        <p:spPr>
          <a:xfrm>
            <a:off x="1220545" y="3852515"/>
            <a:ext cx="28275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latin typeface="Fira Sans Medium"/>
                <a:ea typeface="Fira Sans Medium"/>
                <a:cs typeface="Fira Sans Medium"/>
                <a:sym typeface="Fira Sans Medium"/>
              </a:rPr>
              <a:t>Limitation</a:t>
            </a:r>
            <a:endParaRPr sz="1700" dirty="0">
              <a:latin typeface="Fira Sans Medium"/>
              <a:ea typeface="Fira Sans Medium"/>
              <a:cs typeface="Fira Sans Medium"/>
              <a:sym typeface="Fira Sans Medium"/>
            </a:endParaRPr>
          </a:p>
        </p:txBody>
      </p:sp>
      <p:sp>
        <p:nvSpPr>
          <p:cNvPr id="424" name="Google Shape;424;p15"/>
          <p:cNvSpPr txBox="1"/>
          <p:nvPr/>
        </p:nvSpPr>
        <p:spPr>
          <a:xfrm>
            <a:off x="1220545" y="4176383"/>
            <a:ext cx="3108504"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latin typeface="Fira Sans"/>
                <a:ea typeface="Fira Sans"/>
                <a:cs typeface="Fira Sans"/>
                <a:sym typeface="Fira Sans"/>
              </a:rPr>
              <a:t>Focuses on the US healthcare system, services may not be applicable in other countries</a:t>
            </a:r>
            <a:endParaRPr sz="1050" dirty="0">
              <a:latin typeface="Fira Sans"/>
              <a:ea typeface="Fira Sans"/>
              <a:cs typeface="Fira Sans"/>
              <a:sym typeface="Fira Sans"/>
            </a:endParaRPr>
          </a:p>
        </p:txBody>
      </p:sp>
      <p:pic>
        <p:nvPicPr>
          <p:cNvPr id="4" name="Picture 3" descr="A purple text on a white background&#10;&#10;Description automatically generated with low confidence">
            <a:extLst>
              <a:ext uri="{FF2B5EF4-FFF2-40B4-BE49-F238E27FC236}">
                <a16:creationId xmlns:a16="http://schemas.microsoft.com/office/drawing/2014/main" id="{6336FFCD-F7F7-6E68-EC23-067E3CE34AF6}"/>
              </a:ext>
            </a:extLst>
          </p:cNvPr>
          <p:cNvPicPr>
            <a:picLocks noChangeAspect="1"/>
          </p:cNvPicPr>
          <p:nvPr/>
        </p:nvPicPr>
        <p:blipFill>
          <a:blip r:embed="rId3"/>
          <a:stretch>
            <a:fillRect/>
          </a:stretch>
        </p:blipFill>
        <p:spPr>
          <a:xfrm>
            <a:off x="5140013" y="2302631"/>
            <a:ext cx="3513233" cy="1051009"/>
          </a:xfrm>
          <a:prstGeom prst="rect">
            <a:avLst/>
          </a:prstGeom>
        </p:spPr>
      </p:pic>
      <p:sp>
        <p:nvSpPr>
          <p:cNvPr id="2" name="TextBox 1">
            <a:extLst>
              <a:ext uri="{FF2B5EF4-FFF2-40B4-BE49-F238E27FC236}">
                <a16:creationId xmlns:a16="http://schemas.microsoft.com/office/drawing/2014/main" id="{04646695-4DD8-18F4-1FEB-EA6BA599EED4}"/>
              </a:ext>
            </a:extLst>
          </p:cNvPr>
          <p:cNvSpPr txBox="1"/>
          <p:nvPr/>
        </p:nvSpPr>
        <p:spPr>
          <a:xfrm>
            <a:off x="5621572" y="4734051"/>
            <a:ext cx="3220280" cy="246221"/>
          </a:xfrm>
          <a:prstGeom prst="rect">
            <a:avLst/>
          </a:prstGeom>
          <a:noFill/>
        </p:spPr>
        <p:txBody>
          <a:bodyPr wrap="square">
            <a:spAutoFit/>
          </a:bodyPr>
          <a:lstStyle/>
          <a:p>
            <a:pPr marL="0" lvl="0" indent="0" algn="l" rtl="0">
              <a:spcBef>
                <a:spcPts val="0"/>
              </a:spcBef>
              <a:spcAft>
                <a:spcPts val="0"/>
              </a:spcAft>
              <a:buNone/>
            </a:pPr>
            <a:r>
              <a:rPr lang="en-US" sz="1000" dirty="0"/>
              <a:t>https://</a:t>
            </a:r>
            <a:r>
              <a:rPr lang="en-US" sz="1000" dirty="0" err="1"/>
              <a:t>www.blockdata.tech</a:t>
            </a:r>
            <a:r>
              <a:rPr lang="en-US" sz="1000" dirty="0"/>
              <a:t>/profiles/</a:t>
            </a:r>
            <a:r>
              <a:rPr lang="en-US" sz="1000" dirty="0" err="1"/>
              <a:t>simplyvital</a:t>
            </a:r>
            <a:r>
              <a:rPr lang="en-US" sz="1000" dirty="0"/>
              <a:t>-health</a:t>
            </a:r>
          </a:p>
        </p:txBody>
      </p:sp>
      <p:sp>
        <p:nvSpPr>
          <p:cNvPr id="3" name="Slide Number Placeholder 2">
            <a:extLst>
              <a:ext uri="{FF2B5EF4-FFF2-40B4-BE49-F238E27FC236}">
                <a16:creationId xmlns:a16="http://schemas.microsoft.com/office/drawing/2014/main" id="{DA2C9930-5B2B-7E6E-A1A3-58F8AEFEED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2039199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42AE3C-DF4C-85E3-A8CF-DF3088CDF84D}"/>
              </a:ext>
            </a:extLst>
          </p:cNvPr>
          <p:cNvPicPr>
            <a:picLocks noChangeAspect="1"/>
          </p:cNvPicPr>
          <p:nvPr/>
        </p:nvPicPr>
        <p:blipFill>
          <a:blip r:embed="rId2"/>
          <a:stretch>
            <a:fillRect/>
          </a:stretch>
        </p:blipFill>
        <p:spPr>
          <a:xfrm>
            <a:off x="0" y="0"/>
            <a:ext cx="9144000" cy="5143500"/>
          </a:xfrm>
          <a:prstGeom prst="rect">
            <a:avLst/>
          </a:prstGeom>
        </p:spPr>
      </p:pic>
      <p:sp>
        <p:nvSpPr>
          <p:cNvPr id="2" name="Slide Number Placeholder 1">
            <a:extLst>
              <a:ext uri="{FF2B5EF4-FFF2-40B4-BE49-F238E27FC236}">
                <a16:creationId xmlns:a16="http://schemas.microsoft.com/office/drawing/2014/main" id="{CB06C74B-572F-AE40-92C0-06C231DD4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1338462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4"/>
          <p:cNvSpPr txBox="1"/>
          <p:nvPr/>
        </p:nvSpPr>
        <p:spPr>
          <a:xfrm>
            <a:off x="1135675" y="1289975"/>
            <a:ext cx="16368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Fira Sans Medium"/>
                <a:ea typeface="Fira Sans Medium"/>
                <a:cs typeface="Fira Sans Medium"/>
                <a:sym typeface="Fira Sans Medium"/>
              </a:rPr>
              <a:t>Market</a:t>
            </a:r>
          </a:p>
        </p:txBody>
      </p:sp>
      <p:sp>
        <p:nvSpPr>
          <p:cNvPr id="171" name="Google Shape;171;p14"/>
          <p:cNvSpPr txBox="1"/>
          <p:nvPr/>
        </p:nvSpPr>
        <p:spPr>
          <a:xfrm>
            <a:off x="1135675" y="1506226"/>
            <a:ext cx="16368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latin typeface="Fira Sans"/>
                <a:ea typeface="Fira Sans"/>
                <a:cs typeface="Fira Sans"/>
                <a:sym typeface="Fira Sans"/>
              </a:rPr>
              <a:t>Scrutinization of patients demand</a:t>
            </a:r>
          </a:p>
          <a:p>
            <a:pPr marL="0" lvl="0" indent="0" algn="l" rtl="0">
              <a:spcBef>
                <a:spcPts val="0"/>
              </a:spcBef>
              <a:spcAft>
                <a:spcPts val="0"/>
              </a:spcAft>
              <a:buNone/>
            </a:pPr>
            <a:r>
              <a:rPr lang="en-US" sz="1000" dirty="0">
                <a:latin typeface="Fira Sans"/>
                <a:ea typeface="Fira Sans"/>
                <a:cs typeface="Fira Sans"/>
                <a:sym typeface="Fira Sans"/>
              </a:rPr>
              <a:t>on full transaction confidentiality </a:t>
            </a:r>
            <a:endParaRPr sz="1000" dirty="0">
              <a:latin typeface="Fira Sans"/>
              <a:ea typeface="Fira Sans"/>
              <a:cs typeface="Fira Sans"/>
              <a:sym typeface="Fira Sans"/>
            </a:endParaRPr>
          </a:p>
        </p:txBody>
      </p:sp>
      <p:sp>
        <p:nvSpPr>
          <p:cNvPr id="172" name="Google Shape;172;p14"/>
          <p:cNvSpPr txBox="1"/>
          <p:nvPr/>
        </p:nvSpPr>
        <p:spPr>
          <a:xfrm>
            <a:off x="1135675" y="2547177"/>
            <a:ext cx="16368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latin typeface="Fira Sans Medium"/>
                <a:ea typeface="Fira Sans Medium"/>
                <a:cs typeface="Fira Sans Medium"/>
                <a:sym typeface="Fira Sans Medium"/>
              </a:rPr>
              <a:t>Technical</a:t>
            </a:r>
            <a:endParaRPr sz="1500" dirty="0">
              <a:latin typeface="Fira Sans Medium"/>
              <a:ea typeface="Fira Sans Medium"/>
              <a:cs typeface="Fira Sans Medium"/>
              <a:sym typeface="Fira Sans Medium"/>
            </a:endParaRPr>
          </a:p>
        </p:txBody>
      </p:sp>
      <p:sp>
        <p:nvSpPr>
          <p:cNvPr id="173" name="Google Shape;173;p14"/>
          <p:cNvSpPr txBox="1"/>
          <p:nvPr/>
        </p:nvSpPr>
        <p:spPr>
          <a:xfrm>
            <a:off x="1135675" y="2763528"/>
            <a:ext cx="16368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latin typeface="Fira Sans"/>
                <a:ea typeface="Fira Sans"/>
                <a:cs typeface="Fira Sans"/>
                <a:sym typeface="Fira Sans"/>
              </a:rPr>
              <a:t>Saturated Oracle experts</a:t>
            </a:r>
            <a:endParaRPr sz="1000" dirty="0">
              <a:latin typeface="Fira Sans"/>
              <a:ea typeface="Fira Sans"/>
              <a:cs typeface="Fira Sans"/>
              <a:sym typeface="Fira Sans"/>
            </a:endParaRPr>
          </a:p>
        </p:txBody>
      </p:sp>
      <p:sp>
        <p:nvSpPr>
          <p:cNvPr id="174" name="Google Shape;174;p14"/>
          <p:cNvSpPr txBox="1"/>
          <p:nvPr/>
        </p:nvSpPr>
        <p:spPr>
          <a:xfrm>
            <a:off x="1135682" y="3621600"/>
            <a:ext cx="16368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latin typeface="Fira Sans Medium"/>
                <a:ea typeface="Fira Sans Medium"/>
                <a:cs typeface="Fira Sans Medium"/>
                <a:sym typeface="Fira Sans Medium"/>
              </a:rPr>
              <a:t>Financial</a:t>
            </a:r>
            <a:endParaRPr sz="1500" dirty="0">
              <a:latin typeface="Fira Sans Medium"/>
              <a:ea typeface="Fira Sans Medium"/>
              <a:cs typeface="Fira Sans Medium"/>
              <a:sym typeface="Fira Sans Medium"/>
            </a:endParaRPr>
          </a:p>
        </p:txBody>
      </p:sp>
      <p:sp>
        <p:nvSpPr>
          <p:cNvPr id="175" name="Google Shape;175;p14"/>
          <p:cNvSpPr txBox="1"/>
          <p:nvPr/>
        </p:nvSpPr>
        <p:spPr>
          <a:xfrm>
            <a:off x="1135682" y="3828806"/>
            <a:ext cx="16368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latin typeface="Fira Sans"/>
                <a:ea typeface="Fira Sans"/>
                <a:cs typeface="Fira Sans"/>
                <a:sym typeface="Fira Sans"/>
              </a:rPr>
              <a:t>Anticipated costs &amp; potential financial risks are well identified</a:t>
            </a:r>
            <a:endParaRPr sz="1000" dirty="0">
              <a:latin typeface="Fira Sans"/>
              <a:ea typeface="Fira Sans"/>
              <a:cs typeface="Fira Sans"/>
              <a:sym typeface="Fira Sans"/>
            </a:endParaRPr>
          </a:p>
        </p:txBody>
      </p:sp>
      <p:sp>
        <p:nvSpPr>
          <p:cNvPr id="176" name="Google Shape;176;p14"/>
          <p:cNvSpPr txBox="1"/>
          <p:nvPr/>
        </p:nvSpPr>
        <p:spPr>
          <a:xfrm>
            <a:off x="717400" y="411475"/>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Fira Sans Medium"/>
                <a:ea typeface="Fira Sans Medium"/>
                <a:cs typeface="Fira Sans Medium"/>
                <a:sym typeface="Fira Sans Medium"/>
              </a:rPr>
              <a:t>Feasibility Studies</a:t>
            </a:r>
          </a:p>
        </p:txBody>
      </p:sp>
      <p:sp>
        <p:nvSpPr>
          <p:cNvPr id="177" name="Google Shape;177;p14"/>
          <p:cNvSpPr txBox="1"/>
          <p:nvPr/>
        </p:nvSpPr>
        <p:spPr>
          <a:xfrm>
            <a:off x="6371500" y="1289975"/>
            <a:ext cx="1636800"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dirty="0">
                <a:latin typeface="Fira Sans Medium"/>
                <a:ea typeface="Fira Sans Medium"/>
                <a:cs typeface="Fira Sans Medium"/>
                <a:sym typeface="Fira Sans Medium"/>
              </a:rPr>
              <a:t>Economic</a:t>
            </a:r>
            <a:endParaRPr sz="1500" dirty="0">
              <a:latin typeface="Fira Sans Medium"/>
              <a:ea typeface="Fira Sans Medium"/>
              <a:cs typeface="Fira Sans Medium"/>
              <a:sym typeface="Fira Sans Medium"/>
            </a:endParaRPr>
          </a:p>
        </p:txBody>
      </p:sp>
      <p:sp>
        <p:nvSpPr>
          <p:cNvPr id="178" name="Google Shape;178;p14"/>
          <p:cNvSpPr txBox="1"/>
          <p:nvPr/>
        </p:nvSpPr>
        <p:spPr>
          <a:xfrm>
            <a:off x="6353570" y="1506226"/>
            <a:ext cx="1730710" cy="532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Font typeface="Arial"/>
              <a:buNone/>
            </a:pPr>
            <a:r>
              <a:rPr lang="en-US" sz="1000" dirty="0">
                <a:latin typeface="Fira Sans"/>
                <a:ea typeface="Fira Sans"/>
                <a:cs typeface="Fira Sans"/>
                <a:sym typeface="Fira Sans"/>
              </a:rPr>
              <a:t>Contribution to</a:t>
            </a:r>
          </a:p>
          <a:p>
            <a:pPr marL="0" marR="0" lvl="0" indent="0" algn="r" rtl="0">
              <a:lnSpc>
                <a:spcPct val="100000"/>
              </a:lnSpc>
              <a:spcBef>
                <a:spcPts val="0"/>
              </a:spcBef>
              <a:spcAft>
                <a:spcPts val="0"/>
              </a:spcAft>
              <a:buClr>
                <a:srgbClr val="000000"/>
              </a:buClr>
              <a:buFont typeface="Arial"/>
              <a:buNone/>
            </a:pPr>
            <a:r>
              <a:rPr lang="en-US" sz="1000" dirty="0">
                <a:latin typeface="Fira Sans"/>
                <a:ea typeface="Fira Sans"/>
                <a:cs typeface="Fira Sans"/>
                <a:sym typeface="Fira Sans"/>
              </a:rPr>
              <a:t>job creations, income generation &amp; tax revenues</a:t>
            </a:r>
            <a:endParaRPr sz="1000" dirty="0">
              <a:latin typeface="Fira Sans"/>
              <a:ea typeface="Fira Sans"/>
              <a:cs typeface="Fira Sans"/>
              <a:sym typeface="Fira Sans"/>
            </a:endParaRPr>
          </a:p>
        </p:txBody>
      </p:sp>
      <p:sp>
        <p:nvSpPr>
          <p:cNvPr id="179" name="Google Shape;179;p14"/>
          <p:cNvSpPr txBox="1"/>
          <p:nvPr/>
        </p:nvSpPr>
        <p:spPr>
          <a:xfrm>
            <a:off x="6371500" y="2455737"/>
            <a:ext cx="1636800"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dirty="0">
                <a:latin typeface="Fira Sans Medium"/>
                <a:ea typeface="Fira Sans Medium"/>
                <a:cs typeface="Fira Sans Medium"/>
                <a:sym typeface="Fira Sans Medium"/>
              </a:rPr>
              <a:t>Legal</a:t>
            </a:r>
            <a:endParaRPr sz="1500" dirty="0">
              <a:latin typeface="Fira Sans Medium"/>
              <a:ea typeface="Fira Sans Medium"/>
              <a:cs typeface="Fira Sans Medium"/>
              <a:sym typeface="Fira Sans Medium"/>
            </a:endParaRPr>
          </a:p>
        </p:txBody>
      </p:sp>
      <p:sp>
        <p:nvSpPr>
          <p:cNvPr id="180" name="Google Shape;180;p14"/>
          <p:cNvSpPr txBox="1"/>
          <p:nvPr/>
        </p:nvSpPr>
        <p:spPr>
          <a:xfrm>
            <a:off x="6371500" y="2672088"/>
            <a:ext cx="1636800" cy="532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Font typeface="Arial"/>
              <a:buNone/>
            </a:pPr>
            <a:r>
              <a:rPr lang="en-US" sz="1000" dirty="0">
                <a:latin typeface="Fira Sans"/>
                <a:ea typeface="Fira Sans"/>
                <a:cs typeface="Fira Sans"/>
                <a:sym typeface="Fira Sans"/>
              </a:rPr>
              <a:t>System regulations compiles with national laws</a:t>
            </a:r>
            <a:endParaRPr sz="1000" dirty="0">
              <a:latin typeface="Fira Sans"/>
              <a:ea typeface="Fira Sans"/>
              <a:cs typeface="Fira Sans"/>
              <a:sym typeface="Fira Sans"/>
            </a:endParaRPr>
          </a:p>
        </p:txBody>
      </p:sp>
      <p:sp>
        <p:nvSpPr>
          <p:cNvPr id="181" name="Google Shape;181;p14"/>
          <p:cNvSpPr txBox="1"/>
          <p:nvPr/>
        </p:nvSpPr>
        <p:spPr>
          <a:xfrm>
            <a:off x="6371507" y="3621600"/>
            <a:ext cx="1636800"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dirty="0">
                <a:latin typeface="Fira Sans Medium"/>
                <a:ea typeface="Fira Sans Medium"/>
                <a:cs typeface="Fira Sans Medium"/>
                <a:sym typeface="Fira Sans Medium"/>
              </a:rPr>
              <a:t>Operational</a:t>
            </a:r>
            <a:endParaRPr sz="1500" dirty="0">
              <a:latin typeface="Fira Sans Medium"/>
              <a:ea typeface="Fira Sans Medium"/>
              <a:cs typeface="Fira Sans Medium"/>
              <a:sym typeface="Fira Sans Medium"/>
            </a:endParaRPr>
          </a:p>
        </p:txBody>
      </p:sp>
      <p:sp>
        <p:nvSpPr>
          <p:cNvPr id="182" name="Google Shape;182;p14"/>
          <p:cNvSpPr txBox="1"/>
          <p:nvPr/>
        </p:nvSpPr>
        <p:spPr>
          <a:xfrm>
            <a:off x="6371507" y="3837975"/>
            <a:ext cx="1636800" cy="532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Font typeface="Arial"/>
              <a:buNone/>
            </a:pPr>
            <a:r>
              <a:rPr lang="en-US" sz="1000" dirty="0">
                <a:latin typeface="Fira Sans"/>
                <a:ea typeface="Fira Sans"/>
                <a:cs typeface="Fira Sans"/>
                <a:sym typeface="Fira Sans"/>
              </a:rPr>
              <a:t>Existing organizations framework boosts the system implementation</a:t>
            </a:r>
            <a:endParaRPr sz="1000" dirty="0">
              <a:latin typeface="Fira Sans"/>
              <a:ea typeface="Fira Sans"/>
              <a:cs typeface="Fira Sans"/>
              <a:sym typeface="Fira Sans"/>
            </a:endParaRPr>
          </a:p>
        </p:txBody>
      </p:sp>
      <p:grpSp>
        <p:nvGrpSpPr>
          <p:cNvPr id="183" name="Google Shape;183;p14"/>
          <p:cNvGrpSpPr/>
          <p:nvPr/>
        </p:nvGrpSpPr>
        <p:grpSpPr>
          <a:xfrm>
            <a:off x="8056664" y="1361318"/>
            <a:ext cx="630131" cy="630131"/>
            <a:chOff x="6323089" y="1361318"/>
            <a:chExt cx="630131" cy="630131"/>
          </a:xfrm>
        </p:grpSpPr>
        <p:sp>
          <p:nvSpPr>
            <p:cNvPr id="184" name="Google Shape;184;p14"/>
            <p:cNvSpPr/>
            <p:nvPr/>
          </p:nvSpPr>
          <p:spPr>
            <a:xfrm>
              <a:off x="6332385" y="1406385"/>
              <a:ext cx="612392" cy="539652"/>
            </a:xfrm>
            <a:custGeom>
              <a:avLst/>
              <a:gdLst/>
              <a:ahLst/>
              <a:cxnLst/>
              <a:rect l="l" t="t" r="r" b="b"/>
              <a:pathLst>
                <a:path w="22992" h="20261" extrusionOk="0">
                  <a:moveTo>
                    <a:pt x="11488" y="0"/>
                  </a:moveTo>
                  <a:cubicBezTo>
                    <a:pt x="7517" y="0"/>
                    <a:pt x="3747" y="2363"/>
                    <a:pt x="2122" y="6258"/>
                  </a:cubicBezTo>
                  <a:cubicBezTo>
                    <a:pt x="0" y="11420"/>
                    <a:pt x="2439" y="17342"/>
                    <a:pt x="7601" y="19495"/>
                  </a:cubicBezTo>
                  <a:cubicBezTo>
                    <a:pt x="8872" y="20014"/>
                    <a:pt x="10186" y="20261"/>
                    <a:pt x="11478" y="20261"/>
                  </a:cubicBezTo>
                  <a:cubicBezTo>
                    <a:pt x="15465" y="20261"/>
                    <a:pt x="19236" y="17915"/>
                    <a:pt x="20838" y="14017"/>
                  </a:cubicBezTo>
                  <a:cubicBezTo>
                    <a:pt x="22992" y="8823"/>
                    <a:pt x="20522" y="2901"/>
                    <a:pt x="15360" y="779"/>
                  </a:cubicBezTo>
                  <a:cubicBezTo>
                    <a:pt x="14093" y="250"/>
                    <a:pt x="12780" y="0"/>
                    <a:pt x="114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6474935" y="1526642"/>
              <a:ext cx="326465" cy="299484"/>
            </a:xfrm>
            <a:custGeom>
              <a:avLst/>
              <a:gdLst/>
              <a:ahLst/>
              <a:cxnLst/>
              <a:rect l="l" t="t" r="r" b="b"/>
              <a:pathLst>
                <a:path w="12257" h="11244" extrusionOk="0">
                  <a:moveTo>
                    <a:pt x="3896" y="1838"/>
                  </a:moveTo>
                  <a:cubicBezTo>
                    <a:pt x="4371" y="1838"/>
                    <a:pt x="4782" y="1964"/>
                    <a:pt x="5099" y="2186"/>
                  </a:cubicBezTo>
                  <a:lnTo>
                    <a:pt x="5099" y="3136"/>
                  </a:lnTo>
                  <a:cubicBezTo>
                    <a:pt x="4972" y="3294"/>
                    <a:pt x="4909" y="3484"/>
                    <a:pt x="4909" y="3674"/>
                  </a:cubicBezTo>
                  <a:lnTo>
                    <a:pt x="4909" y="4498"/>
                  </a:lnTo>
                  <a:cubicBezTo>
                    <a:pt x="4909" y="4561"/>
                    <a:pt x="4909" y="4625"/>
                    <a:pt x="4941" y="4688"/>
                  </a:cubicBezTo>
                  <a:cubicBezTo>
                    <a:pt x="4941" y="4688"/>
                    <a:pt x="4941" y="4720"/>
                    <a:pt x="4941" y="4751"/>
                  </a:cubicBezTo>
                  <a:cubicBezTo>
                    <a:pt x="4972" y="4783"/>
                    <a:pt x="4972" y="4815"/>
                    <a:pt x="4972" y="4846"/>
                  </a:cubicBezTo>
                  <a:cubicBezTo>
                    <a:pt x="5036" y="4941"/>
                    <a:pt x="5099" y="5036"/>
                    <a:pt x="5226" y="5131"/>
                  </a:cubicBezTo>
                  <a:cubicBezTo>
                    <a:pt x="5226" y="5195"/>
                    <a:pt x="5226" y="5226"/>
                    <a:pt x="5257" y="5290"/>
                  </a:cubicBezTo>
                  <a:lnTo>
                    <a:pt x="5257" y="5321"/>
                  </a:lnTo>
                  <a:cubicBezTo>
                    <a:pt x="5289" y="5353"/>
                    <a:pt x="5289" y="5353"/>
                    <a:pt x="5289" y="5353"/>
                  </a:cubicBezTo>
                  <a:cubicBezTo>
                    <a:pt x="5289" y="5385"/>
                    <a:pt x="5289" y="5385"/>
                    <a:pt x="5289" y="5416"/>
                  </a:cubicBezTo>
                  <a:cubicBezTo>
                    <a:pt x="5321" y="5448"/>
                    <a:pt x="5321" y="5480"/>
                    <a:pt x="5352" y="5543"/>
                  </a:cubicBezTo>
                  <a:cubicBezTo>
                    <a:pt x="5352" y="5543"/>
                    <a:pt x="5352" y="5575"/>
                    <a:pt x="5352" y="5575"/>
                  </a:cubicBezTo>
                  <a:cubicBezTo>
                    <a:pt x="5384" y="5638"/>
                    <a:pt x="5384" y="5670"/>
                    <a:pt x="5416" y="5701"/>
                  </a:cubicBezTo>
                  <a:cubicBezTo>
                    <a:pt x="5416" y="5701"/>
                    <a:pt x="5416" y="5733"/>
                    <a:pt x="5416" y="5733"/>
                  </a:cubicBezTo>
                  <a:lnTo>
                    <a:pt x="5447" y="5765"/>
                  </a:lnTo>
                  <a:cubicBezTo>
                    <a:pt x="5447" y="5765"/>
                    <a:pt x="5447" y="5796"/>
                    <a:pt x="5447" y="5796"/>
                  </a:cubicBezTo>
                  <a:cubicBezTo>
                    <a:pt x="5479" y="5828"/>
                    <a:pt x="5479" y="5891"/>
                    <a:pt x="5511" y="5923"/>
                  </a:cubicBezTo>
                  <a:cubicBezTo>
                    <a:pt x="5511" y="5923"/>
                    <a:pt x="5511" y="5923"/>
                    <a:pt x="5511" y="5955"/>
                  </a:cubicBezTo>
                  <a:cubicBezTo>
                    <a:pt x="5542" y="5955"/>
                    <a:pt x="5542" y="5986"/>
                    <a:pt x="5574" y="6018"/>
                  </a:cubicBezTo>
                  <a:cubicBezTo>
                    <a:pt x="5574" y="6050"/>
                    <a:pt x="5606" y="6113"/>
                    <a:pt x="5637" y="6145"/>
                  </a:cubicBezTo>
                  <a:cubicBezTo>
                    <a:pt x="5637" y="6145"/>
                    <a:pt x="5637" y="6176"/>
                    <a:pt x="5669" y="6208"/>
                  </a:cubicBezTo>
                  <a:cubicBezTo>
                    <a:pt x="5701" y="6240"/>
                    <a:pt x="5732" y="6303"/>
                    <a:pt x="5732" y="6335"/>
                  </a:cubicBezTo>
                  <a:cubicBezTo>
                    <a:pt x="5732" y="6335"/>
                    <a:pt x="5764" y="6366"/>
                    <a:pt x="5764" y="6366"/>
                  </a:cubicBezTo>
                  <a:cubicBezTo>
                    <a:pt x="5796" y="6430"/>
                    <a:pt x="5859" y="6493"/>
                    <a:pt x="5891" y="6556"/>
                  </a:cubicBezTo>
                  <a:lnTo>
                    <a:pt x="5922" y="6588"/>
                  </a:lnTo>
                  <a:lnTo>
                    <a:pt x="5922" y="7285"/>
                  </a:lnTo>
                  <a:cubicBezTo>
                    <a:pt x="5922" y="7475"/>
                    <a:pt x="5827" y="7665"/>
                    <a:pt x="5637" y="7760"/>
                  </a:cubicBezTo>
                  <a:lnTo>
                    <a:pt x="5099" y="8045"/>
                  </a:lnTo>
                  <a:lnTo>
                    <a:pt x="5004" y="8045"/>
                  </a:lnTo>
                  <a:lnTo>
                    <a:pt x="4972" y="8108"/>
                  </a:lnTo>
                  <a:lnTo>
                    <a:pt x="3832" y="8742"/>
                  </a:lnTo>
                  <a:cubicBezTo>
                    <a:pt x="3230" y="9090"/>
                    <a:pt x="2850" y="9692"/>
                    <a:pt x="2850" y="10357"/>
                  </a:cubicBezTo>
                  <a:lnTo>
                    <a:pt x="2850" y="10832"/>
                  </a:lnTo>
                  <a:lnTo>
                    <a:pt x="412" y="10832"/>
                  </a:lnTo>
                  <a:lnTo>
                    <a:pt x="412" y="10452"/>
                  </a:lnTo>
                  <a:cubicBezTo>
                    <a:pt x="412" y="10008"/>
                    <a:pt x="665" y="9597"/>
                    <a:pt x="1045" y="9375"/>
                  </a:cubicBezTo>
                  <a:lnTo>
                    <a:pt x="2407" y="8520"/>
                  </a:lnTo>
                  <a:cubicBezTo>
                    <a:pt x="2692" y="8393"/>
                    <a:pt x="2850" y="8108"/>
                    <a:pt x="2850" y="7791"/>
                  </a:cubicBezTo>
                  <a:lnTo>
                    <a:pt x="2850" y="7063"/>
                  </a:lnTo>
                  <a:lnTo>
                    <a:pt x="2787" y="7000"/>
                  </a:lnTo>
                  <a:cubicBezTo>
                    <a:pt x="2787" y="7000"/>
                    <a:pt x="2249" y="6493"/>
                    <a:pt x="2090" y="5796"/>
                  </a:cubicBezTo>
                  <a:lnTo>
                    <a:pt x="2059" y="5701"/>
                  </a:lnTo>
                  <a:lnTo>
                    <a:pt x="1995" y="5670"/>
                  </a:lnTo>
                  <a:cubicBezTo>
                    <a:pt x="1900" y="5606"/>
                    <a:pt x="1837" y="5511"/>
                    <a:pt x="1837" y="5385"/>
                  </a:cubicBezTo>
                  <a:lnTo>
                    <a:pt x="1837" y="4688"/>
                  </a:lnTo>
                  <a:cubicBezTo>
                    <a:pt x="1837" y="4593"/>
                    <a:pt x="1900" y="4530"/>
                    <a:pt x="1995" y="4435"/>
                  </a:cubicBezTo>
                  <a:lnTo>
                    <a:pt x="2059" y="4371"/>
                  </a:lnTo>
                  <a:lnTo>
                    <a:pt x="2059" y="3294"/>
                  </a:lnTo>
                  <a:cubicBezTo>
                    <a:pt x="2059" y="3231"/>
                    <a:pt x="2154" y="1838"/>
                    <a:pt x="3896" y="1838"/>
                  </a:cubicBezTo>
                  <a:close/>
                  <a:moveTo>
                    <a:pt x="7569" y="413"/>
                  </a:moveTo>
                  <a:cubicBezTo>
                    <a:pt x="8361" y="413"/>
                    <a:pt x="8931" y="634"/>
                    <a:pt x="9279" y="1014"/>
                  </a:cubicBezTo>
                  <a:cubicBezTo>
                    <a:pt x="9659" y="1458"/>
                    <a:pt x="9596" y="2028"/>
                    <a:pt x="9596" y="2028"/>
                  </a:cubicBezTo>
                  <a:lnTo>
                    <a:pt x="9596" y="3326"/>
                  </a:lnTo>
                  <a:lnTo>
                    <a:pt x="9659" y="3389"/>
                  </a:lnTo>
                  <a:cubicBezTo>
                    <a:pt x="9754" y="3484"/>
                    <a:pt x="9818" y="3579"/>
                    <a:pt x="9818" y="3706"/>
                  </a:cubicBezTo>
                  <a:lnTo>
                    <a:pt x="9818" y="4530"/>
                  </a:lnTo>
                  <a:cubicBezTo>
                    <a:pt x="9818" y="4688"/>
                    <a:pt x="9691" y="4846"/>
                    <a:pt x="9533" y="4910"/>
                  </a:cubicBezTo>
                  <a:lnTo>
                    <a:pt x="9406" y="4941"/>
                  </a:lnTo>
                  <a:lnTo>
                    <a:pt x="9374" y="5036"/>
                  </a:lnTo>
                  <a:cubicBezTo>
                    <a:pt x="9248" y="5448"/>
                    <a:pt x="9058" y="5860"/>
                    <a:pt x="8804" y="6208"/>
                  </a:cubicBezTo>
                  <a:cubicBezTo>
                    <a:pt x="8741" y="6303"/>
                    <a:pt x="8678" y="6366"/>
                    <a:pt x="8646" y="6430"/>
                  </a:cubicBezTo>
                  <a:lnTo>
                    <a:pt x="8583" y="6493"/>
                  </a:lnTo>
                  <a:lnTo>
                    <a:pt x="8583" y="7316"/>
                  </a:lnTo>
                  <a:cubicBezTo>
                    <a:pt x="8583" y="7696"/>
                    <a:pt x="8773" y="8013"/>
                    <a:pt x="9121" y="8171"/>
                  </a:cubicBezTo>
                  <a:lnTo>
                    <a:pt x="11053" y="9153"/>
                  </a:lnTo>
                  <a:cubicBezTo>
                    <a:pt x="11559" y="9407"/>
                    <a:pt x="11844" y="9882"/>
                    <a:pt x="11844" y="10420"/>
                  </a:cubicBezTo>
                  <a:lnTo>
                    <a:pt x="11844" y="10832"/>
                  </a:lnTo>
                  <a:lnTo>
                    <a:pt x="3262" y="10832"/>
                  </a:lnTo>
                  <a:lnTo>
                    <a:pt x="3262" y="10388"/>
                  </a:lnTo>
                  <a:cubicBezTo>
                    <a:pt x="3262" y="9850"/>
                    <a:pt x="3547" y="9375"/>
                    <a:pt x="4022" y="9122"/>
                  </a:cubicBezTo>
                  <a:lnTo>
                    <a:pt x="5859" y="8108"/>
                  </a:lnTo>
                  <a:cubicBezTo>
                    <a:pt x="6144" y="7950"/>
                    <a:pt x="6334" y="7633"/>
                    <a:pt x="6334" y="7285"/>
                  </a:cubicBezTo>
                  <a:lnTo>
                    <a:pt x="6334" y="6461"/>
                  </a:lnTo>
                  <a:lnTo>
                    <a:pt x="6302" y="6430"/>
                  </a:lnTo>
                  <a:lnTo>
                    <a:pt x="6302" y="6398"/>
                  </a:lnTo>
                  <a:cubicBezTo>
                    <a:pt x="6302" y="6398"/>
                    <a:pt x="6271" y="6398"/>
                    <a:pt x="6271" y="6366"/>
                  </a:cubicBezTo>
                  <a:lnTo>
                    <a:pt x="6239" y="6366"/>
                  </a:lnTo>
                  <a:cubicBezTo>
                    <a:pt x="6239" y="6335"/>
                    <a:pt x="6239" y="6335"/>
                    <a:pt x="6207" y="6303"/>
                  </a:cubicBezTo>
                  <a:cubicBezTo>
                    <a:pt x="6176" y="6271"/>
                    <a:pt x="6144" y="6208"/>
                    <a:pt x="6112" y="6145"/>
                  </a:cubicBezTo>
                  <a:cubicBezTo>
                    <a:pt x="6081" y="6113"/>
                    <a:pt x="6049" y="6081"/>
                    <a:pt x="6049" y="6050"/>
                  </a:cubicBezTo>
                  <a:lnTo>
                    <a:pt x="6017" y="6050"/>
                  </a:lnTo>
                  <a:cubicBezTo>
                    <a:pt x="5986" y="5955"/>
                    <a:pt x="5922" y="5860"/>
                    <a:pt x="5891" y="5765"/>
                  </a:cubicBezTo>
                  <a:cubicBezTo>
                    <a:pt x="5859" y="5733"/>
                    <a:pt x="5827" y="5670"/>
                    <a:pt x="5796" y="5606"/>
                  </a:cubicBezTo>
                  <a:lnTo>
                    <a:pt x="5796" y="5575"/>
                  </a:lnTo>
                  <a:cubicBezTo>
                    <a:pt x="5796" y="5575"/>
                    <a:pt x="5764" y="5543"/>
                    <a:pt x="5764" y="5511"/>
                  </a:cubicBezTo>
                  <a:cubicBezTo>
                    <a:pt x="5764" y="5511"/>
                    <a:pt x="5764" y="5480"/>
                    <a:pt x="5764" y="5480"/>
                  </a:cubicBezTo>
                  <a:cubicBezTo>
                    <a:pt x="5732" y="5448"/>
                    <a:pt x="5732" y="5416"/>
                    <a:pt x="5701" y="5385"/>
                  </a:cubicBezTo>
                  <a:cubicBezTo>
                    <a:pt x="5701" y="5353"/>
                    <a:pt x="5669" y="5290"/>
                    <a:pt x="5669" y="5226"/>
                  </a:cubicBezTo>
                  <a:lnTo>
                    <a:pt x="5637" y="5195"/>
                  </a:lnTo>
                  <a:cubicBezTo>
                    <a:pt x="5637" y="5163"/>
                    <a:pt x="5637" y="5163"/>
                    <a:pt x="5637" y="5163"/>
                  </a:cubicBezTo>
                  <a:cubicBezTo>
                    <a:pt x="5637" y="5100"/>
                    <a:pt x="5606" y="5036"/>
                    <a:pt x="5606" y="4973"/>
                  </a:cubicBezTo>
                  <a:lnTo>
                    <a:pt x="5574" y="4910"/>
                  </a:lnTo>
                  <a:lnTo>
                    <a:pt x="5511" y="4846"/>
                  </a:lnTo>
                  <a:cubicBezTo>
                    <a:pt x="5384" y="4783"/>
                    <a:pt x="5321" y="4656"/>
                    <a:pt x="5321" y="4498"/>
                  </a:cubicBezTo>
                  <a:lnTo>
                    <a:pt x="5321" y="3706"/>
                  </a:lnTo>
                  <a:cubicBezTo>
                    <a:pt x="5321" y="3579"/>
                    <a:pt x="5352" y="3484"/>
                    <a:pt x="5447" y="3389"/>
                  </a:cubicBezTo>
                  <a:lnTo>
                    <a:pt x="5511" y="3326"/>
                  </a:lnTo>
                  <a:lnTo>
                    <a:pt x="5511" y="1996"/>
                  </a:lnTo>
                  <a:cubicBezTo>
                    <a:pt x="5511" y="1838"/>
                    <a:pt x="5511" y="1394"/>
                    <a:pt x="5827" y="1014"/>
                  </a:cubicBezTo>
                  <a:cubicBezTo>
                    <a:pt x="6176" y="634"/>
                    <a:pt x="6746" y="413"/>
                    <a:pt x="7569" y="413"/>
                  </a:cubicBezTo>
                  <a:close/>
                  <a:moveTo>
                    <a:pt x="7569" y="1"/>
                  </a:moveTo>
                  <a:cubicBezTo>
                    <a:pt x="6651" y="1"/>
                    <a:pt x="5954" y="254"/>
                    <a:pt x="5542" y="729"/>
                  </a:cubicBezTo>
                  <a:cubicBezTo>
                    <a:pt x="5257" y="1046"/>
                    <a:pt x="5131" y="1426"/>
                    <a:pt x="5131" y="1711"/>
                  </a:cubicBezTo>
                  <a:cubicBezTo>
                    <a:pt x="4782" y="1521"/>
                    <a:pt x="4339" y="1426"/>
                    <a:pt x="3896" y="1426"/>
                  </a:cubicBezTo>
                  <a:cubicBezTo>
                    <a:pt x="1774" y="1426"/>
                    <a:pt x="1647" y="3231"/>
                    <a:pt x="1647" y="3263"/>
                  </a:cubicBezTo>
                  <a:lnTo>
                    <a:pt x="1647" y="4213"/>
                  </a:lnTo>
                  <a:cubicBezTo>
                    <a:pt x="1520" y="4340"/>
                    <a:pt x="1425" y="4530"/>
                    <a:pt x="1425" y="4688"/>
                  </a:cubicBezTo>
                  <a:lnTo>
                    <a:pt x="1425" y="5385"/>
                  </a:lnTo>
                  <a:cubicBezTo>
                    <a:pt x="1425" y="5606"/>
                    <a:pt x="1520" y="5828"/>
                    <a:pt x="1710" y="5955"/>
                  </a:cubicBezTo>
                  <a:cubicBezTo>
                    <a:pt x="1869" y="6588"/>
                    <a:pt x="2280" y="7063"/>
                    <a:pt x="2439" y="7253"/>
                  </a:cubicBezTo>
                  <a:lnTo>
                    <a:pt x="2439" y="7791"/>
                  </a:lnTo>
                  <a:cubicBezTo>
                    <a:pt x="2439" y="7950"/>
                    <a:pt x="2344" y="8108"/>
                    <a:pt x="2217" y="8203"/>
                  </a:cubicBezTo>
                  <a:lnTo>
                    <a:pt x="855" y="9027"/>
                  </a:lnTo>
                  <a:cubicBezTo>
                    <a:pt x="317" y="9312"/>
                    <a:pt x="0" y="9882"/>
                    <a:pt x="0" y="10452"/>
                  </a:cubicBezTo>
                  <a:lnTo>
                    <a:pt x="0" y="11243"/>
                  </a:lnTo>
                  <a:lnTo>
                    <a:pt x="12256" y="11243"/>
                  </a:lnTo>
                  <a:lnTo>
                    <a:pt x="12256" y="10420"/>
                  </a:lnTo>
                  <a:cubicBezTo>
                    <a:pt x="12256" y="9723"/>
                    <a:pt x="11876" y="9090"/>
                    <a:pt x="11243" y="8773"/>
                  </a:cubicBezTo>
                  <a:lnTo>
                    <a:pt x="9279" y="7791"/>
                  </a:lnTo>
                  <a:cubicBezTo>
                    <a:pt x="9121" y="7696"/>
                    <a:pt x="8994" y="7506"/>
                    <a:pt x="8994" y="7316"/>
                  </a:cubicBezTo>
                  <a:lnTo>
                    <a:pt x="8994" y="6620"/>
                  </a:lnTo>
                  <a:cubicBezTo>
                    <a:pt x="9058" y="6556"/>
                    <a:pt x="9089" y="6493"/>
                    <a:pt x="9153" y="6430"/>
                  </a:cubicBezTo>
                  <a:cubicBezTo>
                    <a:pt x="9406" y="6081"/>
                    <a:pt x="9596" y="5670"/>
                    <a:pt x="9754" y="5226"/>
                  </a:cubicBezTo>
                  <a:cubicBezTo>
                    <a:pt x="10039" y="5100"/>
                    <a:pt x="10229" y="4815"/>
                    <a:pt x="10229" y="4498"/>
                  </a:cubicBezTo>
                  <a:lnTo>
                    <a:pt x="10229" y="3674"/>
                  </a:lnTo>
                  <a:cubicBezTo>
                    <a:pt x="10229" y="3484"/>
                    <a:pt x="10134" y="3294"/>
                    <a:pt x="10008" y="3136"/>
                  </a:cubicBezTo>
                  <a:lnTo>
                    <a:pt x="10008" y="2059"/>
                  </a:lnTo>
                  <a:cubicBezTo>
                    <a:pt x="10039" y="1964"/>
                    <a:pt x="10071" y="1268"/>
                    <a:pt x="9596" y="729"/>
                  </a:cubicBezTo>
                  <a:cubicBezTo>
                    <a:pt x="9153" y="254"/>
                    <a:pt x="8488" y="1"/>
                    <a:pt x="7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6533133" y="1361318"/>
              <a:ext cx="420087" cy="535656"/>
            </a:xfrm>
            <a:custGeom>
              <a:avLst/>
              <a:gdLst/>
              <a:ahLst/>
              <a:cxnLst/>
              <a:rect l="l" t="t" r="r" b="b"/>
              <a:pathLst>
                <a:path w="15772" h="20111" fill="none" extrusionOk="0">
                  <a:moveTo>
                    <a:pt x="12383" y="20111"/>
                  </a:moveTo>
                  <a:cubicBezTo>
                    <a:pt x="14473" y="17989"/>
                    <a:pt x="15772" y="15044"/>
                    <a:pt x="15772" y="11813"/>
                  </a:cubicBezTo>
                  <a:cubicBezTo>
                    <a:pt x="15772" y="5289"/>
                    <a:pt x="10483" y="1"/>
                    <a:pt x="3959" y="1"/>
                  </a:cubicBezTo>
                  <a:cubicBezTo>
                    <a:pt x="2566" y="1"/>
                    <a:pt x="1235" y="254"/>
                    <a:pt x="0"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6323089" y="1446524"/>
              <a:ext cx="315518" cy="544925"/>
            </a:xfrm>
            <a:custGeom>
              <a:avLst/>
              <a:gdLst/>
              <a:ahLst/>
              <a:cxnLst/>
              <a:rect l="l" t="t" r="r" b="b"/>
              <a:pathLst>
                <a:path w="11846" h="20459" fill="none" extrusionOk="0">
                  <a:moveTo>
                    <a:pt x="3738" y="0"/>
                  </a:moveTo>
                  <a:cubicBezTo>
                    <a:pt x="1458" y="2154"/>
                    <a:pt x="1" y="5226"/>
                    <a:pt x="1" y="8614"/>
                  </a:cubicBezTo>
                  <a:cubicBezTo>
                    <a:pt x="1" y="15138"/>
                    <a:pt x="5321" y="20458"/>
                    <a:pt x="11845"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14"/>
          <p:cNvGrpSpPr/>
          <p:nvPr/>
        </p:nvGrpSpPr>
        <p:grpSpPr>
          <a:xfrm>
            <a:off x="8056664" y="3637093"/>
            <a:ext cx="630131" cy="630131"/>
            <a:chOff x="6323089" y="3637093"/>
            <a:chExt cx="630131" cy="630131"/>
          </a:xfrm>
        </p:grpSpPr>
        <p:sp>
          <p:nvSpPr>
            <p:cNvPr id="189" name="Google Shape;189;p14"/>
            <p:cNvSpPr/>
            <p:nvPr/>
          </p:nvSpPr>
          <p:spPr>
            <a:xfrm>
              <a:off x="6368635" y="3682639"/>
              <a:ext cx="539039" cy="539012"/>
            </a:xfrm>
            <a:custGeom>
              <a:avLst/>
              <a:gdLst/>
              <a:ahLst/>
              <a:cxnLst/>
              <a:rect l="l" t="t" r="r" b="b"/>
              <a:pathLst>
                <a:path w="20238" h="20237" extrusionOk="0">
                  <a:moveTo>
                    <a:pt x="10135" y="1"/>
                  </a:moveTo>
                  <a:cubicBezTo>
                    <a:pt x="4530" y="1"/>
                    <a:pt x="1" y="4529"/>
                    <a:pt x="1" y="10103"/>
                  </a:cubicBezTo>
                  <a:cubicBezTo>
                    <a:pt x="1" y="15708"/>
                    <a:pt x="4530" y="20237"/>
                    <a:pt x="10135" y="20237"/>
                  </a:cubicBezTo>
                  <a:cubicBezTo>
                    <a:pt x="15709" y="20237"/>
                    <a:pt x="20237" y="15708"/>
                    <a:pt x="20237" y="10103"/>
                  </a:cubicBezTo>
                  <a:cubicBezTo>
                    <a:pt x="20237" y="4529"/>
                    <a:pt x="15709" y="1"/>
                    <a:pt x="101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6504447" y="3817598"/>
              <a:ext cx="124013" cy="124865"/>
            </a:xfrm>
            <a:custGeom>
              <a:avLst/>
              <a:gdLst/>
              <a:ahLst/>
              <a:cxnLst/>
              <a:rect l="l" t="t" r="r" b="b"/>
              <a:pathLst>
                <a:path w="4656" h="4688" extrusionOk="0">
                  <a:moveTo>
                    <a:pt x="4054" y="381"/>
                  </a:moveTo>
                  <a:cubicBezTo>
                    <a:pt x="4213" y="381"/>
                    <a:pt x="4308" y="476"/>
                    <a:pt x="4308" y="602"/>
                  </a:cubicBezTo>
                  <a:lnTo>
                    <a:pt x="4308" y="4086"/>
                  </a:lnTo>
                  <a:cubicBezTo>
                    <a:pt x="4308" y="4213"/>
                    <a:pt x="4213" y="4339"/>
                    <a:pt x="4054" y="4339"/>
                  </a:cubicBezTo>
                  <a:lnTo>
                    <a:pt x="602" y="4339"/>
                  </a:lnTo>
                  <a:cubicBezTo>
                    <a:pt x="444" y="4339"/>
                    <a:pt x="349" y="4213"/>
                    <a:pt x="349" y="4086"/>
                  </a:cubicBezTo>
                  <a:lnTo>
                    <a:pt x="349" y="602"/>
                  </a:lnTo>
                  <a:cubicBezTo>
                    <a:pt x="349" y="476"/>
                    <a:pt x="444" y="381"/>
                    <a:pt x="602" y="381"/>
                  </a:cubicBezTo>
                  <a:close/>
                  <a:moveTo>
                    <a:pt x="602" y="1"/>
                  </a:moveTo>
                  <a:cubicBezTo>
                    <a:pt x="254" y="1"/>
                    <a:pt x="1" y="286"/>
                    <a:pt x="1" y="602"/>
                  </a:cubicBezTo>
                  <a:lnTo>
                    <a:pt x="1" y="4086"/>
                  </a:lnTo>
                  <a:cubicBezTo>
                    <a:pt x="1" y="4403"/>
                    <a:pt x="254" y="4688"/>
                    <a:pt x="602" y="4688"/>
                  </a:cubicBezTo>
                  <a:lnTo>
                    <a:pt x="4054" y="4688"/>
                  </a:lnTo>
                  <a:cubicBezTo>
                    <a:pt x="4403" y="4688"/>
                    <a:pt x="4656" y="4403"/>
                    <a:pt x="4656" y="4086"/>
                  </a:cubicBezTo>
                  <a:lnTo>
                    <a:pt x="4656" y="602"/>
                  </a:lnTo>
                  <a:cubicBezTo>
                    <a:pt x="4656" y="286"/>
                    <a:pt x="4403" y="1"/>
                    <a:pt x="40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6647850" y="3817598"/>
              <a:ext cx="124865" cy="124865"/>
            </a:xfrm>
            <a:custGeom>
              <a:avLst/>
              <a:gdLst/>
              <a:ahLst/>
              <a:cxnLst/>
              <a:rect l="l" t="t" r="r" b="b"/>
              <a:pathLst>
                <a:path w="4688" h="4688" extrusionOk="0">
                  <a:moveTo>
                    <a:pt x="4086" y="381"/>
                  </a:moveTo>
                  <a:cubicBezTo>
                    <a:pt x="4212" y="381"/>
                    <a:pt x="4307" y="476"/>
                    <a:pt x="4307" y="602"/>
                  </a:cubicBezTo>
                  <a:lnTo>
                    <a:pt x="4307" y="4086"/>
                  </a:lnTo>
                  <a:cubicBezTo>
                    <a:pt x="4307" y="4213"/>
                    <a:pt x="4212" y="4339"/>
                    <a:pt x="4086" y="4339"/>
                  </a:cubicBezTo>
                  <a:lnTo>
                    <a:pt x="602" y="4339"/>
                  </a:lnTo>
                  <a:cubicBezTo>
                    <a:pt x="475" y="4339"/>
                    <a:pt x="349" y="4213"/>
                    <a:pt x="349" y="4086"/>
                  </a:cubicBezTo>
                  <a:lnTo>
                    <a:pt x="349" y="602"/>
                  </a:lnTo>
                  <a:cubicBezTo>
                    <a:pt x="349" y="476"/>
                    <a:pt x="475" y="381"/>
                    <a:pt x="602" y="381"/>
                  </a:cubicBezTo>
                  <a:close/>
                  <a:moveTo>
                    <a:pt x="602" y="1"/>
                  </a:moveTo>
                  <a:cubicBezTo>
                    <a:pt x="254" y="1"/>
                    <a:pt x="0" y="286"/>
                    <a:pt x="0" y="602"/>
                  </a:cubicBezTo>
                  <a:lnTo>
                    <a:pt x="0" y="4086"/>
                  </a:lnTo>
                  <a:cubicBezTo>
                    <a:pt x="0" y="4403"/>
                    <a:pt x="254" y="4688"/>
                    <a:pt x="602" y="4688"/>
                  </a:cubicBezTo>
                  <a:lnTo>
                    <a:pt x="4086" y="4688"/>
                  </a:lnTo>
                  <a:cubicBezTo>
                    <a:pt x="4402" y="4688"/>
                    <a:pt x="4687" y="4403"/>
                    <a:pt x="4687" y="4086"/>
                  </a:cubicBezTo>
                  <a:lnTo>
                    <a:pt x="4687" y="602"/>
                  </a:lnTo>
                  <a:cubicBezTo>
                    <a:pt x="4687" y="286"/>
                    <a:pt x="4402" y="1"/>
                    <a:pt x="4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a:off x="6504447" y="3961827"/>
              <a:ext cx="124013" cy="124039"/>
            </a:xfrm>
            <a:custGeom>
              <a:avLst/>
              <a:gdLst/>
              <a:ahLst/>
              <a:cxnLst/>
              <a:rect l="l" t="t" r="r" b="b"/>
              <a:pathLst>
                <a:path w="4656" h="4657" extrusionOk="0">
                  <a:moveTo>
                    <a:pt x="4054" y="349"/>
                  </a:moveTo>
                  <a:cubicBezTo>
                    <a:pt x="4213" y="349"/>
                    <a:pt x="4308" y="444"/>
                    <a:pt x="4308" y="603"/>
                  </a:cubicBezTo>
                  <a:lnTo>
                    <a:pt x="4308" y="4055"/>
                  </a:lnTo>
                  <a:cubicBezTo>
                    <a:pt x="4308" y="4213"/>
                    <a:pt x="4213" y="4308"/>
                    <a:pt x="4054" y="4308"/>
                  </a:cubicBezTo>
                  <a:lnTo>
                    <a:pt x="602" y="4308"/>
                  </a:lnTo>
                  <a:cubicBezTo>
                    <a:pt x="444" y="4308"/>
                    <a:pt x="349" y="4213"/>
                    <a:pt x="349" y="4055"/>
                  </a:cubicBezTo>
                  <a:lnTo>
                    <a:pt x="349" y="603"/>
                  </a:lnTo>
                  <a:cubicBezTo>
                    <a:pt x="349" y="476"/>
                    <a:pt x="444" y="349"/>
                    <a:pt x="602" y="349"/>
                  </a:cubicBezTo>
                  <a:close/>
                  <a:moveTo>
                    <a:pt x="602" y="1"/>
                  </a:moveTo>
                  <a:cubicBezTo>
                    <a:pt x="254" y="1"/>
                    <a:pt x="1" y="254"/>
                    <a:pt x="1" y="603"/>
                  </a:cubicBezTo>
                  <a:lnTo>
                    <a:pt x="1" y="4055"/>
                  </a:lnTo>
                  <a:cubicBezTo>
                    <a:pt x="1" y="4403"/>
                    <a:pt x="254" y="4656"/>
                    <a:pt x="602" y="4656"/>
                  </a:cubicBezTo>
                  <a:lnTo>
                    <a:pt x="4054" y="4656"/>
                  </a:lnTo>
                  <a:cubicBezTo>
                    <a:pt x="4403" y="4656"/>
                    <a:pt x="4656" y="4403"/>
                    <a:pt x="4656" y="4055"/>
                  </a:cubicBezTo>
                  <a:lnTo>
                    <a:pt x="4656" y="603"/>
                  </a:lnTo>
                  <a:cubicBezTo>
                    <a:pt x="4656" y="254"/>
                    <a:pt x="4403" y="1"/>
                    <a:pt x="40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a:off x="6647850" y="3961827"/>
              <a:ext cx="124865" cy="124039"/>
            </a:xfrm>
            <a:custGeom>
              <a:avLst/>
              <a:gdLst/>
              <a:ahLst/>
              <a:cxnLst/>
              <a:rect l="l" t="t" r="r" b="b"/>
              <a:pathLst>
                <a:path w="4688" h="4657" extrusionOk="0">
                  <a:moveTo>
                    <a:pt x="2344" y="1"/>
                  </a:moveTo>
                  <a:cubicBezTo>
                    <a:pt x="2249" y="1"/>
                    <a:pt x="2154" y="64"/>
                    <a:pt x="2154" y="159"/>
                  </a:cubicBezTo>
                  <a:lnTo>
                    <a:pt x="2154" y="2154"/>
                  </a:lnTo>
                  <a:lnTo>
                    <a:pt x="190" y="2154"/>
                  </a:lnTo>
                  <a:cubicBezTo>
                    <a:pt x="64" y="2154"/>
                    <a:pt x="0" y="2218"/>
                    <a:pt x="0" y="2344"/>
                  </a:cubicBezTo>
                  <a:cubicBezTo>
                    <a:pt x="0" y="2439"/>
                    <a:pt x="64" y="2503"/>
                    <a:pt x="190" y="2503"/>
                  </a:cubicBezTo>
                  <a:lnTo>
                    <a:pt x="2154" y="2503"/>
                  </a:lnTo>
                  <a:lnTo>
                    <a:pt x="2154" y="4498"/>
                  </a:lnTo>
                  <a:cubicBezTo>
                    <a:pt x="2154" y="4593"/>
                    <a:pt x="2249" y="4656"/>
                    <a:pt x="2344" y="4656"/>
                  </a:cubicBezTo>
                  <a:cubicBezTo>
                    <a:pt x="2439" y="4656"/>
                    <a:pt x="2502" y="4593"/>
                    <a:pt x="2502" y="4498"/>
                  </a:cubicBezTo>
                  <a:lnTo>
                    <a:pt x="2502" y="2503"/>
                  </a:lnTo>
                  <a:lnTo>
                    <a:pt x="4497" y="2503"/>
                  </a:lnTo>
                  <a:cubicBezTo>
                    <a:pt x="4592" y="2503"/>
                    <a:pt x="4687" y="2439"/>
                    <a:pt x="4687" y="2344"/>
                  </a:cubicBezTo>
                  <a:cubicBezTo>
                    <a:pt x="4687" y="2218"/>
                    <a:pt x="4592" y="2154"/>
                    <a:pt x="4497" y="2154"/>
                  </a:cubicBezTo>
                  <a:lnTo>
                    <a:pt x="2502" y="2154"/>
                  </a:lnTo>
                  <a:lnTo>
                    <a:pt x="2502" y="159"/>
                  </a:lnTo>
                  <a:cubicBezTo>
                    <a:pt x="2502" y="64"/>
                    <a:pt x="2439" y="1"/>
                    <a:pt x="23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a:off x="6533133" y="3637093"/>
              <a:ext cx="420087" cy="535656"/>
            </a:xfrm>
            <a:custGeom>
              <a:avLst/>
              <a:gdLst/>
              <a:ahLst/>
              <a:cxnLst/>
              <a:rect l="l" t="t" r="r" b="b"/>
              <a:pathLst>
                <a:path w="15772" h="20111" fill="none" extrusionOk="0">
                  <a:moveTo>
                    <a:pt x="12383" y="20110"/>
                  </a:moveTo>
                  <a:cubicBezTo>
                    <a:pt x="14473" y="17988"/>
                    <a:pt x="15772" y="15043"/>
                    <a:pt x="15772" y="11813"/>
                  </a:cubicBezTo>
                  <a:cubicBezTo>
                    <a:pt x="15772" y="5289"/>
                    <a:pt x="10483" y="0"/>
                    <a:pt x="3959" y="0"/>
                  </a:cubicBezTo>
                  <a:cubicBezTo>
                    <a:pt x="2566" y="0"/>
                    <a:pt x="1235" y="254"/>
                    <a:pt x="0" y="666"/>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a:off x="6323089" y="3722298"/>
              <a:ext cx="315518" cy="544925"/>
            </a:xfrm>
            <a:custGeom>
              <a:avLst/>
              <a:gdLst/>
              <a:ahLst/>
              <a:cxnLst/>
              <a:rect l="l" t="t" r="r" b="b"/>
              <a:pathLst>
                <a:path w="11846" h="20459" fill="none" extrusionOk="0">
                  <a:moveTo>
                    <a:pt x="3738" y="0"/>
                  </a:moveTo>
                  <a:cubicBezTo>
                    <a:pt x="1458" y="2154"/>
                    <a:pt x="1" y="5225"/>
                    <a:pt x="1" y="8614"/>
                  </a:cubicBezTo>
                  <a:cubicBezTo>
                    <a:pt x="1" y="15138"/>
                    <a:pt x="5321" y="20458"/>
                    <a:pt x="11845"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4"/>
          <p:cNvGrpSpPr/>
          <p:nvPr/>
        </p:nvGrpSpPr>
        <p:grpSpPr>
          <a:xfrm>
            <a:off x="8056664" y="2499219"/>
            <a:ext cx="630131" cy="630104"/>
            <a:chOff x="6323089" y="2499219"/>
            <a:chExt cx="630131" cy="630104"/>
          </a:xfrm>
        </p:grpSpPr>
        <p:sp>
          <p:nvSpPr>
            <p:cNvPr id="197" name="Google Shape;197;p14"/>
            <p:cNvSpPr/>
            <p:nvPr/>
          </p:nvSpPr>
          <p:spPr>
            <a:xfrm>
              <a:off x="6368635" y="2544765"/>
              <a:ext cx="539039" cy="539012"/>
            </a:xfrm>
            <a:custGeom>
              <a:avLst/>
              <a:gdLst/>
              <a:ahLst/>
              <a:cxnLst/>
              <a:rect l="l" t="t" r="r" b="b"/>
              <a:pathLst>
                <a:path w="20238" h="20237" extrusionOk="0">
                  <a:moveTo>
                    <a:pt x="10135" y="0"/>
                  </a:moveTo>
                  <a:cubicBezTo>
                    <a:pt x="4530" y="0"/>
                    <a:pt x="1" y="4529"/>
                    <a:pt x="1" y="10103"/>
                  </a:cubicBezTo>
                  <a:cubicBezTo>
                    <a:pt x="1" y="15708"/>
                    <a:pt x="4530" y="20237"/>
                    <a:pt x="10135" y="20237"/>
                  </a:cubicBezTo>
                  <a:cubicBezTo>
                    <a:pt x="15709" y="20237"/>
                    <a:pt x="20237" y="15708"/>
                    <a:pt x="20237" y="10103"/>
                  </a:cubicBezTo>
                  <a:cubicBezTo>
                    <a:pt x="20237" y="4529"/>
                    <a:pt x="15709"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a:off x="6544932" y="2639239"/>
              <a:ext cx="186445" cy="350064"/>
            </a:xfrm>
            <a:custGeom>
              <a:avLst/>
              <a:gdLst/>
              <a:ahLst/>
              <a:cxnLst/>
              <a:rect l="l" t="t" r="r" b="b"/>
              <a:pathLst>
                <a:path w="7000" h="13143" extrusionOk="0">
                  <a:moveTo>
                    <a:pt x="4371" y="444"/>
                  </a:moveTo>
                  <a:lnTo>
                    <a:pt x="4371" y="887"/>
                  </a:lnTo>
                  <a:lnTo>
                    <a:pt x="2629" y="887"/>
                  </a:lnTo>
                  <a:lnTo>
                    <a:pt x="2629" y="444"/>
                  </a:lnTo>
                  <a:close/>
                  <a:moveTo>
                    <a:pt x="6240" y="1299"/>
                  </a:moveTo>
                  <a:cubicBezTo>
                    <a:pt x="6430" y="1299"/>
                    <a:pt x="6588" y="1457"/>
                    <a:pt x="6588" y="1615"/>
                  </a:cubicBezTo>
                  <a:lnTo>
                    <a:pt x="6588" y="12383"/>
                  </a:lnTo>
                  <a:cubicBezTo>
                    <a:pt x="6588" y="12573"/>
                    <a:pt x="6430" y="12699"/>
                    <a:pt x="6240" y="12699"/>
                  </a:cubicBezTo>
                  <a:lnTo>
                    <a:pt x="761" y="12699"/>
                  </a:lnTo>
                  <a:cubicBezTo>
                    <a:pt x="571" y="12699"/>
                    <a:pt x="444" y="12573"/>
                    <a:pt x="444" y="12383"/>
                  </a:cubicBezTo>
                  <a:lnTo>
                    <a:pt x="444" y="1615"/>
                  </a:lnTo>
                  <a:cubicBezTo>
                    <a:pt x="444" y="1457"/>
                    <a:pt x="571" y="1299"/>
                    <a:pt x="761" y="1299"/>
                  </a:cubicBezTo>
                  <a:close/>
                  <a:moveTo>
                    <a:pt x="2186" y="0"/>
                  </a:moveTo>
                  <a:lnTo>
                    <a:pt x="2186" y="855"/>
                  </a:lnTo>
                  <a:lnTo>
                    <a:pt x="761" y="855"/>
                  </a:lnTo>
                  <a:cubicBezTo>
                    <a:pt x="349" y="855"/>
                    <a:pt x="1" y="1204"/>
                    <a:pt x="1" y="1615"/>
                  </a:cubicBezTo>
                  <a:lnTo>
                    <a:pt x="1" y="12383"/>
                  </a:lnTo>
                  <a:cubicBezTo>
                    <a:pt x="1" y="12794"/>
                    <a:pt x="349" y="13143"/>
                    <a:pt x="761" y="13143"/>
                  </a:cubicBezTo>
                  <a:lnTo>
                    <a:pt x="6240" y="13143"/>
                  </a:lnTo>
                  <a:cubicBezTo>
                    <a:pt x="6683" y="13143"/>
                    <a:pt x="7000" y="12794"/>
                    <a:pt x="7000" y="12383"/>
                  </a:cubicBezTo>
                  <a:lnTo>
                    <a:pt x="7000" y="1615"/>
                  </a:lnTo>
                  <a:cubicBezTo>
                    <a:pt x="7000" y="1204"/>
                    <a:pt x="6683" y="855"/>
                    <a:pt x="6240" y="855"/>
                  </a:cubicBezTo>
                  <a:lnTo>
                    <a:pt x="4814" y="855"/>
                  </a:lnTo>
                  <a:lnTo>
                    <a:pt x="48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a:off x="6587122" y="2731183"/>
              <a:ext cx="102092" cy="188949"/>
            </a:xfrm>
            <a:custGeom>
              <a:avLst/>
              <a:gdLst/>
              <a:ahLst/>
              <a:cxnLst/>
              <a:rect l="l" t="t" r="r" b="b"/>
              <a:pathLst>
                <a:path w="3833" h="7094" extrusionOk="0">
                  <a:moveTo>
                    <a:pt x="2344" y="1013"/>
                  </a:moveTo>
                  <a:lnTo>
                    <a:pt x="2344" y="3325"/>
                  </a:lnTo>
                  <a:lnTo>
                    <a:pt x="3104" y="3325"/>
                  </a:lnTo>
                  <a:lnTo>
                    <a:pt x="1710" y="5985"/>
                  </a:lnTo>
                  <a:lnTo>
                    <a:pt x="1710" y="3547"/>
                  </a:lnTo>
                  <a:lnTo>
                    <a:pt x="792" y="3547"/>
                  </a:lnTo>
                  <a:lnTo>
                    <a:pt x="2344" y="1013"/>
                  </a:lnTo>
                  <a:close/>
                  <a:moveTo>
                    <a:pt x="2502" y="0"/>
                  </a:moveTo>
                  <a:lnTo>
                    <a:pt x="2375" y="127"/>
                  </a:lnTo>
                  <a:lnTo>
                    <a:pt x="0" y="3990"/>
                  </a:lnTo>
                  <a:lnTo>
                    <a:pt x="1267" y="3990"/>
                  </a:lnTo>
                  <a:lnTo>
                    <a:pt x="1267" y="6809"/>
                  </a:lnTo>
                  <a:cubicBezTo>
                    <a:pt x="1267" y="6904"/>
                    <a:pt x="1299" y="6999"/>
                    <a:pt x="1394" y="7031"/>
                  </a:cubicBezTo>
                  <a:lnTo>
                    <a:pt x="1584" y="7094"/>
                  </a:lnTo>
                  <a:lnTo>
                    <a:pt x="1679" y="6967"/>
                  </a:lnTo>
                  <a:lnTo>
                    <a:pt x="3832" y="2882"/>
                  </a:lnTo>
                  <a:lnTo>
                    <a:pt x="2787" y="2882"/>
                  </a:lnTo>
                  <a:lnTo>
                    <a:pt x="2787" y="285"/>
                  </a:lnTo>
                  <a:cubicBezTo>
                    <a:pt x="2787" y="190"/>
                    <a:pt x="2755" y="95"/>
                    <a:pt x="2660" y="63"/>
                  </a:cubicBezTo>
                  <a:lnTo>
                    <a:pt x="25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a:off x="6533133" y="2499219"/>
              <a:ext cx="420087" cy="535630"/>
            </a:xfrm>
            <a:custGeom>
              <a:avLst/>
              <a:gdLst/>
              <a:ahLst/>
              <a:cxnLst/>
              <a:rect l="l" t="t" r="r" b="b"/>
              <a:pathLst>
                <a:path w="15772" h="20110" fill="none" extrusionOk="0">
                  <a:moveTo>
                    <a:pt x="12383" y="20110"/>
                  </a:moveTo>
                  <a:cubicBezTo>
                    <a:pt x="14473" y="17988"/>
                    <a:pt x="15772" y="15043"/>
                    <a:pt x="15772" y="11813"/>
                  </a:cubicBezTo>
                  <a:cubicBezTo>
                    <a:pt x="15772" y="5289"/>
                    <a:pt x="10483" y="0"/>
                    <a:pt x="3959" y="0"/>
                  </a:cubicBezTo>
                  <a:cubicBezTo>
                    <a:pt x="2566" y="0"/>
                    <a:pt x="1235" y="253"/>
                    <a:pt x="0" y="697"/>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a:off x="6323089" y="2584398"/>
              <a:ext cx="315518" cy="544925"/>
            </a:xfrm>
            <a:custGeom>
              <a:avLst/>
              <a:gdLst/>
              <a:ahLst/>
              <a:cxnLst/>
              <a:rect l="l" t="t" r="r" b="b"/>
              <a:pathLst>
                <a:path w="11846" h="20459" fill="none" extrusionOk="0">
                  <a:moveTo>
                    <a:pt x="3738" y="1"/>
                  </a:moveTo>
                  <a:cubicBezTo>
                    <a:pt x="1458" y="2154"/>
                    <a:pt x="1" y="5226"/>
                    <a:pt x="1" y="8615"/>
                  </a:cubicBezTo>
                  <a:cubicBezTo>
                    <a:pt x="1" y="15138"/>
                    <a:pt x="5321" y="20459"/>
                    <a:pt x="11845" y="20459"/>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14"/>
          <p:cNvGrpSpPr/>
          <p:nvPr/>
        </p:nvGrpSpPr>
        <p:grpSpPr>
          <a:xfrm>
            <a:off x="457201" y="1361318"/>
            <a:ext cx="630104" cy="630131"/>
            <a:chOff x="2190776" y="1361318"/>
            <a:chExt cx="630104" cy="630131"/>
          </a:xfrm>
        </p:grpSpPr>
        <p:sp>
          <p:nvSpPr>
            <p:cNvPr id="203" name="Google Shape;203;p14"/>
            <p:cNvSpPr/>
            <p:nvPr/>
          </p:nvSpPr>
          <p:spPr>
            <a:xfrm>
              <a:off x="2200045" y="1406731"/>
              <a:ext cx="611566" cy="539305"/>
            </a:xfrm>
            <a:custGeom>
              <a:avLst/>
              <a:gdLst/>
              <a:ahLst/>
              <a:cxnLst/>
              <a:rect l="l" t="t" r="r" b="b"/>
              <a:pathLst>
                <a:path w="22961" h="20248" extrusionOk="0">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a:off x="2331621" y="1552797"/>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a:off x="2368751" y="1605109"/>
              <a:ext cx="274154" cy="66641"/>
            </a:xfrm>
            <a:custGeom>
              <a:avLst/>
              <a:gdLst/>
              <a:ahLst/>
              <a:cxnLst/>
              <a:rect l="l" t="t" r="r" b="b"/>
              <a:pathLst>
                <a:path w="10293" h="2502" extrusionOk="0">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a:off x="2405853" y="1657393"/>
              <a:ext cx="199949" cy="51485"/>
            </a:xfrm>
            <a:custGeom>
              <a:avLst/>
              <a:gdLst/>
              <a:ahLst/>
              <a:cxnLst/>
              <a:rect l="l" t="t" r="r" b="b"/>
              <a:pathLst>
                <a:path w="7507" h="1933" extrusionOk="0">
                  <a:moveTo>
                    <a:pt x="3738" y="1"/>
                  </a:moveTo>
                  <a:cubicBezTo>
                    <a:pt x="2376" y="1"/>
                    <a:pt x="1077" y="539"/>
                    <a:pt x="96" y="1521"/>
                  </a:cubicBezTo>
                  <a:cubicBezTo>
                    <a:pt x="1" y="1616"/>
                    <a:pt x="1" y="1774"/>
                    <a:pt x="96" y="1869"/>
                  </a:cubicBezTo>
                  <a:cubicBezTo>
                    <a:pt x="143" y="1901"/>
                    <a:pt x="206" y="1917"/>
                    <a:pt x="266" y="1917"/>
                  </a:cubicBezTo>
                  <a:cubicBezTo>
                    <a:pt x="325" y="1917"/>
                    <a:pt x="381" y="1901"/>
                    <a:pt x="412" y="1869"/>
                  </a:cubicBezTo>
                  <a:cubicBezTo>
                    <a:pt x="1331" y="982"/>
                    <a:pt x="2502" y="476"/>
                    <a:pt x="3769" y="476"/>
                  </a:cubicBezTo>
                  <a:cubicBezTo>
                    <a:pt x="5004" y="476"/>
                    <a:pt x="6208" y="982"/>
                    <a:pt x="7063" y="1869"/>
                  </a:cubicBezTo>
                  <a:cubicBezTo>
                    <a:pt x="7126" y="1901"/>
                    <a:pt x="7190" y="1932"/>
                    <a:pt x="7253" y="1932"/>
                  </a:cubicBezTo>
                  <a:cubicBezTo>
                    <a:pt x="7316" y="1932"/>
                    <a:pt x="7380" y="1901"/>
                    <a:pt x="7411" y="1869"/>
                  </a:cubicBezTo>
                  <a:cubicBezTo>
                    <a:pt x="7506" y="1774"/>
                    <a:pt x="7506" y="1616"/>
                    <a:pt x="7411" y="1521"/>
                  </a:cubicBezTo>
                  <a:cubicBezTo>
                    <a:pt x="6429" y="539"/>
                    <a:pt x="5131" y="1"/>
                    <a:pt x="37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p:cNvSpPr/>
            <p:nvPr/>
          </p:nvSpPr>
          <p:spPr>
            <a:xfrm>
              <a:off x="2464051" y="1717295"/>
              <a:ext cx="83554" cy="82675"/>
            </a:xfrm>
            <a:custGeom>
              <a:avLst/>
              <a:gdLst/>
              <a:ahLst/>
              <a:cxnLst/>
              <a:rect l="l" t="t" r="r" b="b"/>
              <a:pathLst>
                <a:path w="3137" h="3104" extrusionOk="0">
                  <a:moveTo>
                    <a:pt x="1553" y="475"/>
                  </a:moveTo>
                  <a:cubicBezTo>
                    <a:pt x="2154" y="475"/>
                    <a:pt x="2661" y="950"/>
                    <a:pt x="2661" y="1552"/>
                  </a:cubicBezTo>
                  <a:cubicBezTo>
                    <a:pt x="2661" y="2154"/>
                    <a:pt x="2154" y="2629"/>
                    <a:pt x="1553" y="2629"/>
                  </a:cubicBezTo>
                  <a:cubicBezTo>
                    <a:pt x="983" y="2629"/>
                    <a:pt x="476" y="2154"/>
                    <a:pt x="476" y="1552"/>
                  </a:cubicBezTo>
                  <a:cubicBezTo>
                    <a:pt x="476" y="950"/>
                    <a:pt x="983" y="475"/>
                    <a:pt x="1553" y="475"/>
                  </a:cubicBezTo>
                  <a:close/>
                  <a:moveTo>
                    <a:pt x="1553" y="0"/>
                  </a:moveTo>
                  <a:cubicBezTo>
                    <a:pt x="698" y="0"/>
                    <a:pt x="1" y="697"/>
                    <a:pt x="1" y="1552"/>
                  </a:cubicBezTo>
                  <a:cubicBezTo>
                    <a:pt x="1" y="2407"/>
                    <a:pt x="698" y="3104"/>
                    <a:pt x="1553" y="3104"/>
                  </a:cubicBezTo>
                  <a:cubicBezTo>
                    <a:pt x="2439" y="3104"/>
                    <a:pt x="3136" y="2407"/>
                    <a:pt x="3136" y="1552"/>
                  </a:cubicBezTo>
                  <a:cubicBezTo>
                    <a:pt x="3136" y="697"/>
                    <a:pt x="2439" y="0"/>
                    <a:pt x="15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14"/>
          <p:cNvGrpSpPr/>
          <p:nvPr/>
        </p:nvGrpSpPr>
        <p:grpSpPr>
          <a:xfrm>
            <a:off x="457201" y="3637093"/>
            <a:ext cx="630104" cy="630131"/>
            <a:chOff x="2190776" y="3637093"/>
            <a:chExt cx="630104" cy="630131"/>
          </a:xfrm>
        </p:grpSpPr>
        <p:sp>
          <p:nvSpPr>
            <p:cNvPr id="211" name="Google Shape;211;p14"/>
            <p:cNvSpPr/>
            <p:nvPr/>
          </p:nvSpPr>
          <p:spPr>
            <a:xfrm>
              <a:off x="2236321" y="3682639"/>
              <a:ext cx="539012" cy="539012"/>
            </a:xfrm>
            <a:custGeom>
              <a:avLst/>
              <a:gdLst/>
              <a:ahLst/>
              <a:cxnLst/>
              <a:rect l="l" t="t" r="r" b="b"/>
              <a:pathLst>
                <a:path w="20237" h="20237" extrusionOk="0">
                  <a:moveTo>
                    <a:pt x="10103" y="1"/>
                  </a:moveTo>
                  <a:cubicBezTo>
                    <a:pt x="4529" y="1"/>
                    <a:pt x="0" y="4529"/>
                    <a:pt x="0" y="10103"/>
                  </a:cubicBezTo>
                  <a:cubicBezTo>
                    <a:pt x="0" y="15708"/>
                    <a:pt x="4529" y="20237"/>
                    <a:pt x="10103" y="20237"/>
                  </a:cubicBezTo>
                  <a:cubicBezTo>
                    <a:pt x="15708" y="20237"/>
                    <a:pt x="20237" y="15708"/>
                    <a:pt x="20237" y="10103"/>
                  </a:cubicBezTo>
                  <a:cubicBezTo>
                    <a:pt x="20237" y="4529"/>
                    <a:pt x="15708" y="1"/>
                    <a:pt x="101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a:off x="2343447" y="3828572"/>
              <a:ext cx="308753" cy="247173"/>
            </a:xfrm>
            <a:custGeom>
              <a:avLst/>
              <a:gdLst/>
              <a:ahLst/>
              <a:cxnLst/>
              <a:rect l="l" t="t" r="r" b="b"/>
              <a:pathLst>
                <a:path w="11592" h="9280" extrusionOk="0">
                  <a:moveTo>
                    <a:pt x="11211" y="380"/>
                  </a:moveTo>
                  <a:lnTo>
                    <a:pt x="11211" y="6176"/>
                  </a:lnTo>
                  <a:lnTo>
                    <a:pt x="3104" y="6176"/>
                  </a:lnTo>
                  <a:lnTo>
                    <a:pt x="3104" y="380"/>
                  </a:lnTo>
                  <a:close/>
                  <a:moveTo>
                    <a:pt x="2692" y="1742"/>
                  </a:moveTo>
                  <a:lnTo>
                    <a:pt x="2692" y="6556"/>
                  </a:lnTo>
                  <a:lnTo>
                    <a:pt x="9849" y="6556"/>
                  </a:lnTo>
                  <a:lnTo>
                    <a:pt x="9849" y="7537"/>
                  </a:lnTo>
                  <a:lnTo>
                    <a:pt x="1742" y="7537"/>
                  </a:lnTo>
                  <a:lnTo>
                    <a:pt x="1742" y="1742"/>
                  </a:lnTo>
                  <a:close/>
                  <a:moveTo>
                    <a:pt x="1362" y="3104"/>
                  </a:moveTo>
                  <a:lnTo>
                    <a:pt x="1362" y="7918"/>
                  </a:lnTo>
                  <a:lnTo>
                    <a:pt x="8487" y="7918"/>
                  </a:lnTo>
                  <a:lnTo>
                    <a:pt x="8487" y="8899"/>
                  </a:lnTo>
                  <a:lnTo>
                    <a:pt x="380" y="8899"/>
                  </a:lnTo>
                  <a:lnTo>
                    <a:pt x="380" y="3104"/>
                  </a:lnTo>
                  <a:close/>
                  <a:moveTo>
                    <a:pt x="2692" y="0"/>
                  </a:moveTo>
                  <a:lnTo>
                    <a:pt x="2692" y="1362"/>
                  </a:lnTo>
                  <a:lnTo>
                    <a:pt x="1362" y="1362"/>
                  </a:lnTo>
                  <a:lnTo>
                    <a:pt x="1362" y="2692"/>
                  </a:lnTo>
                  <a:lnTo>
                    <a:pt x="0" y="2692"/>
                  </a:lnTo>
                  <a:lnTo>
                    <a:pt x="0" y="9279"/>
                  </a:lnTo>
                  <a:lnTo>
                    <a:pt x="8899" y="9279"/>
                  </a:lnTo>
                  <a:lnTo>
                    <a:pt x="8899" y="7918"/>
                  </a:lnTo>
                  <a:lnTo>
                    <a:pt x="10229" y="7918"/>
                  </a:lnTo>
                  <a:lnTo>
                    <a:pt x="10229" y="6556"/>
                  </a:lnTo>
                  <a:lnTo>
                    <a:pt x="11591" y="6556"/>
                  </a:lnTo>
                  <a:lnTo>
                    <a:pt x="11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a:off x="2190776" y="3637093"/>
              <a:ext cx="420087" cy="535656"/>
            </a:xfrm>
            <a:custGeom>
              <a:avLst/>
              <a:gdLst/>
              <a:ahLst/>
              <a:cxnLst/>
              <a:rect l="l" t="t" r="r" b="b"/>
              <a:pathLst>
                <a:path w="15772" h="20111" fill="none" extrusionOk="0">
                  <a:moveTo>
                    <a:pt x="3389" y="20110"/>
                  </a:moveTo>
                  <a:cubicBezTo>
                    <a:pt x="1298" y="17988"/>
                    <a:pt x="0" y="15043"/>
                    <a:pt x="0" y="11813"/>
                  </a:cubicBezTo>
                  <a:cubicBezTo>
                    <a:pt x="0" y="5289"/>
                    <a:pt x="5289" y="0"/>
                    <a:pt x="11813" y="0"/>
                  </a:cubicBezTo>
                  <a:cubicBezTo>
                    <a:pt x="13206" y="0"/>
                    <a:pt x="14536" y="254"/>
                    <a:pt x="15771" y="666"/>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2505388" y="3722298"/>
              <a:ext cx="315492" cy="544925"/>
            </a:xfrm>
            <a:custGeom>
              <a:avLst/>
              <a:gdLst/>
              <a:ahLst/>
              <a:cxnLst/>
              <a:rect l="l" t="t" r="r" b="b"/>
              <a:pathLst>
                <a:path w="11845" h="20459" fill="none" extrusionOk="0">
                  <a:moveTo>
                    <a:pt x="8108" y="0"/>
                  </a:moveTo>
                  <a:cubicBezTo>
                    <a:pt x="10388" y="2154"/>
                    <a:pt x="11845" y="5225"/>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14"/>
          <p:cNvGrpSpPr/>
          <p:nvPr/>
        </p:nvGrpSpPr>
        <p:grpSpPr>
          <a:xfrm>
            <a:off x="457201" y="2590659"/>
            <a:ext cx="630104" cy="630104"/>
            <a:chOff x="2190776" y="2499219"/>
            <a:chExt cx="630104" cy="630104"/>
          </a:xfrm>
        </p:grpSpPr>
        <p:sp>
          <p:nvSpPr>
            <p:cNvPr id="216" name="Google Shape;216;p14"/>
            <p:cNvSpPr/>
            <p:nvPr/>
          </p:nvSpPr>
          <p:spPr>
            <a:xfrm>
              <a:off x="2236321" y="2544765"/>
              <a:ext cx="539012" cy="539012"/>
            </a:xfrm>
            <a:custGeom>
              <a:avLst/>
              <a:gdLst/>
              <a:ahLst/>
              <a:cxnLst/>
              <a:rect l="l" t="t" r="r" b="b"/>
              <a:pathLst>
                <a:path w="20237" h="20237" extrusionOk="0">
                  <a:moveTo>
                    <a:pt x="10103" y="0"/>
                  </a:moveTo>
                  <a:cubicBezTo>
                    <a:pt x="4529" y="0"/>
                    <a:pt x="0" y="4529"/>
                    <a:pt x="0" y="10103"/>
                  </a:cubicBezTo>
                  <a:cubicBezTo>
                    <a:pt x="0" y="15708"/>
                    <a:pt x="4529" y="20237"/>
                    <a:pt x="10103" y="20237"/>
                  </a:cubicBezTo>
                  <a:cubicBezTo>
                    <a:pt x="15708" y="20237"/>
                    <a:pt x="20237" y="15708"/>
                    <a:pt x="20237" y="10103"/>
                  </a:cubicBezTo>
                  <a:cubicBezTo>
                    <a:pt x="20237" y="4529"/>
                    <a:pt x="15708" y="0"/>
                    <a:pt x="10103"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2434539" y="2737069"/>
              <a:ext cx="91118" cy="91118"/>
            </a:xfrm>
            <a:custGeom>
              <a:avLst/>
              <a:gdLst/>
              <a:ahLst/>
              <a:cxnLst/>
              <a:rect l="l" t="t" r="r" b="b"/>
              <a:pathLst>
                <a:path w="3421" h="3421" extrusionOk="0">
                  <a:moveTo>
                    <a:pt x="1711" y="1"/>
                  </a:moveTo>
                  <a:cubicBezTo>
                    <a:pt x="1584" y="1"/>
                    <a:pt x="1489" y="96"/>
                    <a:pt x="1489" y="222"/>
                  </a:cubicBezTo>
                  <a:lnTo>
                    <a:pt x="1489" y="1521"/>
                  </a:lnTo>
                  <a:lnTo>
                    <a:pt x="222" y="1521"/>
                  </a:lnTo>
                  <a:cubicBezTo>
                    <a:pt x="95" y="1521"/>
                    <a:pt x="0" y="1616"/>
                    <a:pt x="0" y="1711"/>
                  </a:cubicBezTo>
                  <a:cubicBezTo>
                    <a:pt x="0" y="1838"/>
                    <a:pt x="95" y="1933"/>
                    <a:pt x="222" y="1933"/>
                  </a:cubicBezTo>
                  <a:lnTo>
                    <a:pt x="1489" y="1933"/>
                  </a:lnTo>
                  <a:lnTo>
                    <a:pt x="1489" y="3231"/>
                  </a:lnTo>
                  <a:cubicBezTo>
                    <a:pt x="1489" y="3326"/>
                    <a:pt x="1584" y="3421"/>
                    <a:pt x="1711" y="3421"/>
                  </a:cubicBezTo>
                  <a:cubicBezTo>
                    <a:pt x="1837" y="3421"/>
                    <a:pt x="1932" y="3326"/>
                    <a:pt x="1932" y="3231"/>
                  </a:cubicBezTo>
                  <a:lnTo>
                    <a:pt x="1932" y="1933"/>
                  </a:lnTo>
                  <a:lnTo>
                    <a:pt x="3199" y="1933"/>
                  </a:lnTo>
                  <a:cubicBezTo>
                    <a:pt x="3326" y="1933"/>
                    <a:pt x="3421" y="1838"/>
                    <a:pt x="3421" y="1711"/>
                  </a:cubicBezTo>
                  <a:cubicBezTo>
                    <a:pt x="3421" y="1616"/>
                    <a:pt x="3326" y="1521"/>
                    <a:pt x="3199" y="1521"/>
                  </a:cubicBezTo>
                  <a:lnTo>
                    <a:pt x="1932" y="1521"/>
                  </a:lnTo>
                  <a:lnTo>
                    <a:pt x="1932" y="222"/>
                  </a:lnTo>
                  <a:cubicBezTo>
                    <a:pt x="1932" y="96"/>
                    <a:pt x="1837" y="1"/>
                    <a:pt x="1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2360307" y="2662838"/>
              <a:ext cx="291893" cy="302014"/>
            </a:xfrm>
            <a:custGeom>
              <a:avLst/>
              <a:gdLst/>
              <a:ahLst/>
              <a:cxnLst/>
              <a:rect l="l" t="t" r="r" b="b"/>
              <a:pathLst>
                <a:path w="10959" h="11339" extrusionOk="0">
                  <a:moveTo>
                    <a:pt x="4498" y="444"/>
                  </a:moveTo>
                  <a:cubicBezTo>
                    <a:pt x="6746" y="444"/>
                    <a:pt x="8583" y="2249"/>
                    <a:pt x="8583" y="4498"/>
                  </a:cubicBezTo>
                  <a:cubicBezTo>
                    <a:pt x="8583" y="6746"/>
                    <a:pt x="6746" y="8583"/>
                    <a:pt x="4498" y="8583"/>
                  </a:cubicBezTo>
                  <a:cubicBezTo>
                    <a:pt x="2249" y="8583"/>
                    <a:pt x="444" y="6746"/>
                    <a:pt x="444" y="4498"/>
                  </a:cubicBezTo>
                  <a:cubicBezTo>
                    <a:pt x="444" y="2249"/>
                    <a:pt x="2249" y="444"/>
                    <a:pt x="4498" y="444"/>
                  </a:cubicBezTo>
                  <a:close/>
                  <a:moveTo>
                    <a:pt x="4498" y="1"/>
                  </a:moveTo>
                  <a:cubicBezTo>
                    <a:pt x="2027" y="1"/>
                    <a:pt x="1" y="2028"/>
                    <a:pt x="1" y="4498"/>
                  </a:cubicBezTo>
                  <a:cubicBezTo>
                    <a:pt x="1" y="7000"/>
                    <a:pt x="2027" y="8995"/>
                    <a:pt x="4498" y="8995"/>
                  </a:cubicBezTo>
                  <a:cubicBezTo>
                    <a:pt x="5574" y="8995"/>
                    <a:pt x="6588" y="8615"/>
                    <a:pt x="7379" y="7981"/>
                  </a:cubicBezTo>
                  <a:lnTo>
                    <a:pt x="10546" y="11275"/>
                  </a:lnTo>
                  <a:cubicBezTo>
                    <a:pt x="10610" y="11338"/>
                    <a:pt x="10641" y="11338"/>
                    <a:pt x="10705" y="11338"/>
                  </a:cubicBezTo>
                  <a:cubicBezTo>
                    <a:pt x="10768" y="11338"/>
                    <a:pt x="10831" y="11338"/>
                    <a:pt x="10863" y="11275"/>
                  </a:cubicBezTo>
                  <a:cubicBezTo>
                    <a:pt x="10958" y="11212"/>
                    <a:pt x="10958" y="11085"/>
                    <a:pt x="10863" y="10990"/>
                  </a:cubicBezTo>
                  <a:lnTo>
                    <a:pt x="7696" y="7696"/>
                  </a:lnTo>
                  <a:cubicBezTo>
                    <a:pt x="8488" y="6873"/>
                    <a:pt x="8995" y="5733"/>
                    <a:pt x="8995" y="4498"/>
                  </a:cubicBezTo>
                  <a:cubicBezTo>
                    <a:pt x="8995" y="2028"/>
                    <a:pt x="6968" y="1"/>
                    <a:pt x="4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2190776" y="2499219"/>
              <a:ext cx="420087" cy="535630"/>
            </a:xfrm>
            <a:custGeom>
              <a:avLst/>
              <a:gdLst/>
              <a:ahLst/>
              <a:cxnLst/>
              <a:rect l="l" t="t" r="r" b="b"/>
              <a:pathLst>
                <a:path w="15772" h="20110" fill="none" extrusionOk="0">
                  <a:moveTo>
                    <a:pt x="3389" y="20110"/>
                  </a:moveTo>
                  <a:cubicBezTo>
                    <a:pt x="1298" y="17988"/>
                    <a:pt x="0" y="15043"/>
                    <a:pt x="0" y="11813"/>
                  </a:cubicBezTo>
                  <a:cubicBezTo>
                    <a:pt x="0" y="5289"/>
                    <a:pt x="5289" y="0"/>
                    <a:pt x="11813" y="0"/>
                  </a:cubicBezTo>
                  <a:cubicBezTo>
                    <a:pt x="13206" y="0"/>
                    <a:pt x="14536" y="253"/>
                    <a:pt x="15771" y="697"/>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2505388" y="2584398"/>
              <a:ext cx="315492" cy="544925"/>
            </a:xfrm>
            <a:custGeom>
              <a:avLst/>
              <a:gdLst/>
              <a:ahLst/>
              <a:cxnLst/>
              <a:rect l="l" t="t" r="r" b="b"/>
              <a:pathLst>
                <a:path w="11845" h="20459" fill="none" extrusionOk="0">
                  <a:moveTo>
                    <a:pt x="8108" y="1"/>
                  </a:moveTo>
                  <a:cubicBezTo>
                    <a:pt x="10388" y="2154"/>
                    <a:pt x="11845" y="5226"/>
                    <a:pt x="11845" y="8615"/>
                  </a:cubicBezTo>
                  <a:cubicBezTo>
                    <a:pt x="11845" y="15138"/>
                    <a:pt x="6556" y="20459"/>
                    <a:pt x="1" y="20459"/>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4"/>
          <p:cNvGrpSpPr/>
          <p:nvPr/>
        </p:nvGrpSpPr>
        <p:grpSpPr>
          <a:xfrm>
            <a:off x="2820853" y="1403508"/>
            <a:ext cx="3502263" cy="2951424"/>
            <a:chOff x="2820853" y="1403508"/>
            <a:chExt cx="3502263" cy="2951424"/>
          </a:xfrm>
        </p:grpSpPr>
        <p:sp>
          <p:nvSpPr>
            <p:cNvPr id="222" name="Google Shape;222;p14"/>
            <p:cNvSpPr/>
            <p:nvPr/>
          </p:nvSpPr>
          <p:spPr>
            <a:xfrm>
              <a:off x="2942335" y="1403508"/>
              <a:ext cx="3260177" cy="2951424"/>
            </a:xfrm>
            <a:custGeom>
              <a:avLst/>
              <a:gdLst/>
              <a:ahLst/>
              <a:cxnLst/>
              <a:rect l="l" t="t" r="r" b="b"/>
              <a:pathLst>
                <a:path w="122402" h="110810" fill="none" extrusionOk="0">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2820853" y="1675958"/>
              <a:ext cx="504440" cy="27"/>
            </a:xfrm>
            <a:custGeom>
              <a:avLst/>
              <a:gdLst/>
              <a:ahLst/>
              <a:cxnLst/>
              <a:rect l="l" t="t" r="r" b="b"/>
              <a:pathLst>
                <a:path w="18939" h="1" fill="none" extrusionOk="0">
                  <a:moveTo>
                    <a:pt x="1" y="0"/>
                  </a:moveTo>
                  <a:lnTo>
                    <a:pt x="18939"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2820853" y="3985452"/>
              <a:ext cx="716162" cy="27"/>
            </a:xfrm>
            <a:custGeom>
              <a:avLst/>
              <a:gdLst/>
              <a:ahLst/>
              <a:cxnLst/>
              <a:rect l="l" t="t" r="r" b="b"/>
              <a:pathLst>
                <a:path w="26888" h="1" fill="none" extrusionOk="0">
                  <a:moveTo>
                    <a:pt x="1" y="1"/>
                  </a:moveTo>
                  <a:lnTo>
                    <a:pt x="26888"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2820853" y="2910457"/>
              <a:ext cx="127395" cy="27"/>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14"/>
            <p:cNvSpPr/>
            <p:nvPr/>
          </p:nvSpPr>
          <p:spPr>
            <a:xfrm>
              <a:off x="5818676" y="1675958"/>
              <a:ext cx="504440" cy="27"/>
            </a:xfrm>
            <a:custGeom>
              <a:avLst/>
              <a:gdLst/>
              <a:ahLst/>
              <a:cxnLst/>
              <a:rect l="l" t="t" r="r" b="b"/>
              <a:pathLst>
                <a:path w="18939" h="1" fill="none" extrusionOk="0">
                  <a:moveTo>
                    <a:pt x="18939" y="0"/>
                  </a:moveTo>
                  <a:lnTo>
                    <a:pt x="1"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5606954" y="3985452"/>
              <a:ext cx="716162" cy="27"/>
            </a:xfrm>
            <a:custGeom>
              <a:avLst/>
              <a:gdLst/>
              <a:ahLst/>
              <a:cxnLst/>
              <a:rect l="l" t="t" r="r" b="b"/>
              <a:pathLst>
                <a:path w="26888" h="1" fill="none" extrusionOk="0">
                  <a:moveTo>
                    <a:pt x="26888"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6195721" y="2901313"/>
              <a:ext cx="127395" cy="27"/>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3623872" y="18809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3331180" y="30179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3338771" y="34447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3747032" y="3062656"/>
              <a:ext cx="104622" cy="22800"/>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3858366" y="3062656"/>
              <a:ext cx="102944" cy="22800"/>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3968875" y="3062656"/>
              <a:ext cx="102092" cy="22800"/>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4080209" y="3062656"/>
              <a:ext cx="100414" cy="22800"/>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4191570" y="3062656"/>
              <a:ext cx="98709" cy="22800"/>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4302052" y="3062656"/>
              <a:ext cx="97031" cy="22800"/>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4413413" y="3062656"/>
              <a:ext cx="96179" cy="22800"/>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4524747" y="30626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4634404" y="3062656"/>
              <a:ext cx="96179" cy="22800"/>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4744060" y="3062656"/>
              <a:ext cx="97857" cy="22800"/>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4853716" y="3062656"/>
              <a:ext cx="99562" cy="22800"/>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4963373" y="3062656"/>
              <a:ext cx="100387" cy="22800"/>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5073029" y="3062656"/>
              <a:ext cx="101240" cy="22800"/>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5182685" y="3062656"/>
              <a:ext cx="102918" cy="22800"/>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5292341" y="3062656"/>
              <a:ext cx="104622" cy="22800"/>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3724259" y="3091342"/>
              <a:ext cx="80997" cy="35451"/>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3806082" y="3091342"/>
              <a:ext cx="110509" cy="35451"/>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3919946" y="3091342"/>
              <a:ext cx="108831" cy="35451"/>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4033811" y="3091342"/>
              <a:ext cx="107153" cy="35451"/>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4148528" y="3091342"/>
              <a:ext cx="103797" cy="35451"/>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4262419" y="3091342"/>
              <a:ext cx="102092" cy="35451"/>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4376284" y="3091342"/>
              <a:ext cx="99562" cy="35451"/>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4490148" y="30913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4604040" y="3091342"/>
              <a:ext cx="98709" cy="35451"/>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4716226" y="3091342"/>
              <a:ext cx="100387" cy="35451"/>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4827561" y="3091342"/>
              <a:ext cx="102944" cy="35451"/>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4939747" y="3091342"/>
              <a:ext cx="104622" cy="35451"/>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5051082" y="3091342"/>
              <a:ext cx="108005" cy="35451"/>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5163268" y="3091342"/>
              <a:ext cx="256468" cy="35451"/>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3701486" y="3132679"/>
              <a:ext cx="148490" cy="35451"/>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3852480" y="3132679"/>
              <a:ext cx="112213" cy="35451"/>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3969727" y="3132679"/>
              <a:ext cx="109683" cy="35451"/>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4086974" y="3132679"/>
              <a:ext cx="107153" cy="35451"/>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4204222" y="3132679"/>
              <a:ext cx="105448" cy="35451"/>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4320617" y="3132679"/>
              <a:ext cx="103770" cy="35451"/>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4437864" y="31326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4555111" y="31326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4670681" y="3132679"/>
              <a:ext cx="102092" cy="35451"/>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4785397" y="3132679"/>
              <a:ext cx="104622" cy="35451"/>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4900114" y="3132679"/>
              <a:ext cx="107153" cy="35451"/>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5015657" y="3132679"/>
              <a:ext cx="108857" cy="35451"/>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5130374" y="3132679"/>
              <a:ext cx="111388" cy="35451"/>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5245091" y="3132679"/>
              <a:ext cx="197419" cy="35451"/>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3678713" y="3174017"/>
              <a:ext cx="185593" cy="35451"/>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3867662" y="3174017"/>
              <a:ext cx="114744" cy="35451"/>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3988265" y="3174017"/>
              <a:ext cx="111388" cy="35451"/>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4108043" y="3174017"/>
              <a:ext cx="109683" cy="35451"/>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4228673" y="3174017"/>
              <a:ext cx="107153" cy="35451"/>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4348450" y="3174017"/>
              <a:ext cx="105475" cy="35451"/>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4469080" y="31740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4588858" y="3174017"/>
              <a:ext cx="103770" cy="35451"/>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4706931" y="3174017"/>
              <a:ext cx="105475" cy="35451"/>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4825030" y="3174017"/>
              <a:ext cx="108005" cy="35451"/>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4943130" y="3174017"/>
              <a:ext cx="109683" cy="35451"/>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5060377" y="3174017"/>
              <a:ext cx="113039" cy="35451"/>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5178450" y="3174017"/>
              <a:ext cx="286832" cy="35451"/>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3655940" y="3214502"/>
              <a:ext cx="293571" cy="35451"/>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3955371" y="3214502"/>
              <a:ext cx="114744" cy="35451"/>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4078531" y="3214502"/>
              <a:ext cx="113066" cy="35451"/>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201691" y="3214502"/>
              <a:ext cx="110509" cy="35451"/>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4325677" y="3214502"/>
              <a:ext cx="108005" cy="35451"/>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4448838" y="32145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4571971" y="32145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4692601" y="3214502"/>
              <a:ext cx="108831" cy="35451"/>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4814057" y="3214502"/>
              <a:ext cx="110535" cy="35451"/>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4935539" y="3214502"/>
              <a:ext cx="112213" cy="35451"/>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5056142" y="3214502"/>
              <a:ext cx="114744" cy="35451"/>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5177624" y="3214502"/>
              <a:ext cx="310431" cy="35451"/>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3633167" y="3255839"/>
              <a:ext cx="123160" cy="35451"/>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3759684" y="3255839"/>
              <a:ext cx="120657" cy="35451"/>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3886200" y="3255839"/>
              <a:ext cx="118126" cy="35451"/>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4012743" y="3255839"/>
              <a:ext cx="186445" cy="35451"/>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4210960" y="32558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4944808" y="3255839"/>
              <a:ext cx="114744" cy="35451"/>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5068794" y="3255839"/>
              <a:ext cx="117274" cy="35451"/>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5192806" y="3255839"/>
              <a:ext cx="101240" cy="35451"/>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5405354" y="3255839"/>
              <a:ext cx="105475" cy="35451"/>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5299080" y="3255839"/>
              <a:ext cx="93649" cy="15209"/>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5308349" y="3276082"/>
              <a:ext cx="94501" cy="15209"/>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4178066" y="33089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3669418" y="19264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EA34EAC6-8712-A4DE-535C-2E37DDCCD5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952;p38">
            <a:extLst>
              <a:ext uri="{FF2B5EF4-FFF2-40B4-BE49-F238E27FC236}">
                <a16:creationId xmlns:a16="http://schemas.microsoft.com/office/drawing/2014/main" id="{5E7DA55D-9539-8FAE-F603-6D49DC839B09}"/>
              </a:ext>
            </a:extLst>
          </p:cNvPr>
          <p:cNvGrpSpPr/>
          <p:nvPr/>
        </p:nvGrpSpPr>
        <p:grpSpPr>
          <a:xfrm>
            <a:off x="960487" y="835024"/>
            <a:ext cx="2703778" cy="3685854"/>
            <a:chOff x="457208" y="1168980"/>
            <a:chExt cx="2230878" cy="3186908"/>
          </a:xfrm>
        </p:grpSpPr>
        <p:sp>
          <p:nvSpPr>
            <p:cNvPr id="3" name="Google Shape;3953;p38">
              <a:extLst>
                <a:ext uri="{FF2B5EF4-FFF2-40B4-BE49-F238E27FC236}">
                  <a16:creationId xmlns:a16="http://schemas.microsoft.com/office/drawing/2014/main" id="{084937B2-12D9-AD92-949E-04C19EFA8693}"/>
                </a:ext>
              </a:extLst>
            </p:cNvPr>
            <p:cNvSpPr/>
            <p:nvPr/>
          </p:nvSpPr>
          <p:spPr>
            <a:xfrm>
              <a:off x="1574706" y="1500083"/>
              <a:ext cx="523577" cy="2196703"/>
            </a:xfrm>
            <a:custGeom>
              <a:avLst/>
              <a:gdLst/>
              <a:ahLst/>
              <a:cxnLst/>
              <a:rect l="l" t="t" r="r" b="b"/>
              <a:pathLst>
                <a:path w="16025" h="67234" extrusionOk="0">
                  <a:moveTo>
                    <a:pt x="16025" y="0"/>
                  </a:moveTo>
                  <a:lnTo>
                    <a:pt x="0" y="9279"/>
                  </a:lnTo>
                  <a:lnTo>
                    <a:pt x="0" y="67233"/>
                  </a:lnTo>
                  <a:lnTo>
                    <a:pt x="16025" y="57986"/>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954;p38">
              <a:extLst>
                <a:ext uri="{FF2B5EF4-FFF2-40B4-BE49-F238E27FC236}">
                  <a16:creationId xmlns:a16="http://schemas.microsoft.com/office/drawing/2014/main" id="{3B498CD8-12D8-495B-6864-588650F3CD3F}"/>
                </a:ext>
              </a:extLst>
            </p:cNvPr>
            <p:cNvSpPr/>
            <p:nvPr/>
          </p:nvSpPr>
          <p:spPr>
            <a:xfrm>
              <a:off x="1006661" y="1475252"/>
              <a:ext cx="568077" cy="2221534"/>
            </a:xfrm>
            <a:custGeom>
              <a:avLst/>
              <a:gdLst/>
              <a:ahLst/>
              <a:cxnLst/>
              <a:rect l="l" t="t" r="r" b="b"/>
              <a:pathLst>
                <a:path w="17387" h="67994" extrusionOk="0">
                  <a:moveTo>
                    <a:pt x="0" y="0"/>
                  </a:moveTo>
                  <a:lnTo>
                    <a:pt x="0" y="57954"/>
                  </a:lnTo>
                  <a:lnTo>
                    <a:pt x="17386" y="67993"/>
                  </a:lnTo>
                  <a:lnTo>
                    <a:pt x="17386" y="10039"/>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55;p38">
              <a:extLst>
                <a:ext uri="{FF2B5EF4-FFF2-40B4-BE49-F238E27FC236}">
                  <a16:creationId xmlns:a16="http://schemas.microsoft.com/office/drawing/2014/main" id="{DE90FB05-855A-89F0-B48C-E615D347F52E}"/>
                </a:ext>
              </a:extLst>
            </p:cNvPr>
            <p:cNvSpPr/>
            <p:nvPr/>
          </p:nvSpPr>
          <p:spPr>
            <a:xfrm>
              <a:off x="1031493" y="1579151"/>
              <a:ext cx="519427" cy="2103129"/>
            </a:xfrm>
            <a:custGeom>
              <a:avLst/>
              <a:gdLst/>
              <a:ahLst/>
              <a:cxnLst/>
              <a:rect l="l" t="t" r="r" b="b"/>
              <a:pathLst>
                <a:path w="15898" h="64370" extrusionOk="0">
                  <a:moveTo>
                    <a:pt x="302" y="1"/>
                  </a:moveTo>
                  <a:cubicBezTo>
                    <a:pt x="127" y="1"/>
                    <a:pt x="0" y="152"/>
                    <a:pt x="0" y="399"/>
                  </a:cubicBezTo>
                  <a:lnTo>
                    <a:pt x="0" y="55218"/>
                  </a:lnTo>
                  <a:lnTo>
                    <a:pt x="15898" y="64370"/>
                  </a:lnTo>
                  <a:lnTo>
                    <a:pt x="15898" y="9583"/>
                  </a:lnTo>
                  <a:cubicBezTo>
                    <a:pt x="15898" y="9234"/>
                    <a:pt x="15645" y="8791"/>
                    <a:pt x="15360" y="8633"/>
                  </a:cubicBezTo>
                  <a:lnTo>
                    <a:pt x="538" y="82"/>
                  </a:lnTo>
                  <a:cubicBezTo>
                    <a:pt x="455" y="26"/>
                    <a:pt x="375" y="1"/>
                    <a:pt x="3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56;p38">
              <a:extLst>
                <a:ext uri="{FF2B5EF4-FFF2-40B4-BE49-F238E27FC236}">
                  <a16:creationId xmlns:a16="http://schemas.microsoft.com/office/drawing/2014/main" id="{4B5F6735-E779-CDE0-4AB6-A909F26BC486}"/>
                </a:ext>
              </a:extLst>
            </p:cNvPr>
            <p:cNvSpPr/>
            <p:nvPr/>
          </p:nvSpPr>
          <p:spPr>
            <a:xfrm>
              <a:off x="1047012" y="1606073"/>
              <a:ext cx="488389" cy="388182"/>
            </a:xfrm>
            <a:custGeom>
              <a:avLst/>
              <a:gdLst/>
              <a:ahLst/>
              <a:cxnLst/>
              <a:rect l="l" t="t" r="r" b="b"/>
              <a:pathLst>
                <a:path w="14948" h="11881" extrusionOk="0">
                  <a:moveTo>
                    <a:pt x="256" y="0"/>
                  </a:moveTo>
                  <a:cubicBezTo>
                    <a:pt x="102" y="0"/>
                    <a:pt x="0" y="118"/>
                    <a:pt x="0" y="303"/>
                  </a:cubicBezTo>
                  <a:lnTo>
                    <a:pt x="0" y="2932"/>
                  </a:lnTo>
                  <a:cubicBezTo>
                    <a:pt x="0" y="3217"/>
                    <a:pt x="190" y="3533"/>
                    <a:pt x="444" y="3692"/>
                  </a:cubicBezTo>
                  <a:lnTo>
                    <a:pt x="14505" y="11831"/>
                  </a:lnTo>
                  <a:cubicBezTo>
                    <a:pt x="14572" y="11864"/>
                    <a:pt x="14636" y="11880"/>
                    <a:pt x="14692" y="11880"/>
                  </a:cubicBezTo>
                  <a:cubicBezTo>
                    <a:pt x="14846" y="11880"/>
                    <a:pt x="14948" y="11763"/>
                    <a:pt x="14948" y="11577"/>
                  </a:cubicBezTo>
                  <a:lnTo>
                    <a:pt x="14948" y="8949"/>
                  </a:lnTo>
                  <a:cubicBezTo>
                    <a:pt x="14948" y="8664"/>
                    <a:pt x="14758" y="8315"/>
                    <a:pt x="14505" y="8189"/>
                  </a:cubicBezTo>
                  <a:lnTo>
                    <a:pt x="444" y="50"/>
                  </a:lnTo>
                  <a:cubicBezTo>
                    <a:pt x="376" y="16"/>
                    <a:pt x="312" y="0"/>
                    <a:pt x="256"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57;p38">
              <a:extLst>
                <a:ext uri="{FF2B5EF4-FFF2-40B4-BE49-F238E27FC236}">
                  <a16:creationId xmlns:a16="http://schemas.microsoft.com/office/drawing/2014/main" id="{D2C17F28-2AD6-B64B-EBE0-539FEE52C5AB}"/>
                </a:ext>
              </a:extLst>
            </p:cNvPr>
            <p:cNvSpPr/>
            <p:nvPr/>
          </p:nvSpPr>
          <p:spPr>
            <a:xfrm>
              <a:off x="1071843" y="1642862"/>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58;p38">
              <a:extLst>
                <a:ext uri="{FF2B5EF4-FFF2-40B4-BE49-F238E27FC236}">
                  <a16:creationId xmlns:a16="http://schemas.microsoft.com/office/drawing/2014/main" id="{8E9B6EE4-950C-2D59-3546-FF2F355C726A}"/>
                </a:ext>
              </a:extLst>
            </p:cNvPr>
            <p:cNvSpPr/>
            <p:nvPr/>
          </p:nvSpPr>
          <p:spPr>
            <a:xfrm>
              <a:off x="1071843" y="1669752"/>
              <a:ext cx="163493" cy="102494"/>
            </a:xfrm>
            <a:custGeom>
              <a:avLst/>
              <a:gdLst/>
              <a:ahLst/>
              <a:cxnLst/>
              <a:rect l="l" t="t" r="r" b="b"/>
              <a:pathLst>
                <a:path w="5004" h="3137" extrusionOk="0">
                  <a:moveTo>
                    <a:pt x="0" y="1"/>
                  </a:moveTo>
                  <a:lnTo>
                    <a:pt x="0" y="223"/>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59;p38">
              <a:extLst>
                <a:ext uri="{FF2B5EF4-FFF2-40B4-BE49-F238E27FC236}">
                  <a16:creationId xmlns:a16="http://schemas.microsoft.com/office/drawing/2014/main" id="{6F192D52-05F1-94BC-B4AA-05F4EBCFCA17}"/>
                </a:ext>
              </a:extLst>
            </p:cNvPr>
            <p:cNvSpPr/>
            <p:nvPr/>
          </p:nvSpPr>
          <p:spPr>
            <a:xfrm>
              <a:off x="1071843" y="1695628"/>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60;p38">
              <a:extLst>
                <a:ext uri="{FF2B5EF4-FFF2-40B4-BE49-F238E27FC236}">
                  <a16:creationId xmlns:a16="http://schemas.microsoft.com/office/drawing/2014/main" id="{11C9F8C7-007C-4008-9504-BA0C8E148F03}"/>
                </a:ext>
              </a:extLst>
            </p:cNvPr>
            <p:cNvSpPr/>
            <p:nvPr/>
          </p:nvSpPr>
          <p:spPr>
            <a:xfrm>
              <a:off x="1380173" y="1844452"/>
              <a:ext cx="21760" cy="28523"/>
            </a:xfrm>
            <a:custGeom>
              <a:avLst/>
              <a:gdLst/>
              <a:ahLst/>
              <a:cxnLst/>
              <a:rect l="l" t="t" r="r" b="b"/>
              <a:pathLst>
                <a:path w="666" h="873" extrusionOk="0">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8"/>
                    <a:pt x="507" y="164"/>
                    <a:pt x="317" y="38"/>
                  </a:cubicBezTo>
                  <a:cubicBezTo>
                    <a:pt x="268" y="13"/>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61;p38">
              <a:extLst>
                <a:ext uri="{FF2B5EF4-FFF2-40B4-BE49-F238E27FC236}">
                  <a16:creationId xmlns:a16="http://schemas.microsoft.com/office/drawing/2014/main" id="{0C3284B6-CFC1-5C18-8385-D39029684891}"/>
                </a:ext>
              </a:extLst>
            </p:cNvPr>
            <p:cNvSpPr/>
            <p:nvPr/>
          </p:nvSpPr>
          <p:spPr>
            <a:xfrm>
              <a:off x="1427777" y="1872386"/>
              <a:ext cx="21760" cy="28327"/>
            </a:xfrm>
            <a:custGeom>
              <a:avLst/>
              <a:gdLst/>
              <a:ahLst/>
              <a:cxnLst/>
              <a:rect l="l" t="t" r="r" b="b"/>
              <a:pathLst>
                <a:path w="666" h="867" extrusionOk="0">
                  <a:moveTo>
                    <a:pt x="205" y="0"/>
                  </a:moveTo>
                  <a:cubicBezTo>
                    <a:pt x="85" y="0"/>
                    <a:pt x="0" y="89"/>
                    <a:pt x="0" y="228"/>
                  </a:cubicBezTo>
                  <a:cubicBezTo>
                    <a:pt x="0" y="449"/>
                    <a:pt x="159" y="703"/>
                    <a:pt x="349" y="829"/>
                  </a:cubicBezTo>
                  <a:cubicBezTo>
                    <a:pt x="400" y="855"/>
                    <a:pt x="446" y="867"/>
                    <a:pt x="487" y="867"/>
                  </a:cubicBezTo>
                  <a:cubicBezTo>
                    <a:pt x="598" y="867"/>
                    <a:pt x="665" y="778"/>
                    <a:pt x="665" y="639"/>
                  </a:cubicBezTo>
                  <a:cubicBezTo>
                    <a:pt x="665" y="418"/>
                    <a:pt x="539" y="164"/>
                    <a:pt x="349" y="38"/>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62;p38">
              <a:extLst>
                <a:ext uri="{FF2B5EF4-FFF2-40B4-BE49-F238E27FC236}">
                  <a16:creationId xmlns:a16="http://schemas.microsoft.com/office/drawing/2014/main" id="{BB81DDB5-3C3B-8BC7-8B21-B4B731CDFE3E}"/>
                </a:ext>
              </a:extLst>
            </p:cNvPr>
            <p:cNvSpPr/>
            <p:nvPr/>
          </p:nvSpPr>
          <p:spPr>
            <a:xfrm>
              <a:off x="1476394" y="1900125"/>
              <a:ext cx="21760" cy="28523"/>
            </a:xfrm>
            <a:custGeom>
              <a:avLst/>
              <a:gdLst/>
              <a:ahLst/>
              <a:cxnLst/>
              <a:rect l="l" t="t" r="r" b="b"/>
              <a:pathLst>
                <a:path w="666" h="873" extrusionOk="0">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70"/>
                    <a:pt x="317" y="44"/>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63;p38">
              <a:extLst>
                <a:ext uri="{FF2B5EF4-FFF2-40B4-BE49-F238E27FC236}">
                  <a16:creationId xmlns:a16="http://schemas.microsoft.com/office/drawing/2014/main" id="{13439E75-F513-EC9D-DB41-90531B198D20}"/>
                </a:ext>
              </a:extLst>
            </p:cNvPr>
            <p:cNvSpPr/>
            <p:nvPr/>
          </p:nvSpPr>
          <p:spPr>
            <a:xfrm>
              <a:off x="1047012" y="1744539"/>
              <a:ext cx="488389" cy="387953"/>
            </a:xfrm>
            <a:custGeom>
              <a:avLst/>
              <a:gdLst/>
              <a:ahLst/>
              <a:cxnLst/>
              <a:rect l="l" t="t" r="r" b="b"/>
              <a:pathLst>
                <a:path w="14948" h="11874" extrusionOk="0">
                  <a:moveTo>
                    <a:pt x="241" y="0"/>
                  </a:moveTo>
                  <a:cubicBezTo>
                    <a:pt x="95" y="0"/>
                    <a:pt x="0" y="107"/>
                    <a:pt x="0" y="309"/>
                  </a:cubicBezTo>
                  <a:lnTo>
                    <a:pt x="0" y="2937"/>
                  </a:lnTo>
                  <a:cubicBezTo>
                    <a:pt x="0" y="3222"/>
                    <a:pt x="190" y="3539"/>
                    <a:pt x="444" y="3697"/>
                  </a:cubicBezTo>
                  <a:lnTo>
                    <a:pt x="14505" y="11804"/>
                  </a:lnTo>
                  <a:cubicBezTo>
                    <a:pt x="14580" y="11852"/>
                    <a:pt x="14650" y="11873"/>
                    <a:pt x="14711" y="11873"/>
                  </a:cubicBezTo>
                  <a:cubicBezTo>
                    <a:pt x="14854" y="11873"/>
                    <a:pt x="14948" y="11751"/>
                    <a:pt x="14948" y="11551"/>
                  </a:cubicBezTo>
                  <a:lnTo>
                    <a:pt x="14948" y="8923"/>
                  </a:lnTo>
                  <a:cubicBezTo>
                    <a:pt x="14948" y="8669"/>
                    <a:pt x="14758" y="8321"/>
                    <a:pt x="14505" y="8194"/>
                  </a:cubicBezTo>
                  <a:lnTo>
                    <a:pt x="444" y="55"/>
                  </a:lnTo>
                  <a:cubicBezTo>
                    <a:pt x="370" y="18"/>
                    <a:pt x="301" y="0"/>
                    <a:pt x="241"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64;p38">
              <a:extLst>
                <a:ext uri="{FF2B5EF4-FFF2-40B4-BE49-F238E27FC236}">
                  <a16:creationId xmlns:a16="http://schemas.microsoft.com/office/drawing/2014/main" id="{79B6ED2B-2B2D-84DA-1C1F-0EF5F5245D27}"/>
                </a:ext>
              </a:extLst>
            </p:cNvPr>
            <p:cNvSpPr/>
            <p:nvPr/>
          </p:nvSpPr>
          <p:spPr>
            <a:xfrm>
              <a:off x="1071843" y="1781524"/>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65;p38">
              <a:extLst>
                <a:ext uri="{FF2B5EF4-FFF2-40B4-BE49-F238E27FC236}">
                  <a16:creationId xmlns:a16="http://schemas.microsoft.com/office/drawing/2014/main" id="{E8E6A1FB-67E3-F7C2-C402-9F59A0979904}"/>
                </a:ext>
              </a:extLst>
            </p:cNvPr>
            <p:cNvSpPr/>
            <p:nvPr/>
          </p:nvSpPr>
          <p:spPr>
            <a:xfrm>
              <a:off x="1071843" y="1807368"/>
              <a:ext cx="163493" cy="102494"/>
            </a:xfrm>
            <a:custGeom>
              <a:avLst/>
              <a:gdLst/>
              <a:ahLst/>
              <a:cxnLst/>
              <a:rect l="l" t="t" r="r" b="b"/>
              <a:pathLst>
                <a:path w="5004" h="3137"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66;p38">
              <a:extLst>
                <a:ext uri="{FF2B5EF4-FFF2-40B4-BE49-F238E27FC236}">
                  <a16:creationId xmlns:a16="http://schemas.microsoft.com/office/drawing/2014/main" id="{F8C24587-B9C1-B579-B0FC-771D187BB979}"/>
                </a:ext>
              </a:extLst>
            </p:cNvPr>
            <p:cNvSpPr/>
            <p:nvPr/>
          </p:nvSpPr>
          <p:spPr>
            <a:xfrm>
              <a:off x="1071843" y="1834290"/>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67;p38">
              <a:extLst>
                <a:ext uri="{FF2B5EF4-FFF2-40B4-BE49-F238E27FC236}">
                  <a16:creationId xmlns:a16="http://schemas.microsoft.com/office/drawing/2014/main" id="{3C8A1911-F048-4791-27A8-70F79F889A22}"/>
                </a:ext>
              </a:extLst>
            </p:cNvPr>
            <p:cNvSpPr/>
            <p:nvPr/>
          </p:nvSpPr>
          <p:spPr>
            <a:xfrm>
              <a:off x="1380173" y="1983081"/>
              <a:ext cx="21760" cy="28360"/>
            </a:xfrm>
            <a:custGeom>
              <a:avLst/>
              <a:gdLst/>
              <a:ahLst/>
              <a:cxnLst/>
              <a:rect l="l" t="t" r="r" b="b"/>
              <a:pathLst>
                <a:path w="666" h="868" extrusionOk="0">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68;p38">
              <a:extLst>
                <a:ext uri="{FF2B5EF4-FFF2-40B4-BE49-F238E27FC236}">
                  <a16:creationId xmlns:a16="http://schemas.microsoft.com/office/drawing/2014/main" id="{220D54F9-0632-8B0D-0F15-49DC3FC83652}"/>
                </a:ext>
              </a:extLst>
            </p:cNvPr>
            <p:cNvSpPr/>
            <p:nvPr/>
          </p:nvSpPr>
          <p:spPr>
            <a:xfrm>
              <a:off x="1427777" y="2010853"/>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2"/>
                    <a:pt x="484" y="872"/>
                  </a:cubicBezTo>
                  <a:cubicBezTo>
                    <a:pt x="596" y="872"/>
                    <a:pt x="665" y="777"/>
                    <a:pt x="665" y="613"/>
                  </a:cubicBezTo>
                  <a:cubicBezTo>
                    <a:pt x="665" y="423"/>
                    <a:pt x="539" y="138"/>
                    <a:pt x="349" y="43"/>
                  </a:cubicBezTo>
                  <a:cubicBezTo>
                    <a:pt x="292" y="15"/>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69;p38">
              <a:extLst>
                <a:ext uri="{FF2B5EF4-FFF2-40B4-BE49-F238E27FC236}">
                  <a16:creationId xmlns:a16="http://schemas.microsoft.com/office/drawing/2014/main" id="{17140231-AEA9-3F9A-5AE7-9EC4D8A038CE}"/>
                </a:ext>
              </a:extLst>
            </p:cNvPr>
            <p:cNvSpPr/>
            <p:nvPr/>
          </p:nvSpPr>
          <p:spPr>
            <a:xfrm>
              <a:off x="1475381" y="2038526"/>
              <a:ext cx="23818" cy="28098"/>
            </a:xfrm>
            <a:custGeom>
              <a:avLst/>
              <a:gdLst/>
              <a:ahLst/>
              <a:cxnLst/>
              <a:rect l="l" t="t" r="r" b="b"/>
              <a:pathLst>
                <a:path w="729" h="860" extrusionOk="0">
                  <a:moveTo>
                    <a:pt x="213" y="1"/>
                  </a:moveTo>
                  <a:cubicBezTo>
                    <a:pt x="181" y="1"/>
                    <a:pt x="152" y="7"/>
                    <a:pt x="127" y="20"/>
                  </a:cubicBezTo>
                  <a:cubicBezTo>
                    <a:pt x="0" y="83"/>
                    <a:pt x="0" y="336"/>
                    <a:pt x="127" y="558"/>
                  </a:cubicBezTo>
                  <a:cubicBezTo>
                    <a:pt x="231" y="741"/>
                    <a:pt x="401" y="859"/>
                    <a:pt x="528" y="859"/>
                  </a:cubicBezTo>
                  <a:cubicBezTo>
                    <a:pt x="555" y="859"/>
                    <a:pt x="580" y="854"/>
                    <a:pt x="602" y="843"/>
                  </a:cubicBezTo>
                  <a:cubicBezTo>
                    <a:pt x="729" y="780"/>
                    <a:pt x="729" y="526"/>
                    <a:pt x="602" y="305"/>
                  </a:cubicBezTo>
                  <a:cubicBezTo>
                    <a:pt x="501" y="102"/>
                    <a:pt x="338" y="1"/>
                    <a:pt x="2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70;p38">
              <a:extLst>
                <a:ext uri="{FF2B5EF4-FFF2-40B4-BE49-F238E27FC236}">
                  <a16:creationId xmlns:a16="http://schemas.microsoft.com/office/drawing/2014/main" id="{1BEADB8D-4EE3-D2DE-7F54-B9CBC2AE169F}"/>
                </a:ext>
              </a:extLst>
            </p:cNvPr>
            <p:cNvSpPr/>
            <p:nvPr/>
          </p:nvSpPr>
          <p:spPr>
            <a:xfrm>
              <a:off x="1047012" y="1883168"/>
              <a:ext cx="488389" cy="387529"/>
            </a:xfrm>
            <a:custGeom>
              <a:avLst/>
              <a:gdLst/>
              <a:ahLst/>
              <a:cxnLst/>
              <a:rect l="l" t="t" r="r" b="b"/>
              <a:pathLst>
                <a:path w="14948" h="11861" extrusionOk="0">
                  <a:moveTo>
                    <a:pt x="241" y="1"/>
                  </a:moveTo>
                  <a:cubicBezTo>
                    <a:pt x="95" y="1"/>
                    <a:pt x="0" y="107"/>
                    <a:pt x="0" y="309"/>
                  </a:cubicBezTo>
                  <a:lnTo>
                    <a:pt x="0" y="2938"/>
                  </a:lnTo>
                  <a:cubicBezTo>
                    <a:pt x="0" y="3191"/>
                    <a:pt x="190" y="3540"/>
                    <a:pt x="444" y="3666"/>
                  </a:cubicBezTo>
                  <a:lnTo>
                    <a:pt x="14505" y="11805"/>
                  </a:lnTo>
                  <a:cubicBezTo>
                    <a:pt x="14579" y="11842"/>
                    <a:pt x="14647" y="11860"/>
                    <a:pt x="14707" y="11860"/>
                  </a:cubicBezTo>
                  <a:cubicBezTo>
                    <a:pt x="14853" y="11860"/>
                    <a:pt x="14948" y="11754"/>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71;p38">
              <a:extLst>
                <a:ext uri="{FF2B5EF4-FFF2-40B4-BE49-F238E27FC236}">
                  <a16:creationId xmlns:a16="http://schemas.microsoft.com/office/drawing/2014/main" id="{5BFF0691-BC83-DFE5-3224-159796D493A1}"/>
                </a:ext>
              </a:extLst>
            </p:cNvPr>
            <p:cNvSpPr/>
            <p:nvPr/>
          </p:nvSpPr>
          <p:spPr>
            <a:xfrm>
              <a:off x="1071843" y="1920154"/>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972;p38">
              <a:extLst>
                <a:ext uri="{FF2B5EF4-FFF2-40B4-BE49-F238E27FC236}">
                  <a16:creationId xmlns:a16="http://schemas.microsoft.com/office/drawing/2014/main" id="{722D0793-97C7-6E4F-D91A-3413F6F005F4}"/>
                </a:ext>
              </a:extLst>
            </p:cNvPr>
            <p:cNvSpPr/>
            <p:nvPr/>
          </p:nvSpPr>
          <p:spPr>
            <a:xfrm>
              <a:off x="1071843" y="1946030"/>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973;p38">
              <a:extLst>
                <a:ext uri="{FF2B5EF4-FFF2-40B4-BE49-F238E27FC236}">
                  <a16:creationId xmlns:a16="http://schemas.microsoft.com/office/drawing/2014/main" id="{DB9950B1-0F42-E259-B8B2-C3A6F88802F4}"/>
                </a:ext>
              </a:extLst>
            </p:cNvPr>
            <p:cNvSpPr/>
            <p:nvPr/>
          </p:nvSpPr>
          <p:spPr>
            <a:xfrm>
              <a:off x="1071843" y="1972920"/>
              <a:ext cx="163493" cy="102494"/>
            </a:xfrm>
            <a:custGeom>
              <a:avLst/>
              <a:gdLst/>
              <a:ahLst/>
              <a:cxnLst/>
              <a:rect l="l" t="t" r="r" b="b"/>
              <a:pathLst>
                <a:path w="5004" h="3137"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74;p38">
              <a:extLst>
                <a:ext uri="{FF2B5EF4-FFF2-40B4-BE49-F238E27FC236}">
                  <a16:creationId xmlns:a16="http://schemas.microsoft.com/office/drawing/2014/main" id="{B8333833-9401-5645-E750-76C572AAE2B4}"/>
                </a:ext>
              </a:extLst>
            </p:cNvPr>
            <p:cNvSpPr/>
            <p:nvPr/>
          </p:nvSpPr>
          <p:spPr>
            <a:xfrm>
              <a:off x="1379128" y="2121384"/>
              <a:ext cx="23851" cy="28098"/>
            </a:xfrm>
            <a:custGeom>
              <a:avLst/>
              <a:gdLst/>
              <a:ahLst/>
              <a:cxnLst/>
              <a:rect l="l" t="t" r="r" b="b"/>
              <a:pathLst>
                <a:path w="730" h="860" extrusionOk="0">
                  <a:moveTo>
                    <a:pt x="201" y="1"/>
                  </a:moveTo>
                  <a:cubicBezTo>
                    <a:pt x="175" y="1"/>
                    <a:pt x="150" y="6"/>
                    <a:pt x="128" y="17"/>
                  </a:cubicBezTo>
                  <a:cubicBezTo>
                    <a:pt x="1" y="80"/>
                    <a:pt x="1" y="334"/>
                    <a:pt x="128" y="556"/>
                  </a:cubicBezTo>
                  <a:cubicBezTo>
                    <a:pt x="229" y="758"/>
                    <a:pt x="391" y="860"/>
                    <a:pt x="517" y="860"/>
                  </a:cubicBezTo>
                  <a:cubicBezTo>
                    <a:pt x="548" y="860"/>
                    <a:pt x="577" y="853"/>
                    <a:pt x="603" y="841"/>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75;p38">
              <a:extLst>
                <a:ext uri="{FF2B5EF4-FFF2-40B4-BE49-F238E27FC236}">
                  <a16:creationId xmlns:a16="http://schemas.microsoft.com/office/drawing/2014/main" id="{53AC9B60-EBFB-4F3D-DDF7-24E01D64AAD8}"/>
                </a:ext>
              </a:extLst>
            </p:cNvPr>
            <p:cNvSpPr/>
            <p:nvPr/>
          </p:nvSpPr>
          <p:spPr>
            <a:xfrm>
              <a:off x="1427777" y="2149057"/>
              <a:ext cx="21760" cy="28556"/>
            </a:xfrm>
            <a:custGeom>
              <a:avLst/>
              <a:gdLst/>
              <a:ahLst/>
              <a:cxnLst/>
              <a:rect l="l" t="t" r="r" b="b"/>
              <a:pathLst>
                <a:path w="666" h="874" extrusionOk="0">
                  <a:moveTo>
                    <a:pt x="187" y="0"/>
                  </a:moveTo>
                  <a:cubicBezTo>
                    <a:pt x="77" y="0"/>
                    <a:pt x="0" y="93"/>
                    <a:pt x="0" y="247"/>
                  </a:cubicBezTo>
                  <a:cubicBezTo>
                    <a:pt x="0" y="469"/>
                    <a:pt x="159" y="722"/>
                    <a:pt x="349" y="817"/>
                  </a:cubicBezTo>
                  <a:cubicBezTo>
                    <a:pt x="407" y="856"/>
                    <a:pt x="459" y="874"/>
                    <a:pt x="503" y="874"/>
                  </a:cubicBezTo>
                  <a:cubicBezTo>
                    <a:pt x="604" y="874"/>
                    <a:pt x="665" y="781"/>
                    <a:pt x="665" y="627"/>
                  </a:cubicBezTo>
                  <a:cubicBezTo>
                    <a:pt x="665" y="405"/>
                    <a:pt x="539" y="152"/>
                    <a:pt x="349" y="57"/>
                  </a:cubicBezTo>
                  <a:cubicBezTo>
                    <a:pt x="291"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6;p38">
              <a:extLst>
                <a:ext uri="{FF2B5EF4-FFF2-40B4-BE49-F238E27FC236}">
                  <a16:creationId xmlns:a16="http://schemas.microsoft.com/office/drawing/2014/main" id="{26B477F1-1692-9B8D-DF3A-20C2D210E677}"/>
                </a:ext>
              </a:extLst>
            </p:cNvPr>
            <p:cNvSpPr/>
            <p:nvPr/>
          </p:nvSpPr>
          <p:spPr>
            <a:xfrm>
              <a:off x="1475381" y="2176764"/>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9" y="761"/>
                    <a:pt x="729" y="539"/>
                    <a:pt x="602" y="286"/>
                  </a:cubicBezTo>
                  <a:cubicBezTo>
                    <a:pt x="504" y="115"/>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77;p38">
              <a:extLst>
                <a:ext uri="{FF2B5EF4-FFF2-40B4-BE49-F238E27FC236}">
                  <a16:creationId xmlns:a16="http://schemas.microsoft.com/office/drawing/2014/main" id="{91760066-5345-C7D9-CE0D-2A8D854C1BD0}"/>
                </a:ext>
              </a:extLst>
            </p:cNvPr>
            <p:cNvSpPr/>
            <p:nvPr/>
          </p:nvSpPr>
          <p:spPr>
            <a:xfrm>
              <a:off x="1047012" y="2021373"/>
              <a:ext cx="488389" cy="387953"/>
            </a:xfrm>
            <a:custGeom>
              <a:avLst/>
              <a:gdLst/>
              <a:ahLst/>
              <a:cxnLst/>
              <a:rect l="l" t="t" r="r" b="b"/>
              <a:pathLst>
                <a:path w="14948" h="11874" extrusionOk="0">
                  <a:moveTo>
                    <a:pt x="238" y="1"/>
                  </a:moveTo>
                  <a:cubicBezTo>
                    <a:pt x="94" y="1"/>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70"/>
                  </a:lnTo>
                  <a:cubicBezTo>
                    <a:pt x="368" y="22"/>
                    <a:pt x="298" y="1"/>
                    <a:pt x="238"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78;p38">
              <a:extLst>
                <a:ext uri="{FF2B5EF4-FFF2-40B4-BE49-F238E27FC236}">
                  <a16:creationId xmlns:a16="http://schemas.microsoft.com/office/drawing/2014/main" id="{CADA2C43-3D51-1F2C-7AB5-71CE515C543A}"/>
                </a:ext>
              </a:extLst>
            </p:cNvPr>
            <p:cNvSpPr/>
            <p:nvPr/>
          </p:nvSpPr>
          <p:spPr>
            <a:xfrm>
              <a:off x="1071843" y="2057770"/>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79;p38">
              <a:extLst>
                <a:ext uri="{FF2B5EF4-FFF2-40B4-BE49-F238E27FC236}">
                  <a16:creationId xmlns:a16="http://schemas.microsoft.com/office/drawing/2014/main" id="{D672F050-0C6C-7679-B2C0-8B43E4FFE7CE}"/>
                </a:ext>
              </a:extLst>
            </p:cNvPr>
            <p:cNvSpPr/>
            <p:nvPr/>
          </p:nvSpPr>
          <p:spPr>
            <a:xfrm>
              <a:off x="1071843" y="2084692"/>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80;p38">
              <a:extLst>
                <a:ext uri="{FF2B5EF4-FFF2-40B4-BE49-F238E27FC236}">
                  <a16:creationId xmlns:a16="http://schemas.microsoft.com/office/drawing/2014/main" id="{2432E18C-17C5-CB9C-7E41-B84D4C97C5E9}"/>
                </a:ext>
              </a:extLst>
            </p:cNvPr>
            <p:cNvSpPr/>
            <p:nvPr/>
          </p:nvSpPr>
          <p:spPr>
            <a:xfrm>
              <a:off x="1071843" y="2110536"/>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81;p38">
              <a:extLst>
                <a:ext uri="{FF2B5EF4-FFF2-40B4-BE49-F238E27FC236}">
                  <a16:creationId xmlns:a16="http://schemas.microsoft.com/office/drawing/2014/main" id="{B91B0F2B-6840-DE9C-2B8E-617DF9658635}"/>
                </a:ext>
              </a:extLst>
            </p:cNvPr>
            <p:cNvSpPr/>
            <p:nvPr/>
          </p:nvSpPr>
          <p:spPr>
            <a:xfrm>
              <a:off x="1379128" y="2259556"/>
              <a:ext cx="23851" cy="28490"/>
            </a:xfrm>
            <a:custGeom>
              <a:avLst/>
              <a:gdLst/>
              <a:ahLst/>
              <a:cxnLst/>
              <a:rect l="l" t="t" r="r" b="b"/>
              <a:pathLst>
                <a:path w="730" h="872" extrusionOk="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82;p38">
              <a:extLst>
                <a:ext uri="{FF2B5EF4-FFF2-40B4-BE49-F238E27FC236}">
                  <a16:creationId xmlns:a16="http://schemas.microsoft.com/office/drawing/2014/main" id="{270D1021-CB83-4C1F-ACB2-8EA150F8AAB6}"/>
                </a:ext>
              </a:extLst>
            </p:cNvPr>
            <p:cNvSpPr/>
            <p:nvPr/>
          </p:nvSpPr>
          <p:spPr>
            <a:xfrm>
              <a:off x="1426732" y="2287458"/>
              <a:ext cx="23851" cy="28523"/>
            </a:xfrm>
            <a:custGeom>
              <a:avLst/>
              <a:gdLst/>
              <a:ahLst/>
              <a:cxnLst/>
              <a:rect l="l" t="t" r="r" b="b"/>
              <a:pathLst>
                <a:path w="730" h="873" extrusionOk="0">
                  <a:moveTo>
                    <a:pt x="227" y="1"/>
                  </a:moveTo>
                  <a:cubicBezTo>
                    <a:pt x="190" y="1"/>
                    <a:pt x="156" y="11"/>
                    <a:pt x="127" y="33"/>
                  </a:cubicBezTo>
                  <a:cubicBezTo>
                    <a:pt x="1" y="96"/>
                    <a:pt x="1" y="350"/>
                    <a:pt x="127" y="571"/>
                  </a:cubicBezTo>
                  <a:cubicBezTo>
                    <a:pt x="232" y="754"/>
                    <a:pt x="401" y="873"/>
                    <a:pt x="529" y="873"/>
                  </a:cubicBezTo>
                  <a:cubicBezTo>
                    <a:pt x="555" y="873"/>
                    <a:pt x="580" y="867"/>
                    <a:pt x="602" y="856"/>
                  </a:cubicBezTo>
                  <a:cubicBezTo>
                    <a:pt x="729" y="761"/>
                    <a:pt x="729" y="540"/>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83;p38">
              <a:extLst>
                <a:ext uri="{FF2B5EF4-FFF2-40B4-BE49-F238E27FC236}">
                  <a16:creationId xmlns:a16="http://schemas.microsoft.com/office/drawing/2014/main" id="{B0EFDD9A-B077-15D2-D285-593E00541A77}"/>
                </a:ext>
              </a:extLst>
            </p:cNvPr>
            <p:cNvSpPr/>
            <p:nvPr/>
          </p:nvSpPr>
          <p:spPr>
            <a:xfrm>
              <a:off x="1475381" y="2314870"/>
              <a:ext cx="23818" cy="28523"/>
            </a:xfrm>
            <a:custGeom>
              <a:avLst/>
              <a:gdLst/>
              <a:ahLst/>
              <a:cxnLst/>
              <a:rect l="l" t="t" r="r" b="b"/>
              <a:pathLst>
                <a:path w="729" h="873" extrusionOk="0">
                  <a:moveTo>
                    <a:pt x="201" y="1"/>
                  </a:moveTo>
                  <a:cubicBezTo>
                    <a:pt x="174" y="1"/>
                    <a:pt x="149" y="6"/>
                    <a:pt x="127" y="17"/>
                  </a:cubicBezTo>
                  <a:cubicBezTo>
                    <a:pt x="0" y="112"/>
                    <a:pt x="0" y="366"/>
                    <a:pt x="127" y="587"/>
                  </a:cubicBezTo>
                  <a:cubicBezTo>
                    <a:pt x="224" y="758"/>
                    <a:pt x="379" y="873"/>
                    <a:pt x="502" y="873"/>
                  </a:cubicBezTo>
                  <a:cubicBezTo>
                    <a:pt x="539" y="873"/>
                    <a:pt x="573" y="862"/>
                    <a:pt x="602" y="841"/>
                  </a:cubicBezTo>
                  <a:cubicBezTo>
                    <a:pt x="729" y="777"/>
                    <a:pt x="729" y="524"/>
                    <a:pt x="602" y="302"/>
                  </a:cubicBezTo>
                  <a:cubicBezTo>
                    <a:pt x="497"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84;p38">
              <a:extLst>
                <a:ext uri="{FF2B5EF4-FFF2-40B4-BE49-F238E27FC236}">
                  <a16:creationId xmlns:a16="http://schemas.microsoft.com/office/drawing/2014/main" id="{BDF4C40E-65CB-3F62-6197-6A5444BFC9D2}"/>
                </a:ext>
              </a:extLst>
            </p:cNvPr>
            <p:cNvSpPr/>
            <p:nvPr/>
          </p:nvSpPr>
          <p:spPr>
            <a:xfrm>
              <a:off x="1047012" y="2159610"/>
              <a:ext cx="488389" cy="387823"/>
            </a:xfrm>
            <a:custGeom>
              <a:avLst/>
              <a:gdLst/>
              <a:ahLst/>
              <a:cxnLst/>
              <a:rect l="l" t="t" r="r" b="b"/>
              <a:pathLst>
                <a:path w="14948" h="11870" extrusionOk="0">
                  <a:moveTo>
                    <a:pt x="256" y="1"/>
                  </a:moveTo>
                  <a:cubicBezTo>
                    <a:pt x="102" y="1"/>
                    <a:pt x="0" y="118"/>
                    <a:pt x="0" y="304"/>
                  </a:cubicBezTo>
                  <a:lnTo>
                    <a:pt x="0" y="2932"/>
                  </a:lnTo>
                  <a:cubicBezTo>
                    <a:pt x="0" y="3217"/>
                    <a:pt x="190" y="3534"/>
                    <a:pt x="444" y="3692"/>
                  </a:cubicBezTo>
                  <a:lnTo>
                    <a:pt x="14505" y="11800"/>
                  </a:lnTo>
                  <a:cubicBezTo>
                    <a:pt x="14581" y="11848"/>
                    <a:pt x="14652" y="11870"/>
                    <a:pt x="14714" y="11870"/>
                  </a:cubicBezTo>
                  <a:cubicBezTo>
                    <a:pt x="14856" y="11870"/>
                    <a:pt x="14948" y="11755"/>
                    <a:pt x="14948" y="11578"/>
                  </a:cubicBezTo>
                  <a:lnTo>
                    <a:pt x="14948" y="8950"/>
                  </a:lnTo>
                  <a:cubicBezTo>
                    <a:pt x="14948" y="8664"/>
                    <a:pt x="14758" y="8316"/>
                    <a:pt x="14505" y="8189"/>
                  </a:cubicBezTo>
                  <a:lnTo>
                    <a:pt x="444" y="51"/>
                  </a:lnTo>
                  <a:cubicBezTo>
                    <a:pt x="376" y="17"/>
                    <a:pt x="312" y="1"/>
                    <a:pt x="25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85;p38">
              <a:extLst>
                <a:ext uri="{FF2B5EF4-FFF2-40B4-BE49-F238E27FC236}">
                  <a16:creationId xmlns:a16="http://schemas.microsoft.com/office/drawing/2014/main" id="{59DC0459-1E5F-A856-8FBF-AE4D80F07CB4}"/>
                </a:ext>
              </a:extLst>
            </p:cNvPr>
            <p:cNvSpPr/>
            <p:nvPr/>
          </p:nvSpPr>
          <p:spPr>
            <a:xfrm>
              <a:off x="1071843" y="2196432"/>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86;p38">
              <a:extLst>
                <a:ext uri="{FF2B5EF4-FFF2-40B4-BE49-F238E27FC236}">
                  <a16:creationId xmlns:a16="http://schemas.microsoft.com/office/drawing/2014/main" id="{3E661E0C-9B68-827E-15AB-AF3811AA526D}"/>
                </a:ext>
              </a:extLst>
            </p:cNvPr>
            <p:cNvSpPr/>
            <p:nvPr/>
          </p:nvSpPr>
          <p:spPr>
            <a:xfrm>
              <a:off x="1071843" y="2223322"/>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87;p38">
              <a:extLst>
                <a:ext uri="{FF2B5EF4-FFF2-40B4-BE49-F238E27FC236}">
                  <a16:creationId xmlns:a16="http://schemas.microsoft.com/office/drawing/2014/main" id="{CE8ACFF9-03FB-4F71-FC19-A44F1FB93622}"/>
                </a:ext>
              </a:extLst>
            </p:cNvPr>
            <p:cNvSpPr/>
            <p:nvPr/>
          </p:nvSpPr>
          <p:spPr>
            <a:xfrm>
              <a:off x="1071843" y="2249198"/>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88;p38">
              <a:extLst>
                <a:ext uri="{FF2B5EF4-FFF2-40B4-BE49-F238E27FC236}">
                  <a16:creationId xmlns:a16="http://schemas.microsoft.com/office/drawing/2014/main" id="{F17E9A6A-918F-193B-0461-29604D6FA5A7}"/>
                </a:ext>
              </a:extLst>
            </p:cNvPr>
            <p:cNvSpPr/>
            <p:nvPr/>
          </p:nvSpPr>
          <p:spPr>
            <a:xfrm>
              <a:off x="1380173" y="2398022"/>
              <a:ext cx="21760" cy="28490"/>
            </a:xfrm>
            <a:custGeom>
              <a:avLst/>
              <a:gdLst/>
              <a:ahLst/>
              <a:cxnLst/>
              <a:rect l="l" t="t" r="r" b="b"/>
              <a:pathLst>
                <a:path w="666" h="872" extrusionOk="0">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7"/>
                    <a:pt x="507" y="164"/>
                    <a:pt x="317" y="37"/>
                  </a:cubicBezTo>
                  <a:cubicBezTo>
                    <a:pt x="268" y="13"/>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89;p38">
              <a:extLst>
                <a:ext uri="{FF2B5EF4-FFF2-40B4-BE49-F238E27FC236}">
                  <a16:creationId xmlns:a16="http://schemas.microsoft.com/office/drawing/2014/main" id="{8FF987CD-0832-1EE3-D5E9-1BFEC6B23A11}"/>
                </a:ext>
              </a:extLst>
            </p:cNvPr>
            <p:cNvSpPr/>
            <p:nvPr/>
          </p:nvSpPr>
          <p:spPr>
            <a:xfrm>
              <a:off x="1427777" y="2425957"/>
              <a:ext cx="21760" cy="28327"/>
            </a:xfrm>
            <a:custGeom>
              <a:avLst/>
              <a:gdLst/>
              <a:ahLst/>
              <a:cxnLst/>
              <a:rect l="l" t="t" r="r" b="b"/>
              <a:pathLst>
                <a:path w="666" h="867" extrusionOk="0">
                  <a:moveTo>
                    <a:pt x="205" y="0"/>
                  </a:moveTo>
                  <a:cubicBezTo>
                    <a:pt x="85" y="0"/>
                    <a:pt x="0" y="88"/>
                    <a:pt x="0" y="227"/>
                  </a:cubicBezTo>
                  <a:cubicBezTo>
                    <a:pt x="0" y="449"/>
                    <a:pt x="159" y="703"/>
                    <a:pt x="349" y="829"/>
                  </a:cubicBezTo>
                  <a:cubicBezTo>
                    <a:pt x="400" y="855"/>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90;p38">
              <a:extLst>
                <a:ext uri="{FF2B5EF4-FFF2-40B4-BE49-F238E27FC236}">
                  <a16:creationId xmlns:a16="http://schemas.microsoft.com/office/drawing/2014/main" id="{B5727AD4-17B4-1D93-5D8F-8A5B8EE99D1A}"/>
                </a:ext>
              </a:extLst>
            </p:cNvPr>
            <p:cNvSpPr/>
            <p:nvPr/>
          </p:nvSpPr>
          <p:spPr>
            <a:xfrm>
              <a:off x="1476394" y="2453696"/>
              <a:ext cx="21760" cy="28490"/>
            </a:xfrm>
            <a:custGeom>
              <a:avLst/>
              <a:gdLst/>
              <a:ahLst/>
              <a:cxnLst/>
              <a:rect l="l" t="t" r="r" b="b"/>
              <a:pathLst>
                <a:path w="666" h="872" extrusionOk="0">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39"/>
                    <a:pt x="317" y="44"/>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991;p38">
              <a:extLst>
                <a:ext uri="{FF2B5EF4-FFF2-40B4-BE49-F238E27FC236}">
                  <a16:creationId xmlns:a16="http://schemas.microsoft.com/office/drawing/2014/main" id="{15F3430B-A6C7-46E4-81F4-8EF3D7A85D5B}"/>
                </a:ext>
              </a:extLst>
            </p:cNvPr>
            <p:cNvSpPr/>
            <p:nvPr/>
          </p:nvSpPr>
          <p:spPr>
            <a:xfrm>
              <a:off x="1047012" y="2298109"/>
              <a:ext cx="488389" cy="387953"/>
            </a:xfrm>
            <a:custGeom>
              <a:avLst/>
              <a:gdLst/>
              <a:ahLst/>
              <a:cxnLst/>
              <a:rect l="l" t="t" r="r" b="b"/>
              <a:pathLst>
                <a:path w="14948" h="11874" extrusionOk="0">
                  <a:moveTo>
                    <a:pt x="241" y="0"/>
                  </a:moveTo>
                  <a:cubicBezTo>
                    <a:pt x="95" y="0"/>
                    <a:pt x="0" y="107"/>
                    <a:pt x="0" y="309"/>
                  </a:cubicBezTo>
                  <a:lnTo>
                    <a:pt x="0" y="2937"/>
                  </a:lnTo>
                  <a:cubicBezTo>
                    <a:pt x="0" y="3222"/>
                    <a:pt x="190" y="3539"/>
                    <a:pt x="444" y="3697"/>
                  </a:cubicBezTo>
                  <a:lnTo>
                    <a:pt x="14505" y="11804"/>
                  </a:lnTo>
                  <a:cubicBezTo>
                    <a:pt x="14580" y="11851"/>
                    <a:pt x="14650" y="11873"/>
                    <a:pt x="14711" y="11873"/>
                  </a:cubicBezTo>
                  <a:cubicBezTo>
                    <a:pt x="14854" y="11873"/>
                    <a:pt x="14948" y="11751"/>
                    <a:pt x="14948" y="11551"/>
                  </a:cubicBezTo>
                  <a:lnTo>
                    <a:pt x="14948" y="8922"/>
                  </a:lnTo>
                  <a:cubicBezTo>
                    <a:pt x="14948" y="8669"/>
                    <a:pt x="14758" y="8321"/>
                    <a:pt x="14505" y="8194"/>
                  </a:cubicBezTo>
                  <a:lnTo>
                    <a:pt x="444" y="55"/>
                  </a:lnTo>
                  <a:cubicBezTo>
                    <a:pt x="370" y="18"/>
                    <a:pt x="301" y="0"/>
                    <a:pt x="241"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992;p38">
              <a:extLst>
                <a:ext uri="{FF2B5EF4-FFF2-40B4-BE49-F238E27FC236}">
                  <a16:creationId xmlns:a16="http://schemas.microsoft.com/office/drawing/2014/main" id="{B965D89B-EAFF-EA7D-CC82-AE94724BCA3E}"/>
                </a:ext>
              </a:extLst>
            </p:cNvPr>
            <p:cNvSpPr/>
            <p:nvPr/>
          </p:nvSpPr>
          <p:spPr>
            <a:xfrm>
              <a:off x="1071843" y="2335062"/>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993;p38">
              <a:extLst>
                <a:ext uri="{FF2B5EF4-FFF2-40B4-BE49-F238E27FC236}">
                  <a16:creationId xmlns:a16="http://schemas.microsoft.com/office/drawing/2014/main" id="{D05864AA-327C-1E84-B1F2-9AC9989D48A5}"/>
                </a:ext>
              </a:extLst>
            </p:cNvPr>
            <p:cNvSpPr/>
            <p:nvPr/>
          </p:nvSpPr>
          <p:spPr>
            <a:xfrm>
              <a:off x="1071843" y="2360938"/>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994;p38">
              <a:extLst>
                <a:ext uri="{FF2B5EF4-FFF2-40B4-BE49-F238E27FC236}">
                  <a16:creationId xmlns:a16="http://schemas.microsoft.com/office/drawing/2014/main" id="{215C454A-D2C0-BC0F-DCE5-78C706B34D62}"/>
                </a:ext>
              </a:extLst>
            </p:cNvPr>
            <p:cNvSpPr/>
            <p:nvPr/>
          </p:nvSpPr>
          <p:spPr>
            <a:xfrm>
              <a:off x="1071843" y="2387861"/>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95;p38">
              <a:extLst>
                <a:ext uri="{FF2B5EF4-FFF2-40B4-BE49-F238E27FC236}">
                  <a16:creationId xmlns:a16="http://schemas.microsoft.com/office/drawing/2014/main" id="{D7451FBD-5221-BC4B-B87B-AD4E5F374221}"/>
                </a:ext>
              </a:extLst>
            </p:cNvPr>
            <p:cNvSpPr/>
            <p:nvPr/>
          </p:nvSpPr>
          <p:spPr>
            <a:xfrm>
              <a:off x="1380173" y="2536651"/>
              <a:ext cx="21760" cy="28360"/>
            </a:xfrm>
            <a:custGeom>
              <a:avLst/>
              <a:gdLst/>
              <a:ahLst/>
              <a:cxnLst/>
              <a:rect l="l" t="t" r="r" b="b"/>
              <a:pathLst>
                <a:path w="666" h="868" extrusionOk="0">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996;p38">
              <a:extLst>
                <a:ext uri="{FF2B5EF4-FFF2-40B4-BE49-F238E27FC236}">
                  <a16:creationId xmlns:a16="http://schemas.microsoft.com/office/drawing/2014/main" id="{6237A8D4-9491-C914-C1A2-1CB976CEA2A9}"/>
                </a:ext>
              </a:extLst>
            </p:cNvPr>
            <p:cNvSpPr/>
            <p:nvPr/>
          </p:nvSpPr>
          <p:spPr>
            <a:xfrm>
              <a:off x="1427777" y="2564423"/>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1"/>
                    <a:pt x="484" y="871"/>
                  </a:cubicBezTo>
                  <a:cubicBezTo>
                    <a:pt x="596" y="871"/>
                    <a:pt x="665" y="777"/>
                    <a:pt x="665" y="613"/>
                  </a:cubicBezTo>
                  <a:cubicBezTo>
                    <a:pt x="665" y="423"/>
                    <a:pt x="539" y="138"/>
                    <a:pt x="349" y="43"/>
                  </a:cubicBezTo>
                  <a:cubicBezTo>
                    <a:pt x="292" y="15"/>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997;p38">
              <a:extLst>
                <a:ext uri="{FF2B5EF4-FFF2-40B4-BE49-F238E27FC236}">
                  <a16:creationId xmlns:a16="http://schemas.microsoft.com/office/drawing/2014/main" id="{E28F056B-E834-1A73-0FF6-E405F16B6E00}"/>
                </a:ext>
              </a:extLst>
            </p:cNvPr>
            <p:cNvSpPr/>
            <p:nvPr/>
          </p:nvSpPr>
          <p:spPr>
            <a:xfrm>
              <a:off x="1475381" y="2592096"/>
              <a:ext cx="23818" cy="28098"/>
            </a:xfrm>
            <a:custGeom>
              <a:avLst/>
              <a:gdLst/>
              <a:ahLst/>
              <a:cxnLst/>
              <a:rect l="l" t="t" r="r" b="b"/>
              <a:pathLst>
                <a:path w="729" h="860" extrusionOk="0">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80"/>
                    <a:pt x="729" y="526"/>
                    <a:pt x="602" y="304"/>
                  </a:cubicBezTo>
                  <a:cubicBezTo>
                    <a:pt x="501" y="102"/>
                    <a:pt x="338"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98;p38">
              <a:extLst>
                <a:ext uri="{FF2B5EF4-FFF2-40B4-BE49-F238E27FC236}">
                  <a16:creationId xmlns:a16="http://schemas.microsoft.com/office/drawing/2014/main" id="{1862303E-3C4A-C598-EAF8-09454570CDDD}"/>
                </a:ext>
              </a:extLst>
            </p:cNvPr>
            <p:cNvSpPr/>
            <p:nvPr/>
          </p:nvSpPr>
          <p:spPr>
            <a:xfrm>
              <a:off x="1047012" y="2436739"/>
              <a:ext cx="488389" cy="387529"/>
            </a:xfrm>
            <a:custGeom>
              <a:avLst/>
              <a:gdLst/>
              <a:ahLst/>
              <a:cxnLst/>
              <a:rect l="l" t="t" r="r" b="b"/>
              <a:pathLst>
                <a:path w="14948" h="11861" extrusionOk="0">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2"/>
                  </a:cubicBezTo>
                  <a:lnTo>
                    <a:pt x="14948" y="8923"/>
                  </a:lnTo>
                  <a:cubicBezTo>
                    <a:pt x="14948" y="8670"/>
                    <a:pt x="14758" y="8321"/>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99;p38">
              <a:extLst>
                <a:ext uri="{FF2B5EF4-FFF2-40B4-BE49-F238E27FC236}">
                  <a16:creationId xmlns:a16="http://schemas.microsoft.com/office/drawing/2014/main" id="{7773A6A3-0277-84ED-434E-210A8BAE80D7}"/>
                </a:ext>
              </a:extLst>
            </p:cNvPr>
            <p:cNvSpPr/>
            <p:nvPr/>
          </p:nvSpPr>
          <p:spPr>
            <a:xfrm>
              <a:off x="1071843" y="2473724"/>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00;p38">
              <a:extLst>
                <a:ext uri="{FF2B5EF4-FFF2-40B4-BE49-F238E27FC236}">
                  <a16:creationId xmlns:a16="http://schemas.microsoft.com/office/drawing/2014/main" id="{24829981-B0EB-4D26-59CF-AF7D9BFFDC5D}"/>
                </a:ext>
              </a:extLst>
            </p:cNvPr>
            <p:cNvSpPr/>
            <p:nvPr/>
          </p:nvSpPr>
          <p:spPr>
            <a:xfrm>
              <a:off x="1071843" y="2499600"/>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01;p38">
              <a:extLst>
                <a:ext uri="{FF2B5EF4-FFF2-40B4-BE49-F238E27FC236}">
                  <a16:creationId xmlns:a16="http://schemas.microsoft.com/office/drawing/2014/main" id="{1AECBA97-00C0-32FC-D0E5-CE1458EFCF2B}"/>
                </a:ext>
              </a:extLst>
            </p:cNvPr>
            <p:cNvSpPr/>
            <p:nvPr/>
          </p:nvSpPr>
          <p:spPr>
            <a:xfrm>
              <a:off x="1071843" y="2526490"/>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02;p38">
              <a:extLst>
                <a:ext uri="{FF2B5EF4-FFF2-40B4-BE49-F238E27FC236}">
                  <a16:creationId xmlns:a16="http://schemas.microsoft.com/office/drawing/2014/main" id="{819F78C5-BED5-5535-3694-7E97C3A58054}"/>
                </a:ext>
              </a:extLst>
            </p:cNvPr>
            <p:cNvSpPr/>
            <p:nvPr/>
          </p:nvSpPr>
          <p:spPr>
            <a:xfrm>
              <a:off x="1379128" y="2674954"/>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03;p38">
              <a:extLst>
                <a:ext uri="{FF2B5EF4-FFF2-40B4-BE49-F238E27FC236}">
                  <a16:creationId xmlns:a16="http://schemas.microsoft.com/office/drawing/2014/main" id="{B6C0260E-380F-2849-7F95-7D61231A3E5C}"/>
                </a:ext>
              </a:extLst>
            </p:cNvPr>
            <p:cNvSpPr/>
            <p:nvPr/>
          </p:nvSpPr>
          <p:spPr>
            <a:xfrm>
              <a:off x="1427777" y="2702595"/>
              <a:ext cx="21760" cy="28131"/>
            </a:xfrm>
            <a:custGeom>
              <a:avLst/>
              <a:gdLst/>
              <a:ahLst/>
              <a:cxnLst/>
              <a:rect l="l" t="t" r="r" b="b"/>
              <a:pathLst>
                <a:path w="666" h="861" extrusionOk="0">
                  <a:moveTo>
                    <a:pt x="187" y="1"/>
                  </a:moveTo>
                  <a:cubicBezTo>
                    <a:pt x="77" y="1"/>
                    <a:pt x="0" y="94"/>
                    <a:pt x="0" y="248"/>
                  </a:cubicBezTo>
                  <a:cubicBezTo>
                    <a:pt x="0" y="469"/>
                    <a:pt x="159" y="723"/>
                    <a:pt x="349" y="818"/>
                  </a:cubicBezTo>
                  <a:cubicBezTo>
                    <a:pt x="406" y="846"/>
                    <a:pt x="457" y="861"/>
                    <a:pt x="501" y="861"/>
                  </a:cubicBezTo>
                  <a:cubicBezTo>
                    <a:pt x="603" y="861"/>
                    <a:pt x="665" y="783"/>
                    <a:pt x="665" y="628"/>
                  </a:cubicBezTo>
                  <a:cubicBezTo>
                    <a:pt x="665" y="406"/>
                    <a:pt x="539" y="153"/>
                    <a:pt x="349" y="58"/>
                  </a:cubicBezTo>
                  <a:cubicBezTo>
                    <a:pt x="291"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004;p38">
              <a:extLst>
                <a:ext uri="{FF2B5EF4-FFF2-40B4-BE49-F238E27FC236}">
                  <a16:creationId xmlns:a16="http://schemas.microsoft.com/office/drawing/2014/main" id="{7035997A-D1A4-ECD5-32CD-3B97EF49AF89}"/>
                </a:ext>
              </a:extLst>
            </p:cNvPr>
            <p:cNvSpPr/>
            <p:nvPr/>
          </p:nvSpPr>
          <p:spPr>
            <a:xfrm>
              <a:off x="1475381" y="273033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9" y="760"/>
                    <a:pt x="729" y="539"/>
                    <a:pt x="602" y="285"/>
                  </a:cubicBezTo>
                  <a:cubicBezTo>
                    <a:pt x="504" y="115"/>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05;p38">
              <a:extLst>
                <a:ext uri="{FF2B5EF4-FFF2-40B4-BE49-F238E27FC236}">
                  <a16:creationId xmlns:a16="http://schemas.microsoft.com/office/drawing/2014/main" id="{5E39820F-4548-9F25-A7E6-36D2C71FC5FB}"/>
                </a:ext>
              </a:extLst>
            </p:cNvPr>
            <p:cNvSpPr/>
            <p:nvPr/>
          </p:nvSpPr>
          <p:spPr>
            <a:xfrm>
              <a:off x="1047012" y="2574943"/>
              <a:ext cx="488389" cy="387953"/>
            </a:xfrm>
            <a:custGeom>
              <a:avLst/>
              <a:gdLst/>
              <a:ahLst/>
              <a:cxnLst/>
              <a:rect l="l" t="t" r="r" b="b"/>
              <a:pathLst>
                <a:path w="14948" h="11874" extrusionOk="0">
                  <a:moveTo>
                    <a:pt x="238" y="0"/>
                  </a:moveTo>
                  <a:cubicBezTo>
                    <a:pt x="94" y="0"/>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06;p38">
              <a:extLst>
                <a:ext uri="{FF2B5EF4-FFF2-40B4-BE49-F238E27FC236}">
                  <a16:creationId xmlns:a16="http://schemas.microsoft.com/office/drawing/2014/main" id="{F0489196-9B15-3F13-29E1-56C6F8960069}"/>
                </a:ext>
              </a:extLst>
            </p:cNvPr>
            <p:cNvSpPr/>
            <p:nvPr/>
          </p:nvSpPr>
          <p:spPr>
            <a:xfrm>
              <a:off x="1071843" y="2611340"/>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07;p38">
              <a:extLst>
                <a:ext uri="{FF2B5EF4-FFF2-40B4-BE49-F238E27FC236}">
                  <a16:creationId xmlns:a16="http://schemas.microsoft.com/office/drawing/2014/main" id="{553EF4E8-E10B-E0EB-A87B-0AADB4C3E309}"/>
                </a:ext>
              </a:extLst>
            </p:cNvPr>
            <p:cNvSpPr/>
            <p:nvPr/>
          </p:nvSpPr>
          <p:spPr>
            <a:xfrm>
              <a:off x="1071843" y="2638230"/>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08;p38">
              <a:extLst>
                <a:ext uri="{FF2B5EF4-FFF2-40B4-BE49-F238E27FC236}">
                  <a16:creationId xmlns:a16="http://schemas.microsoft.com/office/drawing/2014/main" id="{6F5071D2-5DB5-BD74-EBB6-08B57268FF84}"/>
                </a:ext>
              </a:extLst>
            </p:cNvPr>
            <p:cNvSpPr/>
            <p:nvPr/>
          </p:nvSpPr>
          <p:spPr>
            <a:xfrm>
              <a:off x="1071843" y="2664107"/>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09;p38">
              <a:extLst>
                <a:ext uri="{FF2B5EF4-FFF2-40B4-BE49-F238E27FC236}">
                  <a16:creationId xmlns:a16="http://schemas.microsoft.com/office/drawing/2014/main" id="{2E478B42-B428-073C-EBF5-A74D39314004}"/>
                </a:ext>
              </a:extLst>
            </p:cNvPr>
            <p:cNvSpPr/>
            <p:nvPr/>
          </p:nvSpPr>
          <p:spPr>
            <a:xfrm>
              <a:off x="1379128" y="2813126"/>
              <a:ext cx="23851" cy="28490"/>
            </a:xfrm>
            <a:custGeom>
              <a:avLst/>
              <a:gdLst/>
              <a:ahLst/>
              <a:cxnLst/>
              <a:rect l="l" t="t" r="r" b="b"/>
              <a:pathLst>
                <a:path w="730" h="872" extrusionOk="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10;p38">
              <a:extLst>
                <a:ext uri="{FF2B5EF4-FFF2-40B4-BE49-F238E27FC236}">
                  <a16:creationId xmlns:a16="http://schemas.microsoft.com/office/drawing/2014/main" id="{4044362E-2561-2374-A2A2-FBDF71CFA842}"/>
                </a:ext>
              </a:extLst>
            </p:cNvPr>
            <p:cNvSpPr/>
            <p:nvPr/>
          </p:nvSpPr>
          <p:spPr>
            <a:xfrm>
              <a:off x="1426732" y="2841028"/>
              <a:ext cx="23851" cy="28523"/>
            </a:xfrm>
            <a:custGeom>
              <a:avLst/>
              <a:gdLst/>
              <a:ahLst/>
              <a:cxnLst/>
              <a:rect l="l" t="t" r="r" b="b"/>
              <a:pathLst>
                <a:path w="730" h="873" extrusionOk="0">
                  <a:moveTo>
                    <a:pt x="227" y="1"/>
                  </a:moveTo>
                  <a:cubicBezTo>
                    <a:pt x="190" y="1"/>
                    <a:pt x="156" y="11"/>
                    <a:pt x="127" y="33"/>
                  </a:cubicBezTo>
                  <a:cubicBezTo>
                    <a:pt x="1" y="96"/>
                    <a:pt x="1" y="349"/>
                    <a:pt x="127" y="571"/>
                  </a:cubicBezTo>
                  <a:cubicBezTo>
                    <a:pt x="232" y="754"/>
                    <a:pt x="401" y="872"/>
                    <a:pt x="529" y="872"/>
                  </a:cubicBezTo>
                  <a:cubicBezTo>
                    <a:pt x="555" y="872"/>
                    <a:pt x="580" y="867"/>
                    <a:pt x="602" y="856"/>
                  </a:cubicBezTo>
                  <a:cubicBezTo>
                    <a:pt x="729" y="761"/>
                    <a:pt x="729" y="508"/>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11;p38">
              <a:extLst>
                <a:ext uri="{FF2B5EF4-FFF2-40B4-BE49-F238E27FC236}">
                  <a16:creationId xmlns:a16="http://schemas.microsoft.com/office/drawing/2014/main" id="{8B786E51-0FF1-F0AB-F23D-6DA08BD0A723}"/>
                </a:ext>
              </a:extLst>
            </p:cNvPr>
            <p:cNvSpPr/>
            <p:nvPr/>
          </p:nvSpPr>
          <p:spPr>
            <a:xfrm>
              <a:off x="1475381" y="2868440"/>
              <a:ext cx="23818" cy="28523"/>
            </a:xfrm>
            <a:custGeom>
              <a:avLst/>
              <a:gdLst/>
              <a:ahLst/>
              <a:cxnLst/>
              <a:rect l="l" t="t" r="r" b="b"/>
              <a:pathLst>
                <a:path w="729" h="873" extrusionOk="0">
                  <a:moveTo>
                    <a:pt x="201" y="1"/>
                  </a:moveTo>
                  <a:cubicBezTo>
                    <a:pt x="174" y="1"/>
                    <a:pt x="149" y="6"/>
                    <a:pt x="127" y="17"/>
                  </a:cubicBezTo>
                  <a:cubicBezTo>
                    <a:pt x="0" y="112"/>
                    <a:pt x="0" y="365"/>
                    <a:pt x="127" y="587"/>
                  </a:cubicBezTo>
                  <a:cubicBezTo>
                    <a:pt x="224" y="758"/>
                    <a:pt x="379" y="872"/>
                    <a:pt x="502" y="872"/>
                  </a:cubicBezTo>
                  <a:cubicBezTo>
                    <a:pt x="539" y="872"/>
                    <a:pt x="573" y="862"/>
                    <a:pt x="602" y="840"/>
                  </a:cubicBezTo>
                  <a:cubicBezTo>
                    <a:pt x="729" y="777"/>
                    <a:pt x="729" y="524"/>
                    <a:pt x="602" y="302"/>
                  </a:cubicBezTo>
                  <a:cubicBezTo>
                    <a:pt x="497"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12;p38">
              <a:extLst>
                <a:ext uri="{FF2B5EF4-FFF2-40B4-BE49-F238E27FC236}">
                  <a16:creationId xmlns:a16="http://schemas.microsoft.com/office/drawing/2014/main" id="{4FCFE257-8262-C071-FB28-DDDC1DC052EA}"/>
                </a:ext>
              </a:extLst>
            </p:cNvPr>
            <p:cNvSpPr/>
            <p:nvPr/>
          </p:nvSpPr>
          <p:spPr>
            <a:xfrm>
              <a:off x="1047012" y="2713181"/>
              <a:ext cx="488389" cy="387823"/>
            </a:xfrm>
            <a:custGeom>
              <a:avLst/>
              <a:gdLst/>
              <a:ahLst/>
              <a:cxnLst/>
              <a:rect l="l" t="t" r="r" b="b"/>
              <a:pathLst>
                <a:path w="14948" h="11870" extrusionOk="0">
                  <a:moveTo>
                    <a:pt x="256" y="1"/>
                  </a:moveTo>
                  <a:cubicBezTo>
                    <a:pt x="102" y="1"/>
                    <a:pt x="0" y="118"/>
                    <a:pt x="0" y="304"/>
                  </a:cubicBezTo>
                  <a:lnTo>
                    <a:pt x="0" y="2932"/>
                  </a:lnTo>
                  <a:cubicBezTo>
                    <a:pt x="0" y="3217"/>
                    <a:pt x="190" y="3534"/>
                    <a:pt x="444" y="3692"/>
                  </a:cubicBezTo>
                  <a:lnTo>
                    <a:pt x="14505" y="11800"/>
                  </a:lnTo>
                  <a:cubicBezTo>
                    <a:pt x="14581" y="11848"/>
                    <a:pt x="14652" y="11869"/>
                    <a:pt x="14714" y="11869"/>
                  </a:cubicBezTo>
                  <a:cubicBezTo>
                    <a:pt x="14856" y="11869"/>
                    <a:pt x="14948" y="11754"/>
                    <a:pt x="14948" y="11578"/>
                  </a:cubicBezTo>
                  <a:lnTo>
                    <a:pt x="14948" y="8949"/>
                  </a:lnTo>
                  <a:cubicBezTo>
                    <a:pt x="14948" y="8664"/>
                    <a:pt x="14758" y="8316"/>
                    <a:pt x="14505" y="8189"/>
                  </a:cubicBezTo>
                  <a:lnTo>
                    <a:pt x="444" y="50"/>
                  </a:lnTo>
                  <a:cubicBezTo>
                    <a:pt x="376" y="16"/>
                    <a:pt x="312" y="1"/>
                    <a:pt x="25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13;p38">
              <a:extLst>
                <a:ext uri="{FF2B5EF4-FFF2-40B4-BE49-F238E27FC236}">
                  <a16:creationId xmlns:a16="http://schemas.microsoft.com/office/drawing/2014/main" id="{A1983212-A888-FB97-E2D8-79553DB9D0B2}"/>
                </a:ext>
              </a:extLst>
            </p:cNvPr>
            <p:cNvSpPr/>
            <p:nvPr/>
          </p:nvSpPr>
          <p:spPr>
            <a:xfrm>
              <a:off x="1071843" y="2750003"/>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014;p38">
              <a:extLst>
                <a:ext uri="{FF2B5EF4-FFF2-40B4-BE49-F238E27FC236}">
                  <a16:creationId xmlns:a16="http://schemas.microsoft.com/office/drawing/2014/main" id="{9CCC21E2-7EA4-5F49-65D9-DC812ACC66B4}"/>
                </a:ext>
              </a:extLst>
            </p:cNvPr>
            <p:cNvSpPr/>
            <p:nvPr/>
          </p:nvSpPr>
          <p:spPr>
            <a:xfrm>
              <a:off x="1071843" y="2776892"/>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015;p38">
              <a:extLst>
                <a:ext uri="{FF2B5EF4-FFF2-40B4-BE49-F238E27FC236}">
                  <a16:creationId xmlns:a16="http://schemas.microsoft.com/office/drawing/2014/main" id="{9FAA21F7-0B33-BF17-AEB4-0965BA923CCB}"/>
                </a:ext>
              </a:extLst>
            </p:cNvPr>
            <p:cNvSpPr/>
            <p:nvPr/>
          </p:nvSpPr>
          <p:spPr>
            <a:xfrm>
              <a:off x="1071843" y="2802769"/>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016;p38">
              <a:extLst>
                <a:ext uri="{FF2B5EF4-FFF2-40B4-BE49-F238E27FC236}">
                  <a16:creationId xmlns:a16="http://schemas.microsoft.com/office/drawing/2014/main" id="{67F25D51-6E4A-CBEA-10FB-CDEF72346AA8}"/>
                </a:ext>
              </a:extLst>
            </p:cNvPr>
            <p:cNvSpPr/>
            <p:nvPr/>
          </p:nvSpPr>
          <p:spPr>
            <a:xfrm>
              <a:off x="1380173" y="2951592"/>
              <a:ext cx="21760" cy="28490"/>
            </a:xfrm>
            <a:custGeom>
              <a:avLst/>
              <a:gdLst/>
              <a:ahLst/>
              <a:cxnLst/>
              <a:rect l="l" t="t" r="r" b="b"/>
              <a:pathLst>
                <a:path w="666" h="872" extrusionOk="0">
                  <a:moveTo>
                    <a:pt x="182" y="1"/>
                  </a:moveTo>
                  <a:cubicBezTo>
                    <a:pt x="70" y="1"/>
                    <a:pt x="1" y="95"/>
                    <a:pt x="1" y="259"/>
                  </a:cubicBezTo>
                  <a:cubicBezTo>
                    <a:pt x="1" y="449"/>
                    <a:pt x="127" y="734"/>
                    <a:pt x="317" y="829"/>
                  </a:cubicBezTo>
                  <a:cubicBezTo>
                    <a:pt x="374" y="857"/>
                    <a:pt x="428" y="872"/>
                    <a:pt x="476" y="872"/>
                  </a:cubicBezTo>
                  <a:cubicBezTo>
                    <a:pt x="588" y="872"/>
                    <a:pt x="666" y="794"/>
                    <a:pt x="666" y="639"/>
                  </a:cubicBezTo>
                  <a:cubicBezTo>
                    <a:pt x="666" y="417"/>
                    <a:pt x="507" y="164"/>
                    <a:pt x="317" y="37"/>
                  </a:cubicBezTo>
                  <a:cubicBezTo>
                    <a:pt x="268" y="12"/>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017;p38">
              <a:extLst>
                <a:ext uri="{FF2B5EF4-FFF2-40B4-BE49-F238E27FC236}">
                  <a16:creationId xmlns:a16="http://schemas.microsoft.com/office/drawing/2014/main" id="{9634DF23-53BC-9B1C-206F-3AAB9613C341}"/>
                </a:ext>
              </a:extLst>
            </p:cNvPr>
            <p:cNvSpPr/>
            <p:nvPr/>
          </p:nvSpPr>
          <p:spPr>
            <a:xfrm>
              <a:off x="1427777" y="2979527"/>
              <a:ext cx="21760" cy="28327"/>
            </a:xfrm>
            <a:custGeom>
              <a:avLst/>
              <a:gdLst/>
              <a:ahLst/>
              <a:cxnLst/>
              <a:rect l="l" t="t" r="r" b="b"/>
              <a:pathLst>
                <a:path w="666" h="867" extrusionOk="0">
                  <a:moveTo>
                    <a:pt x="205" y="0"/>
                  </a:moveTo>
                  <a:cubicBezTo>
                    <a:pt x="85" y="0"/>
                    <a:pt x="0" y="88"/>
                    <a:pt x="0" y="227"/>
                  </a:cubicBezTo>
                  <a:cubicBezTo>
                    <a:pt x="0" y="449"/>
                    <a:pt x="159" y="702"/>
                    <a:pt x="349" y="829"/>
                  </a:cubicBezTo>
                  <a:cubicBezTo>
                    <a:pt x="400" y="854"/>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018;p38">
              <a:extLst>
                <a:ext uri="{FF2B5EF4-FFF2-40B4-BE49-F238E27FC236}">
                  <a16:creationId xmlns:a16="http://schemas.microsoft.com/office/drawing/2014/main" id="{318F936E-F4AB-E123-741C-CDD1DE2A872D}"/>
                </a:ext>
              </a:extLst>
            </p:cNvPr>
            <p:cNvSpPr/>
            <p:nvPr/>
          </p:nvSpPr>
          <p:spPr>
            <a:xfrm>
              <a:off x="1476394" y="3007266"/>
              <a:ext cx="21760" cy="28490"/>
            </a:xfrm>
            <a:custGeom>
              <a:avLst/>
              <a:gdLst/>
              <a:ahLst/>
              <a:cxnLst/>
              <a:rect l="l" t="t" r="r" b="b"/>
              <a:pathLst>
                <a:path w="666" h="872" extrusionOk="0">
                  <a:moveTo>
                    <a:pt x="165" y="1"/>
                  </a:moveTo>
                  <a:cubicBezTo>
                    <a:pt x="63" y="1"/>
                    <a:pt x="1" y="78"/>
                    <a:pt x="1" y="233"/>
                  </a:cubicBezTo>
                  <a:cubicBezTo>
                    <a:pt x="1" y="455"/>
                    <a:pt x="127" y="708"/>
                    <a:pt x="317" y="835"/>
                  </a:cubicBezTo>
                  <a:cubicBezTo>
                    <a:pt x="367" y="860"/>
                    <a:pt x="415" y="872"/>
                    <a:pt x="458" y="872"/>
                  </a:cubicBezTo>
                  <a:cubicBezTo>
                    <a:pt x="579" y="872"/>
                    <a:pt x="666" y="777"/>
                    <a:pt x="666" y="613"/>
                  </a:cubicBezTo>
                  <a:cubicBezTo>
                    <a:pt x="666" y="423"/>
                    <a:pt x="508" y="138"/>
                    <a:pt x="317" y="43"/>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019;p38">
              <a:extLst>
                <a:ext uri="{FF2B5EF4-FFF2-40B4-BE49-F238E27FC236}">
                  <a16:creationId xmlns:a16="http://schemas.microsoft.com/office/drawing/2014/main" id="{2C86A8B4-09E9-83C5-039E-D57298A2B77F}"/>
                </a:ext>
              </a:extLst>
            </p:cNvPr>
            <p:cNvSpPr/>
            <p:nvPr/>
          </p:nvSpPr>
          <p:spPr>
            <a:xfrm>
              <a:off x="1047012" y="2851647"/>
              <a:ext cx="488389" cy="387986"/>
            </a:xfrm>
            <a:custGeom>
              <a:avLst/>
              <a:gdLst/>
              <a:ahLst/>
              <a:cxnLst/>
              <a:rect l="l" t="t" r="r" b="b"/>
              <a:pathLst>
                <a:path w="14948" h="11875" extrusionOk="0">
                  <a:moveTo>
                    <a:pt x="241" y="1"/>
                  </a:moveTo>
                  <a:cubicBezTo>
                    <a:pt x="95" y="1"/>
                    <a:pt x="0" y="108"/>
                    <a:pt x="0" y="309"/>
                  </a:cubicBezTo>
                  <a:lnTo>
                    <a:pt x="0" y="2938"/>
                  </a:lnTo>
                  <a:cubicBezTo>
                    <a:pt x="0" y="3223"/>
                    <a:pt x="190" y="3540"/>
                    <a:pt x="444" y="3698"/>
                  </a:cubicBezTo>
                  <a:lnTo>
                    <a:pt x="14505" y="11805"/>
                  </a:lnTo>
                  <a:cubicBezTo>
                    <a:pt x="14580" y="11852"/>
                    <a:pt x="14650" y="11874"/>
                    <a:pt x="14711" y="11874"/>
                  </a:cubicBezTo>
                  <a:cubicBezTo>
                    <a:pt x="14854" y="11874"/>
                    <a:pt x="14948" y="11752"/>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020;p38">
              <a:extLst>
                <a:ext uri="{FF2B5EF4-FFF2-40B4-BE49-F238E27FC236}">
                  <a16:creationId xmlns:a16="http://schemas.microsoft.com/office/drawing/2014/main" id="{C13C0EB3-6359-77B5-0DAA-D92EBB3EF274}"/>
                </a:ext>
              </a:extLst>
            </p:cNvPr>
            <p:cNvSpPr/>
            <p:nvPr/>
          </p:nvSpPr>
          <p:spPr>
            <a:xfrm>
              <a:off x="1071843" y="2888632"/>
              <a:ext cx="163493" cy="102461"/>
            </a:xfrm>
            <a:custGeom>
              <a:avLst/>
              <a:gdLst/>
              <a:ahLst/>
              <a:cxnLst/>
              <a:rect l="l" t="t" r="r" b="b"/>
              <a:pathLst>
                <a:path w="5004" h="3136" extrusionOk="0">
                  <a:moveTo>
                    <a:pt x="0" y="1"/>
                  </a:moveTo>
                  <a:lnTo>
                    <a:pt x="0" y="222"/>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21;p38">
              <a:extLst>
                <a:ext uri="{FF2B5EF4-FFF2-40B4-BE49-F238E27FC236}">
                  <a16:creationId xmlns:a16="http://schemas.microsoft.com/office/drawing/2014/main" id="{4EF082C0-B8F3-6385-36D3-2CFF04C2DE02}"/>
                </a:ext>
              </a:extLst>
            </p:cNvPr>
            <p:cNvSpPr/>
            <p:nvPr/>
          </p:nvSpPr>
          <p:spPr>
            <a:xfrm>
              <a:off x="1071843" y="2914509"/>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22;p38">
              <a:extLst>
                <a:ext uri="{FF2B5EF4-FFF2-40B4-BE49-F238E27FC236}">
                  <a16:creationId xmlns:a16="http://schemas.microsoft.com/office/drawing/2014/main" id="{F5AC89C4-7FEE-E5D2-465D-016EBF0E3D4B}"/>
                </a:ext>
              </a:extLst>
            </p:cNvPr>
            <p:cNvSpPr/>
            <p:nvPr/>
          </p:nvSpPr>
          <p:spPr>
            <a:xfrm>
              <a:off x="1071843" y="2941398"/>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023;p38">
              <a:extLst>
                <a:ext uri="{FF2B5EF4-FFF2-40B4-BE49-F238E27FC236}">
                  <a16:creationId xmlns:a16="http://schemas.microsoft.com/office/drawing/2014/main" id="{14160495-0E18-21CA-F72F-A01E9BE028D9}"/>
                </a:ext>
              </a:extLst>
            </p:cNvPr>
            <p:cNvSpPr/>
            <p:nvPr/>
          </p:nvSpPr>
          <p:spPr>
            <a:xfrm>
              <a:off x="1379128" y="3089862"/>
              <a:ext cx="23851" cy="28523"/>
            </a:xfrm>
            <a:custGeom>
              <a:avLst/>
              <a:gdLst/>
              <a:ahLst/>
              <a:cxnLst/>
              <a:rect l="l" t="t" r="r" b="b"/>
              <a:pathLst>
                <a:path w="730" h="873" extrusionOk="0">
                  <a:moveTo>
                    <a:pt x="201" y="1"/>
                  </a:moveTo>
                  <a:cubicBezTo>
                    <a:pt x="175" y="1"/>
                    <a:pt x="150" y="6"/>
                    <a:pt x="128" y="17"/>
                  </a:cubicBezTo>
                  <a:cubicBezTo>
                    <a:pt x="1" y="112"/>
                    <a:pt x="1" y="334"/>
                    <a:pt x="128" y="587"/>
                  </a:cubicBezTo>
                  <a:cubicBezTo>
                    <a:pt x="225" y="758"/>
                    <a:pt x="379" y="873"/>
                    <a:pt x="503" y="873"/>
                  </a:cubicBezTo>
                  <a:cubicBezTo>
                    <a:pt x="540" y="873"/>
                    <a:pt x="574" y="862"/>
                    <a:pt x="603" y="841"/>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024;p38">
              <a:extLst>
                <a:ext uri="{FF2B5EF4-FFF2-40B4-BE49-F238E27FC236}">
                  <a16:creationId xmlns:a16="http://schemas.microsoft.com/office/drawing/2014/main" id="{6ACE0133-D237-403E-E5B5-18F60555D9E9}"/>
                </a:ext>
              </a:extLst>
            </p:cNvPr>
            <p:cNvSpPr/>
            <p:nvPr/>
          </p:nvSpPr>
          <p:spPr>
            <a:xfrm>
              <a:off x="1427777" y="3117993"/>
              <a:ext cx="21760" cy="28098"/>
            </a:xfrm>
            <a:custGeom>
              <a:avLst/>
              <a:gdLst/>
              <a:ahLst/>
              <a:cxnLst/>
              <a:rect l="l" t="t" r="r" b="b"/>
              <a:pathLst>
                <a:path w="666" h="860" extrusionOk="0">
                  <a:moveTo>
                    <a:pt x="190" y="0"/>
                  </a:moveTo>
                  <a:cubicBezTo>
                    <a:pt x="78" y="0"/>
                    <a:pt x="0" y="78"/>
                    <a:pt x="0" y="233"/>
                  </a:cubicBezTo>
                  <a:cubicBezTo>
                    <a:pt x="0" y="455"/>
                    <a:pt x="159" y="708"/>
                    <a:pt x="349" y="803"/>
                  </a:cubicBezTo>
                  <a:cubicBezTo>
                    <a:pt x="407" y="842"/>
                    <a:pt x="459" y="860"/>
                    <a:pt x="503" y="860"/>
                  </a:cubicBezTo>
                  <a:cubicBezTo>
                    <a:pt x="604" y="860"/>
                    <a:pt x="665" y="767"/>
                    <a:pt x="665" y="613"/>
                  </a:cubicBezTo>
                  <a:cubicBezTo>
                    <a:pt x="665" y="423"/>
                    <a:pt x="539" y="138"/>
                    <a:pt x="349" y="43"/>
                  </a:cubicBezTo>
                  <a:cubicBezTo>
                    <a:pt x="292" y="14"/>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025;p38">
              <a:extLst>
                <a:ext uri="{FF2B5EF4-FFF2-40B4-BE49-F238E27FC236}">
                  <a16:creationId xmlns:a16="http://schemas.microsoft.com/office/drawing/2014/main" id="{35015A89-8FC5-6530-B3A5-FD60D1AD1465}"/>
                </a:ext>
              </a:extLst>
            </p:cNvPr>
            <p:cNvSpPr/>
            <p:nvPr/>
          </p:nvSpPr>
          <p:spPr>
            <a:xfrm>
              <a:off x="1475381" y="3145666"/>
              <a:ext cx="23818" cy="28098"/>
            </a:xfrm>
            <a:custGeom>
              <a:avLst/>
              <a:gdLst/>
              <a:ahLst/>
              <a:cxnLst/>
              <a:rect l="l" t="t" r="r" b="b"/>
              <a:pathLst>
                <a:path w="729" h="860" extrusionOk="0">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48"/>
                    <a:pt x="729" y="526"/>
                    <a:pt x="602" y="304"/>
                  </a:cubicBezTo>
                  <a:cubicBezTo>
                    <a:pt x="501" y="102"/>
                    <a:pt x="338"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026;p38">
              <a:extLst>
                <a:ext uri="{FF2B5EF4-FFF2-40B4-BE49-F238E27FC236}">
                  <a16:creationId xmlns:a16="http://schemas.microsoft.com/office/drawing/2014/main" id="{E727CCBC-5383-F59E-568D-1F0604C74558}"/>
                </a:ext>
              </a:extLst>
            </p:cNvPr>
            <p:cNvSpPr/>
            <p:nvPr/>
          </p:nvSpPr>
          <p:spPr>
            <a:xfrm>
              <a:off x="1047012" y="2990309"/>
              <a:ext cx="488389" cy="387496"/>
            </a:xfrm>
            <a:custGeom>
              <a:avLst/>
              <a:gdLst/>
              <a:ahLst/>
              <a:cxnLst/>
              <a:rect l="l" t="t" r="r" b="b"/>
              <a:pathLst>
                <a:path w="14948" h="11860" extrusionOk="0">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1"/>
                  </a:cubicBezTo>
                  <a:lnTo>
                    <a:pt x="14948" y="8923"/>
                  </a:lnTo>
                  <a:cubicBezTo>
                    <a:pt x="14948" y="8638"/>
                    <a:pt x="14758" y="8321"/>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027;p38">
              <a:extLst>
                <a:ext uri="{FF2B5EF4-FFF2-40B4-BE49-F238E27FC236}">
                  <a16:creationId xmlns:a16="http://schemas.microsoft.com/office/drawing/2014/main" id="{F9CC89E6-F18C-5BBA-3CBA-FDC89B89ED4C}"/>
                </a:ext>
              </a:extLst>
            </p:cNvPr>
            <p:cNvSpPr/>
            <p:nvPr/>
          </p:nvSpPr>
          <p:spPr>
            <a:xfrm>
              <a:off x="1071843" y="3027294"/>
              <a:ext cx="163493" cy="102461"/>
            </a:xfrm>
            <a:custGeom>
              <a:avLst/>
              <a:gdLst/>
              <a:ahLst/>
              <a:cxnLst/>
              <a:rect l="l" t="t" r="r" b="b"/>
              <a:pathLst>
                <a:path w="5004" h="3136" extrusionOk="0">
                  <a:moveTo>
                    <a:pt x="0" y="0"/>
                  </a:moveTo>
                  <a:lnTo>
                    <a:pt x="0" y="222"/>
                  </a:lnTo>
                  <a:lnTo>
                    <a:pt x="5004" y="3136"/>
                  </a:lnTo>
                  <a:lnTo>
                    <a:pt x="5004"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028;p38">
              <a:extLst>
                <a:ext uri="{FF2B5EF4-FFF2-40B4-BE49-F238E27FC236}">
                  <a16:creationId xmlns:a16="http://schemas.microsoft.com/office/drawing/2014/main" id="{944AFE07-90BD-837A-0ECC-61F389F4FB94}"/>
                </a:ext>
              </a:extLst>
            </p:cNvPr>
            <p:cNvSpPr/>
            <p:nvPr/>
          </p:nvSpPr>
          <p:spPr>
            <a:xfrm>
              <a:off x="1071843" y="3053171"/>
              <a:ext cx="163493" cy="102461"/>
            </a:xfrm>
            <a:custGeom>
              <a:avLst/>
              <a:gdLst/>
              <a:ahLst/>
              <a:cxnLst/>
              <a:rect l="l" t="t" r="r" b="b"/>
              <a:pathLst>
                <a:path w="5004" h="3136" extrusionOk="0">
                  <a:moveTo>
                    <a:pt x="0" y="0"/>
                  </a:moveTo>
                  <a:lnTo>
                    <a:pt x="0" y="253"/>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029;p38">
              <a:extLst>
                <a:ext uri="{FF2B5EF4-FFF2-40B4-BE49-F238E27FC236}">
                  <a16:creationId xmlns:a16="http://schemas.microsoft.com/office/drawing/2014/main" id="{6A95206C-E24C-8727-79A5-F2991CB2F9AF}"/>
                </a:ext>
              </a:extLst>
            </p:cNvPr>
            <p:cNvSpPr/>
            <p:nvPr/>
          </p:nvSpPr>
          <p:spPr>
            <a:xfrm>
              <a:off x="1071843" y="3080060"/>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030;p38">
              <a:extLst>
                <a:ext uri="{FF2B5EF4-FFF2-40B4-BE49-F238E27FC236}">
                  <a16:creationId xmlns:a16="http://schemas.microsoft.com/office/drawing/2014/main" id="{A260CCF2-9780-B831-34E2-7100714E8114}"/>
                </a:ext>
              </a:extLst>
            </p:cNvPr>
            <p:cNvSpPr/>
            <p:nvPr/>
          </p:nvSpPr>
          <p:spPr>
            <a:xfrm>
              <a:off x="1379128" y="3228524"/>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031;p38">
              <a:extLst>
                <a:ext uri="{FF2B5EF4-FFF2-40B4-BE49-F238E27FC236}">
                  <a16:creationId xmlns:a16="http://schemas.microsoft.com/office/drawing/2014/main" id="{9351C0A8-F96C-4780-DF79-9D8F37D5EDED}"/>
                </a:ext>
              </a:extLst>
            </p:cNvPr>
            <p:cNvSpPr/>
            <p:nvPr/>
          </p:nvSpPr>
          <p:spPr>
            <a:xfrm>
              <a:off x="1427777" y="3256165"/>
              <a:ext cx="21760" cy="28588"/>
            </a:xfrm>
            <a:custGeom>
              <a:avLst/>
              <a:gdLst/>
              <a:ahLst/>
              <a:cxnLst/>
              <a:rect l="l" t="t" r="r" b="b"/>
              <a:pathLst>
                <a:path w="666" h="875" extrusionOk="0">
                  <a:moveTo>
                    <a:pt x="187" y="1"/>
                  </a:moveTo>
                  <a:cubicBezTo>
                    <a:pt x="77" y="1"/>
                    <a:pt x="0" y="94"/>
                    <a:pt x="0" y="248"/>
                  </a:cubicBezTo>
                  <a:cubicBezTo>
                    <a:pt x="0" y="469"/>
                    <a:pt x="159" y="723"/>
                    <a:pt x="349" y="818"/>
                  </a:cubicBezTo>
                  <a:cubicBezTo>
                    <a:pt x="407" y="856"/>
                    <a:pt x="459" y="874"/>
                    <a:pt x="503" y="874"/>
                  </a:cubicBezTo>
                  <a:cubicBezTo>
                    <a:pt x="604" y="874"/>
                    <a:pt x="665" y="782"/>
                    <a:pt x="665" y="628"/>
                  </a:cubicBezTo>
                  <a:cubicBezTo>
                    <a:pt x="665" y="406"/>
                    <a:pt x="539" y="153"/>
                    <a:pt x="349" y="58"/>
                  </a:cubicBezTo>
                  <a:cubicBezTo>
                    <a:pt x="291"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032;p38">
              <a:extLst>
                <a:ext uri="{FF2B5EF4-FFF2-40B4-BE49-F238E27FC236}">
                  <a16:creationId xmlns:a16="http://schemas.microsoft.com/office/drawing/2014/main" id="{48121885-2600-F45B-22F9-E4EB5EB95F23}"/>
                </a:ext>
              </a:extLst>
            </p:cNvPr>
            <p:cNvSpPr/>
            <p:nvPr/>
          </p:nvSpPr>
          <p:spPr>
            <a:xfrm>
              <a:off x="1475381" y="328390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9" y="760"/>
                    <a:pt x="729" y="507"/>
                    <a:pt x="602" y="285"/>
                  </a:cubicBezTo>
                  <a:cubicBezTo>
                    <a:pt x="504" y="114"/>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033;p38">
              <a:extLst>
                <a:ext uri="{FF2B5EF4-FFF2-40B4-BE49-F238E27FC236}">
                  <a16:creationId xmlns:a16="http://schemas.microsoft.com/office/drawing/2014/main" id="{A84697F9-8AD5-6D39-869D-AB0853703514}"/>
                </a:ext>
              </a:extLst>
            </p:cNvPr>
            <p:cNvSpPr/>
            <p:nvPr/>
          </p:nvSpPr>
          <p:spPr>
            <a:xfrm>
              <a:off x="1047012" y="3128513"/>
              <a:ext cx="488389" cy="387790"/>
            </a:xfrm>
            <a:custGeom>
              <a:avLst/>
              <a:gdLst/>
              <a:ahLst/>
              <a:cxnLst/>
              <a:rect l="l" t="t" r="r" b="b"/>
              <a:pathLst>
                <a:path w="14948" h="11869" extrusionOk="0">
                  <a:moveTo>
                    <a:pt x="238" y="0"/>
                  </a:moveTo>
                  <a:cubicBezTo>
                    <a:pt x="94" y="0"/>
                    <a:pt x="0" y="122"/>
                    <a:pt x="0" y="323"/>
                  </a:cubicBezTo>
                  <a:lnTo>
                    <a:pt x="0" y="2920"/>
                  </a:lnTo>
                  <a:cubicBezTo>
                    <a:pt x="0" y="3205"/>
                    <a:pt x="190" y="3553"/>
                    <a:pt x="444" y="3680"/>
                  </a:cubicBezTo>
                  <a:lnTo>
                    <a:pt x="14505" y="11818"/>
                  </a:lnTo>
                  <a:cubicBezTo>
                    <a:pt x="14572" y="11852"/>
                    <a:pt x="14636" y="11868"/>
                    <a:pt x="14692" y="11868"/>
                  </a:cubicBezTo>
                  <a:cubicBezTo>
                    <a:pt x="14846" y="11868"/>
                    <a:pt x="14948" y="11751"/>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034;p38">
              <a:extLst>
                <a:ext uri="{FF2B5EF4-FFF2-40B4-BE49-F238E27FC236}">
                  <a16:creationId xmlns:a16="http://schemas.microsoft.com/office/drawing/2014/main" id="{74289E0B-3D8C-CCEB-CF63-49EF1D48F1BB}"/>
                </a:ext>
              </a:extLst>
            </p:cNvPr>
            <p:cNvSpPr/>
            <p:nvPr/>
          </p:nvSpPr>
          <p:spPr>
            <a:xfrm>
              <a:off x="1071843" y="3164911"/>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035;p38">
              <a:extLst>
                <a:ext uri="{FF2B5EF4-FFF2-40B4-BE49-F238E27FC236}">
                  <a16:creationId xmlns:a16="http://schemas.microsoft.com/office/drawing/2014/main" id="{9D3EAB5F-169A-D7D3-70B1-8F34870E8EF6}"/>
                </a:ext>
              </a:extLst>
            </p:cNvPr>
            <p:cNvSpPr/>
            <p:nvPr/>
          </p:nvSpPr>
          <p:spPr>
            <a:xfrm>
              <a:off x="1071843" y="3191800"/>
              <a:ext cx="163493" cy="102461"/>
            </a:xfrm>
            <a:custGeom>
              <a:avLst/>
              <a:gdLst/>
              <a:ahLst/>
              <a:cxnLst/>
              <a:rect l="l" t="t" r="r" b="b"/>
              <a:pathLst>
                <a:path w="5004" h="3136" extrusionOk="0">
                  <a:moveTo>
                    <a:pt x="0" y="1"/>
                  </a:moveTo>
                  <a:lnTo>
                    <a:pt x="0" y="222"/>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036;p38">
              <a:extLst>
                <a:ext uri="{FF2B5EF4-FFF2-40B4-BE49-F238E27FC236}">
                  <a16:creationId xmlns:a16="http://schemas.microsoft.com/office/drawing/2014/main" id="{5F01ABEE-5B1D-D552-EF25-F810B631C14E}"/>
                </a:ext>
              </a:extLst>
            </p:cNvPr>
            <p:cNvSpPr/>
            <p:nvPr/>
          </p:nvSpPr>
          <p:spPr>
            <a:xfrm>
              <a:off x="1071843" y="3217677"/>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037;p38">
              <a:extLst>
                <a:ext uri="{FF2B5EF4-FFF2-40B4-BE49-F238E27FC236}">
                  <a16:creationId xmlns:a16="http://schemas.microsoft.com/office/drawing/2014/main" id="{264C2E8F-C2D0-0196-73E8-E2F0817FD46A}"/>
                </a:ext>
              </a:extLst>
            </p:cNvPr>
            <p:cNvSpPr/>
            <p:nvPr/>
          </p:nvSpPr>
          <p:spPr>
            <a:xfrm>
              <a:off x="1379128" y="3366663"/>
              <a:ext cx="23851" cy="28523"/>
            </a:xfrm>
            <a:custGeom>
              <a:avLst/>
              <a:gdLst/>
              <a:ahLst/>
              <a:cxnLst/>
              <a:rect l="l" t="t" r="r" b="b"/>
              <a:pathLst>
                <a:path w="730" h="873" extrusionOk="0">
                  <a:moveTo>
                    <a:pt x="225" y="1"/>
                  </a:moveTo>
                  <a:cubicBezTo>
                    <a:pt x="189" y="1"/>
                    <a:pt x="156" y="11"/>
                    <a:pt x="128" y="32"/>
                  </a:cubicBezTo>
                  <a:cubicBezTo>
                    <a:pt x="1" y="96"/>
                    <a:pt x="1" y="349"/>
                    <a:pt x="128" y="571"/>
                  </a:cubicBezTo>
                  <a:cubicBezTo>
                    <a:pt x="232" y="754"/>
                    <a:pt x="402" y="872"/>
                    <a:pt x="529" y="872"/>
                  </a:cubicBezTo>
                  <a:cubicBezTo>
                    <a:pt x="556" y="872"/>
                    <a:pt x="581" y="867"/>
                    <a:pt x="603" y="856"/>
                  </a:cubicBezTo>
                  <a:cubicBezTo>
                    <a:pt x="729" y="761"/>
                    <a:pt x="729" y="539"/>
                    <a:pt x="603" y="317"/>
                  </a:cubicBezTo>
                  <a:cubicBezTo>
                    <a:pt x="504" y="121"/>
                    <a:pt x="349" y="1"/>
                    <a:pt x="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038;p38">
              <a:extLst>
                <a:ext uri="{FF2B5EF4-FFF2-40B4-BE49-F238E27FC236}">
                  <a16:creationId xmlns:a16="http://schemas.microsoft.com/office/drawing/2014/main" id="{F190DDC7-F473-9E8D-AEC0-B04BBE7111D7}"/>
                </a:ext>
              </a:extLst>
            </p:cNvPr>
            <p:cNvSpPr/>
            <p:nvPr/>
          </p:nvSpPr>
          <p:spPr>
            <a:xfrm>
              <a:off x="1427777" y="3394435"/>
              <a:ext cx="21760" cy="28490"/>
            </a:xfrm>
            <a:custGeom>
              <a:avLst/>
              <a:gdLst/>
              <a:ahLst/>
              <a:cxnLst/>
              <a:rect l="l" t="t" r="r" b="b"/>
              <a:pathLst>
                <a:path w="666" h="872" extrusionOk="0">
                  <a:moveTo>
                    <a:pt x="205" y="0"/>
                  </a:moveTo>
                  <a:cubicBezTo>
                    <a:pt x="85" y="0"/>
                    <a:pt x="0" y="88"/>
                    <a:pt x="0" y="228"/>
                  </a:cubicBezTo>
                  <a:cubicBezTo>
                    <a:pt x="0" y="449"/>
                    <a:pt x="159" y="734"/>
                    <a:pt x="349" y="829"/>
                  </a:cubicBezTo>
                  <a:cubicBezTo>
                    <a:pt x="406" y="858"/>
                    <a:pt x="457" y="872"/>
                    <a:pt x="501" y="872"/>
                  </a:cubicBezTo>
                  <a:cubicBezTo>
                    <a:pt x="603" y="872"/>
                    <a:pt x="665" y="794"/>
                    <a:pt x="665" y="639"/>
                  </a:cubicBezTo>
                  <a:cubicBezTo>
                    <a:pt x="665" y="418"/>
                    <a:pt x="539" y="164"/>
                    <a:pt x="349" y="38"/>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039;p38">
              <a:extLst>
                <a:ext uri="{FF2B5EF4-FFF2-40B4-BE49-F238E27FC236}">
                  <a16:creationId xmlns:a16="http://schemas.microsoft.com/office/drawing/2014/main" id="{0E7F68A9-324B-A8C8-9312-C91C45F81E48}"/>
                </a:ext>
              </a:extLst>
            </p:cNvPr>
            <p:cNvSpPr/>
            <p:nvPr/>
          </p:nvSpPr>
          <p:spPr>
            <a:xfrm>
              <a:off x="1476394" y="3422370"/>
              <a:ext cx="21760" cy="28327"/>
            </a:xfrm>
            <a:custGeom>
              <a:avLst/>
              <a:gdLst/>
              <a:ahLst/>
              <a:cxnLst/>
              <a:rect l="l" t="t" r="r" b="b"/>
              <a:pathLst>
                <a:path w="666" h="867" extrusionOk="0">
                  <a:moveTo>
                    <a:pt x="180" y="0"/>
                  </a:moveTo>
                  <a:cubicBezTo>
                    <a:pt x="69" y="0"/>
                    <a:pt x="1" y="89"/>
                    <a:pt x="1" y="228"/>
                  </a:cubicBezTo>
                  <a:cubicBezTo>
                    <a:pt x="1" y="449"/>
                    <a:pt x="127" y="703"/>
                    <a:pt x="317" y="829"/>
                  </a:cubicBezTo>
                  <a:cubicBezTo>
                    <a:pt x="368" y="855"/>
                    <a:pt x="417" y="867"/>
                    <a:pt x="461" y="867"/>
                  </a:cubicBezTo>
                  <a:cubicBezTo>
                    <a:pt x="581" y="867"/>
                    <a:pt x="666" y="778"/>
                    <a:pt x="666" y="639"/>
                  </a:cubicBezTo>
                  <a:cubicBezTo>
                    <a:pt x="666" y="418"/>
                    <a:pt x="508" y="164"/>
                    <a:pt x="317" y="38"/>
                  </a:cubicBezTo>
                  <a:cubicBezTo>
                    <a:pt x="267" y="12"/>
                    <a:pt x="220" y="0"/>
                    <a:pt x="1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040;p38">
              <a:extLst>
                <a:ext uri="{FF2B5EF4-FFF2-40B4-BE49-F238E27FC236}">
                  <a16:creationId xmlns:a16="http://schemas.microsoft.com/office/drawing/2014/main" id="{5E086F0D-45A3-FC2C-C977-2EF95EF9E75A}"/>
                </a:ext>
              </a:extLst>
            </p:cNvPr>
            <p:cNvSpPr/>
            <p:nvPr/>
          </p:nvSpPr>
          <p:spPr>
            <a:xfrm>
              <a:off x="1602641" y="1602969"/>
              <a:ext cx="473915" cy="2077252"/>
            </a:xfrm>
            <a:custGeom>
              <a:avLst/>
              <a:gdLst/>
              <a:ahLst/>
              <a:cxnLst/>
              <a:rect l="l" t="t" r="r" b="b"/>
              <a:pathLst>
                <a:path w="14505" h="63578" extrusionOk="0">
                  <a:moveTo>
                    <a:pt x="14203" y="0"/>
                  </a:moveTo>
                  <a:cubicBezTo>
                    <a:pt x="14130" y="0"/>
                    <a:pt x="14050" y="26"/>
                    <a:pt x="13966" y="81"/>
                  </a:cubicBezTo>
                  <a:lnTo>
                    <a:pt x="570" y="7809"/>
                  </a:lnTo>
                  <a:cubicBezTo>
                    <a:pt x="254" y="7967"/>
                    <a:pt x="0" y="8410"/>
                    <a:pt x="0" y="8759"/>
                  </a:cubicBezTo>
                  <a:lnTo>
                    <a:pt x="0" y="63577"/>
                  </a:lnTo>
                  <a:lnTo>
                    <a:pt x="14505" y="55217"/>
                  </a:lnTo>
                  <a:lnTo>
                    <a:pt x="14505" y="398"/>
                  </a:lnTo>
                  <a:cubicBezTo>
                    <a:pt x="14505" y="151"/>
                    <a:pt x="14378" y="0"/>
                    <a:pt x="142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041;p38">
              <a:extLst>
                <a:ext uri="{FF2B5EF4-FFF2-40B4-BE49-F238E27FC236}">
                  <a16:creationId xmlns:a16="http://schemas.microsoft.com/office/drawing/2014/main" id="{ACFF3D58-FF00-FB2F-E5F5-B1FEFCFD2E17}"/>
                </a:ext>
              </a:extLst>
            </p:cNvPr>
            <p:cNvSpPr/>
            <p:nvPr/>
          </p:nvSpPr>
          <p:spPr>
            <a:xfrm>
              <a:off x="1618160" y="1629859"/>
              <a:ext cx="442876" cy="361293"/>
            </a:xfrm>
            <a:custGeom>
              <a:avLst/>
              <a:gdLst/>
              <a:ahLst/>
              <a:cxnLst/>
              <a:rect l="l" t="t" r="r" b="b"/>
              <a:pathLst>
                <a:path w="13555" h="11058" extrusionOk="0">
                  <a:moveTo>
                    <a:pt x="13299" y="0"/>
                  </a:moveTo>
                  <a:cubicBezTo>
                    <a:pt x="13243" y="0"/>
                    <a:pt x="13179" y="16"/>
                    <a:pt x="13111" y="50"/>
                  </a:cubicBezTo>
                  <a:lnTo>
                    <a:pt x="444" y="7366"/>
                  </a:lnTo>
                  <a:cubicBezTo>
                    <a:pt x="190" y="7524"/>
                    <a:pt x="0" y="7841"/>
                    <a:pt x="0" y="8126"/>
                  </a:cubicBezTo>
                  <a:lnTo>
                    <a:pt x="0" y="10754"/>
                  </a:lnTo>
                  <a:cubicBezTo>
                    <a:pt x="0" y="10940"/>
                    <a:pt x="102" y="11057"/>
                    <a:pt x="256" y="11057"/>
                  </a:cubicBezTo>
                  <a:cubicBezTo>
                    <a:pt x="313" y="11057"/>
                    <a:pt x="376" y="11041"/>
                    <a:pt x="444" y="11008"/>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042;p38">
              <a:extLst>
                <a:ext uri="{FF2B5EF4-FFF2-40B4-BE49-F238E27FC236}">
                  <a16:creationId xmlns:a16="http://schemas.microsoft.com/office/drawing/2014/main" id="{294CAA45-B2B9-F70D-0837-38E8AD1E0AB6}"/>
                </a:ext>
              </a:extLst>
            </p:cNvPr>
            <p:cNvSpPr/>
            <p:nvPr/>
          </p:nvSpPr>
          <p:spPr>
            <a:xfrm>
              <a:off x="1618160" y="1768325"/>
              <a:ext cx="442876" cy="361064"/>
            </a:xfrm>
            <a:custGeom>
              <a:avLst/>
              <a:gdLst/>
              <a:ahLst/>
              <a:cxnLst/>
              <a:rect l="l" t="t" r="r" b="b"/>
              <a:pathLst>
                <a:path w="13555" h="11051" extrusionOk="0">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9"/>
                    <a:pt x="444" y="10981"/>
                  </a:cubicBezTo>
                  <a:lnTo>
                    <a:pt x="13111" y="3666"/>
                  </a:lnTo>
                  <a:cubicBezTo>
                    <a:pt x="13365" y="3539"/>
                    <a:pt x="13555" y="3191"/>
                    <a:pt x="13555" y="2938"/>
                  </a:cubicBezTo>
                  <a:lnTo>
                    <a:pt x="13555" y="309"/>
                  </a:lnTo>
                  <a:cubicBezTo>
                    <a:pt x="13555" y="107"/>
                    <a:pt x="13460" y="1"/>
                    <a:pt x="1331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043;p38">
              <a:extLst>
                <a:ext uri="{FF2B5EF4-FFF2-40B4-BE49-F238E27FC236}">
                  <a16:creationId xmlns:a16="http://schemas.microsoft.com/office/drawing/2014/main" id="{C1464C66-C8F9-70CA-A08E-047281D0F71D}"/>
                </a:ext>
              </a:extLst>
            </p:cNvPr>
            <p:cNvSpPr/>
            <p:nvPr/>
          </p:nvSpPr>
          <p:spPr>
            <a:xfrm>
              <a:off x="1618160" y="1906987"/>
              <a:ext cx="442876" cy="360606"/>
            </a:xfrm>
            <a:custGeom>
              <a:avLst/>
              <a:gdLst/>
              <a:ahLst/>
              <a:cxnLst/>
              <a:rect l="l" t="t" r="r" b="b"/>
              <a:pathLst>
                <a:path w="13555" h="11037" extrusionOk="0">
                  <a:moveTo>
                    <a:pt x="13314" y="0"/>
                  </a:moveTo>
                  <a:cubicBezTo>
                    <a:pt x="13254" y="0"/>
                    <a:pt x="13185" y="18"/>
                    <a:pt x="13111" y="55"/>
                  </a:cubicBezTo>
                  <a:lnTo>
                    <a:pt x="444" y="7371"/>
                  </a:lnTo>
                  <a:cubicBezTo>
                    <a:pt x="190" y="7498"/>
                    <a:pt x="0" y="7846"/>
                    <a:pt x="0" y="8099"/>
                  </a:cubicBezTo>
                  <a:lnTo>
                    <a:pt x="0" y="10728"/>
                  </a:lnTo>
                  <a:cubicBezTo>
                    <a:pt x="0" y="10930"/>
                    <a:pt x="96" y="11036"/>
                    <a:pt x="241" y="11036"/>
                  </a:cubicBezTo>
                  <a:cubicBezTo>
                    <a:pt x="301" y="11036"/>
                    <a:pt x="370" y="11018"/>
                    <a:pt x="444" y="10981"/>
                  </a:cubicBezTo>
                  <a:lnTo>
                    <a:pt x="13111" y="3666"/>
                  </a:lnTo>
                  <a:cubicBezTo>
                    <a:pt x="13365" y="3539"/>
                    <a:pt x="13555" y="3191"/>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044;p38">
              <a:extLst>
                <a:ext uri="{FF2B5EF4-FFF2-40B4-BE49-F238E27FC236}">
                  <a16:creationId xmlns:a16="http://schemas.microsoft.com/office/drawing/2014/main" id="{824902E7-3D0E-2618-EE75-32DD44F6F37C}"/>
                </a:ext>
              </a:extLst>
            </p:cNvPr>
            <p:cNvSpPr/>
            <p:nvPr/>
          </p:nvSpPr>
          <p:spPr>
            <a:xfrm>
              <a:off x="1618160" y="204515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4"/>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045;p38">
              <a:extLst>
                <a:ext uri="{FF2B5EF4-FFF2-40B4-BE49-F238E27FC236}">
                  <a16:creationId xmlns:a16="http://schemas.microsoft.com/office/drawing/2014/main" id="{F5DC5B9F-439C-AB4C-64EE-66F113D1EB97}"/>
                </a:ext>
              </a:extLst>
            </p:cNvPr>
            <p:cNvSpPr/>
            <p:nvPr/>
          </p:nvSpPr>
          <p:spPr>
            <a:xfrm>
              <a:off x="1618160" y="2183429"/>
              <a:ext cx="442876" cy="361293"/>
            </a:xfrm>
            <a:custGeom>
              <a:avLst/>
              <a:gdLst/>
              <a:ahLst/>
              <a:cxnLst/>
              <a:rect l="l" t="t" r="r" b="b"/>
              <a:pathLst>
                <a:path w="13555" h="11058" extrusionOk="0">
                  <a:moveTo>
                    <a:pt x="13299" y="0"/>
                  </a:moveTo>
                  <a:cubicBezTo>
                    <a:pt x="13243" y="0"/>
                    <a:pt x="13179" y="16"/>
                    <a:pt x="13111" y="50"/>
                  </a:cubicBezTo>
                  <a:lnTo>
                    <a:pt x="444" y="7365"/>
                  </a:lnTo>
                  <a:cubicBezTo>
                    <a:pt x="190" y="7524"/>
                    <a:pt x="0" y="7840"/>
                    <a:pt x="0" y="8126"/>
                  </a:cubicBezTo>
                  <a:lnTo>
                    <a:pt x="0" y="10754"/>
                  </a:lnTo>
                  <a:cubicBezTo>
                    <a:pt x="0" y="10939"/>
                    <a:pt x="102" y="11057"/>
                    <a:pt x="256" y="11057"/>
                  </a:cubicBezTo>
                  <a:cubicBezTo>
                    <a:pt x="313" y="11057"/>
                    <a:pt x="376" y="11041"/>
                    <a:pt x="444" y="11007"/>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046;p38">
              <a:extLst>
                <a:ext uri="{FF2B5EF4-FFF2-40B4-BE49-F238E27FC236}">
                  <a16:creationId xmlns:a16="http://schemas.microsoft.com/office/drawing/2014/main" id="{6A3423A3-6D49-8331-8BD9-DF0492F2DE1F}"/>
                </a:ext>
              </a:extLst>
            </p:cNvPr>
            <p:cNvSpPr/>
            <p:nvPr/>
          </p:nvSpPr>
          <p:spPr>
            <a:xfrm>
              <a:off x="1618160" y="2321895"/>
              <a:ext cx="442876" cy="361064"/>
            </a:xfrm>
            <a:custGeom>
              <a:avLst/>
              <a:gdLst/>
              <a:ahLst/>
              <a:cxnLst/>
              <a:rect l="l" t="t" r="r" b="b"/>
              <a:pathLst>
                <a:path w="13555" h="11051" extrusionOk="0">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1"/>
                    <a:pt x="1331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047;p38">
              <a:extLst>
                <a:ext uri="{FF2B5EF4-FFF2-40B4-BE49-F238E27FC236}">
                  <a16:creationId xmlns:a16="http://schemas.microsoft.com/office/drawing/2014/main" id="{E9BEEA59-AEF8-5E45-6E9C-F8F00A68730F}"/>
                </a:ext>
              </a:extLst>
            </p:cNvPr>
            <p:cNvSpPr/>
            <p:nvPr/>
          </p:nvSpPr>
          <p:spPr>
            <a:xfrm>
              <a:off x="1618160" y="2460557"/>
              <a:ext cx="442876" cy="360606"/>
            </a:xfrm>
            <a:custGeom>
              <a:avLst/>
              <a:gdLst/>
              <a:ahLst/>
              <a:cxnLst/>
              <a:rect l="l" t="t" r="r" b="b"/>
              <a:pathLst>
                <a:path w="13555" h="11037" extrusionOk="0">
                  <a:moveTo>
                    <a:pt x="13314" y="0"/>
                  </a:moveTo>
                  <a:cubicBezTo>
                    <a:pt x="13254" y="0"/>
                    <a:pt x="13185" y="18"/>
                    <a:pt x="13111" y="55"/>
                  </a:cubicBezTo>
                  <a:lnTo>
                    <a:pt x="444" y="7371"/>
                  </a:lnTo>
                  <a:cubicBezTo>
                    <a:pt x="190" y="7497"/>
                    <a:pt x="0" y="7846"/>
                    <a:pt x="0" y="8099"/>
                  </a:cubicBezTo>
                  <a:lnTo>
                    <a:pt x="0" y="10728"/>
                  </a:lnTo>
                  <a:cubicBezTo>
                    <a:pt x="0" y="10929"/>
                    <a:pt x="96" y="11036"/>
                    <a:pt x="241" y="11036"/>
                  </a:cubicBezTo>
                  <a:cubicBezTo>
                    <a:pt x="301" y="11036"/>
                    <a:pt x="370" y="11018"/>
                    <a:pt x="444" y="10981"/>
                  </a:cubicBezTo>
                  <a:lnTo>
                    <a:pt x="13111" y="3665"/>
                  </a:lnTo>
                  <a:cubicBezTo>
                    <a:pt x="13365" y="3539"/>
                    <a:pt x="13555" y="3190"/>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048;p38">
              <a:extLst>
                <a:ext uri="{FF2B5EF4-FFF2-40B4-BE49-F238E27FC236}">
                  <a16:creationId xmlns:a16="http://schemas.microsoft.com/office/drawing/2014/main" id="{9CE99AB0-A543-4CE9-BF60-D759D0BE3185}"/>
                </a:ext>
              </a:extLst>
            </p:cNvPr>
            <p:cNvSpPr/>
            <p:nvPr/>
          </p:nvSpPr>
          <p:spPr>
            <a:xfrm>
              <a:off x="1618160" y="259872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049;p38">
              <a:extLst>
                <a:ext uri="{FF2B5EF4-FFF2-40B4-BE49-F238E27FC236}">
                  <a16:creationId xmlns:a16="http://schemas.microsoft.com/office/drawing/2014/main" id="{A8917FB3-481D-AC3F-2C8D-159BF276D34D}"/>
                </a:ext>
              </a:extLst>
            </p:cNvPr>
            <p:cNvSpPr/>
            <p:nvPr/>
          </p:nvSpPr>
          <p:spPr>
            <a:xfrm>
              <a:off x="1618160" y="2736999"/>
              <a:ext cx="442876" cy="361260"/>
            </a:xfrm>
            <a:custGeom>
              <a:avLst/>
              <a:gdLst/>
              <a:ahLst/>
              <a:cxnLst/>
              <a:rect l="l" t="t" r="r" b="b"/>
              <a:pathLst>
                <a:path w="13555" h="11057" extrusionOk="0">
                  <a:moveTo>
                    <a:pt x="13299" y="0"/>
                  </a:moveTo>
                  <a:cubicBezTo>
                    <a:pt x="13243" y="0"/>
                    <a:pt x="13179" y="16"/>
                    <a:pt x="13111" y="50"/>
                  </a:cubicBezTo>
                  <a:lnTo>
                    <a:pt x="444" y="7365"/>
                  </a:lnTo>
                  <a:cubicBezTo>
                    <a:pt x="190" y="7524"/>
                    <a:pt x="0" y="7840"/>
                    <a:pt x="0" y="8125"/>
                  </a:cubicBezTo>
                  <a:lnTo>
                    <a:pt x="0" y="10754"/>
                  </a:lnTo>
                  <a:cubicBezTo>
                    <a:pt x="0" y="10939"/>
                    <a:pt x="102" y="11057"/>
                    <a:pt x="256" y="11057"/>
                  </a:cubicBezTo>
                  <a:cubicBezTo>
                    <a:pt x="313" y="11057"/>
                    <a:pt x="376" y="11041"/>
                    <a:pt x="444" y="11007"/>
                  </a:cubicBezTo>
                  <a:lnTo>
                    <a:pt x="13111" y="3692"/>
                  </a:lnTo>
                  <a:cubicBezTo>
                    <a:pt x="13365" y="3533"/>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050;p38">
              <a:extLst>
                <a:ext uri="{FF2B5EF4-FFF2-40B4-BE49-F238E27FC236}">
                  <a16:creationId xmlns:a16="http://schemas.microsoft.com/office/drawing/2014/main" id="{A29CC548-1D27-AAF5-B0A2-24F44999F39F}"/>
                </a:ext>
              </a:extLst>
            </p:cNvPr>
            <p:cNvSpPr/>
            <p:nvPr/>
          </p:nvSpPr>
          <p:spPr>
            <a:xfrm>
              <a:off x="1618160" y="2875465"/>
              <a:ext cx="442876" cy="361064"/>
            </a:xfrm>
            <a:custGeom>
              <a:avLst/>
              <a:gdLst/>
              <a:ahLst/>
              <a:cxnLst/>
              <a:rect l="l" t="t" r="r" b="b"/>
              <a:pathLst>
                <a:path w="13555" h="11051" extrusionOk="0">
                  <a:moveTo>
                    <a:pt x="13314" y="0"/>
                  </a:moveTo>
                  <a:cubicBezTo>
                    <a:pt x="13254" y="0"/>
                    <a:pt x="13185" y="18"/>
                    <a:pt x="13111" y="55"/>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051;p38">
              <a:extLst>
                <a:ext uri="{FF2B5EF4-FFF2-40B4-BE49-F238E27FC236}">
                  <a16:creationId xmlns:a16="http://schemas.microsoft.com/office/drawing/2014/main" id="{071210E3-B660-E317-9F71-AE6917894761}"/>
                </a:ext>
              </a:extLst>
            </p:cNvPr>
            <p:cNvSpPr/>
            <p:nvPr/>
          </p:nvSpPr>
          <p:spPr>
            <a:xfrm>
              <a:off x="1618160" y="3014127"/>
              <a:ext cx="442876" cy="360574"/>
            </a:xfrm>
            <a:custGeom>
              <a:avLst/>
              <a:gdLst/>
              <a:ahLst/>
              <a:cxnLst/>
              <a:rect l="l" t="t" r="r" b="b"/>
              <a:pathLst>
                <a:path w="13555" h="11036" extrusionOk="0">
                  <a:moveTo>
                    <a:pt x="13314" y="0"/>
                  </a:moveTo>
                  <a:cubicBezTo>
                    <a:pt x="13254" y="0"/>
                    <a:pt x="13185" y="18"/>
                    <a:pt x="13111" y="55"/>
                  </a:cubicBezTo>
                  <a:lnTo>
                    <a:pt x="444" y="7371"/>
                  </a:lnTo>
                  <a:cubicBezTo>
                    <a:pt x="190" y="7497"/>
                    <a:pt x="0" y="7846"/>
                    <a:pt x="0" y="8099"/>
                  </a:cubicBezTo>
                  <a:lnTo>
                    <a:pt x="0" y="10727"/>
                  </a:lnTo>
                  <a:cubicBezTo>
                    <a:pt x="0" y="10929"/>
                    <a:pt x="96" y="11036"/>
                    <a:pt x="241" y="11036"/>
                  </a:cubicBezTo>
                  <a:cubicBezTo>
                    <a:pt x="301" y="11036"/>
                    <a:pt x="370" y="11018"/>
                    <a:pt x="444" y="10981"/>
                  </a:cubicBezTo>
                  <a:lnTo>
                    <a:pt x="13111" y="3665"/>
                  </a:lnTo>
                  <a:cubicBezTo>
                    <a:pt x="13365" y="3539"/>
                    <a:pt x="13555" y="3190"/>
                    <a:pt x="13555" y="2937"/>
                  </a:cubicBezTo>
                  <a:lnTo>
                    <a:pt x="13555" y="308"/>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052;p38">
              <a:extLst>
                <a:ext uri="{FF2B5EF4-FFF2-40B4-BE49-F238E27FC236}">
                  <a16:creationId xmlns:a16="http://schemas.microsoft.com/office/drawing/2014/main" id="{1586156E-5B8D-5833-BB08-867065AAA616}"/>
                </a:ext>
              </a:extLst>
            </p:cNvPr>
            <p:cNvSpPr/>
            <p:nvPr/>
          </p:nvSpPr>
          <p:spPr>
            <a:xfrm>
              <a:off x="1618160" y="315229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2"/>
                    <a:pt x="444" y="10995"/>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053;p38">
              <a:extLst>
                <a:ext uri="{FF2B5EF4-FFF2-40B4-BE49-F238E27FC236}">
                  <a16:creationId xmlns:a16="http://schemas.microsoft.com/office/drawing/2014/main" id="{63762C01-A667-6B80-00F2-8D3089ADBB97}"/>
                </a:ext>
              </a:extLst>
            </p:cNvPr>
            <p:cNvSpPr/>
            <p:nvPr/>
          </p:nvSpPr>
          <p:spPr>
            <a:xfrm>
              <a:off x="1006661" y="1168980"/>
              <a:ext cx="1091621" cy="634304"/>
            </a:xfrm>
            <a:custGeom>
              <a:avLst/>
              <a:gdLst/>
              <a:ahLst/>
              <a:cxnLst/>
              <a:rect l="l" t="t" r="r" b="b"/>
              <a:pathLst>
                <a:path w="33411" h="19414" extrusionOk="0">
                  <a:moveTo>
                    <a:pt x="16183" y="0"/>
                  </a:moveTo>
                  <a:lnTo>
                    <a:pt x="0" y="9374"/>
                  </a:lnTo>
                  <a:lnTo>
                    <a:pt x="17386" y="19413"/>
                  </a:lnTo>
                  <a:lnTo>
                    <a:pt x="33411" y="10134"/>
                  </a:lnTo>
                  <a:lnTo>
                    <a:pt x="1618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054;p38">
              <a:extLst>
                <a:ext uri="{FF2B5EF4-FFF2-40B4-BE49-F238E27FC236}">
                  <a16:creationId xmlns:a16="http://schemas.microsoft.com/office/drawing/2014/main" id="{07C1726D-5B40-6657-ECF8-35481ACE25BB}"/>
                </a:ext>
              </a:extLst>
            </p:cNvPr>
            <p:cNvSpPr/>
            <p:nvPr/>
          </p:nvSpPr>
          <p:spPr>
            <a:xfrm>
              <a:off x="1180479" y="1290032"/>
              <a:ext cx="533934" cy="430460"/>
            </a:xfrm>
            <a:custGeom>
              <a:avLst/>
              <a:gdLst/>
              <a:ahLst/>
              <a:cxnLst/>
              <a:rect l="l" t="t" r="r" b="b"/>
              <a:pathLst>
                <a:path w="16342" h="13175" extrusionOk="0">
                  <a:moveTo>
                    <a:pt x="10230" y="0"/>
                  </a:moveTo>
                  <a:lnTo>
                    <a:pt x="0" y="5922"/>
                  </a:lnTo>
                  <a:lnTo>
                    <a:pt x="12510" y="13175"/>
                  </a:lnTo>
                  <a:lnTo>
                    <a:pt x="12510" y="11845"/>
                  </a:lnTo>
                  <a:lnTo>
                    <a:pt x="16342" y="3547"/>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055;p38">
              <a:extLst>
                <a:ext uri="{FF2B5EF4-FFF2-40B4-BE49-F238E27FC236}">
                  <a16:creationId xmlns:a16="http://schemas.microsoft.com/office/drawing/2014/main" id="{467BD5BA-B937-A8B5-6DCF-BA950CFC881D}"/>
                </a:ext>
              </a:extLst>
            </p:cNvPr>
            <p:cNvSpPr/>
            <p:nvPr/>
          </p:nvSpPr>
          <p:spPr>
            <a:xfrm>
              <a:off x="1180479" y="1440064"/>
              <a:ext cx="74526" cy="65214"/>
            </a:xfrm>
            <a:custGeom>
              <a:avLst/>
              <a:gdLst/>
              <a:ahLst/>
              <a:cxnLst/>
              <a:rect l="l" t="t" r="r" b="b"/>
              <a:pathLst>
                <a:path w="2281" h="1996" extrusionOk="0">
                  <a:moveTo>
                    <a:pt x="0" y="0"/>
                  </a:moveTo>
                  <a:lnTo>
                    <a:pt x="0" y="1330"/>
                  </a:lnTo>
                  <a:lnTo>
                    <a:pt x="2091" y="1995"/>
                  </a:lnTo>
                  <a:lnTo>
                    <a:pt x="2281" y="855"/>
                  </a:lnTo>
                  <a:lnTo>
                    <a:pt x="1711" y="6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056;p38">
              <a:extLst>
                <a:ext uri="{FF2B5EF4-FFF2-40B4-BE49-F238E27FC236}">
                  <a16:creationId xmlns:a16="http://schemas.microsoft.com/office/drawing/2014/main" id="{6857D5A4-2C7D-BAED-7799-9DEC5BBC0B38}"/>
                </a:ext>
              </a:extLst>
            </p:cNvPr>
            <p:cNvSpPr/>
            <p:nvPr/>
          </p:nvSpPr>
          <p:spPr>
            <a:xfrm>
              <a:off x="1589179" y="1405921"/>
              <a:ext cx="335285" cy="314571"/>
            </a:xfrm>
            <a:custGeom>
              <a:avLst/>
              <a:gdLst/>
              <a:ahLst/>
              <a:cxnLst/>
              <a:rect l="l" t="t" r="r" b="b"/>
              <a:pathLst>
                <a:path w="10262" h="9628" extrusionOk="0">
                  <a:moveTo>
                    <a:pt x="3833" y="0"/>
                  </a:moveTo>
                  <a:lnTo>
                    <a:pt x="1" y="8298"/>
                  </a:lnTo>
                  <a:lnTo>
                    <a:pt x="1" y="9628"/>
                  </a:lnTo>
                  <a:lnTo>
                    <a:pt x="10262" y="3737"/>
                  </a:lnTo>
                  <a:lnTo>
                    <a:pt x="8678" y="2819"/>
                  </a:lnTo>
                  <a:lnTo>
                    <a:pt x="3833"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057;p38">
              <a:extLst>
                <a:ext uri="{FF2B5EF4-FFF2-40B4-BE49-F238E27FC236}">
                  <a16:creationId xmlns:a16="http://schemas.microsoft.com/office/drawing/2014/main" id="{2B4C722C-B70B-AD09-5B42-E66EC9FCABCD}"/>
                </a:ext>
              </a:extLst>
            </p:cNvPr>
            <p:cNvSpPr/>
            <p:nvPr/>
          </p:nvSpPr>
          <p:spPr>
            <a:xfrm>
              <a:off x="1763030" y="1482473"/>
              <a:ext cx="161435" cy="110760"/>
            </a:xfrm>
            <a:custGeom>
              <a:avLst/>
              <a:gdLst/>
              <a:ahLst/>
              <a:cxnLst/>
              <a:rect l="l" t="t" r="r" b="b"/>
              <a:pathLst>
                <a:path w="4941" h="3390" extrusionOk="0">
                  <a:moveTo>
                    <a:pt x="1204" y="1"/>
                  </a:moveTo>
                  <a:lnTo>
                    <a:pt x="0" y="3389"/>
                  </a:lnTo>
                  <a:lnTo>
                    <a:pt x="4941" y="1394"/>
                  </a:lnTo>
                  <a:lnTo>
                    <a:pt x="4941" y="64"/>
                  </a:lnTo>
                  <a:lnTo>
                    <a:pt x="1204"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058;p38">
              <a:extLst>
                <a:ext uri="{FF2B5EF4-FFF2-40B4-BE49-F238E27FC236}">
                  <a16:creationId xmlns:a16="http://schemas.microsoft.com/office/drawing/2014/main" id="{028EC751-8A67-64DF-35AB-997313AB91EE}"/>
                </a:ext>
              </a:extLst>
            </p:cNvPr>
            <p:cNvSpPr/>
            <p:nvPr/>
          </p:nvSpPr>
          <p:spPr>
            <a:xfrm>
              <a:off x="1180479" y="1247590"/>
              <a:ext cx="743985" cy="429447"/>
            </a:xfrm>
            <a:custGeom>
              <a:avLst/>
              <a:gdLst/>
              <a:ahLst/>
              <a:cxnLst/>
              <a:rect l="l" t="t" r="r" b="b"/>
              <a:pathLst>
                <a:path w="22771" h="13144" extrusionOk="0">
                  <a:moveTo>
                    <a:pt x="10230" y="1"/>
                  </a:moveTo>
                  <a:lnTo>
                    <a:pt x="0" y="5891"/>
                  </a:lnTo>
                  <a:lnTo>
                    <a:pt x="12510" y="13144"/>
                  </a:lnTo>
                  <a:lnTo>
                    <a:pt x="22771" y="7253"/>
                  </a:lnTo>
                  <a:lnTo>
                    <a:pt x="1023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059;p38">
              <a:extLst>
                <a:ext uri="{FF2B5EF4-FFF2-40B4-BE49-F238E27FC236}">
                  <a16:creationId xmlns:a16="http://schemas.microsoft.com/office/drawing/2014/main" id="{DC0FDEA3-23B7-4CA5-0484-92E9A891A98D}"/>
                </a:ext>
              </a:extLst>
            </p:cNvPr>
            <p:cNvSpPr/>
            <p:nvPr/>
          </p:nvSpPr>
          <p:spPr>
            <a:xfrm>
              <a:off x="1370862" y="1355998"/>
              <a:ext cx="182149" cy="56164"/>
            </a:xfrm>
            <a:custGeom>
              <a:avLst/>
              <a:gdLst/>
              <a:ahLst/>
              <a:cxnLst/>
              <a:rect l="l" t="t" r="r" b="b"/>
              <a:pathLst>
                <a:path w="5575" h="1719" extrusionOk="0">
                  <a:moveTo>
                    <a:pt x="2787" y="0"/>
                  </a:moveTo>
                  <a:cubicBezTo>
                    <a:pt x="2091" y="0"/>
                    <a:pt x="1394" y="151"/>
                    <a:pt x="856" y="452"/>
                  </a:cubicBezTo>
                  <a:cubicBezTo>
                    <a:pt x="254" y="800"/>
                    <a:pt x="1" y="1275"/>
                    <a:pt x="64" y="1718"/>
                  </a:cubicBezTo>
                  <a:cubicBezTo>
                    <a:pt x="127" y="1370"/>
                    <a:pt x="412" y="1053"/>
                    <a:pt x="856" y="768"/>
                  </a:cubicBezTo>
                  <a:cubicBezTo>
                    <a:pt x="1394" y="467"/>
                    <a:pt x="2091" y="317"/>
                    <a:pt x="2787" y="317"/>
                  </a:cubicBezTo>
                  <a:cubicBezTo>
                    <a:pt x="3484" y="317"/>
                    <a:pt x="4181" y="467"/>
                    <a:pt x="4719" y="768"/>
                  </a:cubicBezTo>
                  <a:cubicBezTo>
                    <a:pt x="5163" y="1053"/>
                    <a:pt x="5416" y="1370"/>
                    <a:pt x="5479" y="1718"/>
                  </a:cubicBezTo>
                  <a:cubicBezTo>
                    <a:pt x="5574" y="1275"/>
                    <a:pt x="5321" y="800"/>
                    <a:pt x="4719" y="452"/>
                  </a:cubicBezTo>
                  <a:cubicBezTo>
                    <a:pt x="4181" y="151"/>
                    <a:pt x="3484" y="0"/>
                    <a:pt x="2787"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060;p38">
              <a:extLst>
                <a:ext uri="{FF2B5EF4-FFF2-40B4-BE49-F238E27FC236}">
                  <a16:creationId xmlns:a16="http://schemas.microsoft.com/office/drawing/2014/main" id="{C0172A03-4252-6856-58D0-3FBF2A21DD0E}"/>
                </a:ext>
              </a:extLst>
            </p:cNvPr>
            <p:cNvSpPr/>
            <p:nvPr/>
          </p:nvSpPr>
          <p:spPr>
            <a:xfrm>
              <a:off x="1372920" y="1366322"/>
              <a:ext cx="176987" cy="92398"/>
            </a:xfrm>
            <a:custGeom>
              <a:avLst/>
              <a:gdLst/>
              <a:ahLst/>
              <a:cxnLst/>
              <a:rect l="l" t="t" r="r" b="b"/>
              <a:pathLst>
                <a:path w="5417" h="2828" extrusionOk="0">
                  <a:moveTo>
                    <a:pt x="2724" y="1"/>
                  </a:moveTo>
                  <a:cubicBezTo>
                    <a:pt x="2028" y="1"/>
                    <a:pt x="1331" y="151"/>
                    <a:pt x="793" y="452"/>
                  </a:cubicBezTo>
                  <a:cubicBezTo>
                    <a:pt x="318" y="737"/>
                    <a:pt x="64" y="1054"/>
                    <a:pt x="1" y="1402"/>
                  </a:cubicBezTo>
                  <a:cubicBezTo>
                    <a:pt x="64" y="1751"/>
                    <a:pt x="349" y="2099"/>
                    <a:pt x="793" y="2352"/>
                  </a:cubicBezTo>
                  <a:cubicBezTo>
                    <a:pt x="1331" y="2669"/>
                    <a:pt x="2028" y="2827"/>
                    <a:pt x="2724" y="2827"/>
                  </a:cubicBezTo>
                  <a:cubicBezTo>
                    <a:pt x="3421" y="2827"/>
                    <a:pt x="4118" y="2669"/>
                    <a:pt x="4656" y="2352"/>
                  </a:cubicBezTo>
                  <a:cubicBezTo>
                    <a:pt x="5100" y="2099"/>
                    <a:pt x="5353" y="1751"/>
                    <a:pt x="5416" y="1402"/>
                  </a:cubicBezTo>
                  <a:cubicBezTo>
                    <a:pt x="5353" y="1054"/>
                    <a:pt x="5100" y="737"/>
                    <a:pt x="4656" y="452"/>
                  </a:cubicBezTo>
                  <a:cubicBezTo>
                    <a:pt x="4118" y="151"/>
                    <a:pt x="3421" y="1"/>
                    <a:pt x="272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061;p38">
              <a:extLst>
                <a:ext uri="{FF2B5EF4-FFF2-40B4-BE49-F238E27FC236}">
                  <a16:creationId xmlns:a16="http://schemas.microsoft.com/office/drawing/2014/main" id="{E5161746-3A66-CB3E-5166-50BFB8CF3E3A}"/>
                </a:ext>
              </a:extLst>
            </p:cNvPr>
            <p:cNvSpPr/>
            <p:nvPr/>
          </p:nvSpPr>
          <p:spPr>
            <a:xfrm>
              <a:off x="1307739" y="1415233"/>
              <a:ext cx="142844" cy="82792"/>
            </a:xfrm>
            <a:custGeom>
              <a:avLst/>
              <a:gdLst/>
              <a:ahLst/>
              <a:cxnLst/>
              <a:rect l="l" t="t" r="r" b="b"/>
              <a:pathLst>
                <a:path w="4372"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062;p38">
              <a:extLst>
                <a:ext uri="{FF2B5EF4-FFF2-40B4-BE49-F238E27FC236}">
                  <a16:creationId xmlns:a16="http://schemas.microsoft.com/office/drawing/2014/main" id="{21B23139-1D83-D272-53B5-88FB86025E20}"/>
                </a:ext>
              </a:extLst>
            </p:cNvPr>
            <p:cNvSpPr/>
            <p:nvPr/>
          </p:nvSpPr>
          <p:spPr>
            <a:xfrm>
              <a:off x="1284998" y="1428661"/>
              <a:ext cx="142811" cy="81779"/>
            </a:xfrm>
            <a:custGeom>
              <a:avLst/>
              <a:gdLst/>
              <a:ahLst/>
              <a:cxnLst/>
              <a:rect l="l" t="t" r="r" b="b"/>
              <a:pathLst>
                <a:path w="4371" h="2503" extrusionOk="0">
                  <a:moveTo>
                    <a:pt x="380" y="1"/>
                  </a:moveTo>
                  <a:lnTo>
                    <a:pt x="0" y="223"/>
                  </a:lnTo>
                  <a:lnTo>
                    <a:pt x="3990" y="2503"/>
                  </a:lnTo>
                  <a:lnTo>
                    <a:pt x="4370"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063;p38">
              <a:extLst>
                <a:ext uri="{FF2B5EF4-FFF2-40B4-BE49-F238E27FC236}">
                  <a16:creationId xmlns:a16="http://schemas.microsoft.com/office/drawing/2014/main" id="{48557093-DA08-4179-3DBB-98C8183CE5D2}"/>
                </a:ext>
              </a:extLst>
            </p:cNvPr>
            <p:cNvSpPr/>
            <p:nvPr/>
          </p:nvSpPr>
          <p:spPr>
            <a:xfrm>
              <a:off x="1262226" y="1442122"/>
              <a:ext cx="142811" cy="81779"/>
            </a:xfrm>
            <a:custGeom>
              <a:avLst/>
              <a:gdLst/>
              <a:ahLst/>
              <a:cxnLst/>
              <a:rect l="l" t="t" r="r" b="b"/>
              <a:pathLst>
                <a:path w="4371" h="2503" extrusionOk="0">
                  <a:moveTo>
                    <a:pt x="380" y="1"/>
                  </a:moveTo>
                  <a:lnTo>
                    <a:pt x="0" y="222"/>
                  </a:lnTo>
                  <a:lnTo>
                    <a:pt x="3991" y="2503"/>
                  </a:lnTo>
                  <a:lnTo>
                    <a:pt x="4371" y="2281"/>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064;p38">
              <a:extLst>
                <a:ext uri="{FF2B5EF4-FFF2-40B4-BE49-F238E27FC236}">
                  <a16:creationId xmlns:a16="http://schemas.microsoft.com/office/drawing/2014/main" id="{20791B0B-3E44-610F-7ACA-C4089A1453CE}"/>
                </a:ext>
              </a:extLst>
            </p:cNvPr>
            <p:cNvSpPr/>
            <p:nvPr/>
          </p:nvSpPr>
          <p:spPr>
            <a:xfrm>
              <a:off x="1516745" y="1290032"/>
              <a:ext cx="141799" cy="81779"/>
            </a:xfrm>
            <a:custGeom>
              <a:avLst/>
              <a:gdLst/>
              <a:ahLst/>
              <a:cxnLst/>
              <a:rect l="l" t="t" r="r" b="b"/>
              <a:pathLst>
                <a:path w="4340" h="2503" extrusionOk="0">
                  <a:moveTo>
                    <a:pt x="349" y="0"/>
                  </a:moveTo>
                  <a:lnTo>
                    <a:pt x="1" y="222"/>
                  </a:lnTo>
                  <a:lnTo>
                    <a:pt x="3991" y="2502"/>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065;p38">
              <a:extLst>
                <a:ext uri="{FF2B5EF4-FFF2-40B4-BE49-F238E27FC236}">
                  <a16:creationId xmlns:a16="http://schemas.microsoft.com/office/drawing/2014/main" id="{C52248CF-0132-2580-7BBF-FD386D2B9603}"/>
                </a:ext>
              </a:extLst>
            </p:cNvPr>
            <p:cNvSpPr/>
            <p:nvPr/>
          </p:nvSpPr>
          <p:spPr>
            <a:xfrm>
              <a:off x="1494004" y="1303493"/>
              <a:ext cx="141766" cy="81747"/>
            </a:xfrm>
            <a:custGeom>
              <a:avLst/>
              <a:gdLst/>
              <a:ahLst/>
              <a:cxnLst/>
              <a:rect l="l" t="t" r="r" b="b"/>
              <a:pathLst>
                <a:path w="4339" h="2502" extrusionOk="0">
                  <a:moveTo>
                    <a:pt x="349" y="0"/>
                  </a:moveTo>
                  <a:lnTo>
                    <a:pt x="0" y="222"/>
                  </a:lnTo>
                  <a:lnTo>
                    <a:pt x="3990" y="2502"/>
                  </a:lnTo>
                  <a:lnTo>
                    <a:pt x="4339" y="2280"/>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066;p38">
              <a:extLst>
                <a:ext uri="{FF2B5EF4-FFF2-40B4-BE49-F238E27FC236}">
                  <a16:creationId xmlns:a16="http://schemas.microsoft.com/office/drawing/2014/main" id="{38640DB3-DC73-8550-197D-A30642BA8AB8}"/>
                </a:ext>
              </a:extLst>
            </p:cNvPr>
            <p:cNvSpPr/>
            <p:nvPr/>
          </p:nvSpPr>
          <p:spPr>
            <a:xfrm>
              <a:off x="1471232" y="1316921"/>
              <a:ext cx="141799" cy="81779"/>
            </a:xfrm>
            <a:custGeom>
              <a:avLst/>
              <a:gdLst/>
              <a:ahLst/>
              <a:cxnLst/>
              <a:rect l="l" t="t" r="r" b="b"/>
              <a:pathLst>
                <a:path w="4340" h="2503" extrusionOk="0">
                  <a:moveTo>
                    <a:pt x="349" y="1"/>
                  </a:moveTo>
                  <a:lnTo>
                    <a:pt x="0" y="191"/>
                  </a:lnTo>
                  <a:lnTo>
                    <a:pt x="3991" y="2503"/>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067;p38">
              <a:extLst>
                <a:ext uri="{FF2B5EF4-FFF2-40B4-BE49-F238E27FC236}">
                  <a16:creationId xmlns:a16="http://schemas.microsoft.com/office/drawing/2014/main" id="{2E847ED3-9FC7-F11F-795B-94BA13F55F26}"/>
                </a:ext>
              </a:extLst>
            </p:cNvPr>
            <p:cNvSpPr/>
            <p:nvPr/>
          </p:nvSpPr>
          <p:spPr>
            <a:xfrm>
              <a:off x="1558141" y="1464634"/>
              <a:ext cx="183195" cy="56164"/>
            </a:xfrm>
            <a:custGeom>
              <a:avLst/>
              <a:gdLst/>
              <a:ahLst/>
              <a:cxnLst/>
              <a:rect l="l" t="t" r="r" b="b"/>
              <a:pathLst>
                <a:path w="5607" h="1719" extrusionOk="0">
                  <a:moveTo>
                    <a:pt x="2803" y="0"/>
                  </a:moveTo>
                  <a:cubicBezTo>
                    <a:pt x="2107" y="0"/>
                    <a:pt x="1410" y="151"/>
                    <a:pt x="887" y="452"/>
                  </a:cubicBezTo>
                  <a:cubicBezTo>
                    <a:pt x="286" y="800"/>
                    <a:pt x="1" y="1275"/>
                    <a:pt x="96" y="1719"/>
                  </a:cubicBezTo>
                  <a:cubicBezTo>
                    <a:pt x="159" y="1370"/>
                    <a:pt x="412" y="1053"/>
                    <a:pt x="887" y="768"/>
                  </a:cubicBezTo>
                  <a:cubicBezTo>
                    <a:pt x="1410" y="468"/>
                    <a:pt x="2107" y="317"/>
                    <a:pt x="2803" y="317"/>
                  </a:cubicBezTo>
                  <a:cubicBezTo>
                    <a:pt x="3500" y="317"/>
                    <a:pt x="4197" y="468"/>
                    <a:pt x="4719" y="768"/>
                  </a:cubicBezTo>
                  <a:cubicBezTo>
                    <a:pt x="5194" y="1053"/>
                    <a:pt x="5448" y="1370"/>
                    <a:pt x="5511" y="1719"/>
                  </a:cubicBezTo>
                  <a:cubicBezTo>
                    <a:pt x="5606" y="1275"/>
                    <a:pt x="5321" y="800"/>
                    <a:pt x="4719" y="452"/>
                  </a:cubicBezTo>
                  <a:cubicBezTo>
                    <a:pt x="4197" y="151"/>
                    <a:pt x="3500" y="0"/>
                    <a:pt x="2803"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068;p38">
              <a:extLst>
                <a:ext uri="{FF2B5EF4-FFF2-40B4-BE49-F238E27FC236}">
                  <a16:creationId xmlns:a16="http://schemas.microsoft.com/office/drawing/2014/main" id="{61515304-DA2F-B2FE-397F-13819C025B72}"/>
                </a:ext>
              </a:extLst>
            </p:cNvPr>
            <p:cNvSpPr/>
            <p:nvPr/>
          </p:nvSpPr>
          <p:spPr>
            <a:xfrm>
              <a:off x="1561244" y="1474991"/>
              <a:ext cx="176987" cy="91581"/>
            </a:xfrm>
            <a:custGeom>
              <a:avLst/>
              <a:gdLst/>
              <a:ahLst/>
              <a:cxnLst/>
              <a:rect l="l" t="t" r="r" b="b"/>
              <a:pathLst>
                <a:path w="5417" h="2803" extrusionOk="0">
                  <a:moveTo>
                    <a:pt x="2708" y="0"/>
                  </a:moveTo>
                  <a:cubicBezTo>
                    <a:pt x="2012" y="0"/>
                    <a:pt x="1315" y="151"/>
                    <a:pt x="792" y="451"/>
                  </a:cubicBezTo>
                  <a:cubicBezTo>
                    <a:pt x="317" y="736"/>
                    <a:pt x="64" y="1053"/>
                    <a:pt x="1" y="1402"/>
                  </a:cubicBezTo>
                  <a:cubicBezTo>
                    <a:pt x="64" y="1750"/>
                    <a:pt x="317" y="2098"/>
                    <a:pt x="792" y="2352"/>
                  </a:cubicBezTo>
                  <a:cubicBezTo>
                    <a:pt x="1315" y="2652"/>
                    <a:pt x="2012" y="2803"/>
                    <a:pt x="2708" y="2803"/>
                  </a:cubicBezTo>
                  <a:cubicBezTo>
                    <a:pt x="3405" y="2803"/>
                    <a:pt x="4102" y="2652"/>
                    <a:pt x="4624" y="2352"/>
                  </a:cubicBezTo>
                  <a:cubicBezTo>
                    <a:pt x="5099" y="2098"/>
                    <a:pt x="5353" y="1750"/>
                    <a:pt x="5416" y="1402"/>
                  </a:cubicBezTo>
                  <a:cubicBezTo>
                    <a:pt x="5353" y="1053"/>
                    <a:pt x="5099" y="736"/>
                    <a:pt x="4624" y="451"/>
                  </a:cubicBezTo>
                  <a:cubicBezTo>
                    <a:pt x="4102" y="151"/>
                    <a:pt x="3405" y="0"/>
                    <a:pt x="27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069;p38">
              <a:extLst>
                <a:ext uri="{FF2B5EF4-FFF2-40B4-BE49-F238E27FC236}">
                  <a16:creationId xmlns:a16="http://schemas.microsoft.com/office/drawing/2014/main" id="{3BF7008F-6060-9C93-41CA-8071EBE01C7E}"/>
                </a:ext>
              </a:extLst>
            </p:cNvPr>
            <p:cNvSpPr/>
            <p:nvPr/>
          </p:nvSpPr>
          <p:spPr>
            <a:xfrm>
              <a:off x="1496063" y="1523869"/>
              <a:ext cx="141799" cy="82825"/>
            </a:xfrm>
            <a:custGeom>
              <a:avLst/>
              <a:gdLst/>
              <a:ahLst/>
              <a:cxnLst/>
              <a:rect l="l" t="t" r="r" b="b"/>
              <a:pathLst>
                <a:path w="4340" h="2535" extrusionOk="0">
                  <a:moveTo>
                    <a:pt x="381" y="1"/>
                  </a:moveTo>
                  <a:lnTo>
                    <a:pt x="1" y="222"/>
                  </a:lnTo>
                  <a:lnTo>
                    <a:pt x="3991" y="2534"/>
                  </a:lnTo>
                  <a:lnTo>
                    <a:pt x="4339" y="2312"/>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070;p38">
              <a:extLst>
                <a:ext uri="{FF2B5EF4-FFF2-40B4-BE49-F238E27FC236}">
                  <a16:creationId xmlns:a16="http://schemas.microsoft.com/office/drawing/2014/main" id="{CEFDB1E8-265F-2424-551D-B1DFD9260374}"/>
                </a:ext>
              </a:extLst>
            </p:cNvPr>
            <p:cNvSpPr/>
            <p:nvPr/>
          </p:nvSpPr>
          <p:spPr>
            <a:xfrm>
              <a:off x="1473290" y="1537330"/>
              <a:ext cx="141799" cy="81779"/>
            </a:xfrm>
            <a:custGeom>
              <a:avLst/>
              <a:gdLst/>
              <a:ahLst/>
              <a:cxnLst/>
              <a:rect l="l" t="t" r="r" b="b"/>
              <a:pathLst>
                <a:path w="4340" h="2503" extrusionOk="0">
                  <a:moveTo>
                    <a:pt x="349" y="0"/>
                  </a:moveTo>
                  <a:lnTo>
                    <a:pt x="1" y="222"/>
                  </a:lnTo>
                  <a:lnTo>
                    <a:pt x="3991" y="2502"/>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071;p38">
              <a:extLst>
                <a:ext uri="{FF2B5EF4-FFF2-40B4-BE49-F238E27FC236}">
                  <a16:creationId xmlns:a16="http://schemas.microsoft.com/office/drawing/2014/main" id="{A2D7422E-29E7-9EE9-0B17-67C1CB9E8993}"/>
                </a:ext>
              </a:extLst>
            </p:cNvPr>
            <p:cNvSpPr/>
            <p:nvPr/>
          </p:nvSpPr>
          <p:spPr>
            <a:xfrm>
              <a:off x="1450550" y="1550758"/>
              <a:ext cx="141766" cy="81779"/>
            </a:xfrm>
            <a:custGeom>
              <a:avLst/>
              <a:gdLst/>
              <a:ahLst/>
              <a:cxnLst/>
              <a:rect l="l" t="t" r="r" b="b"/>
              <a:pathLst>
                <a:path w="4339" h="2503" extrusionOk="0">
                  <a:moveTo>
                    <a:pt x="348" y="1"/>
                  </a:moveTo>
                  <a:lnTo>
                    <a:pt x="0" y="191"/>
                  </a:lnTo>
                  <a:lnTo>
                    <a:pt x="3990" y="2503"/>
                  </a:lnTo>
                  <a:lnTo>
                    <a:pt x="4339" y="2281"/>
                  </a:lnTo>
                  <a:lnTo>
                    <a:pt x="348"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072;p38">
              <a:extLst>
                <a:ext uri="{FF2B5EF4-FFF2-40B4-BE49-F238E27FC236}">
                  <a16:creationId xmlns:a16="http://schemas.microsoft.com/office/drawing/2014/main" id="{B455A2B9-527C-B7F8-1323-9CF489B505F0}"/>
                </a:ext>
              </a:extLst>
            </p:cNvPr>
            <p:cNvSpPr/>
            <p:nvPr/>
          </p:nvSpPr>
          <p:spPr>
            <a:xfrm>
              <a:off x="1704056" y="1398668"/>
              <a:ext cx="142811" cy="81779"/>
            </a:xfrm>
            <a:custGeom>
              <a:avLst/>
              <a:gdLst/>
              <a:ahLst/>
              <a:cxnLst/>
              <a:rect l="l" t="t" r="r" b="b"/>
              <a:pathLst>
                <a:path w="4371" h="2503" extrusionOk="0">
                  <a:moveTo>
                    <a:pt x="380" y="1"/>
                  </a:moveTo>
                  <a:lnTo>
                    <a:pt x="0" y="222"/>
                  </a:lnTo>
                  <a:lnTo>
                    <a:pt x="3990" y="2502"/>
                  </a:lnTo>
                  <a:lnTo>
                    <a:pt x="4370"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073;p38">
              <a:extLst>
                <a:ext uri="{FF2B5EF4-FFF2-40B4-BE49-F238E27FC236}">
                  <a16:creationId xmlns:a16="http://schemas.microsoft.com/office/drawing/2014/main" id="{E01AAD5D-7615-FAF6-A860-A4DDC941B56B}"/>
                </a:ext>
              </a:extLst>
            </p:cNvPr>
            <p:cNvSpPr/>
            <p:nvPr/>
          </p:nvSpPr>
          <p:spPr>
            <a:xfrm>
              <a:off x="1681283" y="1412129"/>
              <a:ext cx="142811" cy="81779"/>
            </a:xfrm>
            <a:custGeom>
              <a:avLst/>
              <a:gdLst/>
              <a:ahLst/>
              <a:cxnLst/>
              <a:rect l="l" t="t" r="r" b="b"/>
              <a:pathLst>
                <a:path w="4371" h="2503" extrusionOk="0">
                  <a:moveTo>
                    <a:pt x="380" y="0"/>
                  </a:moveTo>
                  <a:lnTo>
                    <a:pt x="0" y="190"/>
                  </a:lnTo>
                  <a:lnTo>
                    <a:pt x="3991" y="2502"/>
                  </a:lnTo>
                  <a:lnTo>
                    <a:pt x="4371" y="2280"/>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074;p38">
              <a:extLst>
                <a:ext uri="{FF2B5EF4-FFF2-40B4-BE49-F238E27FC236}">
                  <a16:creationId xmlns:a16="http://schemas.microsoft.com/office/drawing/2014/main" id="{15E54D93-2E1C-A190-57E0-75E13A87EF92}"/>
                </a:ext>
              </a:extLst>
            </p:cNvPr>
            <p:cNvSpPr/>
            <p:nvPr/>
          </p:nvSpPr>
          <p:spPr>
            <a:xfrm>
              <a:off x="1658511" y="1424545"/>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075;p38">
              <a:extLst>
                <a:ext uri="{FF2B5EF4-FFF2-40B4-BE49-F238E27FC236}">
                  <a16:creationId xmlns:a16="http://schemas.microsoft.com/office/drawing/2014/main" id="{D4856DBA-04E2-2FCB-B9E1-D3479377198A}"/>
                </a:ext>
              </a:extLst>
            </p:cNvPr>
            <p:cNvSpPr/>
            <p:nvPr/>
          </p:nvSpPr>
          <p:spPr>
            <a:xfrm>
              <a:off x="2164477" y="1840498"/>
              <a:ext cx="523609" cy="2196703"/>
            </a:xfrm>
            <a:custGeom>
              <a:avLst/>
              <a:gdLst/>
              <a:ahLst/>
              <a:cxnLst/>
              <a:rect l="l" t="t" r="r" b="b"/>
              <a:pathLst>
                <a:path w="16026" h="67234" extrusionOk="0">
                  <a:moveTo>
                    <a:pt x="16025" y="0"/>
                  </a:moveTo>
                  <a:lnTo>
                    <a:pt x="1" y="9279"/>
                  </a:lnTo>
                  <a:lnTo>
                    <a:pt x="1" y="67233"/>
                  </a:lnTo>
                  <a:lnTo>
                    <a:pt x="16025" y="57954"/>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076;p38">
              <a:extLst>
                <a:ext uri="{FF2B5EF4-FFF2-40B4-BE49-F238E27FC236}">
                  <a16:creationId xmlns:a16="http://schemas.microsoft.com/office/drawing/2014/main" id="{A348CEF0-B90F-A1B6-4586-03E160B03BE8}"/>
                </a:ext>
              </a:extLst>
            </p:cNvPr>
            <p:cNvSpPr/>
            <p:nvPr/>
          </p:nvSpPr>
          <p:spPr>
            <a:xfrm>
              <a:off x="1596433" y="1815667"/>
              <a:ext cx="568077" cy="2221534"/>
            </a:xfrm>
            <a:custGeom>
              <a:avLst/>
              <a:gdLst/>
              <a:ahLst/>
              <a:cxnLst/>
              <a:rect l="l" t="t" r="r" b="b"/>
              <a:pathLst>
                <a:path w="17387" h="67994" extrusionOk="0">
                  <a:moveTo>
                    <a:pt x="0" y="0"/>
                  </a:moveTo>
                  <a:lnTo>
                    <a:pt x="0" y="57954"/>
                  </a:lnTo>
                  <a:lnTo>
                    <a:pt x="17387" y="67993"/>
                  </a:lnTo>
                  <a:lnTo>
                    <a:pt x="17387" y="10039"/>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077;p38">
              <a:extLst>
                <a:ext uri="{FF2B5EF4-FFF2-40B4-BE49-F238E27FC236}">
                  <a16:creationId xmlns:a16="http://schemas.microsoft.com/office/drawing/2014/main" id="{CF230C01-6ABF-3C9A-34B1-EA02F6D2F036}"/>
                </a:ext>
              </a:extLst>
            </p:cNvPr>
            <p:cNvSpPr/>
            <p:nvPr/>
          </p:nvSpPr>
          <p:spPr>
            <a:xfrm>
              <a:off x="1621264" y="1920023"/>
              <a:ext cx="518415" cy="2102671"/>
            </a:xfrm>
            <a:custGeom>
              <a:avLst/>
              <a:gdLst/>
              <a:ahLst/>
              <a:cxnLst/>
              <a:rect l="l" t="t" r="r" b="b"/>
              <a:pathLst>
                <a:path w="15867" h="64356" extrusionOk="0">
                  <a:moveTo>
                    <a:pt x="293" y="1"/>
                  </a:moveTo>
                  <a:cubicBezTo>
                    <a:pt x="113" y="1"/>
                    <a:pt x="0" y="136"/>
                    <a:pt x="0" y="385"/>
                  </a:cubicBezTo>
                  <a:lnTo>
                    <a:pt x="0" y="55204"/>
                  </a:lnTo>
                  <a:lnTo>
                    <a:pt x="15867" y="64356"/>
                  </a:lnTo>
                  <a:lnTo>
                    <a:pt x="15867" y="9569"/>
                  </a:lnTo>
                  <a:cubicBezTo>
                    <a:pt x="15867" y="9220"/>
                    <a:pt x="15645" y="8777"/>
                    <a:pt x="15328" y="8619"/>
                  </a:cubicBezTo>
                  <a:lnTo>
                    <a:pt x="539" y="68"/>
                  </a:lnTo>
                  <a:cubicBezTo>
                    <a:pt x="448" y="23"/>
                    <a:pt x="365" y="1"/>
                    <a:pt x="2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078;p38">
              <a:extLst>
                <a:ext uri="{FF2B5EF4-FFF2-40B4-BE49-F238E27FC236}">
                  <a16:creationId xmlns:a16="http://schemas.microsoft.com/office/drawing/2014/main" id="{97A1DA9C-87CE-79F5-240F-84BB1FB4CFD1}"/>
                </a:ext>
              </a:extLst>
            </p:cNvPr>
            <p:cNvSpPr/>
            <p:nvPr/>
          </p:nvSpPr>
          <p:spPr>
            <a:xfrm>
              <a:off x="1636783" y="1946488"/>
              <a:ext cx="487376" cy="387790"/>
            </a:xfrm>
            <a:custGeom>
              <a:avLst/>
              <a:gdLst/>
              <a:ahLst/>
              <a:cxnLst/>
              <a:rect l="l" t="t" r="r" b="b"/>
              <a:pathLst>
                <a:path w="14917" h="11869" extrusionOk="0">
                  <a:moveTo>
                    <a:pt x="244" y="0"/>
                  </a:moveTo>
                  <a:cubicBezTo>
                    <a:pt x="102" y="0"/>
                    <a:pt x="1" y="118"/>
                    <a:pt x="1" y="303"/>
                  </a:cubicBezTo>
                  <a:lnTo>
                    <a:pt x="1" y="2932"/>
                  </a:lnTo>
                  <a:cubicBezTo>
                    <a:pt x="1" y="3217"/>
                    <a:pt x="191" y="3533"/>
                    <a:pt x="412" y="3692"/>
                  </a:cubicBezTo>
                  <a:lnTo>
                    <a:pt x="14505" y="11799"/>
                  </a:lnTo>
                  <a:cubicBezTo>
                    <a:pt x="14572" y="11847"/>
                    <a:pt x="14637" y="11869"/>
                    <a:pt x="14694" y="11869"/>
                  </a:cubicBezTo>
                  <a:cubicBezTo>
                    <a:pt x="14824" y="11869"/>
                    <a:pt x="14917" y="11754"/>
                    <a:pt x="14917" y="11577"/>
                  </a:cubicBezTo>
                  <a:lnTo>
                    <a:pt x="14917" y="8949"/>
                  </a:lnTo>
                  <a:cubicBezTo>
                    <a:pt x="14917" y="8664"/>
                    <a:pt x="14727" y="8315"/>
                    <a:pt x="14505" y="8189"/>
                  </a:cubicBezTo>
                  <a:lnTo>
                    <a:pt x="412" y="50"/>
                  </a:lnTo>
                  <a:cubicBezTo>
                    <a:pt x="353" y="16"/>
                    <a:pt x="296" y="0"/>
                    <a:pt x="24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079;p38">
              <a:extLst>
                <a:ext uri="{FF2B5EF4-FFF2-40B4-BE49-F238E27FC236}">
                  <a16:creationId xmlns:a16="http://schemas.microsoft.com/office/drawing/2014/main" id="{0F980967-9BE3-9FBC-3464-55841E72EFBF}"/>
                </a:ext>
              </a:extLst>
            </p:cNvPr>
            <p:cNvSpPr/>
            <p:nvPr/>
          </p:nvSpPr>
          <p:spPr>
            <a:xfrm>
              <a:off x="1660569" y="1983277"/>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080;p38">
              <a:extLst>
                <a:ext uri="{FF2B5EF4-FFF2-40B4-BE49-F238E27FC236}">
                  <a16:creationId xmlns:a16="http://schemas.microsoft.com/office/drawing/2014/main" id="{CF6B612A-F5C4-B16C-0F77-0F91DB04B51F}"/>
                </a:ext>
              </a:extLst>
            </p:cNvPr>
            <p:cNvSpPr/>
            <p:nvPr/>
          </p:nvSpPr>
          <p:spPr>
            <a:xfrm>
              <a:off x="1660569" y="2010166"/>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081;p38">
              <a:extLst>
                <a:ext uri="{FF2B5EF4-FFF2-40B4-BE49-F238E27FC236}">
                  <a16:creationId xmlns:a16="http://schemas.microsoft.com/office/drawing/2014/main" id="{73F5D5ED-1EFC-3C74-E311-B6D365E8025A}"/>
                </a:ext>
              </a:extLst>
            </p:cNvPr>
            <p:cNvSpPr/>
            <p:nvPr/>
          </p:nvSpPr>
          <p:spPr>
            <a:xfrm>
              <a:off x="1660569" y="203604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082;p38">
              <a:extLst>
                <a:ext uri="{FF2B5EF4-FFF2-40B4-BE49-F238E27FC236}">
                  <a16:creationId xmlns:a16="http://schemas.microsoft.com/office/drawing/2014/main" id="{1B06D943-7A38-41B2-C74C-E34A63308DBC}"/>
                </a:ext>
              </a:extLst>
            </p:cNvPr>
            <p:cNvSpPr/>
            <p:nvPr/>
          </p:nvSpPr>
          <p:spPr>
            <a:xfrm>
              <a:off x="1968932" y="2184866"/>
              <a:ext cx="22773" cy="28327"/>
            </a:xfrm>
            <a:custGeom>
              <a:avLst/>
              <a:gdLst/>
              <a:ahLst/>
              <a:cxnLst/>
              <a:rect l="l" t="t" r="r" b="b"/>
              <a:pathLst>
                <a:path w="697" h="867" extrusionOk="0">
                  <a:moveTo>
                    <a:pt x="205" y="0"/>
                  </a:moveTo>
                  <a:cubicBezTo>
                    <a:pt x="85" y="0"/>
                    <a:pt x="0" y="89"/>
                    <a:pt x="0" y="228"/>
                  </a:cubicBezTo>
                  <a:cubicBezTo>
                    <a:pt x="0" y="449"/>
                    <a:pt x="159" y="703"/>
                    <a:pt x="349" y="829"/>
                  </a:cubicBezTo>
                  <a:cubicBezTo>
                    <a:pt x="400" y="855"/>
                    <a:pt x="448" y="867"/>
                    <a:pt x="492" y="867"/>
                  </a:cubicBezTo>
                  <a:cubicBezTo>
                    <a:pt x="612" y="867"/>
                    <a:pt x="697" y="778"/>
                    <a:pt x="697" y="639"/>
                  </a:cubicBezTo>
                  <a:cubicBezTo>
                    <a:pt x="697" y="418"/>
                    <a:pt x="539" y="164"/>
                    <a:pt x="349" y="38"/>
                  </a:cubicBezTo>
                  <a:cubicBezTo>
                    <a:pt x="298" y="12"/>
                    <a:pt x="249"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083;p38">
              <a:extLst>
                <a:ext uri="{FF2B5EF4-FFF2-40B4-BE49-F238E27FC236}">
                  <a16:creationId xmlns:a16="http://schemas.microsoft.com/office/drawing/2014/main" id="{24FA67EE-411E-6603-E7D6-2D0F51BDE89E}"/>
                </a:ext>
              </a:extLst>
            </p:cNvPr>
            <p:cNvSpPr/>
            <p:nvPr/>
          </p:nvSpPr>
          <p:spPr>
            <a:xfrm>
              <a:off x="2016536" y="2212442"/>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084;p38">
              <a:extLst>
                <a:ext uri="{FF2B5EF4-FFF2-40B4-BE49-F238E27FC236}">
                  <a16:creationId xmlns:a16="http://schemas.microsoft.com/office/drawing/2014/main" id="{A7C804FD-9502-CBCE-F5E3-7461383D4CB4}"/>
                </a:ext>
              </a:extLst>
            </p:cNvPr>
            <p:cNvSpPr/>
            <p:nvPr/>
          </p:nvSpPr>
          <p:spPr>
            <a:xfrm>
              <a:off x="2064107" y="2240377"/>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085;p38">
              <a:extLst>
                <a:ext uri="{FF2B5EF4-FFF2-40B4-BE49-F238E27FC236}">
                  <a16:creationId xmlns:a16="http://schemas.microsoft.com/office/drawing/2014/main" id="{A7D61237-174F-C83F-2F05-4D9AAA542DEF}"/>
                </a:ext>
              </a:extLst>
            </p:cNvPr>
            <p:cNvSpPr/>
            <p:nvPr/>
          </p:nvSpPr>
          <p:spPr>
            <a:xfrm>
              <a:off x="1636783" y="2084954"/>
              <a:ext cx="487376" cy="387496"/>
            </a:xfrm>
            <a:custGeom>
              <a:avLst/>
              <a:gdLst/>
              <a:ahLst/>
              <a:cxnLst/>
              <a:rect l="l" t="t" r="r" b="b"/>
              <a:pathLst>
                <a:path w="14917" h="11860" extrusionOk="0">
                  <a:moveTo>
                    <a:pt x="230" y="0"/>
                  </a:moveTo>
                  <a:cubicBezTo>
                    <a:pt x="96" y="0"/>
                    <a:pt x="1" y="107"/>
                    <a:pt x="1" y="309"/>
                  </a:cubicBezTo>
                  <a:lnTo>
                    <a:pt x="1" y="2937"/>
                  </a:lnTo>
                  <a:cubicBezTo>
                    <a:pt x="1" y="3222"/>
                    <a:pt x="191" y="3539"/>
                    <a:pt x="412" y="3697"/>
                  </a:cubicBezTo>
                  <a:lnTo>
                    <a:pt x="14505" y="11805"/>
                  </a:lnTo>
                  <a:cubicBezTo>
                    <a:pt x="14570" y="11842"/>
                    <a:pt x="14632" y="11860"/>
                    <a:pt x="14687" y="11860"/>
                  </a:cubicBezTo>
                  <a:cubicBezTo>
                    <a:pt x="14821" y="11860"/>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086;p38">
              <a:extLst>
                <a:ext uri="{FF2B5EF4-FFF2-40B4-BE49-F238E27FC236}">
                  <a16:creationId xmlns:a16="http://schemas.microsoft.com/office/drawing/2014/main" id="{6B7A860D-79BE-5045-12C7-6BB409F06E11}"/>
                </a:ext>
              </a:extLst>
            </p:cNvPr>
            <p:cNvSpPr/>
            <p:nvPr/>
          </p:nvSpPr>
          <p:spPr>
            <a:xfrm>
              <a:off x="1660569" y="2121939"/>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087;p38">
              <a:extLst>
                <a:ext uri="{FF2B5EF4-FFF2-40B4-BE49-F238E27FC236}">
                  <a16:creationId xmlns:a16="http://schemas.microsoft.com/office/drawing/2014/main" id="{CBA3E908-6E36-81FC-066D-F588DE122802}"/>
                </a:ext>
              </a:extLst>
            </p:cNvPr>
            <p:cNvSpPr/>
            <p:nvPr/>
          </p:nvSpPr>
          <p:spPr>
            <a:xfrm>
              <a:off x="1660569" y="2147783"/>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088;p38">
              <a:extLst>
                <a:ext uri="{FF2B5EF4-FFF2-40B4-BE49-F238E27FC236}">
                  <a16:creationId xmlns:a16="http://schemas.microsoft.com/office/drawing/2014/main" id="{8550ECEF-C428-A791-D34F-B8E33E0430F9}"/>
                </a:ext>
              </a:extLst>
            </p:cNvPr>
            <p:cNvSpPr/>
            <p:nvPr/>
          </p:nvSpPr>
          <p:spPr>
            <a:xfrm>
              <a:off x="1660569" y="217470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089;p38">
              <a:extLst>
                <a:ext uri="{FF2B5EF4-FFF2-40B4-BE49-F238E27FC236}">
                  <a16:creationId xmlns:a16="http://schemas.microsoft.com/office/drawing/2014/main" id="{F5A104F2-3F01-CD7D-A68F-DE50792DF783}"/>
                </a:ext>
              </a:extLst>
            </p:cNvPr>
            <p:cNvSpPr/>
            <p:nvPr/>
          </p:nvSpPr>
          <p:spPr>
            <a:xfrm>
              <a:off x="1967886" y="2323169"/>
              <a:ext cx="23818" cy="28490"/>
            </a:xfrm>
            <a:custGeom>
              <a:avLst/>
              <a:gdLst/>
              <a:ahLst/>
              <a:cxnLst/>
              <a:rect l="l" t="t" r="r" b="b"/>
              <a:pathLst>
                <a:path w="729" h="872" extrusionOk="0">
                  <a:moveTo>
                    <a:pt x="201" y="0"/>
                  </a:moveTo>
                  <a:cubicBezTo>
                    <a:pt x="174" y="0"/>
                    <a:pt x="149" y="6"/>
                    <a:pt x="127" y="17"/>
                  </a:cubicBezTo>
                  <a:cubicBezTo>
                    <a:pt x="1" y="112"/>
                    <a:pt x="1" y="333"/>
                    <a:pt x="127" y="587"/>
                  </a:cubicBezTo>
                  <a:cubicBezTo>
                    <a:pt x="225" y="757"/>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090;p38">
              <a:extLst>
                <a:ext uri="{FF2B5EF4-FFF2-40B4-BE49-F238E27FC236}">
                  <a16:creationId xmlns:a16="http://schemas.microsoft.com/office/drawing/2014/main" id="{BE9964B3-16DF-20A5-B7E0-EA811037BC10}"/>
                </a:ext>
              </a:extLst>
            </p:cNvPr>
            <p:cNvSpPr/>
            <p:nvPr/>
          </p:nvSpPr>
          <p:spPr>
            <a:xfrm>
              <a:off x="2017549" y="2351267"/>
              <a:ext cx="21760" cy="28131"/>
            </a:xfrm>
            <a:custGeom>
              <a:avLst/>
              <a:gdLst/>
              <a:ahLst/>
              <a:cxnLst/>
              <a:rect l="l" t="t" r="r" b="b"/>
              <a:pathLst>
                <a:path w="666" h="861" extrusionOk="0">
                  <a:moveTo>
                    <a:pt x="179" y="1"/>
                  </a:moveTo>
                  <a:cubicBezTo>
                    <a:pt x="78" y="1"/>
                    <a:pt x="1" y="78"/>
                    <a:pt x="1" y="233"/>
                  </a:cubicBezTo>
                  <a:cubicBezTo>
                    <a:pt x="1" y="455"/>
                    <a:pt x="159" y="708"/>
                    <a:pt x="317" y="803"/>
                  </a:cubicBezTo>
                  <a:cubicBezTo>
                    <a:pt x="376" y="842"/>
                    <a:pt x="431" y="860"/>
                    <a:pt x="479" y="860"/>
                  </a:cubicBezTo>
                  <a:cubicBezTo>
                    <a:pt x="589" y="860"/>
                    <a:pt x="666" y="767"/>
                    <a:pt x="666" y="613"/>
                  </a:cubicBezTo>
                  <a:cubicBezTo>
                    <a:pt x="666" y="423"/>
                    <a:pt x="507" y="138"/>
                    <a:pt x="317" y="43"/>
                  </a:cubicBezTo>
                  <a:cubicBezTo>
                    <a:pt x="270" y="15"/>
                    <a:pt x="222" y="1"/>
                    <a:pt x="17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091;p38">
              <a:extLst>
                <a:ext uri="{FF2B5EF4-FFF2-40B4-BE49-F238E27FC236}">
                  <a16:creationId xmlns:a16="http://schemas.microsoft.com/office/drawing/2014/main" id="{F400AD6A-9E78-1973-A8B1-A29C2DE40A61}"/>
                </a:ext>
              </a:extLst>
            </p:cNvPr>
            <p:cNvSpPr/>
            <p:nvPr/>
          </p:nvSpPr>
          <p:spPr>
            <a:xfrm>
              <a:off x="2064107" y="2378516"/>
              <a:ext cx="23851" cy="28523"/>
            </a:xfrm>
            <a:custGeom>
              <a:avLst/>
              <a:gdLst/>
              <a:ahLst/>
              <a:cxnLst/>
              <a:rect l="l" t="t" r="r" b="b"/>
              <a:pathLst>
                <a:path w="730" h="873" extrusionOk="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092;p38">
              <a:extLst>
                <a:ext uri="{FF2B5EF4-FFF2-40B4-BE49-F238E27FC236}">
                  <a16:creationId xmlns:a16="http://schemas.microsoft.com/office/drawing/2014/main" id="{C6D925E3-873F-9CAA-2507-56FE72422959}"/>
                </a:ext>
              </a:extLst>
            </p:cNvPr>
            <p:cNvSpPr/>
            <p:nvPr/>
          </p:nvSpPr>
          <p:spPr>
            <a:xfrm>
              <a:off x="1636783" y="2223583"/>
              <a:ext cx="487376" cy="387529"/>
            </a:xfrm>
            <a:custGeom>
              <a:avLst/>
              <a:gdLst/>
              <a:ahLst/>
              <a:cxnLst/>
              <a:rect l="l" t="t" r="r" b="b"/>
              <a:pathLst>
                <a:path w="14917" h="11861" extrusionOk="0">
                  <a:moveTo>
                    <a:pt x="230" y="1"/>
                  </a:moveTo>
                  <a:cubicBezTo>
                    <a:pt x="96" y="1"/>
                    <a:pt x="1" y="108"/>
                    <a:pt x="1" y="309"/>
                  </a:cubicBezTo>
                  <a:lnTo>
                    <a:pt x="1" y="2938"/>
                  </a:lnTo>
                  <a:cubicBezTo>
                    <a:pt x="1" y="3191"/>
                    <a:pt x="191" y="3540"/>
                    <a:pt x="412" y="3666"/>
                  </a:cubicBezTo>
                  <a:lnTo>
                    <a:pt x="14505" y="11805"/>
                  </a:lnTo>
                  <a:cubicBezTo>
                    <a:pt x="14570" y="11842"/>
                    <a:pt x="14632" y="11860"/>
                    <a:pt x="14687" y="11860"/>
                  </a:cubicBezTo>
                  <a:cubicBezTo>
                    <a:pt x="14821" y="11860"/>
                    <a:pt x="14917" y="11754"/>
                    <a:pt x="14917" y="11552"/>
                  </a:cubicBezTo>
                  <a:lnTo>
                    <a:pt x="14917" y="8923"/>
                  </a:lnTo>
                  <a:cubicBezTo>
                    <a:pt x="14917" y="8670"/>
                    <a:pt x="14727" y="8322"/>
                    <a:pt x="14505" y="8195"/>
                  </a:cubicBezTo>
                  <a:lnTo>
                    <a:pt x="412" y="56"/>
                  </a:lnTo>
                  <a:cubicBezTo>
                    <a:pt x="348" y="19"/>
                    <a:pt x="286"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093;p38">
              <a:extLst>
                <a:ext uri="{FF2B5EF4-FFF2-40B4-BE49-F238E27FC236}">
                  <a16:creationId xmlns:a16="http://schemas.microsoft.com/office/drawing/2014/main" id="{AF8AACA8-3B22-6277-27EB-2D843CB27BE5}"/>
                </a:ext>
              </a:extLst>
            </p:cNvPr>
            <p:cNvSpPr/>
            <p:nvPr/>
          </p:nvSpPr>
          <p:spPr>
            <a:xfrm>
              <a:off x="1660569" y="2260568"/>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094;p38">
              <a:extLst>
                <a:ext uri="{FF2B5EF4-FFF2-40B4-BE49-F238E27FC236}">
                  <a16:creationId xmlns:a16="http://schemas.microsoft.com/office/drawing/2014/main" id="{DD4D29BA-27F3-FBFF-43AE-1A28936F35B8}"/>
                </a:ext>
              </a:extLst>
            </p:cNvPr>
            <p:cNvSpPr/>
            <p:nvPr/>
          </p:nvSpPr>
          <p:spPr>
            <a:xfrm>
              <a:off x="1660569" y="2286445"/>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095;p38">
              <a:extLst>
                <a:ext uri="{FF2B5EF4-FFF2-40B4-BE49-F238E27FC236}">
                  <a16:creationId xmlns:a16="http://schemas.microsoft.com/office/drawing/2014/main" id="{2DAF60E0-C68B-AEB3-608F-EDDE36A3054D}"/>
                </a:ext>
              </a:extLst>
            </p:cNvPr>
            <p:cNvSpPr/>
            <p:nvPr/>
          </p:nvSpPr>
          <p:spPr>
            <a:xfrm>
              <a:off x="1660569" y="231333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096;p38">
              <a:extLst>
                <a:ext uri="{FF2B5EF4-FFF2-40B4-BE49-F238E27FC236}">
                  <a16:creationId xmlns:a16="http://schemas.microsoft.com/office/drawing/2014/main" id="{E8934285-37E3-D650-8A85-6529DF0DBE4A}"/>
                </a:ext>
              </a:extLst>
            </p:cNvPr>
            <p:cNvSpPr/>
            <p:nvPr/>
          </p:nvSpPr>
          <p:spPr>
            <a:xfrm>
              <a:off x="1967886" y="2461798"/>
              <a:ext cx="23818" cy="28000"/>
            </a:xfrm>
            <a:custGeom>
              <a:avLst/>
              <a:gdLst/>
              <a:ahLst/>
              <a:cxnLst/>
              <a:rect l="l" t="t" r="r" b="b"/>
              <a:pathLst>
                <a:path w="729" h="857" extrusionOk="0">
                  <a:moveTo>
                    <a:pt x="201" y="1"/>
                  </a:moveTo>
                  <a:cubicBezTo>
                    <a:pt x="174" y="1"/>
                    <a:pt x="149" y="6"/>
                    <a:pt x="127" y="17"/>
                  </a:cubicBezTo>
                  <a:cubicBezTo>
                    <a:pt x="1" y="81"/>
                    <a:pt x="1" y="334"/>
                    <a:pt x="127" y="556"/>
                  </a:cubicBezTo>
                  <a:cubicBezTo>
                    <a:pt x="232" y="739"/>
                    <a:pt x="401" y="857"/>
                    <a:pt x="528" y="857"/>
                  </a:cubicBezTo>
                  <a:cubicBezTo>
                    <a:pt x="555" y="857"/>
                    <a:pt x="580" y="852"/>
                    <a:pt x="602" y="841"/>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097;p38">
              <a:extLst>
                <a:ext uri="{FF2B5EF4-FFF2-40B4-BE49-F238E27FC236}">
                  <a16:creationId xmlns:a16="http://schemas.microsoft.com/office/drawing/2014/main" id="{AFE956E6-787E-A85F-BC3A-60A33675CF1B}"/>
                </a:ext>
              </a:extLst>
            </p:cNvPr>
            <p:cNvSpPr/>
            <p:nvPr/>
          </p:nvSpPr>
          <p:spPr>
            <a:xfrm>
              <a:off x="2016536" y="2489243"/>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8" y="761"/>
                    <a:pt x="728" y="539"/>
                    <a:pt x="602" y="286"/>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098;p38">
              <a:extLst>
                <a:ext uri="{FF2B5EF4-FFF2-40B4-BE49-F238E27FC236}">
                  <a16:creationId xmlns:a16="http://schemas.microsoft.com/office/drawing/2014/main" id="{13014FA4-2D15-05DC-1DA4-C6A5D66C9B09}"/>
                </a:ext>
              </a:extLst>
            </p:cNvPr>
            <p:cNvSpPr/>
            <p:nvPr/>
          </p:nvSpPr>
          <p:spPr>
            <a:xfrm>
              <a:off x="2064107" y="2517178"/>
              <a:ext cx="23851" cy="28523"/>
            </a:xfrm>
            <a:custGeom>
              <a:avLst/>
              <a:gdLst/>
              <a:ahLst/>
              <a:cxnLst/>
              <a:rect l="l" t="t" r="r" b="b"/>
              <a:pathLst>
                <a:path w="730" h="873" extrusionOk="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07"/>
                    <a:pt x="603" y="286"/>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099;p38">
              <a:extLst>
                <a:ext uri="{FF2B5EF4-FFF2-40B4-BE49-F238E27FC236}">
                  <a16:creationId xmlns:a16="http://schemas.microsoft.com/office/drawing/2014/main" id="{F13001B0-1321-A989-403F-C724D78F1B3C}"/>
                </a:ext>
              </a:extLst>
            </p:cNvPr>
            <p:cNvSpPr/>
            <p:nvPr/>
          </p:nvSpPr>
          <p:spPr>
            <a:xfrm>
              <a:off x="1636783" y="2361788"/>
              <a:ext cx="487376" cy="387790"/>
            </a:xfrm>
            <a:custGeom>
              <a:avLst/>
              <a:gdLst/>
              <a:ahLst/>
              <a:cxnLst/>
              <a:rect l="l" t="t" r="r" b="b"/>
              <a:pathLst>
                <a:path w="14917" h="11869" extrusionOk="0">
                  <a:moveTo>
                    <a:pt x="227" y="1"/>
                  </a:moveTo>
                  <a:cubicBezTo>
                    <a:pt x="94" y="1"/>
                    <a:pt x="1" y="123"/>
                    <a:pt x="1" y="323"/>
                  </a:cubicBezTo>
                  <a:lnTo>
                    <a:pt x="1" y="2920"/>
                  </a:lnTo>
                  <a:cubicBezTo>
                    <a:pt x="1" y="3205"/>
                    <a:pt x="191" y="3553"/>
                    <a:pt x="412" y="3680"/>
                  </a:cubicBezTo>
                  <a:lnTo>
                    <a:pt x="14505" y="11819"/>
                  </a:lnTo>
                  <a:cubicBezTo>
                    <a:pt x="14564" y="11853"/>
                    <a:pt x="14621" y="11869"/>
                    <a:pt x="14673" y="11869"/>
                  </a:cubicBezTo>
                  <a:cubicBezTo>
                    <a:pt x="14815" y="11869"/>
                    <a:pt x="14917" y="11751"/>
                    <a:pt x="14917" y="11565"/>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100;p38">
              <a:extLst>
                <a:ext uri="{FF2B5EF4-FFF2-40B4-BE49-F238E27FC236}">
                  <a16:creationId xmlns:a16="http://schemas.microsoft.com/office/drawing/2014/main" id="{C7A1DFB1-ADD5-3635-5387-2202764DD214}"/>
                </a:ext>
              </a:extLst>
            </p:cNvPr>
            <p:cNvSpPr/>
            <p:nvPr/>
          </p:nvSpPr>
          <p:spPr>
            <a:xfrm>
              <a:off x="1660569" y="2398185"/>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101;p38">
              <a:extLst>
                <a:ext uri="{FF2B5EF4-FFF2-40B4-BE49-F238E27FC236}">
                  <a16:creationId xmlns:a16="http://schemas.microsoft.com/office/drawing/2014/main" id="{594A4301-1C03-A174-107F-90A01509D844}"/>
                </a:ext>
              </a:extLst>
            </p:cNvPr>
            <p:cNvSpPr/>
            <p:nvPr/>
          </p:nvSpPr>
          <p:spPr>
            <a:xfrm>
              <a:off x="1660569" y="2425107"/>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102;p38">
              <a:extLst>
                <a:ext uri="{FF2B5EF4-FFF2-40B4-BE49-F238E27FC236}">
                  <a16:creationId xmlns:a16="http://schemas.microsoft.com/office/drawing/2014/main" id="{10931EC8-C761-B1C0-7ED4-A69074A3FFEC}"/>
                </a:ext>
              </a:extLst>
            </p:cNvPr>
            <p:cNvSpPr/>
            <p:nvPr/>
          </p:nvSpPr>
          <p:spPr>
            <a:xfrm>
              <a:off x="1660569" y="2450951"/>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103;p38">
              <a:extLst>
                <a:ext uri="{FF2B5EF4-FFF2-40B4-BE49-F238E27FC236}">
                  <a16:creationId xmlns:a16="http://schemas.microsoft.com/office/drawing/2014/main" id="{80B63765-97B4-D68D-1B0C-156A416D505D}"/>
                </a:ext>
              </a:extLst>
            </p:cNvPr>
            <p:cNvSpPr/>
            <p:nvPr/>
          </p:nvSpPr>
          <p:spPr>
            <a:xfrm>
              <a:off x="1968932" y="2600166"/>
              <a:ext cx="22773" cy="28131"/>
            </a:xfrm>
            <a:custGeom>
              <a:avLst/>
              <a:gdLst/>
              <a:ahLst/>
              <a:cxnLst/>
              <a:rect l="l" t="t" r="r" b="b"/>
              <a:pathLst>
                <a:path w="697" h="861" extrusionOk="0">
                  <a:moveTo>
                    <a:pt x="187" y="1"/>
                  </a:moveTo>
                  <a:cubicBezTo>
                    <a:pt x="77" y="1"/>
                    <a:pt x="0" y="94"/>
                    <a:pt x="0" y="248"/>
                  </a:cubicBezTo>
                  <a:cubicBezTo>
                    <a:pt x="0" y="438"/>
                    <a:pt x="159" y="723"/>
                    <a:pt x="349" y="818"/>
                  </a:cubicBezTo>
                  <a:cubicBezTo>
                    <a:pt x="406" y="846"/>
                    <a:pt x="460" y="860"/>
                    <a:pt x="508" y="860"/>
                  </a:cubicBezTo>
                  <a:cubicBezTo>
                    <a:pt x="619" y="860"/>
                    <a:pt x="697" y="783"/>
                    <a:pt x="697" y="628"/>
                  </a:cubicBezTo>
                  <a:cubicBezTo>
                    <a:pt x="697" y="406"/>
                    <a:pt x="539" y="153"/>
                    <a:pt x="349" y="57"/>
                  </a:cubicBezTo>
                  <a:cubicBezTo>
                    <a:pt x="291"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104;p38">
              <a:extLst>
                <a:ext uri="{FF2B5EF4-FFF2-40B4-BE49-F238E27FC236}">
                  <a16:creationId xmlns:a16="http://schemas.microsoft.com/office/drawing/2014/main" id="{EEC180C5-BD58-DDF8-B80C-7B56BB77FCF6}"/>
                </a:ext>
              </a:extLst>
            </p:cNvPr>
            <p:cNvSpPr/>
            <p:nvPr/>
          </p:nvSpPr>
          <p:spPr>
            <a:xfrm>
              <a:off x="2016536" y="2627873"/>
              <a:ext cx="23818" cy="28523"/>
            </a:xfrm>
            <a:custGeom>
              <a:avLst/>
              <a:gdLst/>
              <a:ahLst/>
              <a:cxnLst/>
              <a:rect l="l" t="t" r="r" b="b"/>
              <a:pathLst>
                <a:path w="729" h="873" extrusionOk="0">
                  <a:moveTo>
                    <a:pt x="227" y="1"/>
                  </a:moveTo>
                  <a:cubicBezTo>
                    <a:pt x="190" y="1"/>
                    <a:pt x="156" y="11"/>
                    <a:pt x="127" y="33"/>
                  </a:cubicBezTo>
                  <a:cubicBezTo>
                    <a:pt x="0" y="96"/>
                    <a:pt x="0" y="350"/>
                    <a:pt x="127" y="571"/>
                  </a:cubicBezTo>
                  <a:cubicBezTo>
                    <a:pt x="231" y="754"/>
                    <a:pt x="401" y="873"/>
                    <a:pt x="528" y="873"/>
                  </a:cubicBezTo>
                  <a:cubicBezTo>
                    <a:pt x="555" y="873"/>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105;p38">
              <a:extLst>
                <a:ext uri="{FF2B5EF4-FFF2-40B4-BE49-F238E27FC236}">
                  <a16:creationId xmlns:a16="http://schemas.microsoft.com/office/drawing/2014/main" id="{38C77525-DDE8-4BB6-BA73-713EAB4A5F27}"/>
                </a:ext>
              </a:extLst>
            </p:cNvPr>
            <p:cNvSpPr/>
            <p:nvPr/>
          </p:nvSpPr>
          <p:spPr>
            <a:xfrm>
              <a:off x="2065152" y="2655644"/>
              <a:ext cx="21760" cy="28327"/>
            </a:xfrm>
            <a:custGeom>
              <a:avLst/>
              <a:gdLst/>
              <a:ahLst/>
              <a:cxnLst/>
              <a:rect l="l" t="t" r="r" b="b"/>
              <a:pathLst>
                <a:path w="666" h="867" extrusionOk="0">
                  <a:moveTo>
                    <a:pt x="205" y="1"/>
                  </a:moveTo>
                  <a:cubicBezTo>
                    <a:pt x="85" y="1"/>
                    <a:pt x="1" y="89"/>
                    <a:pt x="1" y="228"/>
                  </a:cubicBezTo>
                  <a:cubicBezTo>
                    <a:pt x="1" y="450"/>
                    <a:pt x="159" y="703"/>
                    <a:pt x="349" y="830"/>
                  </a:cubicBezTo>
                  <a:cubicBezTo>
                    <a:pt x="400" y="855"/>
                    <a:pt x="446" y="867"/>
                    <a:pt x="487" y="867"/>
                  </a:cubicBezTo>
                  <a:cubicBezTo>
                    <a:pt x="598" y="867"/>
                    <a:pt x="666" y="779"/>
                    <a:pt x="666" y="640"/>
                  </a:cubicBezTo>
                  <a:cubicBezTo>
                    <a:pt x="666" y="418"/>
                    <a:pt x="539" y="165"/>
                    <a:pt x="349" y="38"/>
                  </a:cubicBezTo>
                  <a:cubicBezTo>
                    <a:pt x="298" y="12"/>
                    <a:pt x="249"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106;p38">
              <a:extLst>
                <a:ext uri="{FF2B5EF4-FFF2-40B4-BE49-F238E27FC236}">
                  <a16:creationId xmlns:a16="http://schemas.microsoft.com/office/drawing/2014/main" id="{9FE40159-4C53-431D-2CAB-557DEB7C44B6}"/>
                </a:ext>
              </a:extLst>
            </p:cNvPr>
            <p:cNvSpPr/>
            <p:nvPr/>
          </p:nvSpPr>
          <p:spPr>
            <a:xfrm>
              <a:off x="1636783" y="2500025"/>
              <a:ext cx="487376" cy="387790"/>
            </a:xfrm>
            <a:custGeom>
              <a:avLst/>
              <a:gdLst/>
              <a:ahLst/>
              <a:cxnLst/>
              <a:rect l="l" t="t" r="r" b="b"/>
              <a:pathLst>
                <a:path w="14917" h="11869" extrusionOk="0">
                  <a:moveTo>
                    <a:pt x="244" y="1"/>
                  </a:moveTo>
                  <a:cubicBezTo>
                    <a:pt x="102" y="1"/>
                    <a:pt x="1" y="119"/>
                    <a:pt x="1" y="304"/>
                  </a:cubicBezTo>
                  <a:lnTo>
                    <a:pt x="1" y="2932"/>
                  </a:lnTo>
                  <a:cubicBezTo>
                    <a:pt x="1" y="3218"/>
                    <a:pt x="191" y="3534"/>
                    <a:pt x="412" y="3693"/>
                  </a:cubicBezTo>
                  <a:lnTo>
                    <a:pt x="14505" y="11800"/>
                  </a:lnTo>
                  <a:cubicBezTo>
                    <a:pt x="14571" y="11847"/>
                    <a:pt x="14634" y="11869"/>
                    <a:pt x="14690" y="11869"/>
                  </a:cubicBezTo>
                  <a:cubicBezTo>
                    <a:pt x="14823" y="11869"/>
                    <a:pt x="14917" y="11747"/>
                    <a:pt x="14917" y="11546"/>
                  </a:cubicBezTo>
                  <a:lnTo>
                    <a:pt x="14917" y="8950"/>
                  </a:lnTo>
                  <a:cubicBezTo>
                    <a:pt x="14917" y="8665"/>
                    <a:pt x="14727" y="8316"/>
                    <a:pt x="14505" y="8190"/>
                  </a:cubicBezTo>
                  <a:lnTo>
                    <a:pt x="412" y="51"/>
                  </a:lnTo>
                  <a:cubicBezTo>
                    <a:pt x="353" y="17"/>
                    <a:pt x="296"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107;p38">
              <a:extLst>
                <a:ext uri="{FF2B5EF4-FFF2-40B4-BE49-F238E27FC236}">
                  <a16:creationId xmlns:a16="http://schemas.microsoft.com/office/drawing/2014/main" id="{05B6EE17-0015-ACAD-CE1D-1EE12F993048}"/>
                </a:ext>
              </a:extLst>
            </p:cNvPr>
            <p:cNvSpPr/>
            <p:nvPr/>
          </p:nvSpPr>
          <p:spPr>
            <a:xfrm>
              <a:off x="1660569" y="2536847"/>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108;p38">
              <a:extLst>
                <a:ext uri="{FF2B5EF4-FFF2-40B4-BE49-F238E27FC236}">
                  <a16:creationId xmlns:a16="http://schemas.microsoft.com/office/drawing/2014/main" id="{462069CC-82D7-8AE1-8477-6F4763710307}"/>
                </a:ext>
              </a:extLst>
            </p:cNvPr>
            <p:cNvSpPr/>
            <p:nvPr/>
          </p:nvSpPr>
          <p:spPr>
            <a:xfrm>
              <a:off x="1660569" y="2563737"/>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109;p38">
              <a:extLst>
                <a:ext uri="{FF2B5EF4-FFF2-40B4-BE49-F238E27FC236}">
                  <a16:creationId xmlns:a16="http://schemas.microsoft.com/office/drawing/2014/main" id="{2F9E5A6A-AB57-F543-6B74-A8D3D810E416}"/>
                </a:ext>
              </a:extLst>
            </p:cNvPr>
            <p:cNvSpPr/>
            <p:nvPr/>
          </p:nvSpPr>
          <p:spPr>
            <a:xfrm>
              <a:off x="1660569" y="2589613"/>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110;p38">
              <a:extLst>
                <a:ext uri="{FF2B5EF4-FFF2-40B4-BE49-F238E27FC236}">
                  <a16:creationId xmlns:a16="http://schemas.microsoft.com/office/drawing/2014/main" id="{525E02EB-8DB9-BAAC-4A69-26850EE6E99F}"/>
                </a:ext>
              </a:extLst>
            </p:cNvPr>
            <p:cNvSpPr/>
            <p:nvPr/>
          </p:nvSpPr>
          <p:spPr>
            <a:xfrm>
              <a:off x="1967886" y="2738077"/>
              <a:ext cx="23818" cy="28523"/>
            </a:xfrm>
            <a:custGeom>
              <a:avLst/>
              <a:gdLst/>
              <a:ahLst/>
              <a:cxnLst/>
              <a:rect l="l" t="t" r="r" b="b"/>
              <a:pathLst>
                <a:path w="729" h="873" extrusionOk="0">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111;p38">
              <a:extLst>
                <a:ext uri="{FF2B5EF4-FFF2-40B4-BE49-F238E27FC236}">
                  <a16:creationId xmlns:a16="http://schemas.microsoft.com/office/drawing/2014/main" id="{A0484D2E-4724-C235-8DC9-F307C5700455}"/>
                </a:ext>
              </a:extLst>
            </p:cNvPr>
            <p:cNvSpPr/>
            <p:nvPr/>
          </p:nvSpPr>
          <p:spPr>
            <a:xfrm>
              <a:off x="2017549" y="2766371"/>
              <a:ext cx="21760" cy="28327"/>
            </a:xfrm>
            <a:custGeom>
              <a:avLst/>
              <a:gdLst/>
              <a:ahLst/>
              <a:cxnLst/>
              <a:rect l="l" t="t" r="r" b="b"/>
              <a:pathLst>
                <a:path w="666" h="867" extrusionOk="0">
                  <a:moveTo>
                    <a:pt x="193" y="0"/>
                  </a:moveTo>
                  <a:cubicBezTo>
                    <a:pt x="86" y="0"/>
                    <a:pt x="1" y="88"/>
                    <a:pt x="1" y="228"/>
                  </a:cubicBezTo>
                  <a:cubicBezTo>
                    <a:pt x="1" y="449"/>
                    <a:pt x="159" y="703"/>
                    <a:pt x="317" y="829"/>
                  </a:cubicBezTo>
                  <a:cubicBezTo>
                    <a:pt x="368" y="855"/>
                    <a:pt x="417" y="867"/>
                    <a:pt x="461" y="867"/>
                  </a:cubicBezTo>
                  <a:cubicBezTo>
                    <a:pt x="581" y="867"/>
                    <a:pt x="666" y="778"/>
                    <a:pt x="666" y="639"/>
                  </a:cubicBezTo>
                  <a:cubicBezTo>
                    <a:pt x="666" y="418"/>
                    <a:pt x="507" y="164"/>
                    <a:pt x="317" y="38"/>
                  </a:cubicBezTo>
                  <a:cubicBezTo>
                    <a:pt x="275" y="12"/>
                    <a:pt x="233" y="0"/>
                    <a:pt x="19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112;p38">
              <a:extLst>
                <a:ext uri="{FF2B5EF4-FFF2-40B4-BE49-F238E27FC236}">
                  <a16:creationId xmlns:a16="http://schemas.microsoft.com/office/drawing/2014/main" id="{B582738C-E755-FF42-11F2-1075CB4B8D32}"/>
                </a:ext>
              </a:extLst>
            </p:cNvPr>
            <p:cNvSpPr/>
            <p:nvPr/>
          </p:nvSpPr>
          <p:spPr>
            <a:xfrm>
              <a:off x="2064107" y="2793947"/>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113;p38">
              <a:extLst>
                <a:ext uri="{FF2B5EF4-FFF2-40B4-BE49-F238E27FC236}">
                  <a16:creationId xmlns:a16="http://schemas.microsoft.com/office/drawing/2014/main" id="{2315372A-82F6-EEC7-AE77-35614E786F36}"/>
                </a:ext>
              </a:extLst>
            </p:cNvPr>
            <p:cNvSpPr/>
            <p:nvPr/>
          </p:nvSpPr>
          <p:spPr>
            <a:xfrm>
              <a:off x="1636783" y="2638524"/>
              <a:ext cx="487376" cy="387496"/>
            </a:xfrm>
            <a:custGeom>
              <a:avLst/>
              <a:gdLst/>
              <a:ahLst/>
              <a:cxnLst/>
              <a:rect l="l" t="t" r="r" b="b"/>
              <a:pathLst>
                <a:path w="14917" h="11860" extrusionOk="0">
                  <a:moveTo>
                    <a:pt x="230" y="0"/>
                  </a:moveTo>
                  <a:cubicBezTo>
                    <a:pt x="96" y="0"/>
                    <a:pt x="1" y="107"/>
                    <a:pt x="1" y="309"/>
                  </a:cubicBezTo>
                  <a:lnTo>
                    <a:pt x="1" y="2937"/>
                  </a:lnTo>
                  <a:cubicBezTo>
                    <a:pt x="1" y="3190"/>
                    <a:pt x="191" y="3539"/>
                    <a:pt x="412" y="3666"/>
                  </a:cubicBezTo>
                  <a:lnTo>
                    <a:pt x="14505" y="11804"/>
                  </a:lnTo>
                  <a:cubicBezTo>
                    <a:pt x="14570" y="11841"/>
                    <a:pt x="14632" y="11859"/>
                    <a:pt x="14687" y="11859"/>
                  </a:cubicBezTo>
                  <a:cubicBezTo>
                    <a:pt x="14821" y="11859"/>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114;p38">
              <a:extLst>
                <a:ext uri="{FF2B5EF4-FFF2-40B4-BE49-F238E27FC236}">
                  <a16:creationId xmlns:a16="http://schemas.microsoft.com/office/drawing/2014/main" id="{0094397D-C400-DF38-65BA-4163A2C91BCA}"/>
                </a:ext>
              </a:extLst>
            </p:cNvPr>
            <p:cNvSpPr/>
            <p:nvPr/>
          </p:nvSpPr>
          <p:spPr>
            <a:xfrm>
              <a:off x="1660569" y="2675477"/>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115;p38">
              <a:extLst>
                <a:ext uri="{FF2B5EF4-FFF2-40B4-BE49-F238E27FC236}">
                  <a16:creationId xmlns:a16="http://schemas.microsoft.com/office/drawing/2014/main" id="{C028C1CA-A617-C519-1412-BF0D9985F5F1}"/>
                </a:ext>
              </a:extLst>
            </p:cNvPr>
            <p:cNvSpPr/>
            <p:nvPr/>
          </p:nvSpPr>
          <p:spPr>
            <a:xfrm>
              <a:off x="1660569" y="270135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116;p38">
              <a:extLst>
                <a:ext uri="{FF2B5EF4-FFF2-40B4-BE49-F238E27FC236}">
                  <a16:creationId xmlns:a16="http://schemas.microsoft.com/office/drawing/2014/main" id="{DDCB1E87-7977-C133-B4A4-DFC9289F38EC}"/>
                </a:ext>
              </a:extLst>
            </p:cNvPr>
            <p:cNvSpPr/>
            <p:nvPr/>
          </p:nvSpPr>
          <p:spPr>
            <a:xfrm>
              <a:off x="1660569" y="272827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117;p38">
              <a:extLst>
                <a:ext uri="{FF2B5EF4-FFF2-40B4-BE49-F238E27FC236}">
                  <a16:creationId xmlns:a16="http://schemas.microsoft.com/office/drawing/2014/main" id="{CD55A31A-A2DA-7F84-6DF1-201BAB1026BB}"/>
                </a:ext>
              </a:extLst>
            </p:cNvPr>
            <p:cNvSpPr/>
            <p:nvPr/>
          </p:nvSpPr>
          <p:spPr>
            <a:xfrm>
              <a:off x="1967886" y="2876739"/>
              <a:ext cx="23818" cy="28490"/>
            </a:xfrm>
            <a:custGeom>
              <a:avLst/>
              <a:gdLst/>
              <a:ahLst/>
              <a:cxnLst/>
              <a:rect l="l" t="t" r="r" b="b"/>
              <a:pathLst>
                <a:path w="729" h="872" extrusionOk="0">
                  <a:moveTo>
                    <a:pt x="201" y="0"/>
                  </a:moveTo>
                  <a:cubicBezTo>
                    <a:pt x="174" y="0"/>
                    <a:pt x="149" y="5"/>
                    <a:pt x="127" y="16"/>
                  </a:cubicBezTo>
                  <a:cubicBezTo>
                    <a:pt x="1" y="111"/>
                    <a:pt x="1" y="333"/>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118;p38">
              <a:extLst>
                <a:ext uri="{FF2B5EF4-FFF2-40B4-BE49-F238E27FC236}">
                  <a16:creationId xmlns:a16="http://schemas.microsoft.com/office/drawing/2014/main" id="{E0EF9DAE-5D52-8CC0-B290-16655001CAED}"/>
                </a:ext>
              </a:extLst>
            </p:cNvPr>
            <p:cNvSpPr/>
            <p:nvPr/>
          </p:nvSpPr>
          <p:spPr>
            <a:xfrm>
              <a:off x="2017549" y="2904837"/>
              <a:ext cx="21760" cy="28098"/>
            </a:xfrm>
            <a:custGeom>
              <a:avLst/>
              <a:gdLst/>
              <a:ahLst/>
              <a:cxnLst/>
              <a:rect l="l" t="t" r="r" b="b"/>
              <a:pathLst>
                <a:path w="666" h="860" extrusionOk="0">
                  <a:moveTo>
                    <a:pt x="179" y="0"/>
                  </a:moveTo>
                  <a:cubicBezTo>
                    <a:pt x="78" y="0"/>
                    <a:pt x="1" y="78"/>
                    <a:pt x="1" y="233"/>
                  </a:cubicBezTo>
                  <a:cubicBezTo>
                    <a:pt x="1" y="455"/>
                    <a:pt x="159" y="708"/>
                    <a:pt x="317" y="803"/>
                  </a:cubicBezTo>
                  <a:cubicBezTo>
                    <a:pt x="376" y="842"/>
                    <a:pt x="431" y="860"/>
                    <a:pt x="479" y="860"/>
                  </a:cubicBezTo>
                  <a:cubicBezTo>
                    <a:pt x="589" y="860"/>
                    <a:pt x="666" y="767"/>
                    <a:pt x="666" y="613"/>
                  </a:cubicBezTo>
                  <a:cubicBezTo>
                    <a:pt x="666" y="392"/>
                    <a:pt x="507" y="138"/>
                    <a:pt x="317" y="43"/>
                  </a:cubicBezTo>
                  <a:cubicBezTo>
                    <a:pt x="270" y="15"/>
                    <a:pt x="222" y="0"/>
                    <a:pt x="17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119;p38">
              <a:extLst>
                <a:ext uri="{FF2B5EF4-FFF2-40B4-BE49-F238E27FC236}">
                  <a16:creationId xmlns:a16="http://schemas.microsoft.com/office/drawing/2014/main" id="{08810793-CBC7-5FAE-A631-AD732469E46D}"/>
                </a:ext>
              </a:extLst>
            </p:cNvPr>
            <p:cNvSpPr/>
            <p:nvPr/>
          </p:nvSpPr>
          <p:spPr>
            <a:xfrm>
              <a:off x="2064107" y="2932086"/>
              <a:ext cx="23851" cy="28523"/>
            </a:xfrm>
            <a:custGeom>
              <a:avLst/>
              <a:gdLst/>
              <a:ahLst/>
              <a:cxnLst/>
              <a:rect l="l" t="t" r="r" b="b"/>
              <a:pathLst>
                <a:path w="730" h="873" extrusionOk="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120;p38">
              <a:extLst>
                <a:ext uri="{FF2B5EF4-FFF2-40B4-BE49-F238E27FC236}">
                  <a16:creationId xmlns:a16="http://schemas.microsoft.com/office/drawing/2014/main" id="{F3F2AD97-C364-BB51-F304-69618D11C105}"/>
                </a:ext>
              </a:extLst>
            </p:cNvPr>
            <p:cNvSpPr/>
            <p:nvPr/>
          </p:nvSpPr>
          <p:spPr>
            <a:xfrm>
              <a:off x="1636783" y="2776696"/>
              <a:ext cx="487376" cy="387986"/>
            </a:xfrm>
            <a:custGeom>
              <a:avLst/>
              <a:gdLst/>
              <a:ahLst/>
              <a:cxnLst/>
              <a:rect l="l" t="t" r="r" b="b"/>
              <a:pathLst>
                <a:path w="14917" h="11875" extrusionOk="0">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8"/>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121;p38">
              <a:extLst>
                <a:ext uri="{FF2B5EF4-FFF2-40B4-BE49-F238E27FC236}">
                  <a16:creationId xmlns:a16="http://schemas.microsoft.com/office/drawing/2014/main" id="{2B7C3F5E-62B6-85D5-E9C4-D504F6AF04AB}"/>
                </a:ext>
              </a:extLst>
            </p:cNvPr>
            <p:cNvSpPr/>
            <p:nvPr/>
          </p:nvSpPr>
          <p:spPr>
            <a:xfrm>
              <a:off x="1660569" y="2814139"/>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122;p38">
              <a:extLst>
                <a:ext uri="{FF2B5EF4-FFF2-40B4-BE49-F238E27FC236}">
                  <a16:creationId xmlns:a16="http://schemas.microsoft.com/office/drawing/2014/main" id="{947CD539-9A19-643B-0369-B1395DDE54DC}"/>
                </a:ext>
              </a:extLst>
            </p:cNvPr>
            <p:cNvSpPr/>
            <p:nvPr/>
          </p:nvSpPr>
          <p:spPr>
            <a:xfrm>
              <a:off x="1660569" y="2840015"/>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123;p38">
              <a:extLst>
                <a:ext uri="{FF2B5EF4-FFF2-40B4-BE49-F238E27FC236}">
                  <a16:creationId xmlns:a16="http://schemas.microsoft.com/office/drawing/2014/main" id="{DD9709F1-0983-B15A-0289-99A9C85CBAF6}"/>
                </a:ext>
              </a:extLst>
            </p:cNvPr>
            <p:cNvSpPr/>
            <p:nvPr/>
          </p:nvSpPr>
          <p:spPr>
            <a:xfrm>
              <a:off x="1660569" y="2866905"/>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124;p38">
              <a:extLst>
                <a:ext uri="{FF2B5EF4-FFF2-40B4-BE49-F238E27FC236}">
                  <a16:creationId xmlns:a16="http://schemas.microsoft.com/office/drawing/2014/main" id="{079AC907-3E82-0F0F-1EB8-4EBB3668F812}"/>
                </a:ext>
              </a:extLst>
            </p:cNvPr>
            <p:cNvSpPr/>
            <p:nvPr/>
          </p:nvSpPr>
          <p:spPr>
            <a:xfrm>
              <a:off x="1967886" y="3015303"/>
              <a:ext cx="23818" cy="28066"/>
            </a:xfrm>
            <a:custGeom>
              <a:avLst/>
              <a:gdLst/>
              <a:ahLst/>
              <a:cxnLst/>
              <a:rect l="l" t="t" r="r" b="b"/>
              <a:pathLst>
                <a:path w="729" h="859" extrusionOk="0">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125;p38">
              <a:extLst>
                <a:ext uri="{FF2B5EF4-FFF2-40B4-BE49-F238E27FC236}">
                  <a16:creationId xmlns:a16="http://schemas.microsoft.com/office/drawing/2014/main" id="{0B18B639-BE65-3A6C-B6F9-75BAC4784873}"/>
                </a:ext>
              </a:extLst>
            </p:cNvPr>
            <p:cNvSpPr/>
            <p:nvPr/>
          </p:nvSpPr>
          <p:spPr>
            <a:xfrm>
              <a:off x="2016536" y="3042813"/>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8" y="760"/>
                    <a:pt x="728" y="539"/>
                    <a:pt x="602" y="285"/>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126;p38">
              <a:extLst>
                <a:ext uri="{FF2B5EF4-FFF2-40B4-BE49-F238E27FC236}">
                  <a16:creationId xmlns:a16="http://schemas.microsoft.com/office/drawing/2014/main" id="{02F0FD1D-593B-07D9-2EAB-01705C5BCA89}"/>
                </a:ext>
              </a:extLst>
            </p:cNvPr>
            <p:cNvSpPr/>
            <p:nvPr/>
          </p:nvSpPr>
          <p:spPr>
            <a:xfrm>
              <a:off x="2065152" y="3070585"/>
              <a:ext cx="21760" cy="28490"/>
            </a:xfrm>
            <a:custGeom>
              <a:avLst/>
              <a:gdLst/>
              <a:ahLst/>
              <a:cxnLst/>
              <a:rect l="l" t="t" r="r" b="b"/>
              <a:pathLst>
                <a:path w="666" h="872" extrusionOk="0">
                  <a:moveTo>
                    <a:pt x="209" y="0"/>
                  </a:moveTo>
                  <a:cubicBezTo>
                    <a:pt x="87" y="0"/>
                    <a:pt x="1" y="95"/>
                    <a:pt x="1" y="259"/>
                  </a:cubicBezTo>
                  <a:cubicBezTo>
                    <a:pt x="1" y="449"/>
                    <a:pt x="159" y="734"/>
                    <a:pt x="349" y="829"/>
                  </a:cubicBezTo>
                  <a:cubicBezTo>
                    <a:pt x="406" y="857"/>
                    <a:pt x="457" y="872"/>
                    <a:pt x="501" y="872"/>
                  </a:cubicBezTo>
                  <a:cubicBezTo>
                    <a:pt x="603" y="872"/>
                    <a:pt x="666" y="794"/>
                    <a:pt x="666" y="639"/>
                  </a:cubicBezTo>
                  <a:cubicBezTo>
                    <a:pt x="666" y="417"/>
                    <a:pt x="539" y="164"/>
                    <a:pt x="349" y="37"/>
                  </a:cubicBezTo>
                  <a:cubicBezTo>
                    <a:pt x="299" y="12"/>
                    <a:pt x="252" y="0"/>
                    <a:pt x="20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127;p38">
              <a:extLst>
                <a:ext uri="{FF2B5EF4-FFF2-40B4-BE49-F238E27FC236}">
                  <a16:creationId xmlns:a16="http://schemas.microsoft.com/office/drawing/2014/main" id="{3B3F1F9F-D7C8-982B-5A3F-A7012E2B85C0}"/>
                </a:ext>
              </a:extLst>
            </p:cNvPr>
            <p:cNvSpPr/>
            <p:nvPr/>
          </p:nvSpPr>
          <p:spPr>
            <a:xfrm>
              <a:off x="1636783" y="2915325"/>
              <a:ext cx="487376" cy="387823"/>
            </a:xfrm>
            <a:custGeom>
              <a:avLst/>
              <a:gdLst/>
              <a:ahLst/>
              <a:cxnLst/>
              <a:rect l="l" t="t" r="r" b="b"/>
              <a:pathLst>
                <a:path w="14917" h="11870" extrusionOk="0">
                  <a:moveTo>
                    <a:pt x="224" y="1"/>
                  </a:moveTo>
                  <a:cubicBezTo>
                    <a:pt x="93" y="1"/>
                    <a:pt x="1" y="116"/>
                    <a:pt x="1" y="292"/>
                  </a:cubicBezTo>
                  <a:lnTo>
                    <a:pt x="1" y="2921"/>
                  </a:lnTo>
                  <a:cubicBezTo>
                    <a:pt x="1" y="3206"/>
                    <a:pt x="191" y="3554"/>
                    <a:pt x="412" y="3681"/>
                  </a:cubicBezTo>
                  <a:lnTo>
                    <a:pt x="14505" y="11820"/>
                  </a:lnTo>
                  <a:cubicBezTo>
                    <a:pt x="14564" y="11854"/>
                    <a:pt x="14621" y="11869"/>
                    <a:pt x="14673" y="11869"/>
                  </a:cubicBezTo>
                  <a:cubicBezTo>
                    <a:pt x="14815" y="11869"/>
                    <a:pt x="14917" y="11752"/>
                    <a:pt x="14917" y="11566"/>
                  </a:cubicBezTo>
                  <a:lnTo>
                    <a:pt x="14917" y="8938"/>
                  </a:lnTo>
                  <a:cubicBezTo>
                    <a:pt x="14917" y="8653"/>
                    <a:pt x="14727" y="8336"/>
                    <a:pt x="14505" y="8178"/>
                  </a:cubicBezTo>
                  <a:lnTo>
                    <a:pt x="412" y="71"/>
                  </a:lnTo>
                  <a:cubicBezTo>
                    <a:pt x="345" y="22"/>
                    <a:pt x="281" y="1"/>
                    <a:pt x="22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128;p38">
              <a:extLst>
                <a:ext uri="{FF2B5EF4-FFF2-40B4-BE49-F238E27FC236}">
                  <a16:creationId xmlns:a16="http://schemas.microsoft.com/office/drawing/2014/main" id="{738590A8-7A6B-9F24-F3A1-D4B659EBBE93}"/>
                </a:ext>
              </a:extLst>
            </p:cNvPr>
            <p:cNvSpPr/>
            <p:nvPr/>
          </p:nvSpPr>
          <p:spPr>
            <a:xfrm>
              <a:off x="1660569" y="2951755"/>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129;p38">
              <a:extLst>
                <a:ext uri="{FF2B5EF4-FFF2-40B4-BE49-F238E27FC236}">
                  <a16:creationId xmlns:a16="http://schemas.microsoft.com/office/drawing/2014/main" id="{522DD1C4-192E-76E1-8617-5453FE476D70}"/>
                </a:ext>
              </a:extLst>
            </p:cNvPr>
            <p:cNvSpPr/>
            <p:nvPr/>
          </p:nvSpPr>
          <p:spPr>
            <a:xfrm>
              <a:off x="1660569" y="297864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130;p38">
              <a:extLst>
                <a:ext uri="{FF2B5EF4-FFF2-40B4-BE49-F238E27FC236}">
                  <a16:creationId xmlns:a16="http://schemas.microsoft.com/office/drawing/2014/main" id="{A347BC87-2257-D7CC-D73A-0EF89AB9612E}"/>
                </a:ext>
              </a:extLst>
            </p:cNvPr>
            <p:cNvSpPr/>
            <p:nvPr/>
          </p:nvSpPr>
          <p:spPr>
            <a:xfrm>
              <a:off x="1660569" y="3004521"/>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131;p38">
              <a:extLst>
                <a:ext uri="{FF2B5EF4-FFF2-40B4-BE49-F238E27FC236}">
                  <a16:creationId xmlns:a16="http://schemas.microsoft.com/office/drawing/2014/main" id="{38D90060-0A12-0C9C-D8C6-BDD12E0CDA85}"/>
                </a:ext>
              </a:extLst>
            </p:cNvPr>
            <p:cNvSpPr/>
            <p:nvPr/>
          </p:nvSpPr>
          <p:spPr>
            <a:xfrm>
              <a:off x="1968932" y="3153737"/>
              <a:ext cx="22773" cy="28131"/>
            </a:xfrm>
            <a:custGeom>
              <a:avLst/>
              <a:gdLst/>
              <a:ahLst/>
              <a:cxnLst/>
              <a:rect l="l" t="t" r="r" b="b"/>
              <a:pathLst>
                <a:path w="697" h="861" extrusionOk="0">
                  <a:moveTo>
                    <a:pt x="187" y="1"/>
                  </a:moveTo>
                  <a:cubicBezTo>
                    <a:pt x="77" y="1"/>
                    <a:pt x="0" y="93"/>
                    <a:pt x="0" y="247"/>
                  </a:cubicBezTo>
                  <a:cubicBezTo>
                    <a:pt x="0" y="437"/>
                    <a:pt x="159" y="722"/>
                    <a:pt x="349" y="817"/>
                  </a:cubicBezTo>
                  <a:cubicBezTo>
                    <a:pt x="406" y="846"/>
                    <a:pt x="460" y="860"/>
                    <a:pt x="508" y="860"/>
                  </a:cubicBezTo>
                  <a:cubicBezTo>
                    <a:pt x="619" y="860"/>
                    <a:pt x="697" y="783"/>
                    <a:pt x="697" y="627"/>
                  </a:cubicBezTo>
                  <a:cubicBezTo>
                    <a:pt x="697" y="406"/>
                    <a:pt x="539" y="152"/>
                    <a:pt x="349" y="57"/>
                  </a:cubicBezTo>
                  <a:cubicBezTo>
                    <a:pt x="291"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132;p38">
              <a:extLst>
                <a:ext uri="{FF2B5EF4-FFF2-40B4-BE49-F238E27FC236}">
                  <a16:creationId xmlns:a16="http://schemas.microsoft.com/office/drawing/2014/main" id="{E7B91F4A-250A-53C5-89A8-92985E05C95A}"/>
                </a:ext>
              </a:extLst>
            </p:cNvPr>
            <p:cNvSpPr/>
            <p:nvPr/>
          </p:nvSpPr>
          <p:spPr>
            <a:xfrm>
              <a:off x="2016536" y="3181443"/>
              <a:ext cx="23818" cy="28523"/>
            </a:xfrm>
            <a:custGeom>
              <a:avLst/>
              <a:gdLst/>
              <a:ahLst/>
              <a:cxnLst/>
              <a:rect l="l" t="t" r="r" b="b"/>
              <a:pathLst>
                <a:path w="729" h="873" extrusionOk="0">
                  <a:moveTo>
                    <a:pt x="227" y="1"/>
                  </a:moveTo>
                  <a:cubicBezTo>
                    <a:pt x="190" y="1"/>
                    <a:pt x="156" y="11"/>
                    <a:pt x="127" y="33"/>
                  </a:cubicBezTo>
                  <a:cubicBezTo>
                    <a:pt x="0" y="96"/>
                    <a:pt x="0" y="349"/>
                    <a:pt x="127" y="571"/>
                  </a:cubicBezTo>
                  <a:cubicBezTo>
                    <a:pt x="231" y="754"/>
                    <a:pt x="401" y="872"/>
                    <a:pt x="528" y="872"/>
                  </a:cubicBezTo>
                  <a:cubicBezTo>
                    <a:pt x="555" y="872"/>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133;p38">
              <a:extLst>
                <a:ext uri="{FF2B5EF4-FFF2-40B4-BE49-F238E27FC236}">
                  <a16:creationId xmlns:a16="http://schemas.microsoft.com/office/drawing/2014/main" id="{0FEB6D35-C3B3-C78D-FAB9-9584D2D648EB}"/>
                </a:ext>
              </a:extLst>
            </p:cNvPr>
            <p:cNvSpPr/>
            <p:nvPr/>
          </p:nvSpPr>
          <p:spPr>
            <a:xfrm>
              <a:off x="2065152" y="3209051"/>
              <a:ext cx="21760" cy="28490"/>
            </a:xfrm>
            <a:custGeom>
              <a:avLst/>
              <a:gdLst/>
              <a:ahLst/>
              <a:cxnLst/>
              <a:rect l="l" t="t" r="r" b="b"/>
              <a:pathLst>
                <a:path w="666" h="872" extrusionOk="0">
                  <a:moveTo>
                    <a:pt x="190" y="0"/>
                  </a:moveTo>
                  <a:cubicBezTo>
                    <a:pt x="78" y="0"/>
                    <a:pt x="1" y="78"/>
                    <a:pt x="1" y="233"/>
                  </a:cubicBezTo>
                  <a:cubicBezTo>
                    <a:pt x="1" y="455"/>
                    <a:pt x="159" y="708"/>
                    <a:pt x="349" y="835"/>
                  </a:cubicBezTo>
                  <a:cubicBezTo>
                    <a:pt x="400" y="860"/>
                    <a:pt x="446" y="872"/>
                    <a:pt x="487" y="872"/>
                  </a:cubicBezTo>
                  <a:cubicBezTo>
                    <a:pt x="598" y="872"/>
                    <a:pt x="666" y="784"/>
                    <a:pt x="666" y="645"/>
                  </a:cubicBezTo>
                  <a:cubicBezTo>
                    <a:pt x="666" y="423"/>
                    <a:pt x="539" y="169"/>
                    <a:pt x="349" y="43"/>
                  </a:cubicBezTo>
                  <a:cubicBezTo>
                    <a:pt x="292" y="14"/>
                    <a:pt x="238"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134;p38">
              <a:extLst>
                <a:ext uri="{FF2B5EF4-FFF2-40B4-BE49-F238E27FC236}">
                  <a16:creationId xmlns:a16="http://schemas.microsoft.com/office/drawing/2014/main" id="{A16EFE5E-8E19-4C51-B6DA-CDE95D802818}"/>
                </a:ext>
              </a:extLst>
            </p:cNvPr>
            <p:cNvSpPr/>
            <p:nvPr/>
          </p:nvSpPr>
          <p:spPr>
            <a:xfrm>
              <a:off x="1636783" y="3053595"/>
              <a:ext cx="487376" cy="387790"/>
            </a:xfrm>
            <a:custGeom>
              <a:avLst/>
              <a:gdLst/>
              <a:ahLst/>
              <a:cxnLst/>
              <a:rect l="l" t="t" r="r" b="b"/>
              <a:pathLst>
                <a:path w="14917" h="11869" extrusionOk="0">
                  <a:moveTo>
                    <a:pt x="244" y="1"/>
                  </a:moveTo>
                  <a:cubicBezTo>
                    <a:pt x="102" y="1"/>
                    <a:pt x="1" y="118"/>
                    <a:pt x="1" y="304"/>
                  </a:cubicBezTo>
                  <a:lnTo>
                    <a:pt x="1" y="2932"/>
                  </a:lnTo>
                  <a:cubicBezTo>
                    <a:pt x="1" y="3217"/>
                    <a:pt x="191" y="3534"/>
                    <a:pt x="412" y="3692"/>
                  </a:cubicBezTo>
                  <a:lnTo>
                    <a:pt x="14505" y="11800"/>
                  </a:lnTo>
                  <a:cubicBezTo>
                    <a:pt x="14571" y="11847"/>
                    <a:pt x="14634" y="11869"/>
                    <a:pt x="14690" y="11869"/>
                  </a:cubicBezTo>
                  <a:cubicBezTo>
                    <a:pt x="14823" y="11869"/>
                    <a:pt x="14917" y="11747"/>
                    <a:pt x="14917" y="11546"/>
                  </a:cubicBezTo>
                  <a:lnTo>
                    <a:pt x="14917" y="8949"/>
                  </a:lnTo>
                  <a:cubicBezTo>
                    <a:pt x="14917" y="8664"/>
                    <a:pt x="14727" y="8316"/>
                    <a:pt x="14505" y="8189"/>
                  </a:cubicBezTo>
                  <a:lnTo>
                    <a:pt x="412" y="50"/>
                  </a:lnTo>
                  <a:cubicBezTo>
                    <a:pt x="353" y="17"/>
                    <a:pt x="296"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135;p38">
              <a:extLst>
                <a:ext uri="{FF2B5EF4-FFF2-40B4-BE49-F238E27FC236}">
                  <a16:creationId xmlns:a16="http://schemas.microsoft.com/office/drawing/2014/main" id="{9917890D-B839-F641-4D30-DBC2D4624298}"/>
                </a:ext>
              </a:extLst>
            </p:cNvPr>
            <p:cNvSpPr/>
            <p:nvPr/>
          </p:nvSpPr>
          <p:spPr>
            <a:xfrm>
              <a:off x="1660569" y="3090417"/>
              <a:ext cx="164571" cy="102461"/>
            </a:xfrm>
            <a:custGeom>
              <a:avLst/>
              <a:gdLst/>
              <a:ahLst/>
              <a:cxnLst/>
              <a:rect l="l" t="t" r="r" b="b"/>
              <a:pathLst>
                <a:path w="5037" h="3136" extrusionOk="0">
                  <a:moveTo>
                    <a:pt x="1" y="0"/>
                  </a:moveTo>
                  <a:lnTo>
                    <a:pt x="1" y="222"/>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136;p38">
              <a:extLst>
                <a:ext uri="{FF2B5EF4-FFF2-40B4-BE49-F238E27FC236}">
                  <a16:creationId xmlns:a16="http://schemas.microsoft.com/office/drawing/2014/main" id="{7BE4A362-9246-E29C-B3B7-1A82880C8719}"/>
                </a:ext>
              </a:extLst>
            </p:cNvPr>
            <p:cNvSpPr/>
            <p:nvPr/>
          </p:nvSpPr>
          <p:spPr>
            <a:xfrm>
              <a:off x="1660569" y="3117307"/>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137;p38">
              <a:extLst>
                <a:ext uri="{FF2B5EF4-FFF2-40B4-BE49-F238E27FC236}">
                  <a16:creationId xmlns:a16="http://schemas.microsoft.com/office/drawing/2014/main" id="{166909D0-87E4-CC77-8A64-29667E34DF1C}"/>
                </a:ext>
              </a:extLst>
            </p:cNvPr>
            <p:cNvSpPr/>
            <p:nvPr/>
          </p:nvSpPr>
          <p:spPr>
            <a:xfrm>
              <a:off x="1660569" y="3143183"/>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138;p38">
              <a:extLst>
                <a:ext uri="{FF2B5EF4-FFF2-40B4-BE49-F238E27FC236}">
                  <a16:creationId xmlns:a16="http://schemas.microsoft.com/office/drawing/2014/main" id="{13CFDC84-AA9C-4277-D46E-DE579F756256}"/>
                </a:ext>
              </a:extLst>
            </p:cNvPr>
            <p:cNvSpPr/>
            <p:nvPr/>
          </p:nvSpPr>
          <p:spPr>
            <a:xfrm>
              <a:off x="1967886" y="3291647"/>
              <a:ext cx="23818" cy="28490"/>
            </a:xfrm>
            <a:custGeom>
              <a:avLst/>
              <a:gdLst/>
              <a:ahLst/>
              <a:cxnLst/>
              <a:rect l="l" t="t" r="r" b="b"/>
              <a:pathLst>
                <a:path w="729" h="872" extrusionOk="0">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139;p38">
              <a:extLst>
                <a:ext uri="{FF2B5EF4-FFF2-40B4-BE49-F238E27FC236}">
                  <a16:creationId xmlns:a16="http://schemas.microsoft.com/office/drawing/2014/main" id="{77577DB5-21E3-F652-64DC-181D51985465}"/>
                </a:ext>
              </a:extLst>
            </p:cNvPr>
            <p:cNvSpPr/>
            <p:nvPr/>
          </p:nvSpPr>
          <p:spPr>
            <a:xfrm>
              <a:off x="2017549" y="3319746"/>
              <a:ext cx="21760" cy="28490"/>
            </a:xfrm>
            <a:custGeom>
              <a:avLst/>
              <a:gdLst/>
              <a:ahLst/>
              <a:cxnLst/>
              <a:rect l="l" t="t" r="r" b="b"/>
              <a:pathLst>
                <a:path w="666" h="872" extrusionOk="0">
                  <a:moveTo>
                    <a:pt x="179" y="1"/>
                  </a:moveTo>
                  <a:cubicBezTo>
                    <a:pt x="78" y="1"/>
                    <a:pt x="1" y="78"/>
                    <a:pt x="1" y="233"/>
                  </a:cubicBezTo>
                  <a:cubicBezTo>
                    <a:pt x="1" y="455"/>
                    <a:pt x="159" y="708"/>
                    <a:pt x="317" y="835"/>
                  </a:cubicBezTo>
                  <a:cubicBezTo>
                    <a:pt x="367" y="860"/>
                    <a:pt x="415" y="872"/>
                    <a:pt x="458" y="872"/>
                  </a:cubicBezTo>
                  <a:cubicBezTo>
                    <a:pt x="579" y="872"/>
                    <a:pt x="666" y="777"/>
                    <a:pt x="666" y="613"/>
                  </a:cubicBezTo>
                  <a:cubicBezTo>
                    <a:pt x="666" y="423"/>
                    <a:pt x="507" y="170"/>
                    <a:pt x="317" y="43"/>
                  </a:cubicBezTo>
                  <a:cubicBezTo>
                    <a:pt x="270" y="15"/>
                    <a:pt x="222" y="1"/>
                    <a:pt x="17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140;p38">
              <a:extLst>
                <a:ext uri="{FF2B5EF4-FFF2-40B4-BE49-F238E27FC236}">
                  <a16:creationId xmlns:a16="http://schemas.microsoft.com/office/drawing/2014/main" id="{9B7CA073-A201-0A4A-B703-FE7FCE2AEAF5}"/>
                </a:ext>
              </a:extLst>
            </p:cNvPr>
            <p:cNvSpPr/>
            <p:nvPr/>
          </p:nvSpPr>
          <p:spPr>
            <a:xfrm>
              <a:off x="2064107" y="3347517"/>
              <a:ext cx="23851" cy="28098"/>
            </a:xfrm>
            <a:custGeom>
              <a:avLst/>
              <a:gdLst/>
              <a:ahLst/>
              <a:cxnLst/>
              <a:rect l="l" t="t" r="r" b="b"/>
              <a:pathLst>
                <a:path w="730" h="860" extrusionOk="0">
                  <a:moveTo>
                    <a:pt x="201" y="0"/>
                  </a:moveTo>
                  <a:cubicBezTo>
                    <a:pt x="175" y="0"/>
                    <a:pt x="150" y="6"/>
                    <a:pt x="128" y="17"/>
                  </a:cubicBezTo>
                  <a:cubicBezTo>
                    <a:pt x="1" y="80"/>
                    <a:pt x="1" y="333"/>
                    <a:pt x="128" y="555"/>
                  </a:cubicBezTo>
                  <a:cubicBezTo>
                    <a:pt x="229" y="758"/>
                    <a:pt x="391" y="859"/>
                    <a:pt x="517" y="859"/>
                  </a:cubicBezTo>
                  <a:cubicBezTo>
                    <a:pt x="548" y="859"/>
                    <a:pt x="577" y="853"/>
                    <a:pt x="603" y="840"/>
                  </a:cubicBezTo>
                  <a:cubicBezTo>
                    <a:pt x="729" y="777"/>
                    <a:pt x="729" y="523"/>
                    <a:pt x="603" y="302"/>
                  </a:cubicBezTo>
                  <a:cubicBezTo>
                    <a:pt x="498" y="119"/>
                    <a:pt x="329" y="0"/>
                    <a:pt x="20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141;p38">
              <a:extLst>
                <a:ext uri="{FF2B5EF4-FFF2-40B4-BE49-F238E27FC236}">
                  <a16:creationId xmlns:a16="http://schemas.microsoft.com/office/drawing/2014/main" id="{4F8F7BC7-3DD2-BA1A-E5F9-1DE7C068B5CE}"/>
                </a:ext>
              </a:extLst>
            </p:cNvPr>
            <p:cNvSpPr/>
            <p:nvPr/>
          </p:nvSpPr>
          <p:spPr>
            <a:xfrm>
              <a:off x="1636783" y="3192094"/>
              <a:ext cx="487376" cy="387496"/>
            </a:xfrm>
            <a:custGeom>
              <a:avLst/>
              <a:gdLst/>
              <a:ahLst/>
              <a:cxnLst/>
              <a:rect l="l" t="t" r="r" b="b"/>
              <a:pathLst>
                <a:path w="14917" h="11860" extrusionOk="0">
                  <a:moveTo>
                    <a:pt x="230" y="0"/>
                  </a:moveTo>
                  <a:cubicBezTo>
                    <a:pt x="96" y="0"/>
                    <a:pt x="1" y="107"/>
                    <a:pt x="1" y="308"/>
                  </a:cubicBezTo>
                  <a:lnTo>
                    <a:pt x="1" y="2937"/>
                  </a:lnTo>
                  <a:cubicBezTo>
                    <a:pt x="1" y="3190"/>
                    <a:pt x="191" y="3539"/>
                    <a:pt x="412" y="3665"/>
                  </a:cubicBezTo>
                  <a:lnTo>
                    <a:pt x="14505" y="11804"/>
                  </a:lnTo>
                  <a:cubicBezTo>
                    <a:pt x="14570" y="11841"/>
                    <a:pt x="14632" y="11859"/>
                    <a:pt x="14687" y="11859"/>
                  </a:cubicBezTo>
                  <a:cubicBezTo>
                    <a:pt x="14821" y="11859"/>
                    <a:pt x="14917" y="11753"/>
                    <a:pt x="14917" y="11551"/>
                  </a:cubicBezTo>
                  <a:lnTo>
                    <a:pt x="14917" y="8922"/>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142;p38">
              <a:extLst>
                <a:ext uri="{FF2B5EF4-FFF2-40B4-BE49-F238E27FC236}">
                  <a16:creationId xmlns:a16="http://schemas.microsoft.com/office/drawing/2014/main" id="{691D1C58-8524-75F5-2E2C-687F3210D5D4}"/>
                </a:ext>
              </a:extLst>
            </p:cNvPr>
            <p:cNvSpPr/>
            <p:nvPr/>
          </p:nvSpPr>
          <p:spPr>
            <a:xfrm>
              <a:off x="1660569" y="3229047"/>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143;p38">
              <a:extLst>
                <a:ext uri="{FF2B5EF4-FFF2-40B4-BE49-F238E27FC236}">
                  <a16:creationId xmlns:a16="http://schemas.microsoft.com/office/drawing/2014/main" id="{E88BD980-6E65-10C3-6DF7-5D25395C296B}"/>
                </a:ext>
              </a:extLst>
            </p:cNvPr>
            <p:cNvSpPr/>
            <p:nvPr/>
          </p:nvSpPr>
          <p:spPr>
            <a:xfrm>
              <a:off x="1660569" y="325492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144;p38">
              <a:extLst>
                <a:ext uri="{FF2B5EF4-FFF2-40B4-BE49-F238E27FC236}">
                  <a16:creationId xmlns:a16="http://schemas.microsoft.com/office/drawing/2014/main" id="{60F5C796-34FE-8400-42CD-981582E4516C}"/>
                </a:ext>
              </a:extLst>
            </p:cNvPr>
            <p:cNvSpPr/>
            <p:nvPr/>
          </p:nvSpPr>
          <p:spPr>
            <a:xfrm>
              <a:off x="1660569" y="3281813"/>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145;p38">
              <a:extLst>
                <a:ext uri="{FF2B5EF4-FFF2-40B4-BE49-F238E27FC236}">
                  <a16:creationId xmlns:a16="http://schemas.microsoft.com/office/drawing/2014/main" id="{2F5628E6-9B27-8DC9-BD1F-068A06B66169}"/>
                </a:ext>
              </a:extLst>
            </p:cNvPr>
            <p:cNvSpPr/>
            <p:nvPr/>
          </p:nvSpPr>
          <p:spPr>
            <a:xfrm>
              <a:off x="1967886" y="3430277"/>
              <a:ext cx="23818" cy="28523"/>
            </a:xfrm>
            <a:custGeom>
              <a:avLst/>
              <a:gdLst/>
              <a:ahLst/>
              <a:cxnLst/>
              <a:rect l="l" t="t" r="r" b="b"/>
              <a:pathLst>
                <a:path w="729" h="873" extrusionOk="0">
                  <a:moveTo>
                    <a:pt x="201" y="1"/>
                  </a:moveTo>
                  <a:cubicBezTo>
                    <a:pt x="174" y="1"/>
                    <a:pt x="149" y="6"/>
                    <a:pt x="127" y="17"/>
                  </a:cubicBezTo>
                  <a:cubicBezTo>
                    <a:pt x="1" y="112"/>
                    <a:pt x="1" y="334"/>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146;p38">
              <a:extLst>
                <a:ext uri="{FF2B5EF4-FFF2-40B4-BE49-F238E27FC236}">
                  <a16:creationId xmlns:a16="http://schemas.microsoft.com/office/drawing/2014/main" id="{26C69226-F95C-343A-C467-B51441574A1A}"/>
                </a:ext>
              </a:extLst>
            </p:cNvPr>
            <p:cNvSpPr/>
            <p:nvPr/>
          </p:nvSpPr>
          <p:spPr>
            <a:xfrm>
              <a:off x="2017549" y="3457950"/>
              <a:ext cx="21760" cy="28556"/>
            </a:xfrm>
            <a:custGeom>
              <a:avLst/>
              <a:gdLst/>
              <a:ahLst/>
              <a:cxnLst/>
              <a:rect l="l" t="t" r="r" b="b"/>
              <a:pathLst>
                <a:path w="666" h="874" extrusionOk="0">
                  <a:moveTo>
                    <a:pt x="177" y="0"/>
                  </a:moveTo>
                  <a:cubicBezTo>
                    <a:pt x="77" y="0"/>
                    <a:pt x="1" y="93"/>
                    <a:pt x="1" y="247"/>
                  </a:cubicBezTo>
                  <a:cubicBezTo>
                    <a:pt x="1" y="469"/>
                    <a:pt x="159" y="722"/>
                    <a:pt x="317" y="817"/>
                  </a:cubicBezTo>
                  <a:cubicBezTo>
                    <a:pt x="376" y="856"/>
                    <a:pt x="431" y="874"/>
                    <a:pt x="479" y="874"/>
                  </a:cubicBezTo>
                  <a:cubicBezTo>
                    <a:pt x="589" y="874"/>
                    <a:pt x="666" y="781"/>
                    <a:pt x="666" y="627"/>
                  </a:cubicBezTo>
                  <a:cubicBezTo>
                    <a:pt x="666" y="405"/>
                    <a:pt x="507" y="152"/>
                    <a:pt x="317" y="57"/>
                  </a:cubicBezTo>
                  <a:cubicBezTo>
                    <a:pt x="269" y="18"/>
                    <a:pt x="221" y="0"/>
                    <a:pt x="17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147;p38">
              <a:extLst>
                <a:ext uri="{FF2B5EF4-FFF2-40B4-BE49-F238E27FC236}">
                  <a16:creationId xmlns:a16="http://schemas.microsoft.com/office/drawing/2014/main" id="{AE43F7F7-AA21-8704-E92D-DB30713DD1FA}"/>
                </a:ext>
              </a:extLst>
            </p:cNvPr>
            <p:cNvSpPr/>
            <p:nvPr/>
          </p:nvSpPr>
          <p:spPr>
            <a:xfrm>
              <a:off x="2064107" y="3485657"/>
              <a:ext cx="23851" cy="28523"/>
            </a:xfrm>
            <a:custGeom>
              <a:avLst/>
              <a:gdLst/>
              <a:ahLst/>
              <a:cxnLst/>
              <a:rect l="l" t="t" r="r" b="b"/>
              <a:pathLst>
                <a:path w="730" h="873" extrusionOk="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148;p38">
              <a:extLst>
                <a:ext uri="{FF2B5EF4-FFF2-40B4-BE49-F238E27FC236}">
                  <a16:creationId xmlns:a16="http://schemas.microsoft.com/office/drawing/2014/main" id="{12AA5784-11A8-5FA1-33A1-066C34D4B9F4}"/>
                </a:ext>
              </a:extLst>
            </p:cNvPr>
            <p:cNvSpPr/>
            <p:nvPr/>
          </p:nvSpPr>
          <p:spPr>
            <a:xfrm>
              <a:off x="1636783" y="3330266"/>
              <a:ext cx="487376" cy="387953"/>
            </a:xfrm>
            <a:custGeom>
              <a:avLst/>
              <a:gdLst/>
              <a:ahLst/>
              <a:cxnLst/>
              <a:rect l="l" t="t" r="r" b="b"/>
              <a:pathLst>
                <a:path w="14917" h="11874" extrusionOk="0">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7"/>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149;p38">
              <a:extLst>
                <a:ext uri="{FF2B5EF4-FFF2-40B4-BE49-F238E27FC236}">
                  <a16:creationId xmlns:a16="http://schemas.microsoft.com/office/drawing/2014/main" id="{C7A47917-2466-55D8-1AA7-2FB86B58ACAD}"/>
                </a:ext>
              </a:extLst>
            </p:cNvPr>
            <p:cNvSpPr/>
            <p:nvPr/>
          </p:nvSpPr>
          <p:spPr>
            <a:xfrm>
              <a:off x="1660569" y="3367709"/>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150;p38">
              <a:extLst>
                <a:ext uri="{FF2B5EF4-FFF2-40B4-BE49-F238E27FC236}">
                  <a16:creationId xmlns:a16="http://schemas.microsoft.com/office/drawing/2014/main" id="{D82E584A-1B2F-3686-19CA-9E0FFD14E208}"/>
                </a:ext>
              </a:extLst>
            </p:cNvPr>
            <p:cNvSpPr/>
            <p:nvPr/>
          </p:nvSpPr>
          <p:spPr>
            <a:xfrm>
              <a:off x="1660569" y="3393585"/>
              <a:ext cx="164571" cy="102461"/>
            </a:xfrm>
            <a:custGeom>
              <a:avLst/>
              <a:gdLst/>
              <a:ahLst/>
              <a:cxnLst/>
              <a:rect l="l" t="t" r="r" b="b"/>
              <a:pathLst>
                <a:path w="5037" h="3136" extrusionOk="0">
                  <a:moveTo>
                    <a:pt x="1" y="0"/>
                  </a:moveTo>
                  <a:lnTo>
                    <a:pt x="1" y="222"/>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151;p38">
              <a:extLst>
                <a:ext uri="{FF2B5EF4-FFF2-40B4-BE49-F238E27FC236}">
                  <a16:creationId xmlns:a16="http://schemas.microsoft.com/office/drawing/2014/main" id="{F7D9E04D-0F68-1538-0C4D-B344B0D1FA1B}"/>
                </a:ext>
              </a:extLst>
            </p:cNvPr>
            <p:cNvSpPr/>
            <p:nvPr/>
          </p:nvSpPr>
          <p:spPr>
            <a:xfrm>
              <a:off x="1660569" y="3420475"/>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152;p38">
              <a:extLst>
                <a:ext uri="{FF2B5EF4-FFF2-40B4-BE49-F238E27FC236}">
                  <a16:creationId xmlns:a16="http://schemas.microsoft.com/office/drawing/2014/main" id="{A3EE01CA-BA59-96D9-56B2-2427F77D16FE}"/>
                </a:ext>
              </a:extLst>
            </p:cNvPr>
            <p:cNvSpPr/>
            <p:nvPr/>
          </p:nvSpPr>
          <p:spPr>
            <a:xfrm>
              <a:off x="1967886" y="3568841"/>
              <a:ext cx="23818" cy="28098"/>
            </a:xfrm>
            <a:custGeom>
              <a:avLst/>
              <a:gdLst/>
              <a:ahLst/>
              <a:cxnLst/>
              <a:rect l="l" t="t" r="r" b="b"/>
              <a:pathLst>
                <a:path w="729" h="860" extrusionOk="0">
                  <a:moveTo>
                    <a:pt x="213" y="1"/>
                  </a:moveTo>
                  <a:cubicBezTo>
                    <a:pt x="182" y="1"/>
                    <a:pt x="153" y="7"/>
                    <a:pt x="127" y="20"/>
                  </a:cubicBezTo>
                  <a:cubicBezTo>
                    <a:pt x="1" y="83"/>
                    <a:pt x="1" y="337"/>
                    <a:pt x="127" y="558"/>
                  </a:cubicBezTo>
                  <a:cubicBezTo>
                    <a:pt x="232" y="741"/>
                    <a:pt x="401" y="860"/>
                    <a:pt x="528" y="860"/>
                  </a:cubicBezTo>
                  <a:cubicBezTo>
                    <a:pt x="555" y="860"/>
                    <a:pt x="580" y="854"/>
                    <a:pt x="602" y="843"/>
                  </a:cubicBezTo>
                  <a:cubicBezTo>
                    <a:pt x="729" y="780"/>
                    <a:pt x="729" y="527"/>
                    <a:pt x="602" y="305"/>
                  </a:cubicBezTo>
                  <a:cubicBezTo>
                    <a:pt x="501" y="102"/>
                    <a:pt x="339" y="1"/>
                    <a:pt x="2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153;p38">
              <a:extLst>
                <a:ext uri="{FF2B5EF4-FFF2-40B4-BE49-F238E27FC236}">
                  <a16:creationId xmlns:a16="http://schemas.microsoft.com/office/drawing/2014/main" id="{F0522BF1-C29C-10D3-3081-FF4555FBDCFD}"/>
                </a:ext>
              </a:extLst>
            </p:cNvPr>
            <p:cNvSpPr/>
            <p:nvPr/>
          </p:nvSpPr>
          <p:spPr>
            <a:xfrm>
              <a:off x="2016536" y="359638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8" y="760"/>
                    <a:pt x="728" y="539"/>
                    <a:pt x="602" y="285"/>
                  </a:cubicBezTo>
                  <a:cubicBezTo>
                    <a:pt x="504" y="114"/>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154;p38">
              <a:extLst>
                <a:ext uri="{FF2B5EF4-FFF2-40B4-BE49-F238E27FC236}">
                  <a16:creationId xmlns:a16="http://schemas.microsoft.com/office/drawing/2014/main" id="{5BE21036-47BD-D6BB-A18B-8EC8F65C296C}"/>
                </a:ext>
              </a:extLst>
            </p:cNvPr>
            <p:cNvSpPr/>
            <p:nvPr/>
          </p:nvSpPr>
          <p:spPr>
            <a:xfrm>
              <a:off x="2065152" y="3624123"/>
              <a:ext cx="21760" cy="28523"/>
            </a:xfrm>
            <a:custGeom>
              <a:avLst/>
              <a:gdLst/>
              <a:ahLst/>
              <a:cxnLst/>
              <a:rect l="l" t="t" r="r" b="b"/>
              <a:pathLst>
                <a:path w="666" h="873" extrusionOk="0">
                  <a:moveTo>
                    <a:pt x="205" y="1"/>
                  </a:moveTo>
                  <a:cubicBezTo>
                    <a:pt x="85" y="1"/>
                    <a:pt x="1" y="89"/>
                    <a:pt x="1" y="228"/>
                  </a:cubicBezTo>
                  <a:cubicBezTo>
                    <a:pt x="1" y="450"/>
                    <a:pt x="159" y="735"/>
                    <a:pt x="349" y="830"/>
                  </a:cubicBezTo>
                  <a:cubicBezTo>
                    <a:pt x="406" y="858"/>
                    <a:pt x="457" y="873"/>
                    <a:pt x="501" y="873"/>
                  </a:cubicBezTo>
                  <a:cubicBezTo>
                    <a:pt x="603" y="873"/>
                    <a:pt x="666" y="795"/>
                    <a:pt x="666" y="640"/>
                  </a:cubicBezTo>
                  <a:cubicBezTo>
                    <a:pt x="666" y="418"/>
                    <a:pt x="539" y="165"/>
                    <a:pt x="349" y="38"/>
                  </a:cubicBezTo>
                  <a:cubicBezTo>
                    <a:pt x="298" y="13"/>
                    <a:pt x="249"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155;p38">
              <a:extLst>
                <a:ext uri="{FF2B5EF4-FFF2-40B4-BE49-F238E27FC236}">
                  <a16:creationId xmlns:a16="http://schemas.microsoft.com/office/drawing/2014/main" id="{3380E153-C219-86F2-EE74-BACBA344A51D}"/>
                </a:ext>
              </a:extLst>
            </p:cNvPr>
            <p:cNvSpPr/>
            <p:nvPr/>
          </p:nvSpPr>
          <p:spPr>
            <a:xfrm>
              <a:off x="1636783" y="3468896"/>
              <a:ext cx="487376" cy="387823"/>
            </a:xfrm>
            <a:custGeom>
              <a:avLst/>
              <a:gdLst/>
              <a:ahLst/>
              <a:cxnLst/>
              <a:rect l="l" t="t" r="r" b="b"/>
              <a:pathLst>
                <a:path w="14917" h="11870" extrusionOk="0">
                  <a:moveTo>
                    <a:pt x="224" y="1"/>
                  </a:moveTo>
                  <a:cubicBezTo>
                    <a:pt x="93" y="1"/>
                    <a:pt x="1" y="116"/>
                    <a:pt x="1" y="292"/>
                  </a:cubicBezTo>
                  <a:lnTo>
                    <a:pt x="1" y="2921"/>
                  </a:lnTo>
                  <a:cubicBezTo>
                    <a:pt x="1" y="3206"/>
                    <a:pt x="191" y="3522"/>
                    <a:pt x="412" y="3681"/>
                  </a:cubicBezTo>
                  <a:lnTo>
                    <a:pt x="14505" y="11820"/>
                  </a:lnTo>
                  <a:cubicBezTo>
                    <a:pt x="14564" y="11853"/>
                    <a:pt x="14621" y="11869"/>
                    <a:pt x="14673" y="11869"/>
                  </a:cubicBezTo>
                  <a:cubicBezTo>
                    <a:pt x="14815" y="11869"/>
                    <a:pt x="14917" y="11752"/>
                    <a:pt x="14917" y="11566"/>
                  </a:cubicBezTo>
                  <a:lnTo>
                    <a:pt x="14917" y="8938"/>
                  </a:lnTo>
                  <a:cubicBezTo>
                    <a:pt x="14917" y="8653"/>
                    <a:pt x="14727" y="8336"/>
                    <a:pt x="14505" y="8178"/>
                  </a:cubicBezTo>
                  <a:lnTo>
                    <a:pt x="412" y="70"/>
                  </a:lnTo>
                  <a:cubicBezTo>
                    <a:pt x="345" y="22"/>
                    <a:pt x="281" y="1"/>
                    <a:pt x="22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156;p38">
              <a:extLst>
                <a:ext uri="{FF2B5EF4-FFF2-40B4-BE49-F238E27FC236}">
                  <a16:creationId xmlns:a16="http://schemas.microsoft.com/office/drawing/2014/main" id="{249421AF-F5C2-C57F-5FAF-A18B349F96C8}"/>
                </a:ext>
              </a:extLst>
            </p:cNvPr>
            <p:cNvSpPr/>
            <p:nvPr/>
          </p:nvSpPr>
          <p:spPr>
            <a:xfrm>
              <a:off x="1660569" y="3505325"/>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157;p38">
              <a:extLst>
                <a:ext uri="{FF2B5EF4-FFF2-40B4-BE49-F238E27FC236}">
                  <a16:creationId xmlns:a16="http://schemas.microsoft.com/office/drawing/2014/main" id="{8F50AAF2-D4FF-F3F0-2A6D-BC0F8688BF0D}"/>
                </a:ext>
              </a:extLst>
            </p:cNvPr>
            <p:cNvSpPr/>
            <p:nvPr/>
          </p:nvSpPr>
          <p:spPr>
            <a:xfrm>
              <a:off x="1660569" y="353221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158;p38">
              <a:extLst>
                <a:ext uri="{FF2B5EF4-FFF2-40B4-BE49-F238E27FC236}">
                  <a16:creationId xmlns:a16="http://schemas.microsoft.com/office/drawing/2014/main" id="{C2DD72F3-06DE-46FD-258F-FEF805A8DF81}"/>
                </a:ext>
              </a:extLst>
            </p:cNvPr>
            <p:cNvSpPr/>
            <p:nvPr/>
          </p:nvSpPr>
          <p:spPr>
            <a:xfrm>
              <a:off x="1660569" y="3558091"/>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159;p38">
              <a:extLst>
                <a:ext uri="{FF2B5EF4-FFF2-40B4-BE49-F238E27FC236}">
                  <a16:creationId xmlns:a16="http://schemas.microsoft.com/office/drawing/2014/main" id="{71158ED2-3E3B-FB6E-6892-781CD39B4A48}"/>
                </a:ext>
              </a:extLst>
            </p:cNvPr>
            <p:cNvSpPr/>
            <p:nvPr/>
          </p:nvSpPr>
          <p:spPr>
            <a:xfrm>
              <a:off x="1968932" y="3706915"/>
              <a:ext cx="22773" cy="28523"/>
            </a:xfrm>
            <a:custGeom>
              <a:avLst/>
              <a:gdLst/>
              <a:ahLst/>
              <a:cxnLst/>
              <a:rect l="l" t="t" r="r" b="b"/>
              <a:pathLst>
                <a:path w="697" h="873" extrusionOk="0">
                  <a:moveTo>
                    <a:pt x="208" y="1"/>
                  </a:moveTo>
                  <a:cubicBezTo>
                    <a:pt x="87" y="1"/>
                    <a:pt x="0" y="95"/>
                    <a:pt x="0" y="259"/>
                  </a:cubicBezTo>
                  <a:cubicBezTo>
                    <a:pt x="0" y="449"/>
                    <a:pt x="159" y="734"/>
                    <a:pt x="349" y="829"/>
                  </a:cubicBezTo>
                  <a:cubicBezTo>
                    <a:pt x="406" y="858"/>
                    <a:pt x="460" y="872"/>
                    <a:pt x="508" y="872"/>
                  </a:cubicBezTo>
                  <a:cubicBezTo>
                    <a:pt x="619" y="872"/>
                    <a:pt x="697" y="794"/>
                    <a:pt x="697" y="639"/>
                  </a:cubicBezTo>
                  <a:cubicBezTo>
                    <a:pt x="697" y="418"/>
                    <a:pt x="539" y="164"/>
                    <a:pt x="349" y="38"/>
                  </a:cubicBezTo>
                  <a:cubicBezTo>
                    <a:pt x="299" y="13"/>
                    <a:pt x="251"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160;p38">
              <a:extLst>
                <a:ext uri="{FF2B5EF4-FFF2-40B4-BE49-F238E27FC236}">
                  <a16:creationId xmlns:a16="http://schemas.microsoft.com/office/drawing/2014/main" id="{512D98D8-D74A-D0E2-6471-A3B9CB2BE0A4}"/>
                </a:ext>
              </a:extLst>
            </p:cNvPr>
            <p:cNvSpPr/>
            <p:nvPr/>
          </p:nvSpPr>
          <p:spPr>
            <a:xfrm>
              <a:off x="2016536" y="3734490"/>
              <a:ext cx="23818" cy="28523"/>
            </a:xfrm>
            <a:custGeom>
              <a:avLst/>
              <a:gdLst/>
              <a:ahLst/>
              <a:cxnLst/>
              <a:rect l="l" t="t" r="r" b="b"/>
              <a:pathLst>
                <a:path w="729" h="873" extrusionOk="0">
                  <a:moveTo>
                    <a:pt x="201" y="1"/>
                  </a:moveTo>
                  <a:cubicBezTo>
                    <a:pt x="174" y="1"/>
                    <a:pt x="149" y="6"/>
                    <a:pt x="127" y="17"/>
                  </a:cubicBezTo>
                  <a:cubicBezTo>
                    <a:pt x="0" y="112"/>
                    <a:pt x="0" y="365"/>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161;p38">
              <a:extLst>
                <a:ext uri="{FF2B5EF4-FFF2-40B4-BE49-F238E27FC236}">
                  <a16:creationId xmlns:a16="http://schemas.microsoft.com/office/drawing/2014/main" id="{B89B0A5C-4600-9CAD-A469-B84FC5A9B75E}"/>
                </a:ext>
              </a:extLst>
            </p:cNvPr>
            <p:cNvSpPr/>
            <p:nvPr/>
          </p:nvSpPr>
          <p:spPr>
            <a:xfrm>
              <a:off x="2065152" y="3762785"/>
              <a:ext cx="21760" cy="28327"/>
            </a:xfrm>
            <a:custGeom>
              <a:avLst/>
              <a:gdLst/>
              <a:ahLst/>
              <a:cxnLst/>
              <a:rect l="l" t="t" r="r" b="b"/>
              <a:pathLst>
                <a:path w="666" h="867" extrusionOk="0">
                  <a:moveTo>
                    <a:pt x="205" y="0"/>
                  </a:moveTo>
                  <a:cubicBezTo>
                    <a:pt x="85" y="0"/>
                    <a:pt x="1" y="89"/>
                    <a:pt x="1" y="228"/>
                  </a:cubicBezTo>
                  <a:cubicBezTo>
                    <a:pt x="1" y="449"/>
                    <a:pt x="159" y="703"/>
                    <a:pt x="349" y="829"/>
                  </a:cubicBezTo>
                  <a:cubicBezTo>
                    <a:pt x="400" y="855"/>
                    <a:pt x="446" y="867"/>
                    <a:pt x="487" y="867"/>
                  </a:cubicBezTo>
                  <a:cubicBezTo>
                    <a:pt x="598" y="867"/>
                    <a:pt x="666" y="778"/>
                    <a:pt x="666" y="639"/>
                  </a:cubicBezTo>
                  <a:cubicBezTo>
                    <a:pt x="666" y="418"/>
                    <a:pt x="539" y="133"/>
                    <a:pt x="349" y="38"/>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162;p38">
              <a:extLst>
                <a:ext uri="{FF2B5EF4-FFF2-40B4-BE49-F238E27FC236}">
                  <a16:creationId xmlns:a16="http://schemas.microsoft.com/office/drawing/2014/main" id="{27B7FDCD-6605-CC0F-18FB-7B66012D67E2}"/>
                </a:ext>
              </a:extLst>
            </p:cNvPr>
            <p:cNvSpPr/>
            <p:nvPr/>
          </p:nvSpPr>
          <p:spPr>
            <a:xfrm>
              <a:off x="2192412" y="1943384"/>
              <a:ext cx="472902" cy="2077252"/>
            </a:xfrm>
            <a:custGeom>
              <a:avLst/>
              <a:gdLst/>
              <a:ahLst/>
              <a:cxnLst/>
              <a:rect l="l" t="t" r="r" b="b"/>
              <a:pathLst>
                <a:path w="14474" h="63578" extrusionOk="0">
                  <a:moveTo>
                    <a:pt x="14185" y="0"/>
                  </a:moveTo>
                  <a:cubicBezTo>
                    <a:pt x="14112" y="0"/>
                    <a:pt x="14028" y="26"/>
                    <a:pt x="13935" y="81"/>
                  </a:cubicBezTo>
                  <a:lnTo>
                    <a:pt x="539" y="7809"/>
                  </a:lnTo>
                  <a:cubicBezTo>
                    <a:pt x="254" y="7967"/>
                    <a:pt x="1" y="8410"/>
                    <a:pt x="1" y="8759"/>
                  </a:cubicBezTo>
                  <a:lnTo>
                    <a:pt x="1" y="63578"/>
                  </a:lnTo>
                  <a:lnTo>
                    <a:pt x="14474" y="55217"/>
                  </a:lnTo>
                  <a:lnTo>
                    <a:pt x="14474" y="398"/>
                  </a:lnTo>
                  <a:cubicBezTo>
                    <a:pt x="14474" y="152"/>
                    <a:pt x="14362" y="0"/>
                    <a:pt x="1418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163;p38">
              <a:extLst>
                <a:ext uri="{FF2B5EF4-FFF2-40B4-BE49-F238E27FC236}">
                  <a16:creationId xmlns:a16="http://schemas.microsoft.com/office/drawing/2014/main" id="{6D4274EF-2782-16DA-45FE-91EBF004236E}"/>
                </a:ext>
              </a:extLst>
            </p:cNvPr>
            <p:cNvSpPr/>
            <p:nvPr/>
          </p:nvSpPr>
          <p:spPr>
            <a:xfrm>
              <a:off x="2207931" y="1970273"/>
              <a:ext cx="441863" cy="360900"/>
            </a:xfrm>
            <a:custGeom>
              <a:avLst/>
              <a:gdLst/>
              <a:ahLst/>
              <a:cxnLst/>
              <a:rect l="l" t="t" r="r" b="b"/>
              <a:pathLst>
                <a:path w="13524" h="11046" extrusionOk="0">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164;p38">
              <a:extLst>
                <a:ext uri="{FF2B5EF4-FFF2-40B4-BE49-F238E27FC236}">
                  <a16:creationId xmlns:a16="http://schemas.microsoft.com/office/drawing/2014/main" id="{5BE779CA-0774-228E-54B9-734FECF0B13B}"/>
                </a:ext>
              </a:extLst>
            </p:cNvPr>
            <p:cNvSpPr/>
            <p:nvPr/>
          </p:nvSpPr>
          <p:spPr>
            <a:xfrm>
              <a:off x="2207931" y="2108739"/>
              <a:ext cx="441863" cy="361064"/>
            </a:xfrm>
            <a:custGeom>
              <a:avLst/>
              <a:gdLst/>
              <a:ahLst/>
              <a:cxnLst/>
              <a:rect l="l" t="t" r="r" b="b"/>
              <a:pathLst>
                <a:path w="13524" h="11051" extrusionOk="0">
                  <a:moveTo>
                    <a:pt x="13294" y="1"/>
                  </a:moveTo>
                  <a:cubicBezTo>
                    <a:pt x="13239" y="1"/>
                    <a:pt x="13177" y="19"/>
                    <a:pt x="13112" y="56"/>
                  </a:cubicBezTo>
                  <a:lnTo>
                    <a:pt x="444" y="7371"/>
                  </a:lnTo>
                  <a:cubicBezTo>
                    <a:pt x="191" y="7498"/>
                    <a:pt x="1" y="7846"/>
                    <a:pt x="1" y="8100"/>
                  </a:cubicBezTo>
                  <a:lnTo>
                    <a:pt x="1" y="10728"/>
                  </a:lnTo>
                  <a:cubicBezTo>
                    <a:pt x="1" y="10928"/>
                    <a:pt x="95" y="11051"/>
                    <a:pt x="238" y="11051"/>
                  </a:cubicBezTo>
                  <a:cubicBezTo>
                    <a:pt x="299" y="11051"/>
                    <a:pt x="369" y="11029"/>
                    <a:pt x="444" y="10982"/>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165;p38">
              <a:extLst>
                <a:ext uri="{FF2B5EF4-FFF2-40B4-BE49-F238E27FC236}">
                  <a16:creationId xmlns:a16="http://schemas.microsoft.com/office/drawing/2014/main" id="{FD6F050A-2795-076A-BCB5-CA5D736ED3B1}"/>
                </a:ext>
              </a:extLst>
            </p:cNvPr>
            <p:cNvSpPr/>
            <p:nvPr/>
          </p:nvSpPr>
          <p:spPr>
            <a:xfrm>
              <a:off x="2207931" y="2246944"/>
              <a:ext cx="441863" cy="361064"/>
            </a:xfrm>
            <a:custGeom>
              <a:avLst/>
              <a:gdLst/>
              <a:ahLst/>
              <a:cxnLst/>
              <a:rect l="l" t="t" r="r" b="b"/>
              <a:pathLst>
                <a:path w="13524" h="11051" extrusionOk="0">
                  <a:moveTo>
                    <a:pt x="13297" y="0"/>
                  </a:moveTo>
                  <a:cubicBezTo>
                    <a:pt x="13241" y="0"/>
                    <a:pt x="13178" y="22"/>
                    <a:pt x="13112" y="69"/>
                  </a:cubicBezTo>
                  <a:lnTo>
                    <a:pt x="444" y="7385"/>
                  </a:lnTo>
                  <a:cubicBezTo>
                    <a:pt x="191" y="7512"/>
                    <a:pt x="1" y="7860"/>
                    <a:pt x="1" y="8113"/>
                  </a:cubicBezTo>
                  <a:lnTo>
                    <a:pt x="1" y="10742"/>
                  </a:lnTo>
                  <a:cubicBezTo>
                    <a:pt x="1" y="10944"/>
                    <a:pt x="96" y="11050"/>
                    <a:pt x="242" y="11050"/>
                  </a:cubicBezTo>
                  <a:cubicBezTo>
                    <a:pt x="302" y="11050"/>
                    <a:pt x="370" y="11032"/>
                    <a:pt x="444" y="10995"/>
                  </a:cubicBezTo>
                  <a:lnTo>
                    <a:pt x="13112" y="3680"/>
                  </a:lnTo>
                  <a:cubicBezTo>
                    <a:pt x="13334" y="3553"/>
                    <a:pt x="13524" y="3205"/>
                    <a:pt x="13524" y="2951"/>
                  </a:cubicBezTo>
                  <a:lnTo>
                    <a:pt x="13524" y="323"/>
                  </a:lnTo>
                  <a:cubicBezTo>
                    <a:pt x="13524" y="123"/>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166;p38">
              <a:extLst>
                <a:ext uri="{FF2B5EF4-FFF2-40B4-BE49-F238E27FC236}">
                  <a16:creationId xmlns:a16="http://schemas.microsoft.com/office/drawing/2014/main" id="{C033A9E5-3055-502B-E1F9-B483BA3C0085}"/>
                </a:ext>
              </a:extLst>
            </p:cNvPr>
            <p:cNvSpPr/>
            <p:nvPr/>
          </p:nvSpPr>
          <p:spPr>
            <a:xfrm>
              <a:off x="2207931" y="2385573"/>
              <a:ext cx="441863" cy="360900"/>
            </a:xfrm>
            <a:custGeom>
              <a:avLst/>
              <a:gdLst/>
              <a:ahLst/>
              <a:cxnLst/>
              <a:rect l="l" t="t" r="r" b="b"/>
              <a:pathLst>
                <a:path w="13524" h="11046" extrusionOk="0">
                  <a:moveTo>
                    <a:pt x="13300" y="0"/>
                  </a:moveTo>
                  <a:cubicBezTo>
                    <a:pt x="13243" y="0"/>
                    <a:pt x="13179" y="22"/>
                    <a:pt x="13112" y="70"/>
                  </a:cubicBezTo>
                  <a:lnTo>
                    <a:pt x="444" y="7354"/>
                  </a:lnTo>
                  <a:cubicBezTo>
                    <a:pt x="191" y="7512"/>
                    <a:pt x="1" y="7829"/>
                    <a:pt x="1" y="8114"/>
                  </a:cubicBezTo>
                  <a:lnTo>
                    <a:pt x="1" y="10742"/>
                  </a:lnTo>
                  <a:cubicBezTo>
                    <a:pt x="1" y="10928"/>
                    <a:pt x="103" y="11046"/>
                    <a:pt x="257" y="11046"/>
                  </a:cubicBezTo>
                  <a:cubicBezTo>
                    <a:pt x="313" y="11046"/>
                    <a:pt x="376" y="11030"/>
                    <a:pt x="444" y="10996"/>
                  </a:cubicBezTo>
                  <a:lnTo>
                    <a:pt x="13112" y="3680"/>
                  </a:lnTo>
                  <a:cubicBezTo>
                    <a:pt x="13334" y="3554"/>
                    <a:pt x="13524" y="3205"/>
                    <a:pt x="13524" y="2920"/>
                  </a:cubicBezTo>
                  <a:lnTo>
                    <a:pt x="13524" y="292"/>
                  </a:lnTo>
                  <a:cubicBezTo>
                    <a:pt x="13524" y="115"/>
                    <a:pt x="13431"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167;p38">
              <a:extLst>
                <a:ext uri="{FF2B5EF4-FFF2-40B4-BE49-F238E27FC236}">
                  <a16:creationId xmlns:a16="http://schemas.microsoft.com/office/drawing/2014/main" id="{DDD95693-0E1A-014E-FD95-84C4494310B5}"/>
                </a:ext>
              </a:extLst>
            </p:cNvPr>
            <p:cNvSpPr/>
            <p:nvPr/>
          </p:nvSpPr>
          <p:spPr>
            <a:xfrm>
              <a:off x="2207931" y="2523843"/>
              <a:ext cx="441863" cy="360900"/>
            </a:xfrm>
            <a:custGeom>
              <a:avLst/>
              <a:gdLst/>
              <a:ahLst/>
              <a:cxnLst/>
              <a:rect l="l" t="t" r="r" b="b"/>
              <a:pathLst>
                <a:path w="13524" h="11046" extrusionOk="0">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168;p38">
              <a:extLst>
                <a:ext uri="{FF2B5EF4-FFF2-40B4-BE49-F238E27FC236}">
                  <a16:creationId xmlns:a16="http://schemas.microsoft.com/office/drawing/2014/main" id="{F2A9D513-7426-8058-204C-905C7EBA8041}"/>
                </a:ext>
              </a:extLst>
            </p:cNvPr>
            <p:cNvSpPr/>
            <p:nvPr/>
          </p:nvSpPr>
          <p:spPr>
            <a:xfrm>
              <a:off x="2207931" y="2662310"/>
              <a:ext cx="441863" cy="361064"/>
            </a:xfrm>
            <a:custGeom>
              <a:avLst/>
              <a:gdLst/>
              <a:ahLst/>
              <a:cxnLst/>
              <a:rect l="l" t="t" r="r" b="b"/>
              <a:pathLst>
                <a:path w="13524" h="11051" extrusionOk="0">
                  <a:moveTo>
                    <a:pt x="13294" y="1"/>
                  </a:moveTo>
                  <a:cubicBezTo>
                    <a:pt x="13239" y="1"/>
                    <a:pt x="13177" y="19"/>
                    <a:pt x="13112" y="56"/>
                  </a:cubicBezTo>
                  <a:lnTo>
                    <a:pt x="444" y="7371"/>
                  </a:lnTo>
                  <a:cubicBezTo>
                    <a:pt x="191" y="7498"/>
                    <a:pt x="1" y="7846"/>
                    <a:pt x="1" y="8100"/>
                  </a:cubicBezTo>
                  <a:lnTo>
                    <a:pt x="1" y="10728"/>
                  </a:lnTo>
                  <a:cubicBezTo>
                    <a:pt x="1" y="10928"/>
                    <a:pt x="95" y="11050"/>
                    <a:pt x="238" y="11050"/>
                  </a:cubicBezTo>
                  <a:cubicBezTo>
                    <a:pt x="299" y="11050"/>
                    <a:pt x="369" y="11028"/>
                    <a:pt x="444" y="10981"/>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169;p38">
              <a:extLst>
                <a:ext uri="{FF2B5EF4-FFF2-40B4-BE49-F238E27FC236}">
                  <a16:creationId xmlns:a16="http://schemas.microsoft.com/office/drawing/2014/main" id="{80596E12-764F-D093-B1BF-30C1082222D3}"/>
                </a:ext>
              </a:extLst>
            </p:cNvPr>
            <p:cNvSpPr/>
            <p:nvPr/>
          </p:nvSpPr>
          <p:spPr>
            <a:xfrm>
              <a:off x="2207931" y="2800514"/>
              <a:ext cx="441863" cy="361064"/>
            </a:xfrm>
            <a:custGeom>
              <a:avLst/>
              <a:gdLst/>
              <a:ahLst/>
              <a:cxnLst/>
              <a:rect l="l" t="t" r="r" b="b"/>
              <a:pathLst>
                <a:path w="13524" h="11051" extrusionOk="0">
                  <a:moveTo>
                    <a:pt x="13297" y="0"/>
                  </a:moveTo>
                  <a:cubicBezTo>
                    <a:pt x="13241" y="0"/>
                    <a:pt x="13178" y="22"/>
                    <a:pt x="13112" y="69"/>
                  </a:cubicBezTo>
                  <a:lnTo>
                    <a:pt x="444" y="7385"/>
                  </a:lnTo>
                  <a:cubicBezTo>
                    <a:pt x="191" y="7511"/>
                    <a:pt x="1" y="7860"/>
                    <a:pt x="1" y="8113"/>
                  </a:cubicBezTo>
                  <a:lnTo>
                    <a:pt x="1" y="10742"/>
                  </a:lnTo>
                  <a:cubicBezTo>
                    <a:pt x="1" y="10944"/>
                    <a:pt x="96" y="11050"/>
                    <a:pt x="242" y="11050"/>
                  </a:cubicBezTo>
                  <a:cubicBezTo>
                    <a:pt x="302" y="11050"/>
                    <a:pt x="370" y="11032"/>
                    <a:pt x="444" y="10995"/>
                  </a:cubicBezTo>
                  <a:lnTo>
                    <a:pt x="13112" y="3680"/>
                  </a:lnTo>
                  <a:cubicBezTo>
                    <a:pt x="13334" y="3553"/>
                    <a:pt x="13524" y="3204"/>
                    <a:pt x="13524" y="2951"/>
                  </a:cubicBezTo>
                  <a:lnTo>
                    <a:pt x="13524" y="323"/>
                  </a:lnTo>
                  <a:cubicBezTo>
                    <a:pt x="13524" y="122"/>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170;p38">
              <a:extLst>
                <a:ext uri="{FF2B5EF4-FFF2-40B4-BE49-F238E27FC236}">
                  <a16:creationId xmlns:a16="http://schemas.microsoft.com/office/drawing/2014/main" id="{BFF252C1-64B6-42DE-608F-567F30E3C019}"/>
                </a:ext>
              </a:extLst>
            </p:cNvPr>
            <p:cNvSpPr/>
            <p:nvPr/>
          </p:nvSpPr>
          <p:spPr>
            <a:xfrm>
              <a:off x="2207931" y="2939144"/>
              <a:ext cx="441863" cy="360900"/>
            </a:xfrm>
            <a:custGeom>
              <a:avLst/>
              <a:gdLst/>
              <a:ahLst/>
              <a:cxnLst/>
              <a:rect l="l" t="t" r="r" b="b"/>
              <a:pathLst>
                <a:path w="13524" h="11046" extrusionOk="0">
                  <a:moveTo>
                    <a:pt x="13300" y="0"/>
                  </a:moveTo>
                  <a:cubicBezTo>
                    <a:pt x="13243" y="0"/>
                    <a:pt x="13179" y="22"/>
                    <a:pt x="13112" y="70"/>
                  </a:cubicBezTo>
                  <a:lnTo>
                    <a:pt x="444" y="7354"/>
                  </a:lnTo>
                  <a:cubicBezTo>
                    <a:pt x="191" y="7512"/>
                    <a:pt x="1" y="7829"/>
                    <a:pt x="1" y="8114"/>
                  </a:cubicBezTo>
                  <a:lnTo>
                    <a:pt x="1" y="10742"/>
                  </a:lnTo>
                  <a:cubicBezTo>
                    <a:pt x="1" y="10928"/>
                    <a:pt x="103" y="11045"/>
                    <a:pt x="257" y="11045"/>
                  </a:cubicBezTo>
                  <a:cubicBezTo>
                    <a:pt x="313" y="11045"/>
                    <a:pt x="376" y="11030"/>
                    <a:pt x="444" y="10996"/>
                  </a:cubicBezTo>
                  <a:lnTo>
                    <a:pt x="13112" y="3680"/>
                  </a:lnTo>
                  <a:cubicBezTo>
                    <a:pt x="13334" y="3522"/>
                    <a:pt x="13524" y="3205"/>
                    <a:pt x="13524" y="2920"/>
                  </a:cubicBezTo>
                  <a:lnTo>
                    <a:pt x="13524" y="292"/>
                  </a:lnTo>
                  <a:cubicBezTo>
                    <a:pt x="13524" y="115"/>
                    <a:pt x="13431"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171;p38">
              <a:extLst>
                <a:ext uri="{FF2B5EF4-FFF2-40B4-BE49-F238E27FC236}">
                  <a16:creationId xmlns:a16="http://schemas.microsoft.com/office/drawing/2014/main" id="{E8AD0554-9986-365E-52B5-3A51FD981029}"/>
                </a:ext>
              </a:extLst>
            </p:cNvPr>
            <p:cNvSpPr/>
            <p:nvPr/>
          </p:nvSpPr>
          <p:spPr>
            <a:xfrm>
              <a:off x="2207931" y="3077414"/>
              <a:ext cx="441863" cy="360900"/>
            </a:xfrm>
            <a:custGeom>
              <a:avLst/>
              <a:gdLst/>
              <a:ahLst/>
              <a:cxnLst/>
              <a:rect l="l" t="t" r="r" b="b"/>
              <a:pathLst>
                <a:path w="13524" h="11046" extrusionOk="0">
                  <a:moveTo>
                    <a:pt x="13280" y="0"/>
                  </a:moveTo>
                  <a:cubicBezTo>
                    <a:pt x="13228" y="0"/>
                    <a:pt x="13171" y="16"/>
                    <a:pt x="13112" y="50"/>
                  </a:cubicBezTo>
                  <a:lnTo>
                    <a:pt x="444" y="7365"/>
                  </a:lnTo>
                  <a:cubicBezTo>
                    <a:pt x="191" y="7492"/>
                    <a:pt x="1" y="7840"/>
                    <a:pt x="1" y="8125"/>
                  </a:cubicBezTo>
                  <a:lnTo>
                    <a:pt x="1" y="10754"/>
                  </a:lnTo>
                  <a:cubicBezTo>
                    <a:pt x="1" y="10930"/>
                    <a:pt x="93" y="11045"/>
                    <a:pt x="235" y="11045"/>
                  </a:cubicBezTo>
                  <a:cubicBezTo>
                    <a:pt x="296" y="11045"/>
                    <a:pt x="367" y="11024"/>
                    <a:pt x="444" y="10976"/>
                  </a:cubicBezTo>
                  <a:lnTo>
                    <a:pt x="13112" y="3692"/>
                  </a:lnTo>
                  <a:cubicBezTo>
                    <a:pt x="13334" y="3533"/>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172;p38">
              <a:extLst>
                <a:ext uri="{FF2B5EF4-FFF2-40B4-BE49-F238E27FC236}">
                  <a16:creationId xmlns:a16="http://schemas.microsoft.com/office/drawing/2014/main" id="{72ECEB0E-3B91-95FD-2F15-C27DA80C04F0}"/>
                </a:ext>
              </a:extLst>
            </p:cNvPr>
            <p:cNvSpPr/>
            <p:nvPr/>
          </p:nvSpPr>
          <p:spPr>
            <a:xfrm>
              <a:off x="2207931" y="3215880"/>
              <a:ext cx="441863" cy="360606"/>
            </a:xfrm>
            <a:custGeom>
              <a:avLst/>
              <a:gdLst/>
              <a:ahLst/>
              <a:cxnLst/>
              <a:rect l="l" t="t" r="r" b="b"/>
              <a:pathLst>
                <a:path w="13524" h="11037" extrusionOk="0">
                  <a:moveTo>
                    <a:pt x="13294" y="0"/>
                  </a:moveTo>
                  <a:cubicBezTo>
                    <a:pt x="13239" y="0"/>
                    <a:pt x="13177" y="19"/>
                    <a:pt x="13112" y="55"/>
                  </a:cubicBezTo>
                  <a:lnTo>
                    <a:pt x="444" y="7371"/>
                  </a:lnTo>
                  <a:cubicBezTo>
                    <a:pt x="191" y="7498"/>
                    <a:pt x="1" y="7846"/>
                    <a:pt x="1" y="8099"/>
                  </a:cubicBezTo>
                  <a:lnTo>
                    <a:pt x="1" y="10728"/>
                  </a:lnTo>
                  <a:cubicBezTo>
                    <a:pt x="1" y="10930"/>
                    <a:pt x="96" y="11036"/>
                    <a:pt x="242" y="11036"/>
                  </a:cubicBezTo>
                  <a:cubicBezTo>
                    <a:pt x="302" y="11036"/>
                    <a:pt x="370" y="11018"/>
                    <a:pt x="444" y="10981"/>
                  </a:cubicBezTo>
                  <a:lnTo>
                    <a:pt x="13112" y="3666"/>
                  </a:lnTo>
                  <a:cubicBezTo>
                    <a:pt x="13334" y="3539"/>
                    <a:pt x="13524" y="3191"/>
                    <a:pt x="13524" y="2937"/>
                  </a:cubicBezTo>
                  <a:lnTo>
                    <a:pt x="13524" y="309"/>
                  </a:lnTo>
                  <a:cubicBezTo>
                    <a:pt x="13524"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173;p38">
              <a:extLst>
                <a:ext uri="{FF2B5EF4-FFF2-40B4-BE49-F238E27FC236}">
                  <a16:creationId xmlns:a16="http://schemas.microsoft.com/office/drawing/2014/main" id="{1DE4055D-03B8-41B5-6CD5-620344BBF54E}"/>
                </a:ext>
              </a:extLst>
            </p:cNvPr>
            <p:cNvSpPr/>
            <p:nvPr/>
          </p:nvSpPr>
          <p:spPr>
            <a:xfrm>
              <a:off x="2207931" y="3354084"/>
              <a:ext cx="441863" cy="361031"/>
            </a:xfrm>
            <a:custGeom>
              <a:avLst/>
              <a:gdLst/>
              <a:ahLst/>
              <a:cxnLst/>
              <a:rect l="l" t="t" r="r" b="b"/>
              <a:pathLst>
                <a:path w="13524" h="11050" extrusionOk="0">
                  <a:moveTo>
                    <a:pt x="13297" y="0"/>
                  </a:moveTo>
                  <a:cubicBezTo>
                    <a:pt x="13241" y="0"/>
                    <a:pt x="13178" y="22"/>
                    <a:pt x="13112" y="69"/>
                  </a:cubicBezTo>
                  <a:lnTo>
                    <a:pt x="444" y="7385"/>
                  </a:lnTo>
                  <a:cubicBezTo>
                    <a:pt x="191" y="7511"/>
                    <a:pt x="1" y="7860"/>
                    <a:pt x="1" y="8113"/>
                  </a:cubicBezTo>
                  <a:lnTo>
                    <a:pt x="1" y="10742"/>
                  </a:lnTo>
                  <a:cubicBezTo>
                    <a:pt x="1" y="10943"/>
                    <a:pt x="96" y="11050"/>
                    <a:pt x="242" y="11050"/>
                  </a:cubicBezTo>
                  <a:cubicBezTo>
                    <a:pt x="302" y="11050"/>
                    <a:pt x="370" y="11032"/>
                    <a:pt x="444" y="10995"/>
                  </a:cubicBezTo>
                  <a:lnTo>
                    <a:pt x="13112" y="3679"/>
                  </a:lnTo>
                  <a:cubicBezTo>
                    <a:pt x="13334" y="3553"/>
                    <a:pt x="13524" y="3204"/>
                    <a:pt x="13524" y="2951"/>
                  </a:cubicBezTo>
                  <a:lnTo>
                    <a:pt x="13524" y="322"/>
                  </a:lnTo>
                  <a:cubicBezTo>
                    <a:pt x="13524" y="122"/>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174;p38">
              <a:extLst>
                <a:ext uri="{FF2B5EF4-FFF2-40B4-BE49-F238E27FC236}">
                  <a16:creationId xmlns:a16="http://schemas.microsoft.com/office/drawing/2014/main" id="{964F1FB0-881B-5408-DBD0-EFA262C00B6A}"/>
                </a:ext>
              </a:extLst>
            </p:cNvPr>
            <p:cNvSpPr/>
            <p:nvPr/>
          </p:nvSpPr>
          <p:spPr>
            <a:xfrm>
              <a:off x="2207931" y="3492681"/>
              <a:ext cx="441863" cy="360933"/>
            </a:xfrm>
            <a:custGeom>
              <a:avLst/>
              <a:gdLst/>
              <a:ahLst/>
              <a:cxnLst/>
              <a:rect l="l" t="t" r="r" b="b"/>
              <a:pathLst>
                <a:path w="13524" h="11047" extrusionOk="0">
                  <a:moveTo>
                    <a:pt x="13300" y="1"/>
                  </a:moveTo>
                  <a:cubicBezTo>
                    <a:pt x="13243" y="1"/>
                    <a:pt x="13179" y="23"/>
                    <a:pt x="13112" y="71"/>
                  </a:cubicBezTo>
                  <a:lnTo>
                    <a:pt x="444" y="7355"/>
                  </a:lnTo>
                  <a:cubicBezTo>
                    <a:pt x="191" y="7513"/>
                    <a:pt x="1" y="7830"/>
                    <a:pt x="1" y="8115"/>
                  </a:cubicBezTo>
                  <a:lnTo>
                    <a:pt x="1" y="10743"/>
                  </a:lnTo>
                  <a:cubicBezTo>
                    <a:pt x="1" y="10929"/>
                    <a:pt x="103" y="11046"/>
                    <a:pt x="257" y="11046"/>
                  </a:cubicBezTo>
                  <a:cubicBezTo>
                    <a:pt x="313" y="11046"/>
                    <a:pt x="376" y="11030"/>
                    <a:pt x="444" y="10997"/>
                  </a:cubicBezTo>
                  <a:lnTo>
                    <a:pt x="13112" y="3681"/>
                  </a:lnTo>
                  <a:cubicBezTo>
                    <a:pt x="13334" y="3554"/>
                    <a:pt x="13524" y="3206"/>
                    <a:pt x="13524" y="2921"/>
                  </a:cubicBezTo>
                  <a:lnTo>
                    <a:pt x="13524" y="292"/>
                  </a:lnTo>
                  <a:cubicBezTo>
                    <a:pt x="13524" y="116"/>
                    <a:pt x="13431"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175;p38">
              <a:extLst>
                <a:ext uri="{FF2B5EF4-FFF2-40B4-BE49-F238E27FC236}">
                  <a16:creationId xmlns:a16="http://schemas.microsoft.com/office/drawing/2014/main" id="{8B912D80-26BA-C990-A433-7585E1374525}"/>
                </a:ext>
              </a:extLst>
            </p:cNvPr>
            <p:cNvSpPr/>
            <p:nvPr/>
          </p:nvSpPr>
          <p:spPr>
            <a:xfrm>
              <a:off x="1596433" y="1509395"/>
              <a:ext cx="1091654" cy="634304"/>
            </a:xfrm>
            <a:custGeom>
              <a:avLst/>
              <a:gdLst/>
              <a:ahLst/>
              <a:cxnLst/>
              <a:rect l="l" t="t" r="r" b="b"/>
              <a:pathLst>
                <a:path w="33412" h="19414" extrusionOk="0">
                  <a:moveTo>
                    <a:pt x="16152" y="0"/>
                  </a:moveTo>
                  <a:lnTo>
                    <a:pt x="0" y="9374"/>
                  </a:lnTo>
                  <a:lnTo>
                    <a:pt x="17387" y="19413"/>
                  </a:lnTo>
                  <a:lnTo>
                    <a:pt x="33411" y="10134"/>
                  </a:lnTo>
                  <a:lnTo>
                    <a:pt x="1615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176;p38">
              <a:extLst>
                <a:ext uri="{FF2B5EF4-FFF2-40B4-BE49-F238E27FC236}">
                  <a16:creationId xmlns:a16="http://schemas.microsoft.com/office/drawing/2014/main" id="{905301B9-3BDA-83A4-4BE2-DEAE2784DB7C}"/>
                </a:ext>
              </a:extLst>
            </p:cNvPr>
            <p:cNvSpPr/>
            <p:nvPr/>
          </p:nvSpPr>
          <p:spPr>
            <a:xfrm>
              <a:off x="1770250" y="1630447"/>
              <a:ext cx="533967" cy="430460"/>
            </a:xfrm>
            <a:custGeom>
              <a:avLst/>
              <a:gdLst/>
              <a:ahLst/>
              <a:cxnLst/>
              <a:rect l="l" t="t" r="r" b="b"/>
              <a:pathLst>
                <a:path w="16343" h="13175" extrusionOk="0">
                  <a:moveTo>
                    <a:pt x="10230" y="0"/>
                  </a:moveTo>
                  <a:lnTo>
                    <a:pt x="1" y="5891"/>
                  </a:lnTo>
                  <a:lnTo>
                    <a:pt x="12510" y="13175"/>
                  </a:lnTo>
                  <a:lnTo>
                    <a:pt x="12510" y="11845"/>
                  </a:lnTo>
                  <a:lnTo>
                    <a:pt x="16342" y="3547"/>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177;p38">
              <a:extLst>
                <a:ext uri="{FF2B5EF4-FFF2-40B4-BE49-F238E27FC236}">
                  <a16:creationId xmlns:a16="http://schemas.microsoft.com/office/drawing/2014/main" id="{1B335353-228D-CA51-6940-00A8F4113D39}"/>
                </a:ext>
              </a:extLst>
            </p:cNvPr>
            <p:cNvSpPr/>
            <p:nvPr/>
          </p:nvSpPr>
          <p:spPr>
            <a:xfrm>
              <a:off x="1770250" y="1780479"/>
              <a:ext cx="74526" cy="65214"/>
            </a:xfrm>
            <a:custGeom>
              <a:avLst/>
              <a:gdLst/>
              <a:ahLst/>
              <a:cxnLst/>
              <a:rect l="l" t="t" r="r" b="b"/>
              <a:pathLst>
                <a:path w="2281" h="1996" extrusionOk="0">
                  <a:moveTo>
                    <a:pt x="1" y="0"/>
                  </a:moveTo>
                  <a:lnTo>
                    <a:pt x="1" y="1299"/>
                  </a:lnTo>
                  <a:lnTo>
                    <a:pt x="2091" y="1996"/>
                  </a:lnTo>
                  <a:lnTo>
                    <a:pt x="2281" y="855"/>
                  </a:lnTo>
                  <a:lnTo>
                    <a:pt x="1711" y="6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178;p38">
              <a:extLst>
                <a:ext uri="{FF2B5EF4-FFF2-40B4-BE49-F238E27FC236}">
                  <a16:creationId xmlns:a16="http://schemas.microsoft.com/office/drawing/2014/main" id="{90000964-3249-E86F-EB66-968357148D9D}"/>
                </a:ext>
              </a:extLst>
            </p:cNvPr>
            <p:cNvSpPr/>
            <p:nvPr/>
          </p:nvSpPr>
          <p:spPr>
            <a:xfrm>
              <a:off x="2178983" y="1746336"/>
              <a:ext cx="335253" cy="314571"/>
            </a:xfrm>
            <a:custGeom>
              <a:avLst/>
              <a:gdLst/>
              <a:ahLst/>
              <a:cxnLst/>
              <a:rect l="l" t="t" r="r" b="b"/>
              <a:pathLst>
                <a:path w="10261" h="9628" extrusionOk="0">
                  <a:moveTo>
                    <a:pt x="3832" y="0"/>
                  </a:moveTo>
                  <a:lnTo>
                    <a:pt x="0" y="8298"/>
                  </a:lnTo>
                  <a:lnTo>
                    <a:pt x="0" y="9628"/>
                  </a:lnTo>
                  <a:lnTo>
                    <a:pt x="10261" y="3737"/>
                  </a:lnTo>
                  <a:lnTo>
                    <a:pt x="8677" y="2819"/>
                  </a:lnTo>
                  <a:lnTo>
                    <a:pt x="383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179;p38">
              <a:extLst>
                <a:ext uri="{FF2B5EF4-FFF2-40B4-BE49-F238E27FC236}">
                  <a16:creationId xmlns:a16="http://schemas.microsoft.com/office/drawing/2014/main" id="{3AB4A39C-DBDF-2C0F-C8E5-1968E43F4A12}"/>
                </a:ext>
              </a:extLst>
            </p:cNvPr>
            <p:cNvSpPr/>
            <p:nvPr/>
          </p:nvSpPr>
          <p:spPr>
            <a:xfrm>
              <a:off x="2352801" y="1821875"/>
              <a:ext cx="161435" cy="111773"/>
            </a:xfrm>
            <a:custGeom>
              <a:avLst/>
              <a:gdLst/>
              <a:ahLst/>
              <a:cxnLst/>
              <a:rect l="l" t="t" r="r" b="b"/>
              <a:pathLst>
                <a:path w="4941" h="3421" extrusionOk="0">
                  <a:moveTo>
                    <a:pt x="1172" y="0"/>
                  </a:moveTo>
                  <a:lnTo>
                    <a:pt x="1" y="3420"/>
                  </a:lnTo>
                  <a:lnTo>
                    <a:pt x="4941" y="1425"/>
                  </a:lnTo>
                  <a:lnTo>
                    <a:pt x="4941" y="95"/>
                  </a:lnTo>
                  <a:lnTo>
                    <a:pt x="117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180;p38">
              <a:extLst>
                <a:ext uri="{FF2B5EF4-FFF2-40B4-BE49-F238E27FC236}">
                  <a16:creationId xmlns:a16="http://schemas.microsoft.com/office/drawing/2014/main" id="{C70CA7D7-AF50-6EB4-FEEA-ACBB9FDC5E25}"/>
                </a:ext>
              </a:extLst>
            </p:cNvPr>
            <p:cNvSpPr/>
            <p:nvPr/>
          </p:nvSpPr>
          <p:spPr>
            <a:xfrm>
              <a:off x="1770250" y="1586992"/>
              <a:ext cx="743985" cy="430460"/>
            </a:xfrm>
            <a:custGeom>
              <a:avLst/>
              <a:gdLst/>
              <a:ahLst/>
              <a:cxnLst/>
              <a:rect l="l" t="t" r="r" b="b"/>
              <a:pathLst>
                <a:path w="22771" h="13175" extrusionOk="0">
                  <a:moveTo>
                    <a:pt x="10230" y="0"/>
                  </a:moveTo>
                  <a:lnTo>
                    <a:pt x="1" y="5922"/>
                  </a:lnTo>
                  <a:lnTo>
                    <a:pt x="12510" y="13175"/>
                  </a:lnTo>
                  <a:lnTo>
                    <a:pt x="22771" y="7284"/>
                  </a:lnTo>
                  <a:lnTo>
                    <a:pt x="102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181;p38">
              <a:extLst>
                <a:ext uri="{FF2B5EF4-FFF2-40B4-BE49-F238E27FC236}">
                  <a16:creationId xmlns:a16="http://schemas.microsoft.com/office/drawing/2014/main" id="{53A22DF7-4B46-2DFF-C23B-155324FB7AEE}"/>
                </a:ext>
              </a:extLst>
            </p:cNvPr>
            <p:cNvSpPr/>
            <p:nvPr/>
          </p:nvSpPr>
          <p:spPr>
            <a:xfrm>
              <a:off x="1959620" y="1695628"/>
              <a:ext cx="183162" cy="56948"/>
            </a:xfrm>
            <a:custGeom>
              <a:avLst/>
              <a:gdLst/>
              <a:ahLst/>
              <a:cxnLst/>
              <a:rect l="l" t="t" r="r" b="b"/>
              <a:pathLst>
                <a:path w="5606" h="1743" extrusionOk="0">
                  <a:moveTo>
                    <a:pt x="2803" y="1"/>
                  </a:moveTo>
                  <a:cubicBezTo>
                    <a:pt x="2106" y="1"/>
                    <a:pt x="1410" y="159"/>
                    <a:pt x="887" y="476"/>
                  </a:cubicBezTo>
                  <a:cubicBezTo>
                    <a:pt x="285" y="824"/>
                    <a:pt x="0" y="1299"/>
                    <a:pt x="95" y="1742"/>
                  </a:cubicBezTo>
                  <a:cubicBezTo>
                    <a:pt x="159" y="1394"/>
                    <a:pt x="412" y="1077"/>
                    <a:pt x="887" y="792"/>
                  </a:cubicBezTo>
                  <a:cubicBezTo>
                    <a:pt x="1410" y="491"/>
                    <a:pt x="2106" y="341"/>
                    <a:pt x="2803" y="341"/>
                  </a:cubicBezTo>
                  <a:cubicBezTo>
                    <a:pt x="3500" y="341"/>
                    <a:pt x="4196" y="491"/>
                    <a:pt x="4719" y="792"/>
                  </a:cubicBezTo>
                  <a:cubicBezTo>
                    <a:pt x="5194" y="1077"/>
                    <a:pt x="5447" y="1394"/>
                    <a:pt x="5511" y="1742"/>
                  </a:cubicBezTo>
                  <a:cubicBezTo>
                    <a:pt x="5606" y="1299"/>
                    <a:pt x="5321" y="824"/>
                    <a:pt x="4719" y="476"/>
                  </a:cubicBezTo>
                  <a:cubicBezTo>
                    <a:pt x="4196" y="159"/>
                    <a:pt x="3500" y="1"/>
                    <a:pt x="280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182;p38">
              <a:extLst>
                <a:ext uri="{FF2B5EF4-FFF2-40B4-BE49-F238E27FC236}">
                  <a16:creationId xmlns:a16="http://schemas.microsoft.com/office/drawing/2014/main" id="{691086A6-1E3F-4D84-1970-1CAE5A807B53}"/>
                </a:ext>
              </a:extLst>
            </p:cNvPr>
            <p:cNvSpPr/>
            <p:nvPr/>
          </p:nvSpPr>
          <p:spPr>
            <a:xfrm>
              <a:off x="1962724" y="1706737"/>
              <a:ext cx="176954" cy="91614"/>
            </a:xfrm>
            <a:custGeom>
              <a:avLst/>
              <a:gdLst/>
              <a:ahLst/>
              <a:cxnLst/>
              <a:rect l="l" t="t" r="r" b="b"/>
              <a:pathLst>
                <a:path w="5416" h="2804" extrusionOk="0">
                  <a:moveTo>
                    <a:pt x="2708" y="1"/>
                  </a:moveTo>
                  <a:cubicBezTo>
                    <a:pt x="2011" y="1"/>
                    <a:pt x="1315" y="151"/>
                    <a:pt x="792" y="452"/>
                  </a:cubicBezTo>
                  <a:cubicBezTo>
                    <a:pt x="317" y="737"/>
                    <a:pt x="64" y="1054"/>
                    <a:pt x="0" y="1402"/>
                  </a:cubicBezTo>
                  <a:cubicBezTo>
                    <a:pt x="64" y="1751"/>
                    <a:pt x="317" y="2099"/>
                    <a:pt x="792" y="2352"/>
                  </a:cubicBezTo>
                  <a:cubicBezTo>
                    <a:pt x="1315" y="2653"/>
                    <a:pt x="2011" y="2804"/>
                    <a:pt x="2708" y="2804"/>
                  </a:cubicBezTo>
                  <a:cubicBezTo>
                    <a:pt x="3405" y="2804"/>
                    <a:pt x="4101" y="2653"/>
                    <a:pt x="4624" y="2352"/>
                  </a:cubicBezTo>
                  <a:cubicBezTo>
                    <a:pt x="5099" y="2099"/>
                    <a:pt x="5352" y="1751"/>
                    <a:pt x="5416" y="1402"/>
                  </a:cubicBezTo>
                  <a:cubicBezTo>
                    <a:pt x="5352" y="1054"/>
                    <a:pt x="5099" y="737"/>
                    <a:pt x="4624" y="452"/>
                  </a:cubicBezTo>
                  <a:cubicBezTo>
                    <a:pt x="4101" y="151"/>
                    <a:pt x="3405" y="1"/>
                    <a:pt x="27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183;p38">
              <a:extLst>
                <a:ext uri="{FF2B5EF4-FFF2-40B4-BE49-F238E27FC236}">
                  <a16:creationId xmlns:a16="http://schemas.microsoft.com/office/drawing/2014/main" id="{E7CD4A3B-ADEA-4BA2-9E8D-79D4D478739E}"/>
                </a:ext>
              </a:extLst>
            </p:cNvPr>
            <p:cNvSpPr/>
            <p:nvPr/>
          </p:nvSpPr>
          <p:spPr>
            <a:xfrm>
              <a:off x="1897543" y="1755648"/>
              <a:ext cx="141766" cy="82792"/>
            </a:xfrm>
            <a:custGeom>
              <a:avLst/>
              <a:gdLst/>
              <a:ahLst/>
              <a:cxnLst/>
              <a:rect l="l" t="t" r="r" b="b"/>
              <a:pathLst>
                <a:path w="4339" h="2534" extrusionOk="0">
                  <a:moveTo>
                    <a:pt x="348" y="0"/>
                  </a:moveTo>
                  <a:lnTo>
                    <a:pt x="0" y="222"/>
                  </a:lnTo>
                  <a:lnTo>
                    <a:pt x="3990" y="2534"/>
                  </a:lnTo>
                  <a:lnTo>
                    <a:pt x="4339" y="2312"/>
                  </a:lnTo>
                  <a:lnTo>
                    <a:pt x="348"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184;p38">
              <a:extLst>
                <a:ext uri="{FF2B5EF4-FFF2-40B4-BE49-F238E27FC236}">
                  <a16:creationId xmlns:a16="http://schemas.microsoft.com/office/drawing/2014/main" id="{005B434D-10DB-6373-B7ED-8C6EB8193CE6}"/>
                </a:ext>
              </a:extLst>
            </p:cNvPr>
            <p:cNvSpPr/>
            <p:nvPr/>
          </p:nvSpPr>
          <p:spPr>
            <a:xfrm>
              <a:off x="1874770" y="1769109"/>
              <a:ext cx="141799" cy="81747"/>
            </a:xfrm>
            <a:custGeom>
              <a:avLst/>
              <a:gdLst/>
              <a:ahLst/>
              <a:cxnLst/>
              <a:rect l="l" t="t" r="r" b="b"/>
              <a:pathLst>
                <a:path w="4340" h="2502" extrusionOk="0">
                  <a:moveTo>
                    <a:pt x="349" y="0"/>
                  </a:moveTo>
                  <a:lnTo>
                    <a:pt x="0" y="222"/>
                  </a:lnTo>
                  <a:lnTo>
                    <a:pt x="3991" y="2502"/>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185;p38">
              <a:extLst>
                <a:ext uri="{FF2B5EF4-FFF2-40B4-BE49-F238E27FC236}">
                  <a16:creationId xmlns:a16="http://schemas.microsoft.com/office/drawing/2014/main" id="{30706D5B-B038-C3A0-8076-6361DA45561F}"/>
                </a:ext>
              </a:extLst>
            </p:cNvPr>
            <p:cNvSpPr/>
            <p:nvPr/>
          </p:nvSpPr>
          <p:spPr>
            <a:xfrm>
              <a:off x="1851997" y="1782537"/>
              <a:ext cx="141799" cy="81779"/>
            </a:xfrm>
            <a:custGeom>
              <a:avLst/>
              <a:gdLst/>
              <a:ahLst/>
              <a:cxnLst/>
              <a:rect l="l" t="t" r="r" b="b"/>
              <a:pathLst>
                <a:path w="4340" h="2503" extrusionOk="0">
                  <a:moveTo>
                    <a:pt x="349" y="1"/>
                  </a:moveTo>
                  <a:lnTo>
                    <a:pt x="1" y="191"/>
                  </a:lnTo>
                  <a:lnTo>
                    <a:pt x="3991" y="2503"/>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186;p38">
              <a:extLst>
                <a:ext uri="{FF2B5EF4-FFF2-40B4-BE49-F238E27FC236}">
                  <a16:creationId xmlns:a16="http://schemas.microsoft.com/office/drawing/2014/main" id="{E3885F11-8A53-E06D-E32F-6E107F61942E}"/>
                </a:ext>
              </a:extLst>
            </p:cNvPr>
            <p:cNvSpPr/>
            <p:nvPr/>
          </p:nvSpPr>
          <p:spPr>
            <a:xfrm>
              <a:off x="2105503" y="1630447"/>
              <a:ext cx="142811" cy="81779"/>
            </a:xfrm>
            <a:custGeom>
              <a:avLst/>
              <a:gdLst/>
              <a:ahLst/>
              <a:cxnLst/>
              <a:rect l="l" t="t" r="r" b="b"/>
              <a:pathLst>
                <a:path w="4371" h="2503" extrusionOk="0">
                  <a:moveTo>
                    <a:pt x="381" y="0"/>
                  </a:moveTo>
                  <a:lnTo>
                    <a:pt x="1"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187;p38">
              <a:extLst>
                <a:ext uri="{FF2B5EF4-FFF2-40B4-BE49-F238E27FC236}">
                  <a16:creationId xmlns:a16="http://schemas.microsoft.com/office/drawing/2014/main" id="{F29EBA64-88F2-5A1E-07E3-1777D58894F1}"/>
                </a:ext>
              </a:extLst>
            </p:cNvPr>
            <p:cNvSpPr/>
            <p:nvPr/>
          </p:nvSpPr>
          <p:spPr>
            <a:xfrm>
              <a:off x="2082730" y="1643908"/>
              <a:ext cx="142844" cy="81747"/>
            </a:xfrm>
            <a:custGeom>
              <a:avLst/>
              <a:gdLst/>
              <a:ahLst/>
              <a:cxnLst/>
              <a:rect l="l" t="t" r="r" b="b"/>
              <a:pathLst>
                <a:path w="4372" h="2502" extrusionOk="0">
                  <a:moveTo>
                    <a:pt x="381" y="0"/>
                  </a:moveTo>
                  <a:lnTo>
                    <a:pt x="1" y="190"/>
                  </a:lnTo>
                  <a:lnTo>
                    <a:pt x="3991" y="2502"/>
                  </a:lnTo>
                  <a:lnTo>
                    <a:pt x="4371" y="2280"/>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188;p38">
              <a:extLst>
                <a:ext uri="{FF2B5EF4-FFF2-40B4-BE49-F238E27FC236}">
                  <a16:creationId xmlns:a16="http://schemas.microsoft.com/office/drawing/2014/main" id="{07DEE3D9-A02C-6FF0-F721-BBD2E46740F3}"/>
                </a:ext>
              </a:extLst>
            </p:cNvPr>
            <p:cNvSpPr/>
            <p:nvPr/>
          </p:nvSpPr>
          <p:spPr>
            <a:xfrm>
              <a:off x="2059990" y="1656323"/>
              <a:ext cx="142811" cy="82792"/>
            </a:xfrm>
            <a:custGeom>
              <a:avLst/>
              <a:gdLst/>
              <a:ahLst/>
              <a:cxnLst/>
              <a:rect l="l" t="t" r="r" b="b"/>
              <a:pathLst>
                <a:path w="4371" h="2534" extrusionOk="0">
                  <a:moveTo>
                    <a:pt x="380" y="0"/>
                  </a:moveTo>
                  <a:lnTo>
                    <a:pt x="0" y="222"/>
                  </a:lnTo>
                  <a:lnTo>
                    <a:pt x="3990" y="2534"/>
                  </a:lnTo>
                  <a:lnTo>
                    <a:pt x="4370"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189;p38">
              <a:extLst>
                <a:ext uri="{FF2B5EF4-FFF2-40B4-BE49-F238E27FC236}">
                  <a16:creationId xmlns:a16="http://schemas.microsoft.com/office/drawing/2014/main" id="{CF7089E5-2616-6018-BD10-59054C7868D6}"/>
                </a:ext>
              </a:extLst>
            </p:cNvPr>
            <p:cNvSpPr/>
            <p:nvPr/>
          </p:nvSpPr>
          <p:spPr>
            <a:xfrm>
              <a:off x="2147945" y="1804264"/>
              <a:ext cx="182117" cy="56948"/>
            </a:xfrm>
            <a:custGeom>
              <a:avLst/>
              <a:gdLst/>
              <a:ahLst/>
              <a:cxnLst/>
              <a:rect l="l" t="t" r="r" b="b"/>
              <a:pathLst>
                <a:path w="5574" h="1743" extrusionOk="0">
                  <a:moveTo>
                    <a:pt x="2787" y="1"/>
                  </a:moveTo>
                  <a:cubicBezTo>
                    <a:pt x="2090" y="1"/>
                    <a:pt x="1393" y="159"/>
                    <a:pt x="855" y="476"/>
                  </a:cubicBezTo>
                  <a:cubicBezTo>
                    <a:pt x="253" y="824"/>
                    <a:pt x="0" y="1299"/>
                    <a:pt x="95" y="1743"/>
                  </a:cubicBezTo>
                  <a:cubicBezTo>
                    <a:pt x="158" y="1394"/>
                    <a:pt x="412" y="1078"/>
                    <a:pt x="855" y="793"/>
                  </a:cubicBezTo>
                  <a:cubicBezTo>
                    <a:pt x="1393" y="492"/>
                    <a:pt x="2090" y="341"/>
                    <a:pt x="2787" y="341"/>
                  </a:cubicBezTo>
                  <a:cubicBezTo>
                    <a:pt x="3484" y="341"/>
                    <a:pt x="4180" y="492"/>
                    <a:pt x="4719" y="793"/>
                  </a:cubicBezTo>
                  <a:cubicBezTo>
                    <a:pt x="5162" y="1078"/>
                    <a:pt x="5447" y="1394"/>
                    <a:pt x="5510" y="1743"/>
                  </a:cubicBezTo>
                  <a:cubicBezTo>
                    <a:pt x="5574" y="1299"/>
                    <a:pt x="5320" y="824"/>
                    <a:pt x="4719" y="476"/>
                  </a:cubicBezTo>
                  <a:cubicBezTo>
                    <a:pt x="4180" y="159"/>
                    <a:pt x="3484" y="1"/>
                    <a:pt x="278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190;p38">
              <a:extLst>
                <a:ext uri="{FF2B5EF4-FFF2-40B4-BE49-F238E27FC236}">
                  <a16:creationId xmlns:a16="http://schemas.microsoft.com/office/drawing/2014/main" id="{83B6DE2A-4B08-9905-D0DB-D268790637FD}"/>
                </a:ext>
              </a:extLst>
            </p:cNvPr>
            <p:cNvSpPr/>
            <p:nvPr/>
          </p:nvSpPr>
          <p:spPr>
            <a:xfrm>
              <a:off x="2151048" y="1815406"/>
              <a:ext cx="176954" cy="91581"/>
            </a:xfrm>
            <a:custGeom>
              <a:avLst/>
              <a:gdLst/>
              <a:ahLst/>
              <a:cxnLst/>
              <a:rect l="l" t="t" r="r" b="b"/>
              <a:pathLst>
                <a:path w="5416" h="2803" extrusionOk="0">
                  <a:moveTo>
                    <a:pt x="2692" y="0"/>
                  </a:moveTo>
                  <a:cubicBezTo>
                    <a:pt x="1995" y="0"/>
                    <a:pt x="1298" y="151"/>
                    <a:pt x="760" y="452"/>
                  </a:cubicBezTo>
                  <a:cubicBezTo>
                    <a:pt x="317" y="737"/>
                    <a:pt x="63" y="1053"/>
                    <a:pt x="0" y="1402"/>
                  </a:cubicBezTo>
                  <a:cubicBezTo>
                    <a:pt x="63" y="1750"/>
                    <a:pt x="317" y="2098"/>
                    <a:pt x="760" y="2352"/>
                  </a:cubicBezTo>
                  <a:cubicBezTo>
                    <a:pt x="1298" y="2652"/>
                    <a:pt x="1995" y="2803"/>
                    <a:pt x="2692" y="2803"/>
                  </a:cubicBezTo>
                  <a:cubicBezTo>
                    <a:pt x="3389" y="2803"/>
                    <a:pt x="4085" y="2652"/>
                    <a:pt x="4624" y="2352"/>
                  </a:cubicBezTo>
                  <a:cubicBezTo>
                    <a:pt x="5067" y="2098"/>
                    <a:pt x="5352" y="1750"/>
                    <a:pt x="5415" y="1402"/>
                  </a:cubicBezTo>
                  <a:cubicBezTo>
                    <a:pt x="5352" y="1053"/>
                    <a:pt x="5067" y="737"/>
                    <a:pt x="4624" y="452"/>
                  </a:cubicBezTo>
                  <a:cubicBezTo>
                    <a:pt x="4085" y="151"/>
                    <a:pt x="3389" y="0"/>
                    <a:pt x="269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191;p38">
              <a:extLst>
                <a:ext uri="{FF2B5EF4-FFF2-40B4-BE49-F238E27FC236}">
                  <a16:creationId xmlns:a16="http://schemas.microsoft.com/office/drawing/2014/main" id="{308A6069-89ED-39C5-F7AA-BC420894516E}"/>
                </a:ext>
              </a:extLst>
            </p:cNvPr>
            <p:cNvSpPr/>
            <p:nvPr/>
          </p:nvSpPr>
          <p:spPr>
            <a:xfrm>
              <a:off x="2084821" y="1864284"/>
              <a:ext cx="142811" cy="82825"/>
            </a:xfrm>
            <a:custGeom>
              <a:avLst/>
              <a:gdLst/>
              <a:ahLst/>
              <a:cxnLst/>
              <a:rect l="l" t="t" r="r" b="b"/>
              <a:pathLst>
                <a:path w="4371" h="2535" extrusionOk="0">
                  <a:moveTo>
                    <a:pt x="380" y="1"/>
                  </a:moveTo>
                  <a:lnTo>
                    <a:pt x="0" y="222"/>
                  </a:lnTo>
                  <a:lnTo>
                    <a:pt x="3991" y="2534"/>
                  </a:lnTo>
                  <a:lnTo>
                    <a:pt x="4371"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192;p38">
              <a:extLst>
                <a:ext uri="{FF2B5EF4-FFF2-40B4-BE49-F238E27FC236}">
                  <a16:creationId xmlns:a16="http://schemas.microsoft.com/office/drawing/2014/main" id="{053DE5DE-F2C5-8D62-1B08-33E6A367AA98}"/>
                </a:ext>
              </a:extLst>
            </p:cNvPr>
            <p:cNvSpPr/>
            <p:nvPr/>
          </p:nvSpPr>
          <p:spPr>
            <a:xfrm>
              <a:off x="2062049" y="1877745"/>
              <a:ext cx="142811" cy="81779"/>
            </a:xfrm>
            <a:custGeom>
              <a:avLst/>
              <a:gdLst/>
              <a:ahLst/>
              <a:cxnLst/>
              <a:rect l="l" t="t" r="r" b="b"/>
              <a:pathLst>
                <a:path w="4371" h="2503" extrusionOk="0">
                  <a:moveTo>
                    <a:pt x="381" y="0"/>
                  </a:moveTo>
                  <a:lnTo>
                    <a:pt x="0" y="222"/>
                  </a:lnTo>
                  <a:lnTo>
                    <a:pt x="3991" y="2502"/>
                  </a:lnTo>
                  <a:lnTo>
                    <a:pt x="4371" y="2280"/>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193;p38">
              <a:extLst>
                <a:ext uri="{FF2B5EF4-FFF2-40B4-BE49-F238E27FC236}">
                  <a16:creationId xmlns:a16="http://schemas.microsoft.com/office/drawing/2014/main" id="{11716A5F-7B50-6299-F920-C8E2D3DDEE4C}"/>
                </a:ext>
              </a:extLst>
            </p:cNvPr>
            <p:cNvSpPr/>
            <p:nvPr/>
          </p:nvSpPr>
          <p:spPr>
            <a:xfrm>
              <a:off x="2039276" y="1891173"/>
              <a:ext cx="142844" cy="81779"/>
            </a:xfrm>
            <a:custGeom>
              <a:avLst/>
              <a:gdLst/>
              <a:ahLst/>
              <a:cxnLst/>
              <a:rect l="l" t="t" r="r" b="b"/>
              <a:pathLst>
                <a:path w="4372" h="2503" extrusionOk="0">
                  <a:moveTo>
                    <a:pt x="381" y="1"/>
                  </a:moveTo>
                  <a:lnTo>
                    <a:pt x="1" y="191"/>
                  </a:lnTo>
                  <a:lnTo>
                    <a:pt x="3991" y="2503"/>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194;p38">
              <a:extLst>
                <a:ext uri="{FF2B5EF4-FFF2-40B4-BE49-F238E27FC236}">
                  <a16:creationId xmlns:a16="http://schemas.microsoft.com/office/drawing/2014/main" id="{3F2BAC82-6FF2-B5E3-8D16-75A12DDF6D56}"/>
                </a:ext>
              </a:extLst>
            </p:cNvPr>
            <p:cNvSpPr/>
            <p:nvPr/>
          </p:nvSpPr>
          <p:spPr>
            <a:xfrm>
              <a:off x="2293827" y="1739083"/>
              <a:ext cx="142811" cy="81779"/>
            </a:xfrm>
            <a:custGeom>
              <a:avLst/>
              <a:gdLst/>
              <a:ahLst/>
              <a:cxnLst/>
              <a:rect l="l" t="t" r="r" b="b"/>
              <a:pathLst>
                <a:path w="4371" h="2503" extrusionOk="0">
                  <a:moveTo>
                    <a:pt x="380" y="1"/>
                  </a:moveTo>
                  <a:lnTo>
                    <a:pt x="0" y="191"/>
                  </a:lnTo>
                  <a:lnTo>
                    <a:pt x="3991" y="2502"/>
                  </a:lnTo>
                  <a:lnTo>
                    <a:pt x="4371" y="2281"/>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195;p38">
              <a:extLst>
                <a:ext uri="{FF2B5EF4-FFF2-40B4-BE49-F238E27FC236}">
                  <a16:creationId xmlns:a16="http://schemas.microsoft.com/office/drawing/2014/main" id="{08CC915D-E962-71A6-DA73-BF1A76559373}"/>
                </a:ext>
              </a:extLst>
            </p:cNvPr>
            <p:cNvSpPr/>
            <p:nvPr/>
          </p:nvSpPr>
          <p:spPr>
            <a:xfrm>
              <a:off x="2271055" y="1752544"/>
              <a:ext cx="142811" cy="81779"/>
            </a:xfrm>
            <a:custGeom>
              <a:avLst/>
              <a:gdLst/>
              <a:ahLst/>
              <a:cxnLst/>
              <a:rect l="l" t="t" r="r" b="b"/>
              <a:pathLst>
                <a:path w="4371" h="2503" extrusionOk="0">
                  <a:moveTo>
                    <a:pt x="381" y="0"/>
                  </a:moveTo>
                  <a:lnTo>
                    <a:pt x="1" y="190"/>
                  </a:lnTo>
                  <a:lnTo>
                    <a:pt x="3991" y="2502"/>
                  </a:lnTo>
                  <a:lnTo>
                    <a:pt x="4371" y="2281"/>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196;p38">
              <a:extLst>
                <a:ext uri="{FF2B5EF4-FFF2-40B4-BE49-F238E27FC236}">
                  <a16:creationId xmlns:a16="http://schemas.microsoft.com/office/drawing/2014/main" id="{7FC86F72-90B7-22F9-D1FC-B150351BC2D5}"/>
                </a:ext>
              </a:extLst>
            </p:cNvPr>
            <p:cNvSpPr/>
            <p:nvPr/>
          </p:nvSpPr>
          <p:spPr>
            <a:xfrm>
              <a:off x="2248282" y="1764959"/>
              <a:ext cx="142844" cy="82792"/>
            </a:xfrm>
            <a:custGeom>
              <a:avLst/>
              <a:gdLst/>
              <a:ahLst/>
              <a:cxnLst/>
              <a:rect l="l" t="t" r="r" b="b"/>
              <a:pathLst>
                <a:path w="4372"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197;p38">
              <a:extLst>
                <a:ext uri="{FF2B5EF4-FFF2-40B4-BE49-F238E27FC236}">
                  <a16:creationId xmlns:a16="http://schemas.microsoft.com/office/drawing/2014/main" id="{54B3F5A6-34D4-3582-321D-D766882A7035}"/>
                </a:ext>
              </a:extLst>
            </p:cNvPr>
            <p:cNvSpPr/>
            <p:nvPr/>
          </p:nvSpPr>
          <p:spPr>
            <a:xfrm>
              <a:off x="1025285" y="1818771"/>
              <a:ext cx="523577" cy="2196703"/>
            </a:xfrm>
            <a:custGeom>
              <a:avLst/>
              <a:gdLst/>
              <a:ahLst/>
              <a:cxnLst/>
              <a:rect l="l" t="t" r="r" b="b"/>
              <a:pathLst>
                <a:path w="16025" h="67234" extrusionOk="0">
                  <a:moveTo>
                    <a:pt x="16025" y="0"/>
                  </a:moveTo>
                  <a:lnTo>
                    <a:pt x="0" y="9247"/>
                  </a:lnTo>
                  <a:lnTo>
                    <a:pt x="0" y="67233"/>
                  </a:lnTo>
                  <a:lnTo>
                    <a:pt x="16025" y="57954"/>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198;p38">
              <a:extLst>
                <a:ext uri="{FF2B5EF4-FFF2-40B4-BE49-F238E27FC236}">
                  <a16:creationId xmlns:a16="http://schemas.microsoft.com/office/drawing/2014/main" id="{72B83F59-C936-5C4F-EA9D-0A9D30C9C74A}"/>
                </a:ext>
              </a:extLst>
            </p:cNvPr>
            <p:cNvSpPr/>
            <p:nvPr/>
          </p:nvSpPr>
          <p:spPr>
            <a:xfrm>
              <a:off x="457208" y="1792894"/>
              <a:ext cx="568109" cy="2222579"/>
            </a:xfrm>
            <a:custGeom>
              <a:avLst/>
              <a:gdLst/>
              <a:ahLst/>
              <a:cxnLst/>
              <a:rect l="l" t="t" r="r" b="b"/>
              <a:pathLst>
                <a:path w="17388" h="68026" extrusionOk="0">
                  <a:moveTo>
                    <a:pt x="1" y="0"/>
                  </a:moveTo>
                  <a:lnTo>
                    <a:pt x="1" y="57986"/>
                  </a:lnTo>
                  <a:lnTo>
                    <a:pt x="17387" y="68025"/>
                  </a:lnTo>
                  <a:lnTo>
                    <a:pt x="17387" y="10039"/>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199;p38">
              <a:extLst>
                <a:ext uri="{FF2B5EF4-FFF2-40B4-BE49-F238E27FC236}">
                  <a16:creationId xmlns:a16="http://schemas.microsoft.com/office/drawing/2014/main" id="{5DD9CC8E-E671-EA05-C80A-AC76D595AEAD}"/>
                </a:ext>
              </a:extLst>
            </p:cNvPr>
            <p:cNvSpPr/>
            <p:nvPr/>
          </p:nvSpPr>
          <p:spPr>
            <a:xfrm>
              <a:off x="482039" y="1897838"/>
              <a:ext cx="519460" cy="2103129"/>
            </a:xfrm>
            <a:custGeom>
              <a:avLst/>
              <a:gdLst/>
              <a:ahLst/>
              <a:cxnLst/>
              <a:rect l="l" t="t" r="r" b="b"/>
              <a:pathLst>
                <a:path w="15899" h="64370" extrusionOk="0">
                  <a:moveTo>
                    <a:pt x="303" y="1"/>
                  </a:moveTo>
                  <a:cubicBezTo>
                    <a:pt x="128" y="1"/>
                    <a:pt x="1" y="152"/>
                    <a:pt x="1" y="399"/>
                  </a:cubicBezTo>
                  <a:lnTo>
                    <a:pt x="1" y="55186"/>
                  </a:lnTo>
                  <a:lnTo>
                    <a:pt x="15899" y="64370"/>
                  </a:lnTo>
                  <a:lnTo>
                    <a:pt x="15899" y="9551"/>
                  </a:lnTo>
                  <a:cubicBezTo>
                    <a:pt x="15899" y="9203"/>
                    <a:pt x="15645" y="8791"/>
                    <a:pt x="15329" y="8601"/>
                  </a:cubicBezTo>
                  <a:lnTo>
                    <a:pt x="539" y="82"/>
                  </a:lnTo>
                  <a:cubicBezTo>
                    <a:pt x="456" y="26"/>
                    <a:pt x="375" y="1"/>
                    <a:pt x="30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200;p38">
              <a:extLst>
                <a:ext uri="{FF2B5EF4-FFF2-40B4-BE49-F238E27FC236}">
                  <a16:creationId xmlns:a16="http://schemas.microsoft.com/office/drawing/2014/main" id="{946E18C6-929B-FA2F-03EE-48C90A3DD7A0}"/>
                </a:ext>
              </a:extLst>
            </p:cNvPr>
            <p:cNvSpPr/>
            <p:nvPr/>
          </p:nvSpPr>
          <p:spPr>
            <a:xfrm>
              <a:off x="497559" y="1924564"/>
              <a:ext cx="488421" cy="387496"/>
            </a:xfrm>
            <a:custGeom>
              <a:avLst/>
              <a:gdLst/>
              <a:ahLst/>
              <a:cxnLst/>
              <a:rect l="l" t="t" r="r" b="b"/>
              <a:pathLst>
                <a:path w="14949" h="11860" extrusionOk="0">
                  <a:moveTo>
                    <a:pt x="242" y="1"/>
                  </a:moveTo>
                  <a:cubicBezTo>
                    <a:pt x="96" y="1"/>
                    <a:pt x="1" y="107"/>
                    <a:pt x="1" y="309"/>
                  </a:cubicBezTo>
                  <a:lnTo>
                    <a:pt x="1" y="2938"/>
                  </a:lnTo>
                  <a:cubicBezTo>
                    <a:pt x="1" y="3223"/>
                    <a:pt x="191" y="3539"/>
                    <a:pt x="444" y="3698"/>
                  </a:cubicBezTo>
                  <a:lnTo>
                    <a:pt x="14505" y="11805"/>
                  </a:lnTo>
                  <a:cubicBezTo>
                    <a:pt x="14579" y="11842"/>
                    <a:pt x="14648" y="11860"/>
                    <a:pt x="14708" y="11860"/>
                  </a:cubicBezTo>
                  <a:cubicBezTo>
                    <a:pt x="14853" y="11860"/>
                    <a:pt x="14949" y="11753"/>
                    <a:pt x="14949" y="11552"/>
                  </a:cubicBezTo>
                  <a:lnTo>
                    <a:pt x="14949" y="8923"/>
                  </a:lnTo>
                  <a:cubicBezTo>
                    <a:pt x="14949" y="8670"/>
                    <a:pt x="14759" y="8321"/>
                    <a:pt x="14505" y="8195"/>
                  </a:cubicBezTo>
                  <a:lnTo>
                    <a:pt x="444" y="56"/>
                  </a:lnTo>
                  <a:cubicBezTo>
                    <a:pt x="370" y="19"/>
                    <a:pt x="302" y="1"/>
                    <a:pt x="24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201;p38">
              <a:extLst>
                <a:ext uri="{FF2B5EF4-FFF2-40B4-BE49-F238E27FC236}">
                  <a16:creationId xmlns:a16="http://schemas.microsoft.com/office/drawing/2014/main" id="{5B03BBE0-122A-93CB-0095-E998F1BC715D}"/>
                </a:ext>
              </a:extLst>
            </p:cNvPr>
            <p:cNvSpPr/>
            <p:nvPr/>
          </p:nvSpPr>
          <p:spPr>
            <a:xfrm>
              <a:off x="521377" y="1961550"/>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202;p38">
              <a:extLst>
                <a:ext uri="{FF2B5EF4-FFF2-40B4-BE49-F238E27FC236}">
                  <a16:creationId xmlns:a16="http://schemas.microsoft.com/office/drawing/2014/main" id="{BB96EE3D-DD4C-7C4F-6288-3AC9FBB9E2FA}"/>
                </a:ext>
              </a:extLst>
            </p:cNvPr>
            <p:cNvSpPr/>
            <p:nvPr/>
          </p:nvSpPr>
          <p:spPr>
            <a:xfrm>
              <a:off x="521377" y="1987426"/>
              <a:ext cx="164539" cy="102461"/>
            </a:xfrm>
            <a:custGeom>
              <a:avLst/>
              <a:gdLst/>
              <a:ahLst/>
              <a:cxnLst/>
              <a:rect l="l" t="t" r="r" b="b"/>
              <a:pathLst>
                <a:path w="5036" h="3136" extrusionOk="0">
                  <a:moveTo>
                    <a:pt x="0" y="0"/>
                  </a:moveTo>
                  <a:lnTo>
                    <a:pt x="0" y="254"/>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203;p38">
              <a:extLst>
                <a:ext uri="{FF2B5EF4-FFF2-40B4-BE49-F238E27FC236}">
                  <a16:creationId xmlns:a16="http://schemas.microsoft.com/office/drawing/2014/main" id="{4DE51646-6F98-B50C-F4E9-A3F15F20495E}"/>
                </a:ext>
              </a:extLst>
            </p:cNvPr>
            <p:cNvSpPr/>
            <p:nvPr/>
          </p:nvSpPr>
          <p:spPr>
            <a:xfrm>
              <a:off x="521377" y="2014316"/>
              <a:ext cx="164539" cy="102461"/>
            </a:xfrm>
            <a:custGeom>
              <a:avLst/>
              <a:gdLst/>
              <a:ahLst/>
              <a:cxnLst/>
              <a:rect l="l" t="t" r="r" b="b"/>
              <a:pathLst>
                <a:path w="5036" h="3136" extrusionOk="0">
                  <a:moveTo>
                    <a:pt x="0" y="1"/>
                  </a:moveTo>
                  <a:lnTo>
                    <a:pt x="0" y="222"/>
                  </a:lnTo>
                  <a:lnTo>
                    <a:pt x="5036" y="3136"/>
                  </a:lnTo>
                  <a:lnTo>
                    <a:pt x="5036"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204;p38">
              <a:extLst>
                <a:ext uri="{FF2B5EF4-FFF2-40B4-BE49-F238E27FC236}">
                  <a16:creationId xmlns:a16="http://schemas.microsoft.com/office/drawing/2014/main" id="{5B89E87D-117B-7A84-54E3-39A9F1BF9279}"/>
                </a:ext>
              </a:extLst>
            </p:cNvPr>
            <p:cNvSpPr/>
            <p:nvPr/>
          </p:nvSpPr>
          <p:spPr>
            <a:xfrm>
              <a:off x="829707" y="2162780"/>
              <a:ext cx="23851" cy="28490"/>
            </a:xfrm>
            <a:custGeom>
              <a:avLst/>
              <a:gdLst/>
              <a:ahLst/>
              <a:cxnLst/>
              <a:rect l="l" t="t" r="r" b="b"/>
              <a:pathLst>
                <a:path w="730" h="872" extrusionOk="0">
                  <a:moveTo>
                    <a:pt x="201" y="1"/>
                  </a:moveTo>
                  <a:cubicBezTo>
                    <a:pt x="174" y="1"/>
                    <a:pt x="149" y="6"/>
                    <a:pt x="127" y="17"/>
                  </a:cubicBezTo>
                  <a:cubicBezTo>
                    <a:pt x="1" y="112"/>
                    <a:pt x="1" y="334"/>
                    <a:pt x="127" y="555"/>
                  </a:cubicBezTo>
                  <a:cubicBezTo>
                    <a:pt x="225" y="752"/>
                    <a:pt x="381" y="872"/>
                    <a:pt x="505" y="872"/>
                  </a:cubicBezTo>
                  <a:cubicBezTo>
                    <a:pt x="540" y="872"/>
                    <a:pt x="574" y="862"/>
                    <a:pt x="602" y="840"/>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205;p38">
              <a:extLst>
                <a:ext uri="{FF2B5EF4-FFF2-40B4-BE49-F238E27FC236}">
                  <a16:creationId xmlns:a16="http://schemas.microsoft.com/office/drawing/2014/main" id="{623F1E9C-9952-B0C8-DBAD-1736B9586C29}"/>
                </a:ext>
              </a:extLst>
            </p:cNvPr>
            <p:cNvSpPr/>
            <p:nvPr/>
          </p:nvSpPr>
          <p:spPr>
            <a:xfrm>
              <a:off x="877311" y="2190715"/>
              <a:ext cx="23818" cy="28098"/>
            </a:xfrm>
            <a:custGeom>
              <a:avLst/>
              <a:gdLst/>
              <a:ahLst/>
              <a:cxnLst/>
              <a:rect l="l" t="t" r="r" b="b"/>
              <a:pathLst>
                <a:path w="729" h="860" extrusionOk="0">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206;p38">
              <a:extLst>
                <a:ext uri="{FF2B5EF4-FFF2-40B4-BE49-F238E27FC236}">
                  <a16:creationId xmlns:a16="http://schemas.microsoft.com/office/drawing/2014/main" id="{D85A2F6D-74BE-18C6-3E87-C2EBEF1F321D}"/>
                </a:ext>
              </a:extLst>
            </p:cNvPr>
            <p:cNvSpPr/>
            <p:nvPr/>
          </p:nvSpPr>
          <p:spPr>
            <a:xfrm>
              <a:off x="926973" y="2218356"/>
              <a:ext cx="21760" cy="28588"/>
            </a:xfrm>
            <a:custGeom>
              <a:avLst/>
              <a:gdLst/>
              <a:ahLst/>
              <a:cxnLst/>
              <a:rect l="l" t="t" r="r" b="b"/>
              <a:pathLst>
                <a:path w="666" h="875" extrusionOk="0">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207;p38">
              <a:extLst>
                <a:ext uri="{FF2B5EF4-FFF2-40B4-BE49-F238E27FC236}">
                  <a16:creationId xmlns:a16="http://schemas.microsoft.com/office/drawing/2014/main" id="{43381EEE-627D-2A71-D1A6-AFDF63EE64D6}"/>
                </a:ext>
              </a:extLst>
            </p:cNvPr>
            <p:cNvSpPr/>
            <p:nvPr/>
          </p:nvSpPr>
          <p:spPr>
            <a:xfrm>
              <a:off x="497559" y="2063227"/>
              <a:ext cx="488421" cy="387496"/>
            </a:xfrm>
            <a:custGeom>
              <a:avLst/>
              <a:gdLst/>
              <a:ahLst/>
              <a:cxnLst/>
              <a:rect l="l" t="t" r="r" b="b"/>
              <a:pathLst>
                <a:path w="14949" h="11860" extrusionOk="0">
                  <a:moveTo>
                    <a:pt x="242" y="0"/>
                  </a:moveTo>
                  <a:cubicBezTo>
                    <a:pt x="96" y="0"/>
                    <a:pt x="1" y="107"/>
                    <a:pt x="1" y="309"/>
                  </a:cubicBezTo>
                  <a:lnTo>
                    <a:pt x="1" y="2937"/>
                  </a:lnTo>
                  <a:cubicBezTo>
                    <a:pt x="1" y="3191"/>
                    <a:pt x="191" y="3539"/>
                    <a:pt x="444" y="3666"/>
                  </a:cubicBezTo>
                  <a:lnTo>
                    <a:pt x="14505" y="11805"/>
                  </a:lnTo>
                  <a:cubicBezTo>
                    <a:pt x="14579" y="11841"/>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208;p38">
              <a:extLst>
                <a:ext uri="{FF2B5EF4-FFF2-40B4-BE49-F238E27FC236}">
                  <a16:creationId xmlns:a16="http://schemas.microsoft.com/office/drawing/2014/main" id="{923049CB-7DEE-6B19-26B6-911F973FED65}"/>
                </a:ext>
              </a:extLst>
            </p:cNvPr>
            <p:cNvSpPr/>
            <p:nvPr/>
          </p:nvSpPr>
          <p:spPr>
            <a:xfrm>
              <a:off x="521377" y="2100212"/>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209;p38">
              <a:extLst>
                <a:ext uri="{FF2B5EF4-FFF2-40B4-BE49-F238E27FC236}">
                  <a16:creationId xmlns:a16="http://schemas.microsoft.com/office/drawing/2014/main" id="{E354FA23-3D77-1CEA-9487-63AF46502802}"/>
                </a:ext>
              </a:extLst>
            </p:cNvPr>
            <p:cNvSpPr/>
            <p:nvPr/>
          </p:nvSpPr>
          <p:spPr>
            <a:xfrm>
              <a:off x="521377" y="2126056"/>
              <a:ext cx="164539" cy="102494"/>
            </a:xfrm>
            <a:custGeom>
              <a:avLst/>
              <a:gdLst/>
              <a:ahLst/>
              <a:cxnLst/>
              <a:rect l="l" t="t" r="r" b="b"/>
              <a:pathLst>
                <a:path w="5036" h="3137"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210;p38">
              <a:extLst>
                <a:ext uri="{FF2B5EF4-FFF2-40B4-BE49-F238E27FC236}">
                  <a16:creationId xmlns:a16="http://schemas.microsoft.com/office/drawing/2014/main" id="{2C455D5E-E6B1-2D31-CD3E-7A9221C36E98}"/>
                </a:ext>
              </a:extLst>
            </p:cNvPr>
            <p:cNvSpPr/>
            <p:nvPr/>
          </p:nvSpPr>
          <p:spPr>
            <a:xfrm>
              <a:off x="521377" y="215297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211;p38">
              <a:extLst>
                <a:ext uri="{FF2B5EF4-FFF2-40B4-BE49-F238E27FC236}">
                  <a16:creationId xmlns:a16="http://schemas.microsoft.com/office/drawing/2014/main" id="{104F20B1-DAE8-D145-6BAB-C270D4DE5135}"/>
                </a:ext>
              </a:extLst>
            </p:cNvPr>
            <p:cNvSpPr/>
            <p:nvPr/>
          </p:nvSpPr>
          <p:spPr>
            <a:xfrm>
              <a:off x="830753" y="230114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6"/>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212;p38">
              <a:extLst>
                <a:ext uri="{FF2B5EF4-FFF2-40B4-BE49-F238E27FC236}">
                  <a16:creationId xmlns:a16="http://schemas.microsoft.com/office/drawing/2014/main" id="{0B26E2E8-DB8F-5EC3-96EF-E7EA627D6781}"/>
                </a:ext>
              </a:extLst>
            </p:cNvPr>
            <p:cNvSpPr/>
            <p:nvPr/>
          </p:nvSpPr>
          <p:spPr>
            <a:xfrm>
              <a:off x="878357" y="2329083"/>
              <a:ext cx="21760" cy="28588"/>
            </a:xfrm>
            <a:custGeom>
              <a:avLst/>
              <a:gdLst/>
              <a:ahLst/>
              <a:cxnLst/>
              <a:rect l="l" t="t" r="r" b="b"/>
              <a:pathLst>
                <a:path w="666" h="875" extrusionOk="0">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213;p38">
              <a:extLst>
                <a:ext uri="{FF2B5EF4-FFF2-40B4-BE49-F238E27FC236}">
                  <a16:creationId xmlns:a16="http://schemas.microsoft.com/office/drawing/2014/main" id="{01DE00E7-F6E7-FFBF-CD3D-F6BB72E665DA}"/>
                </a:ext>
              </a:extLst>
            </p:cNvPr>
            <p:cNvSpPr/>
            <p:nvPr/>
          </p:nvSpPr>
          <p:spPr>
            <a:xfrm>
              <a:off x="924915" y="2356789"/>
              <a:ext cx="24864" cy="28523"/>
            </a:xfrm>
            <a:custGeom>
              <a:avLst/>
              <a:gdLst/>
              <a:ahLst/>
              <a:cxnLst/>
              <a:rect l="l" t="t" r="r" b="b"/>
              <a:pathLst>
                <a:path w="761" h="873" extrusionOk="0">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214;p38">
              <a:extLst>
                <a:ext uri="{FF2B5EF4-FFF2-40B4-BE49-F238E27FC236}">
                  <a16:creationId xmlns:a16="http://schemas.microsoft.com/office/drawing/2014/main" id="{F61D4C7A-425A-D4A5-3446-DC1A6EA525F4}"/>
                </a:ext>
              </a:extLst>
            </p:cNvPr>
            <p:cNvSpPr/>
            <p:nvPr/>
          </p:nvSpPr>
          <p:spPr>
            <a:xfrm>
              <a:off x="497559" y="2201399"/>
              <a:ext cx="488421" cy="387790"/>
            </a:xfrm>
            <a:custGeom>
              <a:avLst/>
              <a:gdLst/>
              <a:ahLst/>
              <a:cxnLst/>
              <a:rect l="l" t="t" r="r" b="b"/>
              <a:pathLst>
                <a:path w="14949" h="11869" extrusionOk="0">
                  <a:moveTo>
                    <a:pt x="235" y="0"/>
                  </a:moveTo>
                  <a:cubicBezTo>
                    <a:pt x="93" y="0"/>
                    <a:pt x="1" y="115"/>
                    <a:pt x="1" y="292"/>
                  </a:cubicBezTo>
                  <a:lnTo>
                    <a:pt x="1" y="2920"/>
                  </a:lnTo>
                  <a:cubicBezTo>
                    <a:pt x="1" y="3205"/>
                    <a:pt x="191" y="3554"/>
                    <a:pt x="444" y="3680"/>
                  </a:cubicBezTo>
                  <a:lnTo>
                    <a:pt x="14505" y="11819"/>
                  </a:lnTo>
                  <a:cubicBezTo>
                    <a:pt x="14573" y="11853"/>
                    <a:pt x="14637" y="11869"/>
                    <a:pt x="14693" y="11869"/>
                  </a:cubicBezTo>
                  <a:cubicBezTo>
                    <a:pt x="14847" y="11869"/>
                    <a:pt x="14949" y="11751"/>
                    <a:pt x="14949" y="11566"/>
                  </a:cubicBezTo>
                  <a:lnTo>
                    <a:pt x="14949" y="8937"/>
                  </a:lnTo>
                  <a:cubicBezTo>
                    <a:pt x="14949" y="8652"/>
                    <a:pt x="14759" y="8336"/>
                    <a:pt x="14505" y="8177"/>
                  </a:cubicBezTo>
                  <a:lnTo>
                    <a:pt x="444" y="70"/>
                  </a:lnTo>
                  <a:cubicBezTo>
                    <a:pt x="367" y="22"/>
                    <a:pt x="296" y="0"/>
                    <a:pt x="23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215;p38">
              <a:extLst>
                <a:ext uri="{FF2B5EF4-FFF2-40B4-BE49-F238E27FC236}">
                  <a16:creationId xmlns:a16="http://schemas.microsoft.com/office/drawing/2014/main" id="{38754945-899F-D177-1828-E7BC767DC1F6}"/>
                </a:ext>
              </a:extLst>
            </p:cNvPr>
            <p:cNvSpPr/>
            <p:nvPr/>
          </p:nvSpPr>
          <p:spPr>
            <a:xfrm>
              <a:off x="521377" y="2237828"/>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216;p38">
              <a:extLst>
                <a:ext uri="{FF2B5EF4-FFF2-40B4-BE49-F238E27FC236}">
                  <a16:creationId xmlns:a16="http://schemas.microsoft.com/office/drawing/2014/main" id="{601EB1E7-5252-48B3-77EE-CF6642FE612D}"/>
                </a:ext>
              </a:extLst>
            </p:cNvPr>
            <p:cNvSpPr/>
            <p:nvPr/>
          </p:nvSpPr>
          <p:spPr>
            <a:xfrm>
              <a:off x="521377" y="2264718"/>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217;p38">
              <a:extLst>
                <a:ext uri="{FF2B5EF4-FFF2-40B4-BE49-F238E27FC236}">
                  <a16:creationId xmlns:a16="http://schemas.microsoft.com/office/drawing/2014/main" id="{AEB8C73E-EC36-7ADD-6DCF-222C0912A508}"/>
                </a:ext>
              </a:extLst>
            </p:cNvPr>
            <p:cNvSpPr/>
            <p:nvPr/>
          </p:nvSpPr>
          <p:spPr>
            <a:xfrm>
              <a:off x="521377" y="2290594"/>
              <a:ext cx="164539" cy="102461"/>
            </a:xfrm>
            <a:custGeom>
              <a:avLst/>
              <a:gdLst/>
              <a:ahLst/>
              <a:cxnLst/>
              <a:rect l="l" t="t" r="r" b="b"/>
              <a:pathLst>
                <a:path w="5036" h="3136" extrusionOk="0">
                  <a:moveTo>
                    <a:pt x="0" y="0"/>
                  </a:moveTo>
                  <a:lnTo>
                    <a:pt x="0" y="254"/>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218;p38">
              <a:extLst>
                <a:ext uri="{FF2B5EF4-FFF2-40B4-BE49-F238E27FC236}">
                  <a16:creationId xmlns:a16="http://schemas.microsoft.com/office/drawing/2014/main" id="{BF70D78A-C72C-00D5-7650-3A93BE5737FB}"/>
                </a:ext>
              </a:extLst>
            </p:cNvPr>
            <p:cNvSpPr/>
            <p:nvPr/>
          </p:nvSpPr>
          <p:spPr>
            <a:xfrm>
              <a:off x="830753" y="2439810"/>
              <a:ext cx="21760" cy="28098"/>
            </a:xfrm>
            <a:custGeom>
              <a:avLst/>
              <a:gdLst/>
              <a:ahLst/>
              <a:cxnLst/>
              <a:rect l="l" t="t" r="r" b="b"/>
              <a:pathLst>
                <a:path w="666" h="860" extrusionOk="0">
                  <a:moveTo>
                    <a:pt x="162" y="0"/>
                  </a:moveTo>
                  <a:cubicBezTo>
                    <a:pt x="61" y="0"/>
                    <a:pt x="0" y="93"/>
                    <a:pt x="0" y="247"/>
                  </a:cubicBezTo>
                  <a:cubicBezTo>
                    <a:pt x="0" y="437"/>
                    <a:pt x="127" y="722"/>
                    <a:pt x="317" y="817"/>
                  </a:cubicBezTo>
                  <a:cubicBezTo>
                    <a:pt x="374" y="845"/>
                    <a:pt x="428" y="860"/>
                    <a:pt x="476" y="860"/>
                  </a:cubicBezTo>
                  <a:cubicBezTo>
                    <a:pt x="588" y="860"/>
                    <a:pt x="665" y="782"/>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219;p38">
              <a:extLst>
                <a:ext uri="{FF2B5EF4-FFF2-40B4-BE49-F238E27FC236}">
                  <a16:creationId xmlns:a16="http://schemas.microsoft.com/office/drawing/2014/main" id="{CDAE5F68-DA2E-7BE2-7C4D-408254BFEF86}"/>
                </a:ext>
              </a:extLst>
            </p:cNvPr>
            <p:cNvSpPr/>
            <p:nvPr/>
          </p:nvSpPr>
          <p:spPr>
            <a:xfrm>
              <a:off x="877311" y="2467516"/>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2" y="754"/>
                    <a:pt x="401" y="872"/>
                    <a:pt x="528" y="872"/>
                  </a:cubicBezTo>
                  <a:cubicBezTo>
                    <a:pt x="555" y="872"/>
                    <a:pt x="580" y="867"/>
                    <a:pt x="602" y="856"/>
                  </a:cubicBezTo>
                  <a:cubicBezTo>
                    <a:pt x="729" y="761"/>
                    <a:pt x="729" y="507"/>
                    <a:pt x="602" y="286"/>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220;p38">
              <a:extLst>
                <a:ext uri="{FF2B5EF4-FFF2-40B4-BE49-F238E27FC236}">
                  <a16:creationId xmlns:a16="http://schemas.microsoft.com/office/drawing/2014/main" id="{254D2466-2675-E11B-DAC9-2BE53282DBE1}"/>
                </a:ext>
              </a:extLst>
            </p:cNvPr>
            <p:cNvSpPr/>
            <p:nvPr/>
          </p:nvSpPr>
          <p:spPr>
            <a:xfrm>
              <a:off x="924915" y="2494928"/>
              <a:ext cx="24864" cy="28490"/>
            </a:xfrm>
            <a:custGeom>
              <a:avLst/>
              <a:gdLst/>
              <a:ahLst/>
              <a:cxnLst/>
              <a:rect l="l" t="t" r="r" b="b"/>
              <a:pathLst>
                <a:path w="761" h="872" extrusionOk="0">
                  <a:moveTo>
                    <a:pt x="230" y="0"/>
                  </a:moveTo>
                  <a:cubicBezTo>
                    <a:pt x="205" y="0"/>
                    <a:pt x="181" y="6"/>
                    <a:pt x="159" y="17"/>
                  </a:cubicBezTo>
                  <a:cubicBezTo>
                    <a:pt x="0" y="112"/>
                    <a:pt x="0" y="333"/>
                    <a:pt x="159" y="587"/>
                  </a:cubicBezTo>
                  <a:cubicBezTo>
                    <a:pt x="256" y="757"/>
                    <a:pt x="391" y="872"/>
                    <a:pt x="521" y="872"/>
                  </a:cubicBezTo>
                  <a:cubicBezTo>
                    <a:pt x="559" y="872"/>
                    <a:pt x="597" y="862"/>
                    <a:pt x="634" y="840"/>
                  </a:cubicBezTo>
                  <a:cubicBezTo>
                    <a:pt x="760" y="777"/>
                    <a:pt x="760" y="523"/>
                    <a:pt x="634" y="302"/>
                  </a:cubicBezTo>
                  <a:cubicBezTo>
                    <a:pt x="503" y="119"/>
                    <a:pt x="350"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221;p38">
              <a:extLst>
                <a:ext uri="{FF2B5EF4-FFF2-40B4-BE49-F238E27FC236}">
                  <a16:creationId xmlns:a16="http://schemas.microsoft.com/office/drawing/2014/main" id="{5448C043-2547-F154-13A1-6E40BBBBC949}"/>
                </a:ext>
              </a:extLst>
            </p:cNvPr>
            <p:cNvSpPr/>
            <p:nvPr/>
          </p:nvSpPr>
          <p:spPr>
            <a:xfrm>
              <a:off x="497559" y="2339669"/>
              <a:ext cx="488421" cy="387790"/>
            </a:xfrm>
            <a:custGeom>
              <a:avLst/>
              <a:gdLst/>
              <a:ahLst/>
              <a:cxnLst/>
              <a:rect l="l" t="t" r="r" b="b"/>
              <a:pathLst>
                <a:path w="14949" h="11869" extrusionOk="0">
                  <a:moveTo>
                    <a:pt x="257" y="0"/>
                  </a:moveTo>
                  <a:cubicBezTo>
                    <a:pt x="103" y="0"/>
                    <a:pt x="1" y="118"/>
                    <a:pt x="1" y="303"/>
                  </a:cubicBezTo>
                  <a:lnTo>
                    <a:pt x="1" y="2932"/>
                  </a:lnTo>
                  <a:cubicBezTo>
                    <a:pt x="1" y="3217"/>
                    <a:pt x="191" y="3534"/>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6"/>
                    <a:pt x="14505" y="8189"/>
                  </a:cubicBezTo>
                  <a:lnTo>
                    <a:pt x="444" y="50"/>
                  </a:lnTo>
                  <a:cubicBezTo>
                    <a:pt x="376" y="16"/>
                    <a:pt x="313" y="0"/>
                    <a:pt x="25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222;p38">
              <a:extLst>
                <a:ext uri="{FF2B5EF4-FFF2-40B4-BE49-F238E27FC236}">
                  <a16:creationId xmlns:a16="http://schemas.microsoft.com/office/drawing/2014/main" id="{DDE5D9EA-CF95-3B85-DE8C-364249B0A724}"/>
                </a:ext>
              </a:extLst>
            </p:cNvPr>
            <p:cNvSpPr/>
            <p:nvPr/>
          </p:nvSpPr>
          <p:spPr>
            <a:xfrm>
              <a:off x="521377" y="2376458"/>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223;p38">
              <a:extLst>
                <a:ext uri="{FF2B5EF4-FFF2-40B4-BE49-F238E27FC236}">
                  <a16:creationId xmlns:a16="http://schemas.microsoft.com/office/drawing/2014/main" id="{139DB61E-F7E7-3DB4-3959-9F3FD10E4380}"/>
                </a:ext>
              </a:extLst>
            </p:cNvPr>
            <p:cNvSpPr/>
            <p:nvPr/>
          </p:nvSpPr>
          <p:spPr>
            <a:xfrm>
              <a:off x="521377" y="2403380"/>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224;p38">
              <a:extLst>
                <a:ext uri="{FF2B5EF4-FFF2-40B4-BE49-F238E27FC236}">
                  <a16:creationId xmlns:a16="http://schemas.microsoft.com/office/drawing/2014/main" id="{DCE11872-9EFD-68A8-6EC8-51744B15FE65}"/>
                </a:ext>
              </a:extLst>
            </p:cNvPr>
            <p:cNvSpPr/>
            <p:nvPr/>
          </p:nvSpPr>
          <p:spPr>
            <a:xfrm>
              <a:off x="521377" y="2429224"/>
              <a:ext cx="164539" cy="102494"/>
            </a:xfrm>
            <a:custGeom>
              <a:avLst/>
              <a:gdLst/>
              <a:ahLst/>
              <a:cxnLst/>
              <a:rect l="l" t="t" r="r" b="b"/>
              <a:pathLst>
                <a:path w="5036" h="3137"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225;p38">
              <a:extLst>
                <a:ext uri="{FF2B5EF4-FFF2-40B4-BE49-F238E27FC236}">
                  <a16:creationId xmlns:a16="http://schemas.microsoft.com/office/drawing/2014/main" id="{714FCCC7-5506-D56E-7CED-517A199E77FF}"/>
                </a:ext>
              </a:extLst>
            </p:cNvPr>
            <p:cNvSpPr/>
            <p:nvPr/>
          </p:nvSpPr>
          <p:spPr>
            <a:xfrm>
              <a:off x="830753" y="2578047"/>
              <a:ext cx="21760" cy="28327"/>
            </a:xfrm>
            <a:custGeom>
              <a:avLst/>
              <a:gdLst/>
              <a:ahLst/>
              <a:cxnLst/>
              <a:rect l="l" t="t" r="r" b="b"/>
              <a:pathLst>
                <a:path w="666" h="867" extrusionOk="0">
                  <a:moveTo>
                    <a:pt x="179" y="1"/>
                  </a:moveTo>
                  <a:cubicBezTo>
                    <a:pt x="68" y="1"/>
                    <a:pt x="0" y="89"/>
                    <a:pt x="0" y="228"/>
                  </a:cubicBezTo>
                  <a:cubicBezTo>
                    <a:pt x="0" y="449"/>
                    <a:pt x="127" y="703"/>
                    <a:pt x="317" y="830"/>
                  </a:cubicBezTo>
                  <a:cubicBezTo>
                    <a:pt x="368" y="855"/>
                    <a:pt x="417" y="867"/>
                    <a:pt x="460" y="867"/>
                  </a:cubicBezTo>
                  <a:cubicBezTo>
                    <a:pt x="581" y="867"/>
                    <a:pt x="665" y="779"/>
                    <a:pt x="665" y="639"/>
                  </a:cubicBezTo>
                  <a:cubicBezTo>
                    <a:pt x="665" y="418"/>
                    <a:pt x="507" y="164"/>
                    <a:pt x="317" y="38"/>
                  </a:cubicBezTo>
                  <a:cubicBezTo>
                    <a:pt x="266" y="12"/>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226;p38">
              <a:extLst>
                <a:ext uri="{FF2B5EF4-FFF2-40B4-BE49-F238E27FC236}">
                  <a16:creationId xmlns:a16="http://schemas.microsoft.com/office/drawing/2014/main" id="{7DEA2A8F-3302-3386-FF4A-6791486603B4}"/>
                </a:ext>
              </a:extLst>
            </p:cNvPr>
            <p:cNvSpPr/>
            <p:nvPr/>
          </p:nvSpPr>
          <p:spPr>
            <a:xfrm>
              <a:off x="877311" y="260562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227;p38">
              <a:extLst>
                <a:ext uri="{FF2B5EF4-FFF2-40B4-BE49-F238E27FC236}">
                  <a16:creationId xmlns:a16="http://schemas.microsoft.com/office/drawing/2014/main" id="{61696B9B-79B8-37FD-A68B-1BDAE71BC4E6}"/>
                </a:ext>
              </a:extLst>
            </p:cNvPr>
            <p:cNvSpPr/>
            <p:nvPr/>
          </p:nvSpPr>
          <p:spPr>
            <a:xfrm>
              <a:off x="926973" y="2633754"/>
              <a:ext cx="21760" cy="28098"/>
            </a:xfrm>
            <a:custGeom>
              <a:avLst/>
              <a:gdLst/>
              <a:ahLst/>
              <a:cxnLst/>
              <a:rect l="l" t="t" r="r" b="b"/>
              <a:pathLst>
                <a:path w="666" h="860" extrusionOk="0">
                  <a:moveTo>
                    <a:pt x="165" y="0"/>
                  </a:moveTo>
                  <a:cubicBezTo>
                    <a:pt x="63" y="0"/>
                    <a:pt x="1" y="78"/>
                    <a:pt x="1" y="233"/>
                  </a:cubicBezTo>
                  <a:cubicBezTo>
                    <a:pt x="1" y="455"/>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228;p38">
              <a:extLst>
                <a:ext uri="{FF2B5EF4-FFF2-40B4-BE49-F238E27FC236}">
                  <a16:creationId xmlns:a16="http://schemas.microsoft.com/office/drawing/2014/main" id="{0E24F0B1-55E3-2198-5CC0-BD858C81A904}"/>
                </a:ext>
              </a:extLst>
            </p:cNvPr>
            <p:cNvSpPr/>
            <p:nvPr/>
          </p:nvSpPr>
          <p:spPr>
            <a:xfrm>
              <a:off x="497559" y="2478135"/>
              <a:ext cx="488421" cy="387496"/>
            </a:xfrm>
            <a:custGeom>
              <a:avLst/>
              <a:gdLst/>
              <a:ahLst/>
              <a:cxnLst/>
              <a:rect l="l" t="t" r="r" b="b"/>
              <a:pathLst>
                <a:path w="14949" h="11860" extrusionOk="0">
                  <a:moveTo>
                    <a:pt x="242" y="1"/>
                  </a:moveTo>
                  <a:cubicBezTo>
                    <a:pt x="96" y="1"/>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70"/>
                    <a:pt x="14759" y="8321"/>
                    <a:pt x="14505" y="8194"/>
                  </a:cubicBezTo>
                  <a:lnTo>
                    <a:pt x="444" y="56"/>
                  </a:lnTo>
                  <a:cubicBezTo>
                    <a:pt x="370" y="19"/>
                    <a:pt x="302" y="1"/>
                    <a:pt x="24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229;p38">
              <a:extLst>
                <a:ext uri="{FF2B5EF4-FFF2-40B4-BE49-F238E27FC236}">
                  <a16:creationId xmlns:a16="http://schemas.microsoft.com/office/drawing/2014/main" id="{D5434FF4-73B5-F0E7-CDB9-0E947E0BB7BB}"/>
                </a:ext>
              </a:extLst>
            </p:cNvPr>
            <p:cNvSpPr/>
            <p:nvPr/>
          </p:nvSpPr>
          <p:spPr>
            <a:xfrm>
              <a:off x="521377" y="2515120"/>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230;p38">
              <a:extLst>
                <a:ext uri="{FF2B5EF4-FFF2-40B4-BE49-F238E27FC236}">
                  <a16:creationId xmlns:a16="http://schemas.microsoft.com/office/drawing/2014/main" id="{A8E026B7-27EB-3B66-A0C2-8430DCBD14D4}"/>
                </a:ext>
              </a:extLst>
            </p:cNvPr>
            <p:cNvSpPr/>
            <p:nvPr/>
          </p:nvSpPr>
          <p:spPr>
            <a:xfrm>
              <a:off x="521377" y="2540997"/>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231;p38">
              <a:extLst>
                <a:ext uri="{FF2B5EF4-FFF2-40B4-BE49-F238E27FC236}">
                  <a16:creationId xmlns:a16="http://schemas.microsoft.com/office/drawing/2014/main" id="{4FEC18F3-B835-FADC-3894-AE7C10664C29}"/>
                </a:ext>
              </a:extLst>
            </p:cNvPr>
            <p:cNvSpPr/>
            <p:nvPr/>
          </p:nvSpPr>
          <p:spPr>
            <a:xfrm>
              <a:off x="521377" y="2567886"/>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232;p38">
              <a:extLst>
                <a:ext uri="{FF2B5EF4-FFF2-40B4-BE49-F238E27FC236}">
                  <a16:creationId xmlns:a16="http://schemas.microsoft.com/office/drawing/2014/main" id="{E188CC32-A324-23A6-2D67-573067DE563F}"/>
                </a:ext>
              </a:extLst>
            </p:cNvPr>
            <p:cNvSpPr/>
            <p:nvPr/>
          </p:nvSpPr>
          <p:spPr>
            <a:xfrm>
              <a:off x="830753" y="2716513"/>
              <a:ext cx="21760" cy="28490"/>
            </a:xfrm>
            <a:custGeom>
              <a:avLst/>
              <a:gdLst/>
              <a:ahLst/>
              <a:cxnLst/>
              <a:rect l="l" t="t" r="r" b="b"/>
              <a:pathLst>
                <a:path w="666" h="872" extrusionOk="0">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233;p38">
              <a:extLst>
                <a:ext uri="{FF2B5EF4-FFF2-40B4-BE49-F238E27FC236}">
                  <a16:creationId xmlns:a16="http://schemas.microsoft.com/office/drawing/2014/main" id="{F68602B5-195A-5332-E93F-A5367C29A424}"/>
                </a:ext>
              </a:extLst>
            </p:cNvPr>
            <p:cNvSpPr/>
            <p:nvPr/>
          </p:nvSpPr>
          <p:spPr>
            <a:xfrm>
              <a:off x="878357" y="2744448"/>
              <a:ext cx="21760" cy="28131"/>
            </a:xfrm>
            <a:custGeom>
              <a:avLst/>
              <a:gdLst/>
              <a:ahLst/>
              <a:cxnLst/>
              <a:rect l="l" t="t" r="r" b="b"/>
              <a:pathLst>
                <a:path w="666" h="861" extrusionOk="0">
                  <a:moveTo>
                    <a:pt x="189" y="1"/>
                  </a:moveTo>
                  <a:cubicBezTo>
                    <a:pt x="78" y="1"/>
                    <a:pt x="0" y="78"/>
                    <a:pt x="0" y="233"/>
                  </a:cubicBezTo>
                  <a:cubicBezTo>
                    <a:pt x="0" y="455"/>
                    <a:pt x="158" y="709"/>
                    <a:pt x="348" y="804"/>
                  </a:cubicBezTo>
                  <a:cubicBezTo>
                    <a:pt x="407" y="842"/>
                    <a:pt x="459" y="860"/>
                    <a:pt x="503" y="860"/>
                  </a:cubicBezTo>
                  <a:cubicBezTo>
                    <a:pt x="604" y="860"/>
                    <a:pt x="665" y="767"/>
                    <a:pt x="665" y="614"/>
                  </a:cubicBezTo>
                  <a:cubicBezTo>
                    <a:pt x="665" y="392"/>
                    <a:pt x="538" y="138"/>
                    <a:pt x="348" y="43"/>
                  </a:cubicBezTo>
                  <a:cubicBezTo>
                    <a:pt x="291" y="15"/>
                    <a:pt x="237" y="1"/>
                    <a:pt x="18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234;p38">
              <a:extLst>
                <a:ext uri="{FF2B5EF4-FFF2-40B4-BE49-F238E27FC236}">
                  <a16:creationId xmlns:a16="http://schemas.microsoft.com/office/drawing/2014/main" id="{22B5F47A-B8B5-456C-9CC3-55DF700F858A}"/>
                </a:ext>
              </a:extLst>
            </p:cNvPr>
            <p:cNvSpPr/>
            <p:nvPr/>
          </p:nvSpPr>
          <p:spPr>
            <a:xfrm>
              <a:off x="924915" y="2771730"/>
              <a:ext cx="24864" cy="28490"/>
            </a:xfrm>
            <a:custGeom>
              <a:avLst/>
              <a:gdLst/>
              <a:ahLst/>
              <a:cxnLst/>
              <a:rect l="l" t="t" r="r" b="b"/>
              <a:pathLst>
                <a:path w="761" h="872" extrusionOk="0">
                  <a:moveTo>
                    <a:pt x="253" y="0"/>
                  </a:moveTo>
                  <a:cubicBezTo>
                    <a:pt x="219" y="0"/>
                    <a:pt x="187" y="10"/>
                    <a:pt x="159" y="32"/>
                  </a:cubicBezTo>
                  <a:cubicBezTo>
                    <a:pt x="0" y="95"/>
                    <a:pt x="0" y="349"/>
                    <a:pt x="159" y="570"/>
                  </a:cubicBezTo>
                  <a:cubicBezTo>
                    <a:pt x="263" y="753"/>
                    <a:pt x="411" y="872"/>
                    <a:pt x="548" y="872"/>
                  </a:cubicBezTo>
                  <a:cubicBezTo>
                    <a:pt x="577" y="872"/>
                    <a:pt x="606" y="866"/>
                    <a:pt x="634" y="855"/>
                  </a:cubicBezTo>
                  <a:cubicBezTo>
                    <a:pt x="760" y="760"/>
                    <a:pt x="760" y="539"/>
                    <a:pt x="634" y="317"/>
                  </a:cubicBezTo>
                  <a:cubicBezTo>
                    <a:pt x="511" y="121"/>
                    <a:pt x="369" y="0"/>
                    <a:pt x="25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235;p38">
              <a:extLst>
                <a:ext uri="{FF2B5EF4-FFF2-40B4-BE49-F238E27FC236}">
                  <a16:creationId xmlns:a16="http://schemas.microsoft.com/office/drawing/2014/main" id="{80C3A63E-2CFE-0526-DF06-FB425DF78E44}"/>
                </a:ext>
              </a:extLst>
            </p:cNvPr>
            <p:cNvSpPr/>
            <p:nvPr/>
          </p:nvSpPr>
          <p:spPr>
            <a:xfrm>
              <a:off x="497559" y="2616339"/>
              <a:ext cx="488421" cy="387953"/>
            </a:xfrm>
            <a:custGeom>
              <a:avLst/>
              <a:gdLst/>
              <a:ahLst/>
              <a:cxnLst/>
              <a:rect l="l" t="t" r="r" b="b"/>
              <a:pathLst>
                <a:path w="14949" h="11874" extrusionOk="0">
                  <a:moveTo>
                    <a:pt x="238" y="0"/>
                  </a:moveTo>
                  <a:cubicBezTo>
                    <a:pt x="95" y="0"/>
                    <a:pt x="1" y="122"/>
                    <a:pt x="1" y="323"/>
                  </a:cubicBezTo>
                  <a:lnTo>
                    <a:pt x="1" y="2951"/>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236;p38">
              <a:extLst>
                <a:ext uri="{FF2B5EF4-FFF2-40B4-BE49-F238E27FC236}">
                  <a16:creationId xmlns:a16="http://schemas.microsoft.com/office/drawing/2014/main" id="{9DEE6F7D-174B-6792-5374-CF11135B76A6}"/>
                </a:ext>
              </a:extLst>
            </p:cNvPr>
            <p:cNvSpPr/>
            <p:nvPr/>
          </p:nvSpPr>
          <p:spPr>
            <a:xfrm>
              <a:off x="521377" y="2653749"/>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237;p38">
              <a:extLst>
                <a:ext uri="{FF2B5EF4-FFF2-40B4-BE49-F238E27FC236}">
                  <a16:creationId xmlns:a16="http://schemas.microsoft.com/office/drawing/2014/main" id="{24F4416D-404C-7576-4980-48AE728B52C1}"/>
                </a:ext>
              </a:extLst>
            </p:cNvPr>
            <p:cNvSpPr/>
            <p:nvPr/>
          </p:nvSpPr>
          <p:spPr>
            <a:xfrm>
              <a:off x="521377" y="2679626"/>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238;p38">
              <a:extLst>
                <a:ext uri="{FF2B5EF4-FFF2-40B4-BE49-F238E27FC236}">
                  <a16:creationId xmlns:a16="http://schemas.microsoft.com/office/drawing/2014/main" id="{1CE46F6D-6A09-C5FB-0B28-9E893F712AB3}"/>
                </a:ext>
              </a:extLst>
            </p:cNvPr>
            <p:cNvSpPr/>
            <p:nvPr/>
          </p:nvSpPr>
          <p:spPr>
            <a:xfrm>
              <a:off x="521377" y="270654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239;p38">
              <a:extLst>
                <a:ext uri="{FF2B5EF4-FFF2-40B4-BE49-F238E27FC236}">
                  <a16:creationId xmlns:a16="http://schemas.microsoft.com/office/drawing/2014/main" id="{C87B47A3-A7D6-A938-EFF2-5094EA035720}"/>
                </a:ext>
              </a:extLst>
            </p:cNvPr>
            <p:cNvSpPr/>
            <p:nvPr/>
          </p:nvSpPr>
          <p:spPr>
            <a:xfrm>
              <a:off x="830753" y="285471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240;p38">
              <a:extLst>
                <a:ext uri="{FF2B5EF4-FFF2-40B4-BE49-F238E27FC236}">
                  <a16:creationId xmlns:a16="http://schemas.microsoft.com/office/drawing/2014/main" id="{C9846404-5629-331A-1D45-25C1EBBC964B}"/>
                </a:ext>
              </a:extLst>
            </p:cNvPr>
            <p:cNvSpPr/>
            <p:nvPr/>
          </p:nvSpPr>
          <p:spPr>
            <a:xfrm>
              <a:off x="878357" y="288265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241;p38">
              <a:extLst>
                <a:ext uri="{FF2B5EF4-FFF2-40B4-BE49-F238E27FC236}">
                  <a16:creationId xmlns:a16="http://schemas.microsoft.com/office/drawing/2014/main" id="{8ED95312-A1E3-2D94-BDEA-2C7FCCBD998F}"/>
                </a:ext>
              </a:extLst>
            </p:cNvPr>
            <p:cNvSpPr/>
            <p:nvPr/>
          </p:nvSpPr>
          <p:spPr>
            <a:xfrm>
              <a:off x="924915" y="2910359"/>
              <a:ext cx="24864" cy="28523"/>
            </a:xfrm>
            <a:custGeom>
              <a:avLst/>
              <a:gdLst/>
              <a:ahLst/>
              <a:cxnLst/>
              <a:rect l="l" t="t" r="r" b="b"/>
              <a:pathLst>
                <a:path w="761" h="873" extrusionOk="0">
                  <a:moveTo>
                    <a:pt x="255" y="1"/>
                  </a:moveTo>
                  <a:cubicBezTo>
                    <a:pt x="220" y="1"/>
                    <a:pt x="188" y="11"/>
                    <a:pt x="159" y="32"/>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242;p38">
              <a:extLst>
                <a:ext uri="{FF2B5EF4-FFF2-40B4-BE49-F238E27FC236}">
                  <a16:creationId xmlns:a16="http://schemas.microsoft.com/office/drawing/2014/main" id="{EC6B39C9-60E0-A0C8-2807-5FCD9CFB445F}"/>
                </a:ext>
              </a:extLst>
            </p:cNvPr>
            <p:cNvSpPr/>
            <p:nvPr/>
          </p:nvSpPr>
          <p:spPr>
            <a:xfrm>
              <a:off x="497559" y="2754936"/>
              <a:ext cx="488421" cy="387823"/>
            </a:xfrm>
            <a:custGeom>
              <a:avLst/>
              <a:gdLst/>
              <a:ahLst/>
              <a:cxnLst/>
              <a:rect l="l" t="t" r="r" b="b"/>
              <a:pathLst>
                <a:path w="14949" h="11870" extrusionOk="0">
                  <a:moveTo>
                    <a:pt x="235" y="1"/>
                  </a:moveTo>
                  <a:cubicBezTo>
                    <a:pt x="93" y="1"/>
                    <a:pt x="1" y="116"/>
                    <a:pt x="1" y="293"/>
                  </a:cubicBezTo>
                  <a:lnTo>
                    <a:pt x="1" y="2921"/>
                  </a:lnTo>
                  <a:cubicBezTo>
                    <a:pt x="1" y="3206"/>
                    <a:pt x="191" y="3554"/>
                    <a:pt x="444" y="3681"/>
                  </a:cubicBezTo>
                  <a:lnTo>
                    <a:pt x="14505" y="11820"/>
                  </a:lnTo>
                  <a:cubicBezTo>
                    <a:pt x="14573" y="11854"/>
                    <a:pt x="14637" y="11870"/>
                    <a:pt x="14693" y="11870"/>
                  </a:cubicBezTo>
                  <a:cubicBezTo>
                    <a:pt x="14847" y="11870"/>
                    <a:pt x="14949" y="11752"/>
                    <a:pt x="14949" y="11567"/>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243;p38">
              <a:extLst>
                <a:ext uri="{FF2B5EF4-FFF2-40B4-BE49-F238E27FC236}">
                  <a16:creationId xmlns:a16="http://schemas.microsoft.com/office/drawing/2014/main" id="{98581717-A209-0978-7C39-5AE968934093}"/>
                </a:ext>
              </a:extLst>
            </p:cNvPr>
            <p:cNvSpPr/>
            <p:nvPr/>
          </p:nvSpPr>
          <p:spPr>
            <a:xfrm>
              <a:off x="521377" y="2791366"/>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244;p38">
              <a:extLst>
                <a:ext uri="{FF2B5EF4-FFF2-40B4-BE49-F238E27FC236}">
                  <a16:creationId xmlns:a16="http://schemas.microsoft.com/office/drawing/2014/main" id="{97D120D2-59E8-B7D7-D212-56FD30CB734C}"/>
                </a:ext>
              </a:extLst>
            </p:cNvPr>
            <p:cNvSpPr/>
            <p:nvPr/>
          </p:nvSpPr>
          <p:spPr>
            <a:xfrm>
              <a:off x="521377" y="2818288"/>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245;p38">
              <a:extLst>
                <a:ext uri="{FF2B5EF4-FFF2-40B4-BE49-F238E27FC236}">
                  <a16:creationId xmlns:a16="http://schemas.microsoft.com/office/drawing/2014/main" id="{130FEDA7-89D3-E06C-CF59-0250883B1112}"/>
                </a:ext>
              </a:extLst>
            </p:cNvPr>
            <p:cNvSpPr/>
            <p:nvPr/>
          </p:nvSpPr>
          <p:spPr>
            <a:xfrm>
              <a:off x="521377" y="2844165"/>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246;p38">
              <a:extLst>
                <a:ext uri="{FF2B5EF4-FFF2-40B4-BE49-F238E27FC236}">
                  <a16:creationId xmlns:a16="http://schemas.microsoft.com/office/drawing/2014/main" id="{398EDA60-979E-71E1-06AB-D473909F06BA}"/>
                </a:ext>
              </a:extLst>
            </p:cNvPr>
            <p:cNvSpPr/>
            <p:nvPr/>
          </p:nvSpPr>
          <p:spPr>
            <a:xfrm>
              <a:off x="830753" y="2993347"/>
              <a:ext cx="21760" cy="28131"/>
            </a:xfrm>
            <a:custGeom>
              <a:avLst/>
              <a:gdLst/>
              <a:ahLst/>
              <a:cxnLst/>
              <a:rect l="l" t="t" r="r" b="b"/>
              <a:pathLst>
                <a:path w="666" h="861" extrusionOk="0">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247;p38">
              <a:extLst>
                <a:ext uri="{FF2B5EF4-FFF2-40B4-BE49-F238E27FC236}">
                  <a16:creationId xmlns:a16="http://schemas.microsoft.com/office/drawing/2014/main" id="{ACA61E7F-3571-8E2F-121F-DB3FE535F309}"/>
                </a:ext>
              </a:extLst>
            </p:cNvPr>
            <p:cNvSpPr/>
            <p:nvPr/>
          </p:nvSpPr>
          <p:spPr>
            <a:xfrm>
              <a:off x="877311" y="3020563"/>
              <a:ext cx="23818" cy="28490"/>
            </a:xfrm>
            <a:custGeom>
              <a:avLst/>
              <a:gdLst/>
              <a:ahLst/>
              <a:cxnLst/>
              <a:rect l="l" t="t" r="r" b="b"/>
              <a:pathLst>
                <a:path w="729" h="872" extrusionOk="0">
                  <a:moveTo>
                    <a:pt x="201" y="0"/>
                  </a:moveTo>
                  <a:cubicBezTo>
                    <a:pt x="174" y="0"/>
                    <a:pt x="149" y="5"/>
                    <a:pt x="127" y="16"/>
                  </a:cubicBezTo>
                  <a:cubicBezTo>
                    <a:pt x="0" y="111"/>
                    <a:pt x="0" y="365"/>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248;p38">
              <a:extLst>
                <a:ext uri="{FF2B5EF4-FFF2-40B4-BE49-F238E27FC236}">
                  <a16:creationId xmlns:a16="http://schemas.microsoft.com/office/drawing/2014/main" id="{4C1BDEA2-72A2-F86A-54F8-384BDC548015}"/>
                </a:ext>
              </a:extLst>
            </p:cNvPr>
            <p:cNvSpPr/>
            <p:nvPr/>
          </p:nvSpPr>
          <p:spPr>
            <a:xfrm>
              <a:off x="924915" y="3048498"/>
              <a:ext cx="24864" cy="28490"/>
            </a:xfrm>
            <a:custGeom>
              <a:avLst/>
              <a:gdLst/>
              <a:ahLst/>
              <a:cxnLst/>
              <a:rect l="l" t="t" r="r" b="b"/>
              <a:pathLst>
                <a:path w="761" h="872" extrusionOk="0">
                  <a:moveTo>
                    <a:pt x="230" y="0"/>
                  </a:moveTo>
                  <a:cubicBezTo>
                    <a:pt x="205" y="0"/>
                    <a:pt x="181" y="5"/>
                    <a:pt x="159" y="16"/>
                  </a:cubicBezTo>
                  <a:cubicBezTo>
                    <a:pt x="0" y="111"/>
                    <a:pt x="0" y="333"/>
                    <a:pt x="159" y="586"/>
                  </a:cubicBezTo>
                  <a:cubicBezTo>
                    <a:pt x="256" y="757"/>
                    <a:pt x="391" y="872"/>
                    <a:pt x="521" y="872"/>
                  </a:cubicBezTo>
                  <a:cubicBezTo>
                    <a:pt x="559" y="872"/>
                    <a:pt x="597" y="862"/>
                    <a:pt x="634" y="840"/>
                  </a:cubicBezTo>
                  <a:cubicBezTo>
                    <a:pt x="760" y="777"/>
                    <a:pt x="760" y="523"/>
                    <a:pt x="634" y="301"/>
                  </a:cubicBezTo>
                  <a:cubicBezTo>
                    <a:pt x="503" y="118"/>
                    <a:pt x="350"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249;p38">
              <a:extLst>
                <a:ext uri="{FF2B5EF4-FFF2-40B4-BE49-F238E27FC236}">
                  <a16:creationId xmlns:a16="http://schemas.microsoft.com/office/drawing/2014/main" id="{2689840C-CAD2-305C-B638-C7168DE3E5B2}"/>
                </a:ext>
              </a:extLst>
            </p:cNvPr>
            <p:cNvSpPr/>
            <p:nvPr/>
          </p:nvSpPr>
          <p:spPr>
            <a:xfrm>
              <a:off x="497559" y="2893239"/>
              <a:ext cx="488421" cy="387757"/>
            </a:xfrm>
            <a:custGeom>
              <a:avLst/>
              <a:gdLst/>
              <a:ahLst/>
              <a:cxnLst/>
              <a:rect l="l" t="t" r="r" b="b"/>
              <a:pathLst>
                <a:path w="14949" h="11868" extrusionOk="0">
                  <a:moveTo>
                    <a:pt x="257" y="0"/>
                  </a:moveTo>
                  <a:cubicBezTo>
                    <a:pt x="103" y="0"/>
                    <a:pt x="1" y="118"/>
                    <a:pt x="1" y="303"/>
                  </a:cubicBezTo>
                  <a:lnTo>
                    <a:pt x="1" y="2932"/>
                  </a:lnTo>
                  <a:cubicBezTo>
                    <a:pt x="1" y="3217"/>
                    <a:pt x="191" y="3533"/>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5"/>
                    <a:pt x="14505" y="8189"/>
                  </a:cubicBezTo>
                  <a:lnTo>
                    <a:pt x="444" y="50"/>
                  </a:lnTo>
                  <a:cubicBezTo>
                    <a:pt x="376" y="16"/>
                    <a:pt x="313" y="0"/>
                    <a:pt x="25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250;p38">
              <a:extLst>
                <a:ext uri="{FF2B5EF4-FFF2-40B4-BE49-F238E27FC236}">
                  <a16:creationId xmlns:a16="http://schemas.microsoft.com/office/drawing/2014/main" id="{5945BE2E-674D-6CCF-0288-2482F2FE32F9}"/>
                </a:ext>
              </a:extLst>
            </p:cNvPr>
            <p:cNvSpPr/>
            <p:nvPr/>
          </p:nvSpPr>
          <p:spPr>
            <a:xfrm>
              <a:off x="521377" y="2930028"/>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251;p38">
              <a:extLst>
                <a:ext uri="{FF2B5EF4-FFF2-40B4-BE49-F238E27FC236}">
                  <a16:creationId xmlns:a16="http://schemas.microsoft.com/office/drawing/2014/main" id="{2A63C950-2792-2680-8E7A-AE1AFF640868}"/>
                </a:ext>
              </a:extLst>
            </p:cNvPr>
            <p:cNvSpPr/>
            <p:nvPr/>
          </p:nvSpPr>
          <p:spPr>
            <a:xfrm>
              <a:off x="521377" y="2956917"/>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252;p38">
              <a:extLst>
                <a:ext uri="{FF2B5EF4-FFF2-40B4-BE49-F238E27FC236}">
                  <a16:creationId xmlns:a16="http://schemas.microsoft.com/office/drawing/2014/main" id="{0637456D-5AC7-0A9F-4E59-6BDE0B7A08F7}"/>
                </a:ext>
              </a:extLst>
            </p:cNvPr>
            <p:cNvSpPr/>
            <p:nvPr/>
          </p:nvSpPr>
          <p:spPr>
            <a:xfrm>
              <a:off x="521377" y="2982794"/>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253;p38">
              <a:extLst>
                <a:ext uri="{FF2B5EF4-FFF2-40B4-BE49-F238E27FC236}">
                  <a16:creationId xmlns:a16="http://schemas.microsoft.com/office/drawing/2014/main" id="{7EA746E2-E76A-3F1C-CB0F-BC92619DD456}"/>
                </a:ext>
              </a:extLst>
            </p:cNvPr>
            <p:cNvSpPr/>
            <p:nvPr/>
          </p:nvSpPr>
          <p:spPr>
            <a:xfrm>
              <a:off x="830753" y="3131617"/>
              <a:ext cx="21760" cy="28327"/>
            </a:xfrm>
            <a:custGeom>
              <a:avLst/>
              <a:gdLst/>
              <a:ahLst/>
              <a:cxnLst/>
              <a:rect l="l" t="t" r="r" b="b"/>
              <a:pathLst>
                <a:path w="666" h="867" extrusionOk="0">
                  <a:moveTo>
                    <a:pt x="179" y="0"/>
                  </a:moveTo>
                  <a:cubicBezTo>
                    <a:pt x="68" y="0"/>
                    <a:pt x="0" y="89"/>
                    <a:pt x="0" y="228"/>
                  </a:cubicBezTo>
                  <a:cubicBezTo>
                    <a:pt x="0" y="449"/>
                    <a:pt x="127" y="703"/>
                    <a:pt x="317" y="829"/>
                  </a:cubicBezTo>
                  <a:cubicBezTo>
                    <a:pt x="368" y="855"/>
                    <a:pt x="417" y="867"/>
                    <a:pt x="460" y="867"/>
                  </a:cubicBezTo>
                  <a:cubicBezTo>
                    <a:pt x="581" y="867"/>
                    <a:pt x="665" y="778"/>
                    <a:pt x="665" y="639"/>
                  </a:cubicBezTo>
                  <a:cubicBezTo>
                    <a:pt x="665" y="418"/>
                    <a:pt x="507" y="164"/>
                    <a:pt x="317" y="38"/>
                  </a:cubicBezTo>
                  <a:cubicBezTo>
                    <a:pt x="266" y="12"/>
                    <a:pt x="220"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254;p38">
              <a:extLst>
                <a:ext uri="{FF2B5EF4-FFF2-40B4-BE49-F238E27FC236}">
                  <a16:creationId xmlns:a16="http://schemas.microsoft.com/office/drawing/2014/main" id="{1141F9B1-8B99-F26A-0E9C-FC233AAE3F95}"/>
                </a:ext>
              </a:extLst>
            </p:cNvPr>
            <p:cNvSpPr/>
            <p:nvPr/>
          </p:nvSpPr>
          <p:spPr>
            <a:xfrm>
              <a:off x="877311" y="315919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255;p38">
              <a:extLst>
                <a:ext uri="{FF2B5EF4-FFF2-40B4-BE49-F238E27FC236}">
                  <a16:creationId xmlns:a16="http://schemas.microsoft.com/office/drawing/2014/main" id="{83441D37-6107-B0FB-D823-32E1DA7948C3}"/>
                </a:ext>
              </a:extLst>
            </p:cNvPr>
            <p:cNvSpPr/>
            <p:nvPr/>
          </p:nvSpPr>
          <p:spPr>
            <a:xfrm>
              <a:off x="926973" y="3187324"/>
              <a:ext cx="21760" cy="28098"/>
            </a:xfrm>
            <a:custGeom>
              <a:avLst/>
              <a:gdLst/>
              <a:ahLst/>
              <a:cxnLst/>
              <a:rect l="l" t="t" r="r" b="b"/>
              <a:pathLst>
                <a:path w="666" h="860" extrusionOk="0">
                  <a:moveTo>
                    <a:pt x="165" y="0"/>
                  </a:moveTo>
                  <a:cubicBezTo>
                    <a:pt x="63" y="0"/>
                    <a:pt x="1" y="78"/>
                    <a:pt x="1" y="233"/>
                  </a:cubicBezTo>
                  <a:cubicBezTo>
                    <a:pt x="1" y="454"/>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256;p38">
              <a:extLst>
                <a:ext uri="{FF2B5EF4-FFF2-40B4-BE49-F238E27FC236}">
                  <a16:creationId xmlns:a16="http://schemas.microsoft.com/office/drawing/2014/main" id="{F089D9EC-E498-074B-F450-06998E575F58}"/>
                </a:ext>
              </a:extLst>
            </p:cNvPr>
            <p:cNvSpPr/>
            <p:nvPr/>
          </p:nvSpPr>
          <p:spPr>
            <a:xfrm>
              <a:off x="497559" y="3031705"/>
              <a:ext cx="488421" cy="387496"/>
            </a:xfrm>
            <a:custGeom>
              <a:avLst/>
              <a:gdLst/>
              <a:ahLst/>
              <a:cxnLst/>
              <a:rect l="l" t="t" r="r" b="b"/>
              <a:pathLst>
                <a:path w="14949" h="11860" extrusionOk="0">
                  <a:moveTo>
                    <a:pt x="242" y="0"/>
                  </a:moveTo>
                  <a:cubicBezTo>
                    <a:pt x="96" y="0"/>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257;p38">
              <a:extLst>
                <a:ext uri="{FF2B5EF4-FFF2-40B4-BE49-F238E27FC236}">
                  <a16:creationId xmlns:a16="http://schemas.microsoft.com/office/drawing/2014/main" id="{9DFC38DC-1ABC-A5D8-FCDD-57F352322D63}"/>
                </a:ext>
              </a:extLst>
            </p:cNvPr>
            <p:cNvSpPr/>
            <p:nvPr/>
          </p:nvSpPr>
          <p:spPr>
            <a:xfrm>
              <a:off x="521377" y="3068690"/>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258;p38">
              <a:extLst>
                <a:ext uri="{FF2B5EF4-FFF2-40B4-BE49-F238E27FC236}">
                  <a16:creationId xmlns:a16="http://schemas.microsoft.com/office/drawing/2014/main" id="{E88FBA56-900F-186B-FDE7-E477AB0D7C0F}"/>
                </a:ext>
              </a:extLst>
            </p:cNvPr>
            <p:cNvSpPr/>
            <p:nvPr/>
          </p:nvSpPr>
          <p:spPr>
            <a:xfrm>
              <a:off x="521377" y="3094534"/>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259;p38">
              <a:extLst>
                <a:ext uri="{FF2B5EF4-FFF2-40B4-BE49-F238E27FC236}">
                  <a16:creationId xmlns:a16="http://schemas.microsoft.com/office/drawing/2014/main" id="{CA81BEF3-34B0-F88A-361A-C850C9326931}"/>
                </a:ext>
              </a:extLst>
            </p:cNvPr>
            <p:cNvSpPr/>
            <p:nvPr/>
          </p:nvSpPr>
          <p:spPr>
            <a:xfrm>
              <a:off x="521377" y="3121456"/>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260;p38">
              <a:extLst>
                <a:ext uri="{FF2B5EF4-FFF2-40B4-BE49-F238E27FC236}">
                  <a16:creationId xmlns:a16="http://schemas.microsoft.com/office/drawing/2014/main" id="{3706874F-A36B-39E6-524D-FCEF18880384}"/>
                </a:ext>
              </a:extLst>
            </p:cNvPr>
            <p:cNvSpPr/>
            <p:nvPr/>
          </p:nvSpPr>
          <p:spPr>
            <a:xfrm>
              <a:off x="830753" y="3270083"/>
              <a:ext cx="21760" cy="28490"/>
            </a:xfrm>
            <a:custGeom>
              <a:avLst/>
              <a:gdLst/>
              <a:ahLst/>
              <a:cxnLst/>
              <a:rect l="l" t="t" r="r" b="b"/>
              <a:pathLst>
                <a:path w="666" h="872" extrusionOk="0">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261;p38">
              <a:extLst>
                <a:ext uri="{FF2B5EF4-FFF2-40B4-BE49-F238E27FC236}">
                  <a16:creationId xmlns:a16="http://schemas.microsoft.com/office/drawing/2014/main" id="{19D9A340-ED36-BA4C-9080-989C538BF903}"/>
                </a:ext>
              </a:extLst>
            </p:cNvPr>
            <p:cNvSpPr/>
            <p:nvPr/>
          </p:nvSpPr>
          <p:spPr>
            <a:xfrm>
              <a:off x="878357" y="3297561"/>
              <a:ext cx="21760" cy="28588"/>
            </a:xfrm>
            <a:custGeom>
              <a:avLst/>
              <a:gdLst/>
              <a:ahLst/>
              <a:cxnLst/>
              <a:rect l="l" t="t" r="r" b="b"/>
              <a:pathLst>
                <a:path w="666" h="875" extrusionOk="0">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262;p38">
              <a:extLst>
                <a:ext uri="{FF2B5EF4-FFF2-40B4-BE49-F238E27FC236}">
                  <a16:creationId xmlns:a16="http://schemas.microsoft.com/office/drawing/2014/main" id="{CCFCB7B6-472F-E5D8-9CBD-6F9832D5B248}"/>
                </a:ext>
              </a:extLst>
            </p:cNvPr>
            <p:cNvSpPr/>
            <p:nvPr/>
          </p:nvSpPr>
          <p:spPr>
            <a:xfrm>
              <a:off x="924915" y="3325267"/>
              <a:ext cx="24864" cy="28523"/>
            </a:xfrm>
            <a:custGeom>
              <a:avLst/>
              <a:gdLst/>
              <a:ahLst/>
              <a:cxnLst/>
              <a:rect l="l" t="t" r="r" b="b"/>
              <a:pathLst>
                <a:path w="761" h="873" extrusionOk="0">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39"/>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263;p38">
              <a:extLst>
                <a:ext uri="{FF2B5EF4-FFF2-40B4-BE49-F238E27FC236}">
                  <a16:creationId xmlns:a16="http://schemas.microsoft.com/office/drawing/2014/main" id="{A7ACE8A2-27F0-F2A1-A1B2-3E36485BC89E}"/>
                </a:ext>
              </a:extLst>
            </p:cNvPr>
            <p:cNvSpPr/>
            <p:nvPr/>
          </p:nvSpPr>
          <p:spPr>
            <a:xfrm>
              <a:off x="497559" y="3169909"/>
              <a:ext cx="488421" cy="387953"/>
            </a:xfrm>
            <a:custGeom>
              <a:avLst/>
              <a:gdLst/>
              <a:ahLst/>
              <a:cxnLst/>
              <a:rect l="l" t="t" r="r" b="b"/>
              <a:pathLst>
                <a:path w="14949" h="11874" extrusionOk="0">
                  <a:moveTo>
                    <a:pt x="238" y="0"/>
                  </a:moveTo>
                  <a:cubicBezTo>
                    <a:pt x="95" y="0"/>
                    <a:pt x="1" y="122"/>
                    <a:pt x="1" y="322"/>
                  </a:cubicBezTo>
                  <a:lnTo>
                    <a:pt x="1" y="2919"/>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264;p38">
              <a:extLst>
                <a:ext uri="{FF2B5EF4-FFF2-40B4-BE49-F238E27FC236}">
                  <a16:creationId xmlns:a16="http://schemas.microsoft.com/office/drawing/2014/main" id="{564BDDC6-836E-0437-D9D1-1D0604A9CF4E}"/>
                </a:ext>
              </a:extLst>
            </p:cNvPr>
            <p:cNvSpPr/>
            <p:nvPr/>
          </p:nvSpPr>
          <p:spPr>
            <a:xfrm>
              <a:off x="521377" y="3207320"/>
              <a:ext cx="164539" cy="102494"/>
            </a:xfrm>
            <a:custGeom>
              <a:avLst/>
              <a:gdLst/>
              <a:ahLst/>
              <a:cxnLst/>
              <a:rect l="l" t="t" r="r" b="b"/>
              <a:pathLst>
                <a:path w="5036" h="3137" extrusionOk="0">
                  <a:moveTo>
                    <a:pt x="0" y="1"/>
                  </a:moveTo>
                  <a:lnTo>
                    <a:pt x="0" y="222"/>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265;p38">
              <a:extLst>
                <a:ext uri="{FF2B5EF4-FFF2-40B4-BE49-F238E27FC236}">
                  <a16:creationId xmlns:a16="http://schemas.microsoft.com/office/drawing/2014/main" id="{E0F3237F-7A53-0528-D9C0-B92BA610D38B}"/>
                </a:ext>
              </a:extLst>
            </p:cNvPr>
            <p:cNvSpPr/>
            <p:nvPr/>
          </p:nvSpPr>
          <p:spPr>
            <a:xfrm>
              <a:off x="521377" y="3233196"/>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266;p38">
              <a:extLst>
                <a:ext uri="{FF2B5EF4-FFF2-40B4-BE49-F238E27FC236}">
                  <a16:creationId xmlns:a16="http://schemas.microsoft.com/office/drawing/2014/main" id="{D6D44786-9737-0115-4695-75DC621FB0DD}"/>
                </a:ext>
              </a:extLst>
            </p:cNvPr>
            <p:cNvSpPr/>
            <p:nvPr/>
          </p:nvSpPr>
          <p:spPr>
            <a:xfrm>
              <a:off x="521377" y="3260086"/>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267;p38">
              <a:extLst>
                <a:ext uri="{FF2B5EF4-FFF2-40B4-BE49-F238E27FC236}">
                  <a16:creationId xmlns:a16="http://schemas.microsoft.com/office/drawing/2014/main" id="{E9E10F04-8561-6305-1829-71160092AFE4}"/>
                </a:ext>
              </a:extLst>
            </p:cNvPr>
            <p:cNvSpPr/>
            <p:nvPr/>
          </p:nvSpPr>
          <p:spPr>
            <a:xfrm>
              <a:off x="830753" y="340828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268;p38">
              <a:extLst>
                <a:ext uri="{FF2B5EF4-FFF2-40B4-BE49-F238E27FC236}">
                  <a16:creationId xmlns:a16="http://schemas.microsoft.com/office/drawing/2014/main" id="{4C940452-D7DB-DD4D-1AC8-C7761088FFC9}"/>
                </a:ext>
              </a:extLst>
            </p:cNvPr>
            <p:cNvSpPr/>
            <p:nvPr/>
          </p:nvSpPr>
          <p:spPr>
            <a:xfrm>
              <a:off x="878357" y="343622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269;p38">
              <a:extLst>
                <a:ext uri="{FF2B5EF4-FFF2-40B4-BE49-F238E27FC236}">
                  <a16:creationId xmlns:a16="http://schemas.microsoft.com/office/drawing/2014/main" id="{B083A3F0-C786-6874-6910-9B7A6D2D8B6F}"/>
                </a:ext>
              </a:extLst>
            </p:cNvPr>
            <p:cNvSpPr/>
            <p:nvPr/>
          </p:nvSpPr>
          <p:spPr>
            <a:xfrm>
              <a:off x="924915" y="3463929"/>
              <a:ext cx="24864" cy="28523"/>
            </a:xfrm>
            <a:custGeom>
              <a:avLst/>
              <a:gdLst/>
              <a:ahLst/>
              <a:cxnLst/>
              <a:rect l="l" t="t" r="r" b="b"/>
              <a:pathLst>
                <a:path w="761" h="873" extrusionOk="0">
                  <a:moveTo>
                    <a:pt x="255" y="0"/>
                  </a:moveTo>
                  <a:cubicBezTo>
                    <a:pt x="220" y="0"/>
                    <a:pt x="188" y="11"/>
                    <a:pt x="159" y="32"/>
                  </a:cubicBezTo>
                  <a:cubicBezTo>
                    <a:pt x="0" y="96"/>
                    <a:pt x="0" y="349"/>
                    <a:pt x="159" y="571"/>
                  </a:cubicBezTo>
                  <a:cubicBezTo>
                    <a:pt x="263" y="754"/>
                    <a:pt x="411" y="872"/>
                    <a:pt x="548" y="872"/>
                  </a:cubicBezTo>
                  <a:cubicBezTo>
                    <a:pt x="577" y="872"/>
                    <a:pt x="606" y="867"/>
                    <a:pt x="634" y="856"/>
                  </a:cubicBezTo>
                  <a:cubicBezTo>
                    <a:pt x="760" y="761"/>
                    <a:pt x="760" y="507"/>
                    <a:pt x="634" y="286"/>
                  </a:cubicBezTo>
                  <a:cubicBezTo>
                    <a:pt x="512" y="115"/>
                    <a:pt x="371" y="0"/>
                    <a:pt x="2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270;p38">
              <a:extLst>
                <a:ext uri="{FF2B5EF4-FFF2-40B4-BE49-F238E27FC236}">
                  <a16:creationId xmlns:a16="http://schemas.microsoft.com/office/drawing/2014/main" id="{18C9396D-2227-960F-291C-DE4B7F1D8BF7}"/>
                </a:ext>
              </a:extLst>
            </p:cNvPr>
            <p:cNvSpPr/>
            <p:nvPr/>
          </p:nvSpPr>
          <p:spPr>
            <a:xfrm>
              <a:off x="497559" y="3308506"/>
              <a:ext cx="488421" cy="387463"/>
            </a:xfrm>
            <a:custGeom>
              <a:avLst/>
              <a:gdLst/>
              <a:ahLst/>
              <a:cxnLst/>
              <a:rect l="l" t="t" r="r" b="b"/>
              <a:pathLst>
                <a:path w="14949" h="11859" extrusionOk="0">
                  <a:moveTo>
                    <a:pt x="235" y="1"/>
                  </a:moveTo>
                  <a:cubicBezTo>
                    <a:pt x="93" y="1"/>
                    <a:pt x="1" y="116"/>
                    <a:pt x="1" y="292"/>
                  </a:cubicBezTo>
                  <a:lnTo>
                    <a:pt x="1" y="2921"/>
                  </a:lnTo>
                  <a:cubicBezTo>
                    <a:pt x="1" y="3206"/>
                    <a:pt x="191" y="3523"/>
                    <a:pt x="444" y="3681"/>
                  </a:cubicBezTo>
                  <a:lnTo>
                    <a:pt x="14505" y="11788"/>
                  </a:lnTo>
                  <a:cubicBezTo>
                    <a:pt x="14582" y="11836"/>
                    <a:pt x="14653" y="11858"/>
                    <a:pt x="14715" y="11858"/>
                  </a:cubicBezTo>
                  <a:cubicBezTo>
                    <a:pt x="14856" y="11858"/>
                    <a:pt x="14949" y="11743"/>
                    <a:pt x="14949" y="11566"/>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271;p38">
              <a:extLst>
                <a:ext uri="{FF2B5EF4-FFF2-40B4-BE49-F238E27FC236}">
                  <a16:creationId xmlns:a16="http://schemas.microsoft.com/office/drawing/2014/main" id="{223C9BD7-3543-E45F-AE4A-C8F1ABC9F648}"/>
                </a:ext>
              </a:extLst>
            </p:cNvPr>
            <p:cNvSpPr/>
            <p:nvPr/>
          </p:nvSpPr>
          <p:spPr>
            <a:xfrm>
              <a:off x="521377" y="3344936"/>
              <a:ext cx="164539" cy="102461"/>
            </a:xfrm>
            <a:custGeom>
              <a:avLst/>
              <a:gdLst/>
              <a:ahLst/>
              <a:cxnLst/>
              <a:rect l="l" t="t" r="r" b="b"/>
              <a:pathLst>
                <a:path w="5036" h="3136"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272;p38">
              <a:extLst>
                <a:ext uri="{FF2B5EF4-FFF2-40B4-BE49-F238E27FC236}">
                  <a16:creationId xmlns:a16="http://schemas.microsoft.com/office/drawing/2014/main" id="{D43EE1DC-68D2-C360-37B6-55D473AD060B}"/>
                </a:ext>
              </a:extLst>
            </p:cNvPr>
            <p:cNvSpPr/>
            <p:nvPr/>
          </p:nvSpPr>
          <p:spPr>
            <a:xfrm>
              <a:off x="521377" y="337185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273;p38">
              <a:extLst>
                <a:ext uri="{FF2B5EF4-FFF2-40B4-BE49-F238E27FC236}">
                  <a16:creationId xmlns:a16="http://schemas.microsoft.com/office/drawing/2014/main" id="{9837D9EB-8D9A-09E6-CF52-B85CD8756AAC}"/>
                </a:ext>
              </a:extLst>
            </p:cNvPr>
            <p:cNvSpPr/>
            <p:nvPr/>
          </p:nvSpPr>
          <p:spPr>
            <a:xfrm>
              <a:off x="521377" y="3397702"/>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274;p38">
              <a:extLst>
                <a:ext uri="{FF2B5EF4-FFF2-40B4-BE49-F238E27FC236}">
                  <a16:creationId xmlns:a16="http://schemas.microsoft.com/office/drawing/2014/main" id="{02C8B3DA-08CB-91E5-B65F-BF5B2C723D7E}"/>
                </a:ext>
              </a:extLst>
            </p:cNvPr>
            <p:cNvSpPr/>
            <p:nvPr/>
          </p:nvSpPr>
          <p:spPr>
            <a:xfrm>
              <a:off x="830753" y="3546917"/>
              <a:ext cx="21760" cy="28131"/>
            </a:xfrm>
            <a:custGeom>
              <a:avLst/>
              <a:gdLst/>
              <a:ahLst/>
              <a:cxnLst/>
              <a:rect l="l" t="t" r="r" b="b"/>
              <a:pathLst>
                <a:path w="666" h="861" extrusionOk="0">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275;p38">
              <a:extLst>
                <a:ext uri="{FF2B5EF4-FFF2-40B4-BE49-F238E27FC236}">
                  <a16:creationId xmlns:a16="http://schemas.microsoft.com/office/drawing/2014/main" id="{EC73A1B2-C1F8-D0F7-36C7-B3E2FB97E9C9}"/>
                </a:ext>
              </a:extLst>
            </p:cNvPr>
            <p:cNvSpPr/>
            <p:nvPr/>
          </p:nvSpPr>
          <p:spPr>
            <a:xfrm>
              <a:off x="877311" y="3574101"/>
              <a:ext cx="23818" cy="28523"/>
            </a:xfrm>
            <a:custGeom>
              <a:avLst/>
              <a:gdLst/>
              <a:ahLst/>
              <a:cxnLst/>
              <a:rect l="l" t="t" r="r" b="b"/>
              <a:pathLst>
                <a:path w="729" h="873" extrusionOk="0">
                  <a:moveTo>
                    <a:pt x="201" y="1"/>
                  </a:moveTo>
                  <a:cubicBezTo>
                    <a:pt x="174" y="1"/>
                    <a:pt x="149" y="6"/>
                    <a:pt x="127" y="17"/>
                  </a:cubicBezTo>
                  <a:cubicBezTo>
                    <a:pt x="0" y="112"/>
                    <a:pt x="0" y="366"/>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276;p38">
              <a:extLst>
                <a:ext uri="{FF2B5EF4-FFF2-40B4-BE49-F238E27FC236}">
                  <a16:creationId xmlns:a16="http://schemas.microsoft.com/office/drawing/2014/main" id="{AE2B35B6-F4E4-5304-1511-C9D26CACC34A}"/>
                </a:ext>
              </a:extLst>
            </p:cNvPr>
            <p:cNvSpPr/>
            <p:nvPr/>
          </p:nvSpPr>
          <p:spPr>
            <a:xfrm>
              <a:off x="926973" y="3602232"/>
              <a:ext cx="21760" cy="28490"/>
            </a:xfrm>
            <a:custGeom>
              <a:avLst/>
              <a:gdLst/>
              <a:ahLst/>
              <a:cxnLst/>
              <a:rect l="l" t="t" r="r" b="b"/>
              <a:pathLst>
                <a:path w="666" h="872" extrusionOk="0">
                  <a:moveTo>
                    <a:pt x="165" y="0"/>
                  </a:moveTo>
                  <a:cubicBezTo>
                    <a:pt x="63" y="0"/>
                    <a:pt x="1" y="78"/>
                    <a:pt x="1" y="233"/>
                  </a:cubicBezTo>
                  <a:cubicBezTo>
                    <a:pt x="1" y="455"/>
                    <a:pt x="127" y="708"/>
                    <a:pt x="317" y="835"/>
                  </a:cubicBezTo>
                  <a:cubicBezTo>
                    <a:pt x="368" y="860"/>
                    <a:pt x="417" y="872"/>
                    <a:pt x="461" y="872"/>
                  </a:cubicBezTo>
                  <a:cubicBezTo>
                    <a:pt x="581" y="872"/>
                    <a:pt x="666" y="784"/>
                    <a:pt x="666" y="645"/>
                  </a:cubicBezTo>
                  <a:cubicBezTo>
                    <a:pt x="666" y="423"/>
                    <a:pt x="507" y="170"/>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277;p38">
              <a:extLst>
                <a:ext uri="{FF2B5EF4-FFF2-40B4-BE49-F238E27FC236}">
                  <a16:creationId xmlns:a16="http://schemas.microsoft.com/office/drawing/2014/main" id="{853CD020-DC35-38A6-32F3-76BC3E2C9D8D}"/>
                </a:ext>
              </a:extLst>
            </p:cNvPr>
            <p:cNvSpPr/>
            <p:nvPr/>
          </p:nvSpPr>
          <p:spPr>
            <a:xfrm>
              <a:off x="497559" y="3446776"/>
              <a:ext cx="488421" cy="387790"/>
            </a:xfrm>
            <a:custGeom>
              <a:avLst/>
              <a:gdLst/>
              <a:ahLst/>
              <a:cxnLst/>
              <a:rect l="l" t="t" r="r" b="b"/>
              <a:pathLst>
                <a:path w="14949" h="11869" extrusionOk="0">
                  <a:moveTo>
                    <a:pt x="257" y="1"/>
                  </a:moveTo>
                  <a:cubicBezTo>
                    <a:pt x="103" y="1"/>
                    <a:pt x="1" y="119"/>
                    <a:pt x="1" y="304"/>
                  </a:cubicBezTo>
                  <a:lnTo>
                    <a:pt x="1" y="2933"/>
                  </a:lnTo>
                  <a:cubicBezTo>
                    <a:pt x="1" y="3218"/>
                    <a:pt x="191" y="3534"/>
                    <a:pt x="444" y="3693"/>
                  </a:cubicBezTo>
                  <a:lnTo>
                    <a:pt x="14505" y="11800"/>
                  </a:lnTo>
                  <a:cubicBezTo>
                    <a:pt x="14581" y="11847"/>
                    <a:pt x="14650" y="11869"/>
                    <a:pt x="14711" y="11869"/>
                  </a:cubicBezTo>
                  <a:cubicBezTo>
                    <a:pt x="14855" y="11869"/>
                    <a:pt x="14949" y="11747"/>
                    <a:pt x="14949" y="11546"/>
                  </a:cubicBezTo>
                  <a:lnTo>
                    <a:pt x="14949" y="8950"/>
                  </a:lnTo>
                  <a:cubicBezTo>
                    <a:pt x="14949" y="8665"/>
                    <a:pt x="14759" y="8316"/>
                    <a:pt x="14505" y="8190"/>
                  </a:cubicBezTo>
                  <a:lnTo>
                    <a:pt x="444" y="51"/>
                  </a:lnTo>
                  <a:cubicBezTo>
                    <a:pt x="376" y="17"/>
                    <a:pt x="313" y="1"/>
                    <a:pt x="25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278;p38">
              <a:extLst>
                <a:ext uri="{FF2B5EF4-FFF2-40B4-BE49-F238E27FC236}">
                  <a16:creationId xmlns:a16="http://schemas.microsoft.com/office/drawing/2014/main" id="{1AC492A2-B0A3-D711-46D8-86F992FD2C1E}"/>
                </a:ext>
              </a:extLst>
            </p:cNvPr>
            <p:cNvSpPr/>
            <p:nvPr/>
          </p:nvSpPr>
          <p:spPr>
            <a:xfrm>
              <a:off x="521377" y="3483598"/>
              <a:ext cx="164539" cy="102461"/>
            </a:xfrm>
            <a:custGeom>
              <a:avLst/>
              <a:gdLst/>
              <a:ahLst/>
              <a:cxnLst/>
              <a:rect l="l" t="t" r="r" b="b"/>
              <a:pathLst>
                <a:path w="5036" h="3136" extrusionOk="0">
                  <a:moveTo>
                    <a:pt x="0" y="0"/>
                  </a:moveTo>
                  <a:lnTo>
                    <a:pt x="0" y="222"/>
                  </a:lnTo>
                  <a:lnTo>
                    <a:pt x="5036" y="3136"/>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279;p38">
              <a:extLst>
                <a:ext uri="{FF2B5EF4-FFF2-40B4-BE49-F238E27FC236}">
                  <a16:creationId xmlns:a16="http://schemas.microsoft.com/office/drawing/2014/main" id="{0929F535-BAF2-F066-7702-F0D7E44FF1E3}"/>
                </a:ext>
              </a:extLst>
            </p:cNvPr>
            <p:cNvSpPr/>
            <p:nvPr/>
          </p:nvSpPr>
          <p:spPr>
            <a:xfrm>
              <a:off x="521377" y="3510488"/>
              <a:ext cx="164539" cy="101448"/>
            </a:xfrm>
            <a:custGeom>
              <a:avLst/>
              <a:gdLst/>
              <a:ahLst/>
              <a:cxnLst/>
              <a:rect l="l" t="t" r="r" b="b"/>
              <a:pathLst>
                <a:path w="5036" h="3105" extrusionOk="0">
                  <a:moveTo>
                    <a:pt x="0" y="1"/>
                  </a:moveTo>
                  <a:lnTo>
                    <a:pt x="0" y="222"/>
                  </a:lnTo>
                  <a:lnTo>
                    <a:pt x="5036" y="3104"/>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280;p38">
              <a:extLst>
                <a:ext uri="{FF2B5EF4-FFF2-40B4-BE49-F238E27FC236}">
                  <a16:creationId xmlns:a16="http://schemas.microsoft.com/office/drawing/2014/main" id="{5F707F6D-0A77-DF85-472E-1BE23FBD4435}"/>
                </a:ext>
              </a:extLst>
            </p:cNvPr>
            <p:cNvSpPr/>
            <p:nvPr/>
          </p:nvSpPr>
          <p:spPr>
            <a:xfrm>
              <a:off x="521377" y="3536364"/>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281;p38">
              <a:extLst>
                <a:ext uri="{FF2B5EF4-FFF2-40B4-BE49-F238E27FC236}">
                  <a16:creationId xmlns:a16="http://schemas.microsoft.com/office/drawing/2014/main" id="{51885520-12FF-6508-F11F-402BF6D8D45C}"/>
                </a:ext>
              </a:extLst>
            </p:cNvPr>
            <p:cNvSpPr/>
            <p:nvPr/>
          </p:nvSpPr>
          <p:spPr>
            <a:xfrm>
              <a:off x="829707" y="3684828"/>
              <a:ext cx="23851" cy="28523"/>
            </a:xfrm>
            <a:custGeom>
              <a:avLst/>
              <a:gdLst/>
              <a:ahLst/>
              <a:cxnLst/>
              <a:rect l="l" t="t" r="r" b="b"/>
              <a:pathLst>
                <a:path w="730" h="873" extrusionOk="0">
                  <a:moveTo>
                    <a:pt x="201" y="1"/>
                  </a:moveTo>
                  <a:cubicBezTo>
                    <a:pt x="174" y="1"/>
                    <a:pt x="149" y="6"/>
                    <a:pt x="127" y="17"/>
                  </a:cubicBezTo>
                  <a:cubicBezTo>
                    <a:pt x="1" y="112"/>
                    <a:pt x="1" y="365"/>
                    <a:pt x="127" y="587"/>
                  </a:cubicBezTo>
                  <a:cubicBezTo>
                    <a:pt x="225" y="758"/>
                    <a:pt x="379" y="872"/>
                    <a:pt x="503" y="872"/>
                  </a:cubicBezTo>
                  <a:cubicBezTo>
                    <a:pt x="539" y="872"/>
                    <a:pt x="573" y="862"/>
                    <a:pt x="602" y="840"/>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282;p38">
              <a:extLst>
                <a:ext uri="{FF2B5EF4-FFF2-40B4-BE49-F238E27FC236}">
                  <a16:creationId xmlns:a16="http://schemas.microsoft.com/office/drawing/2014/main" id="{C7032BCB-7998-CC28-08EF-B30041D4122A}"/>
                </a:ext>
              </a:extLst>
            </p:cNvPr>
            <p:cNvSpPr/>
            <p:nvPr/>
          </p:nvSpPr>
          <p:spPr>
            <a:xfrm>
              <a:off x="877311" y="3712763"/>
              <a:ext cx="23818" cy="28490"/>
            </a:xfrm>
            <a:custGeom>
              <a:avLst/>
              <a:gdLst/>
              <a:ahLst/>
              <a:cxnLst/>
              <a:rect l="l" t="t" r="r" b="b"/>
              <a:pathLst>
                <a:path w="729" h="872" extrusionOk="0">
                  <a:moveTo>
                    <a:pt x="201" y="1"/>
                  </a:moveTo>
                  <a:cubicBezTo>
                    <a:pt x="174" y="1"/>
                    <a:pt x="149" y="6"/>
                    <a:pt x="127" y="17"/>
                  </a:cubicBezTo>
                  <a:cubicBezTo>
                    <a:pt x="0" y="112"/>
                    <a:pt x="0" y="334"/>
                    <a:pt x="127" y="555"/>
                  </a:cubicBezTo>
                  <a:cubicBezTo>
                    <a:pt x="225" y="752"/>
                    <a:pt x="380" y="872"/>
                    <a:pt x="504" y="872"/>
                  </a:cubicBezTo>
                  <a:cubicBezTo>
                    <a:pt x="540" y="872"/>
                    <a:pt x="574" y="862"/>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283;p38">
              <a:extLst>
                <a:ext uri="{FF2B5EF4-FFF2-40B4-BE49-F238E27FC236}">
                  <a16:creationId xmlns:a16="http://schemas.microsoft.com/office/drawing/2014/main" id="{C00D3274-C2B8-1035-97C6-D7693177322B}"/>
                </a:ext>
              </a:extLst>
            </p:cNvPr>
            <p:cNvSpPr/>
            <p:nvPr/>
          </p:nvSpPr>
          <p:spPr>
            <a:xfrm>
              <a:off x="926973" y="3740404"/>
              <a:ext cx="21760" cy="28588"/>
            </a:xfrm>
            <a:custGeom>
              <a:avLst/>
              <a:gdLst/>
              <a:ahLst/>
              <a:cxnLst/>
              <a:rect l="l" t="t" r="r" b="b"/>
              <a:pathLst>
                <a:path w="666" h="875" extrusionOk="0">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38"/>
                    <a:pt x="507" y="153"/>
                    <a:pt x="317" y="58"/>
                  </a:cubicBezTo>
                  <a:cubicBezTo>
                    <a:pt x="259" y="19"/>
                    <a:pt x="207" y="1"/>
                    <a:pt x="16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284;p38">
              <a:extLst>
                <a:ext uri="{FF2B5EF4-FFF2-40B4-BE49-F238E27FC236}">
                  <a16:creationId xmlns:a16="http://schemas.microsoft.com/office/drawing/2014/main" id="{C27C636C-2641-D9AD-79EB-05AA318E91B9}"/>
                </a:ext>
              </a:extLst>
            </p:cNvPr>
            <p:cNvSpPr/>
            <p:nvPr/>
          </p:nvSpPr>
          <p:spPr>
            <a:xfrm>
              <a:off x="1053220" y="1921657"/>
              <a:ext cx="473915" cy="2076207"/>
            </a:xfrm>
            <a:custGeom>
              <a:avLst/>
              <a:gdLst/>
              <a:ahLst/>
              <a:cxnLst/>
              <a:rect l="l" t="t" r="r" b="b"/>
              <a:pathLst>
                <a:path w="14505" h="63546" extrusionOk="0">
                  <a:moveTo>
                    <a:pt x="14191" y="0"/>
                  </a:moveTo>
                  <a:cubicBezTo>
                    <a:pt x="14114" y="0"/>
                    <a:pt x="14027" y="26"/>
                    <a:pt x="13935" y="81"/>
                  </a:cubicBezTo>
                  <a:lnTo>
                    <a:pt x="539" y="7809"/>
                  </a:lnTo>
                  <a:cubicBezTo>
                    <a:pt x="254" y="7967"/>
                    <a:pt x="0" y="8379"/>
                    <a:pt x="0" y="8727"/>
                  </a:cubicBezTo>
                  <a:lnTo>
                    <a:pt x="0" y="63546"/>
                  </a:lnTo>
                  <a:lnTo>
                    <a:pt x="14505" y="55185"/>
                  </a:lnTo>
                  <a:lnTo>
                    <a:pt x="14505" y="398"/>
                  </a:lnTo>
                  <a:cubicBezTo>
                    <a:pt x="14505" y="151"/>
                    <a:pt x="14378" y="0"/>
                    <a:pt x="14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285;p38">
              <a:extLst>
                <a:ext uri="{FF2B5EF4-FFF2-40B4-BE49-F238E27FC236}">
                  <a16:creationId xmlns:a16="http://schemas.microsoft.com/office/drawing/2014/main" id="{E4B59347-9FB3-684A-26F8-743FE0327842}"/>
                </a:ext>
              </a:extLst>
            </p:cNvPr>
            <p:cNvSpPr/>
            <p:nvPr/>
          </p:nvSpPr>
          <p:spPr>
            <a:xfrm>
              <a:off x="1068739" y="1948383"/>
              <a:ext cx="442876" cy="361031"/>
            </a:xfrm>
            <a:custGeom>
              <a:avLst/>
              <a:gdLst/>
              <a:ahLst/>
              <a:cxnLst/>
              <a:rect l="l" t="t" r="r" b="b"/>
              <a:pathLst>
                <a:path w="13555" h="11050" extrusionOk="0">
                  <a:moveTo>
                    <a:pt x="13300" y="0"/>
                  </a:moveTo>
                  <a:cubicBezTo>
                    <a:pt x="13241" y="0"/>
                    <a:pt x="13176" y="18"/>
                    <a:pt x="13111" y="55"/>
                  </a:cubicBezTo>
                  <a:lnTo>
                    <a:pt x="444" y="7371"/>
                  </a:lnTo>
                  <a:cubicBezTo>
                    <a:pt x="190" y="7497"/>
                    <a:pt x="0" y="7846"/>
                    <a:pt x="0" y="8099"/>
                  </a:cubicBezTo>
                  <a:lnTo>
                    <a:pt x="0" y="10728"/>
                  </a:lnTo>
                  <a:cubicBezTo>
                    <a:pt x="0" y="10928"/>
                    <a:pt x="94" y="11050"/>
                    <a:pt x="238" y="11050"/>
                  </a:cubicBezTo>
                  <a:cubicBezTo>
                    <a:pt x="298" y="11050"/>
                    <a:pt x="368" y="11028"/>
                    <a:pt x="444" y="10981"/>
                  </a:cubicBezTo>
                  <a:lnTo>
                    <a:pt x="13111" y="3665"/>
                  </a:lnTo>
                  <a:cubicBezTo>
                    <a:pt x="13333" y="3539"/>
                    <a:pt x="13555" y="3190"/>
                    <a:pt x="13555" y="2937"/>
                  </a:cubicBezTo>
                  <a:lnTo>
                    <a:pt x="13555" y="308"/>
                  </a:lnTo>
                  <a:cubicBezTo>
                    <a:pt x="13555" y="107"/>
                    <a:pt x="13443"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86;p38">
              <a:extLst>
                <a:ext uri="{FF2B5EF4-FFF2-40B4-BE49-F238E27FC236}">
                  <a16:creationId xmlns:a16="http://schemas.microsoft.com/office/drawing/2014/main" id="{C795928E-5C83-A839-8AF4-CF35766AEE05}"/>
                </a:ext>
              </a:extLst>
            </p:cNvPr>
            <p:cNvSpPr/>
            <p:nvPr/>
          </p:nvSpPr>
          <p:spPr>
            <a:xfrm>
              <a:off x="1068739" y="2086555"/>
              <a:ext cx="442876" cy="361064"/>
            </a:xfrm>
            <a:custGeom>
              <a:avLst/>
              <a:gdLst/>
              <a:ahLst/>
              <a:cxnLst/>
              <a:rect l="l" t="t" r="r" b="b"/>
              <a:pathLst>
                <a:path w="13555" h="11051" extrusionOk="0">
                  <a:moveTo>
                    <a:pt x="13303" y="1"/>
                  </a:moveTo>
                  <a:cubicBezTo>
                    <a:pt x="13243" y="1"/>
                    <a:pt x="13177" y="23"/>
                    <a:pt x="13111" y="70"/>
                  </a:cubicBezTo>
                  <a:lnTo>
                    <a:pt x="444" y="7385"/>
                  </a:lnTo>
                  <a:cubicBezTo>
                    <a:pt x="190" y="7512"/>
                    <a:pt x="0" y="7860"/>
                    <a:pt x="0" y="8114"/>
                  </a:cubicBezTo>
                  <a:lnTo>
                    <a:pt x="0" y="10742"/>
                  </a:lnTo>
                  <a:cubicBezTo>
                    <a:pt x="0" y="10944"/>
                    <a:pt x="95" y="11051"/>
                    <a:pt x="241" y="11051"/>
                  </a:cubicBezTo>
                  <a:cubicBezTo>
                    <a:pt x="301" y="11051"/>
                    <a:pt x="370" y="11032"/>
                    <a:pt x="444" y="10995"/>
                  </a:cubicBezTo>
                  <a:lnTo>
                    <a:pt x="13111" y="3680"/>
                  </a:lnTo>
                  <a:cubicBezTo>
                    <a:pt x="13333" y="3553"/>
                    <a:pt x="13555" y="3205"/>
                    <a:pt x="13555" y="2952"/>
                  </a:cubicBezTo>
                  <a:lnTo>
                    <a:pt x="13555" y="323"/>
                  </a:lnTo>
                  <a:cubicBezTo>
                    <a:pt x="13555" y="123"/>
                    <a:pt x="13445" y="1"/>
                    <a:pt x="1330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87;p38">
              <a:extLst>
                <a:ext uri="{FF2B5EF4-FFF2-40B4-BE49-F238E27FC236}">
                  <a16:creationId xmlns:a16="http://schemas.microsoft.com/office/drawing/2014/main" id="{8C531CD2-30D5-962B-103C-5650DF5F4F23}"/>
                </a:ext>
              </a:extLst>
            </p:cNvPr>
            <p:cNvSpPr/>
            <p:nvPr/>
          </p:nvSpPr>
          <p:spPr>
            <a:xfrm>
              <a:off x="1068739" y="2225184"/>
              <a:ext cx="442876" cy="360900"/>
            </a:xfrm>
            <a:custGeom>
              <a:avLst/>
              <a:gdLst/>
              <a:ahLst/>
              <a:cxnLst/>
              <a:rect l="l" t="t" r="r" b="b"/>
              <a:pathLst>
                <a:path w="13555" h="11046" extrusionOk="0">
                  <a:moveTo>
                    <a:pt x="13307" y="1"/>
                  </a:moveTo>
                  <a:cubicBezTo>
                    <a:pt x="13246" y="1"/>
                    <a:pt x="13178" y="22"/>
                    <a:pt x="13111" y="70"/>
                  </a:cubicBezTo>
                  <a:lnTo>
                    <a:pt x="444" y="7354"/>
                  </a:lnTo>
                  <a:cubicBezTo>
                    <a:pt x="190" y="7513"/>
                    <a:pt x="0" y="7829"/>
                    <a:pt x="0" y="8114"/>
                  </a:cubicBezTo>
                  <a:lnTo>
                    <a:pt x="0" y="10743"/>
                  </a:lnTo>
                  <a:cubicBezTo>
                    <a:pt x="0" y="10928"/>
                    <a:pt x="102" y="11046"/>
                    <a:pt x="256" y="11046"/>
                  </a:cubicBezTo>
                  <a:cubicBezTo>
                    <a:pt x="312" y="11046"/>
                    <a:pt x="376" y="11030"/>
                    <a:pt x="444" y="10996"/>
                  </a:cubicBezTo>
                  <a:lnTo>
                    <a:pt x="13111" y="3681"/>
                  </a:lnTo>
                  <a:cubicBezTo>
                    <a:pt x="13333" y="3554"/>
                    <a:pt x="13555" y="3206"/>
                    <a:pt x="13555" y="2921"/>
                  </a:cubicBezTo>
                  <a:lnTo>
                    <a:pt x="13555" y="292"/>
                  </a:lnTo>
                  <a:cubicBezTo>
                    <a:pt x="13555" y="116"/>
                    <a:pt x="13447" y="1"/>
                    <a:pt x="1330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88;p38">
              <a:extLst>
                <a:ext uri="{FF2B5EF4-FFF2-40B4-BE49-F238E27FC236}">
                  <a16:creationId xmlns:a16="http://schemas.microsoft.com/office/drawing/2014/main" id="{33603721-1851-B70F-0334-A72A7F67ABCE}"/>
                </a:ext>
              </a:extLst>
            </p:cNvPr>
            <p:cNvSpPr/>
            <p:nvPr/>
          </p:nvSpPr>
          <p:spPr>
            <a:xfrm>
              <a:off x="1068739" y="2363454"/>
              <a:ext cx="442876" cy="360900"/>
            </a:xfrm>
            <a:custGeom>
              <a:avLst/>
              <a:gdLst/>
              <a:ahLst/>
              <a:cxnLst/>
              <a:rect l="l" t="t" r="r" b="b"/>
              <a:pathLst>
                <a:path w="13555" h="11046" extrusionOk="0">
                  <a:moveTo>
                    <a:pt x="13285" y="1"/>
                  </a:moveTo>
                  <a:cubicBezTo>
                    <a:pt x="13230" y="1"/>
                    <a:pt x="13171" y="16"/>
                    <a:pt x="13111" y="50"/>
                  </a:cubicBezTo>
                  <a:lnTo>
                    <a:pt x="444" y="7366"/>
                  </a:lnTo>
                  <a:cubicBezTo>
                    <a:pt x="190" y="7493"/>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1"/>
                    <a:pt x="1328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289;p38">
              <a:extLst>
                <a:ext uri="{FF2B5EF4-FFF2-40B4-BE49-F238E27FC236}">
                  <a16:creationId xmlns:a16="http://schemas.microsoft.com/office/drawing/2014/main" id="{B1B9306B-B476-EC99-4062-D2A622008E34}"/>
                </a:ext>
              </a:extLst>
            </p:cNvPr>
            <p:cNvSpPr/>
            <p:nvPr/>
          </p:nvSpPr>
          <p:spPr>
            <a:xfrm>
              <a:off x="1068739" y="2501920"/>
              <a:ext cx="442876" cy="361064"/>
            </a:xfrm>
            <a:custGeom>
              <a:avLst/>
              <a:gdLst/>
              <a:ahLst/>
              <a:cxnLst/>
              <a:rect l="l" t="t" r="r" b="b"/>
              <a:pathLst>
                <a:path w="13555" h="11051" extrusionOk="0">
                  <a:moveTo>
                    <a:pt x="13300" y="1"/>
                  </a:moveTo>
                  <a:cubicBezTo>
                    <a:pt x="13241" y="1"/>
                    <a:pt x="13176" y="19"/>
                    <a:pt x="13111" y="56"/>
                  </a:cubicBezTo>
                  <a:lnTo>
                    <a:pt x="444" y="7371"/>
                  </a:lnTo>
                  <a:cubicBezTo>
                    <a:pt x="190" y="7498"/>
                    <a:pt x="0" y="7847"/>
                    <a:pt x="0" y="8100"/>
                  </a:cubicBezTo>
                  <a:lnTo>
                    <a:pt x="0" y="10728"/>
                  </a:lnTo>
                  <a:cubicBezTo>
                    <a:pt x="0" y="10929"/>
                    <a:pt x="94" y="11051"/>
                    <a:pt x="238" y="11051"/>
                  </a:cubicBezTo>
                  <a:cubicBezTo>
                    <a:pt x="298" y="11051"/>
                    <a:pt x="368" y="11029"/>
                    <a:pt x="444" y="10982"/>
                  </a:cubicBezTo>
                  <a:lnTo>
                    <a:pt x="13111" y="3666"/>
                  </a:lnTo>
                  <a:cubicBezTo>
                    <a:pt x="13333" y="3540"/>
                    <a:pt x="13555" y="3191"/>
                    <a:pt x="13555" y="2938"/>
                  </a:cubicBezTo>
                  <a:lnTo>
                    <a:pt x="13555" y="309"/>
                  </a:lnTo>
                  <a:cubicBezTo>
                    <a:pt x="13555" y="107"/>
                    <a:pt x="13443"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290;p38">
              <a:extLst>
                <a:ext uri="{FF2B5EF4-FFF2-40B4-BE49-F238E27FC236}">
                  <a16:creationId xmlns:a16="http://schemas.microsoft.com/office/drawing/2014/main" id="{A8F0EC63-AF00-BFD1-6857-2150C3BDDB41}"/>
                </a:ext>
              </a:extLst>
            </p:cNvPr>
            <p:cNvSpPr/>
            <p:nvPr/>
          </p:nvSpPr>
          <p:spPr>
            <a:xfrm>
              <a:off x="1068739" y="2640125"/>
              <a:ext cx="442876" cy="361064"/>
            </a:xfrm>
            <a:custGeom>
              <a:avLst/>
              <a:gdLst/>
              <a:ahLst/>
              <a:cxnLst/>
              <a:rect l="l" t="t" r="r" b="b"/>
              <a:pathLst>
                <a:path w="13555" h="11051" extrusionOk="0">
                  <a:moveTo>
                    <a:pt x="13303" y="1"/>
                  </a:moveTo>
                  <a:cubicBezTo>
                    <a:pt x="13243" y="1"/>
                    <a:pt x="13177" y="22"/>
                    <a:pt x="13111" y="70"/>
                  </a:cubicBezTo>
                  <a:lnTo>
                    <a:pt x="444" y="7385"/>
                  </a:lnTo>
                  <a:cubicBezTo>
                    <a:pt x="190" y="7512"/>
                    <a:pt x="0" y="7860"/>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1"/>
                    <a:pt x="1330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291;p38">
              <a:extLst>
                <a:ext uri="{FF2B5EF4-FFF2-40B4-BE49-F238E27FC236}">
                  <a16:creationId xmlns:a16="http://schemas.microsoft.com/office/drawing/2014/main" id="{5AF2F004-4FE7-011F-ED19-E2AB85F02B2F}"/>
                </a:ext>
              </a:extLst>
            </p:cNvPr>
            <p:cNvSpPr/>
            <p:nvPr/>
          </p:nvSpPr>
          <p:spPr>
            <a:xfrm>
              <a:off x="1068739" y="2778754"/>
              <a:ext cx="442876" cy="360900"/>
            </a:xfrm>
            <a:custGeom>
              <a:avLst/>
              <a:gdLst/>
              <a:ahLst/>
              <a:cxnLst/>
              <a:rect l="l" t="t" r="r" b="b"/>
              <a:pathLst>
                <a:path w="13555" h="11046" extrusionOk="0">
                  <a:moveTo>
                    <a:pt x="13307" y="0"/>
                  </a:moveTo>
                  <a:cubicBezTo>
                    <a:pt x="13246" y="0"/>
                    <a:pt x="13178" y="22"/>
                    <a:pt x="13111" y="70"/>
                  </a:cubicBezTo>
                  <a:lnTo>
                    <a:pt x="444" y="7354"/>
                  </a:lnTo>
                  <a:cubicBezTo>
                    <a:pt x="190" y="7512"/>
                    <a:pt x="0" y="7829"/>
                    <a:pt x="0" y="8114"/>
                  </a:cubicBezTo>
                  <a:lnTo>
                    <a:pt x="0" y="10743"/>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292;p38">
              <a:extLst>
                <a:ext uri="{FF2B5EF4-FFF2-40B4-BE49-F238E27FC236}">
                  <a16:creationId xmlns:a16="http://schemas.microsoft.com/office/drawing/2014/main" id="{4ED8E25C-2DDD-21D1-1349-9D0853176B30}"/>
                </a:ext>
              </a:extLst>
            </p:cNvPr>
            <p:cNvSpPr/>
            <p:nvPr/>
          </p:nvSpPr>
          <p:spPr>
            <a:xfrm>
              <a:off x="1068739" y="2917024"/>
              <a:ext cx="442876" cy="360900"/>
            </a:xfrm>
            <a:custGeom>
              <a:avLst/>
              <a:gdLst/>
              <a:ahLst/>
              <a:cxnLst/>
              <a:rect l="l" t="t" r="r" b="b"/>
              <a:pathLst>
                <a:path w="13555" h="11046" extrusionOk="0">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0"/>
                    <a:pt x="1328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293;p38">
              <a:extLst>
                <a:ext uri="{FF2B5EF4-FFF2-40B4-BE49-F238E27FC236}">
                  <a16:creationId xmlns:a16="http://schemas.microsoft.com/office/drawing/2014/main" id="{9B09AC2A-64E8-5509-32BF-E2EDAFE0CCFD}"/>
                </a:ext>
              </a:extLst>
            </p:cNvPr>
            <p:cNvSpPr/>
            <p:nvPr/>
          </p:nvSpPr>
          <p:spPr>
            <a:xfrm>
              <a:off x="1068739" y="3055490"/>
              <a:ext cx="442876" cy="360606"/>
            </a:xfrm>
            <a:custGeom>
              <a:avLst/>
              <a:gdLst/>
              <a:ahLst/>
              <a:cxnLst/>
              <a:rect l="l" t="t" r="r" b="b"/>
              <a:pathLst>
                <a:path w="13555" h="11037" extrusionOk="0">
                  <a:moveTo>
                    <a:pt x="13300" y="1"/>
                  </a:moveTo>
                  <a:cubicBezTo>
                    <a:pt x="13241" y="1"/>
                    <a:pt x="13176" y="19"/>
                    <a:pt x="13111" y="56"/>
                  </a:cubicBezTo>
                  <a:lnTo>
                    <a:pt x="444" y="7371"/>
                  </a:lnTo>
                  <a:cubicBezTo>
                    <a:pt x="190" y="7498"/>
                    <a:pt x="0" y="7846"/>
                    <a:pt x="0" y="8100"/>
                  </a:cubicBezTo>
                  <a:lnTo>
                    <a:pt x="0" y="10728"/>
                  </a:lnTo>
                  <a:cubicBezTo>
                    <a:pt x="0" y="10930"/>
                    <a:pt x="95" y="11037"/>
                    <a:pt x="241" y="11037"/>
                  </a:cubicBezTo>
                  <a:cubicBezTo>
                    <a:pt x="301" y="11037"/>
                    <a:pt x="370" y="11019"/>
                    <a:pt x="444" y="10982"/>
                  </a:cubicBezTo>
                  <a:lnTo>
                    <a:pt x="13111" y="3666"/>
                  </a:lnTo>
                  <a:cubicBezTo>
                    <a:pt x="13333" y="3539"/>
                    <a:pt x="13555" y="3191"/>
                    <a:pt x="13555" y="2938"/>
                  </a:cubicBezTo>
                  <a:lnTo>
                    <a:pt x="13555" y="309"/>
                  </a:lnTo>
                  <a:cubicBezTo>
                    <a:pt x="13555" y="107"/>
                    <a:pt x="13443"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294;p38">
              <a:extLst>
                <a:ext uri="{FF2B5EF4-FFF2-40B4-BE49-F238E27FC236}">
                  <a16:creationId xmlns:a16="http://schemas.microsoft.com/office/drawing/2014/main" id="{2C607F89-83B9-717C-ABCC-AC0D61B01EAE}"/>
                </a:ext>
              </a:extLst>
            </p:cNvPr>
            <p:cNvSpPr/>
            <p:nvPr/>
          </p:nvSpPr>
          <p:spPr>
            <a:xfrm>
              <a:off x="1068739" y="3193695"/>
              <a:ext cx="442876" cy="361064"/>
            </a:xfrm>
            <a:custGeom>
              <a:avLst/>
              <a:gdLst/>
              <a:ahLst/>
              <a:cxnLst/>
              <a:rect l="l" t="t" r="r" b="b"/>
              <a:pathLst>
                <a:path w="13555" h="11051" extrusionOk="0">
                  <a:moveTo>
                    <a:pt x="13303" y="0"/>
                  </a:moveTo>
                  <a:cubicBezTo>
                    <a:pt x="13243" y="0"/>
                    <a:pt x="13177" y="22"/>
                    <a:pt x="13111" y="69"/>
                  </a:cubicBezTo>
                  <a:lnTo>
                    <a:pt x="444" y="7385"/>
                  </a:lnTo>
                  <a:cubicBezTo>
                    <a:pt x="190" y="7512"/>
                    <a:pt x="0" y="7828"/>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0"/>
                    <a:pt x="1330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295;p38">
              <a:extLst>
                <a:ext uri="{FF2B5EF4-FFF2-40B4-BE49-F238E27FC236}">
                  <a16:creationId xmlns:a16="http://schemas.microsoft.com/office/drawing/2014/main" id="{D0DB80E1-6BA5-65D2-2C15-E8BF6DF804EB}"/>
                </a:ext>
              </a:extLst>
            </p:cNvPr>
            <p:cNvSpPr/>
            <p:nvPr/>
          </p:nvSpPr>
          <p:spPr>
            <a:xfrm>
              <a:off x="1068739" y="3332324"/>
              <a:ext cx="442876" cy="360900"/>
            </a:xfrm>
            <a:custGeom>
              <a:avLst/>
              <a:gdLst/>
              <a:ahLst/>
              <a:cxnLst/>
              <a:rect l="l" t="t" r="r" b="b"/>
              <a:pathLst>
                <a:path w="13555" h="11046" extrusionOk="0">
                  <a:moveTo>
                    <a:pt x="13307" y="0"/>
                  </a:moveTo>
                  <a:cubicBezTo>
                    <a:pt x="13246" y="0"/>
                    <a:pt x="13178" y="22"/>
                    <a:pt x="13111" y="70"/>
                  </a:cubicBezTo>
                  <a:lnTo>
                    <a:pt x="444" y="7354"/>
                  </a:lnTo>
                  <a:cubicBezTo>
                    <a:pt x="190" y="7512"/>
                    <a:pt x="0" y="7829"/>
                    <a:pt x="0" y="8114"/>
                  </a:cubicBezTo>
                  <a:lnTo>
                    <a:pt x="0" y="10742"/>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296;p38">
              <a:extLst>
                <a:ext uri="{FF2B5EF4-FFF2-40B4-BE49-F238E27FC236}">
                  <a16:creationId xmlns:a16="http://schemas.microsoft.com/office/drawing/2014/main" id="{C9C10750-7AB2-A7B3-AC31-5CAF8F2351B8}"/>
                </a:ext>
              </a:extLst>
            </p:cNvPr>
            <p:cNvSpPr/>
            <p:nvPr/>
          </p:nvSpPr>
          <p:spPr>
            <a:xfrm>
              <a:off x="1068739" y="3470595"/>
              <a:ext cx="442876" cy="360900"/>
            </a:xfrm>
            <a:custGeom>
              <a:avLst/>
              <a:gdLst/>
              <a:ahLst/>
              <a:cxnLst/>
              <a:rect l="l" t="t" r="r" b="b"/>
              <a:pathLst>
                <a:path w="13555" h="11046" extrusionOk="0">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3"/>
                  </a:lnTo>
                  <a:cubicBezTo>
                    <a:pt x="13555" y="118"/>
                    <a:pt x="13436" y="0"/>
                    <a:pt x="1328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297;p38">
              <a:extLst>
                <a:ext uri="{FF2B5EF4-FFF2-40B4-BE49-F238E27FC236}">
                  <a16:creationId xmlns:a16="http://schemas.microsoft.com/office/drawing/2014/main" id="{C6B6AB9F-1F4F-7187-C0DB-28983DF67D54}"/>
                </a:ext>
              </a:extLst>
            </p:cNvPr>
            <p:cNvSpPr/>
            <p:nvPr/>
          </p:nvSpPr>
          <p:spPr>
            <a:xfrm>
              <a:off x="457208" y="1487668"/>
              <a:ext cx="1091654" cy="633258"/>
            </a:xfrm>
            <a:custGeom>
              <a:avLst/>
              <a:gdLst/>
              <a:ahLst/>
              <a:cxnLst/>
              <a:rect l="l" t="t" r="r" b="b"/>
              <a:pathLst>
                <a:path w="33412" h="19382" extrusionOk="0">
                  <a:moveTo>
                    <a:pt x="16184" y="0"/>
                  </a:moveTo>
                  <a:lnTo>
                    <a:pt x="1" y="9342"/>
                  </a:lnTo>
                  <a:lnTo>
                    <a:pt x="17387" y="19381"/>
                  </a:lnTo>
                  <a:lnTo>
                    <a:pt x="33412" y="10134"/>
                  </a:lnTo>
                  <a:lnTo>
                    <a:pt x="1618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298;p38">
              <a:extLst>
                <a:ext uri="{FF2B5EF4-FFF2-40B4-BE49-F238E27FC236}">
                  <a16:creationId xmlns:a16="http://schemas.microsoft.com/office/drawing/2014/main" id="{BBCF7CD6-9822-C007-ED80-F2879D11062D}"/>
                </a:ext>
              </a:extLst>
            </p:cNvPr>
            <p:cNvSpPr/>
            <p:nvPr/>
          </p:nvSpPr>
          <p:spPr>
            <a:xfrm>
              <a:off x="631058" y="1608719"/>
              <a:ext cx="533934" cy="429415"/>
            </a:xfrm>
            <a:custGeom>
              <a:avLst/>
              <a:gdLst/>
              <a:ahLst/>
              <a:cxnLst/>
              <a:rect l="l" t="t" r="r" b="b"/>
              <a:pathLst>
                <a:path w="16342" h="13143" extrusionOk="0">
                  <a:moveTo>
                    <a:pt x="10229" y="0"/>
                  </a:moveTo>
                  <a:lnTo>
                    <a:pt x="0" y="5891"/>
                  </a:lnTo>
                  <a:lnTo>
                    <a:pt x="12509" y="13143"/>
                  </a:lnTo>
                  <a:lnTo>
                    <a:pt x="12509" y="11845"/>
                  </a:lnTo>
                  <a:lnTo>
                    <a:pt x="16341" y="3547"/>
                  </a:lnTo>
                  <a:lnTo>
                    <a:pt x="10229"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299;p38">
              <a:extLst>
                <a:ext uri="{FF2B5EF4-FFF2-40B4-BE49-F238E27FC236}">
                  <a16:creationId xmlns:a16="http://schemas.microsoft.com/office/drawing/2014/main" id="{E20E2DBE-104D-2C42-FA2C-8FAD924A0110}"/>
                </a:ext>
              </a:extLst>
            </p:cNvPr>
            <p:cNvSpPr/>
            <p:nvPr/>
          </p:nvSpPr>
          <p:spPr>
            <a:xfrm>
              <a:off x="631058" y="1758752"/>
              <a:ext cx="74526" cy="64169"/>
            </a:xfrm>
            <a:custGeom>
              <a:avLst/>
              <a:gdLst/>
              <a:ahLst/>
              <a:cxnLst/>
              <a:rect l="l" t="t" r="r" b="b"/>
              <a:pathLst>
                <a:path w="2281" h="1964" extrusionOk="0">
                  <a:moveTo>
                    <a:pt x="0" y="0"/>
                  </a:moveTo>
                  <a:lnTo>
                    <a:pt x="0" y="1299"/>
                  </a:lnTo>
                  <a:lnTo>
                    <a:pt x="2090" y="1964"/>
                  </a:lnTo>
                  <a:lnTo>
                    <a:pt x="2280" y="855"/>
                  </a:lnTo>
                  <a:lnTo>
                    <a:pt x="1710" y="6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300;p38">
              <a:extLst>
                <a:ext uri="{FF2B5EF4-FFF2-40B4-BE49-F238E27FC236}">
                  <a16:creationId xmlns:a16="http://schemas.microsoft.com/office/drawing/2014/main" id="{3E290979-AF8B-7044-1E45-8BC61F6ADBB0}"/>
                </a:ext>
              </a:extLst>
            </p:cNvPr>
            <p:cNvSpPr/>
            <p:nvPr/>
          </p:nvSpPr>
          <p:spPr>
            <a:xfrm>
              <a:off x="1039759" y="1724609"/>
              <a:ext cx="335285" cy="313525"/>
            </a:xfrm>
            <a:custGeom>
              <a:avLst/>
              <a:gdLst/>
              <a:ahLst/>
              <a:cxnLst/>
              <a:rect l="l" t="t" r="r" b="b"/>
              <a:pathLst>
                <a:path w="10262" h="9596" extrusionOk="0">
                  <a:moveTo>
                    <a:pt x="3832" y="0"/>
                  </a:moveTo>
                  <a:lnTo>
                    <a:pt x="0" y="8298"/>
                  </a:lnTo>
                  <a:lnTo>
                    <a:pt x="0" y="9596"/>
                  </a:lnTo>
                  <a:lnTo>
                    <a:pt x="10261" y="3706"/>
                  </a:lnTo>
                  <a:lnTo>
                    <a:pt x="8678" y="2819"/>
                  </a:lnTo>
                  <a:lnTo>
                    <a:pt x="383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301;p38">
              <a:extLst>
                <a:ext uri="{FF2B5EF4-FFF2-40B4-BE49-F238E27FC236}">
                  <a16:creationId xmlns:a16="http://schemas.microsoft.com/office/drawing/2014/main" id="{A263D59C-B8CE-685C-E745-7A88E428C6BA}"/>
                </a:ext>
              </a:extLst>
            </p:cNvPr>
            <p:cNvSpPr/>
            <p:nvPr/>
          </p:nvSpPr>
          <p:spPr>
            <a:xfrm>
              <a:off x="1213576" y="1800148"/>
              <a:ext cx="161467" cy="111773"/>
            </a:xfrm>
            <a:custGeom>
              <a:avLst/>
              <a:gdLst/>
              <a:ahLst/>
              <a:cxnLst/>
              <a:rect l="l" t="t" r="r" b="b"/>
              <a:pathLst>
                <a:path w="4942" h="3421" extrusionOk="0">
                  <a:moveTo>
                    <a:pt x="1204" y="0"/>
                  </a:moveTo>
                  <a:lnTo>
                    <a:pt x="1" y="3420"/>
                  </a:lnTo>
                  <a:lnTo>
                    <a:pt x="4941" y="1394"/>
                  </a:lnTo>
                  <a:lnTo>
                    <a:pt x="4941" y="95"/>
                  </a:lnTo>
                  <a:lnTo>
                    <a:pt x="1204"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302;p38">
              <a:extLst>
                <a:ext uri="{FF2B5EF4-FFF2-40B4-BE49-F238E27FC236}">
                  <a16:creationId xmlns:a16="http://schemas.microsoft.com/office/drawing/2014/main" id="{425321EC-32E3-7D37-EEF2-2206F5582658}"/>
                </a:ext>
              </a:extLst>
            </p:cNvPr>
            <p:cNvSpPr/>
            <p:nvPr/>
          </p:nvSpPr>
          <p:spPr>
            <a:xfrm>
              <a:off x="631058" y="1565265"/>
              <a:ext cx="743985" cy="430460"/>
            </a:xfrm>
            <a:custGeom>
              <a:avLst/>
              <a:gdLst/>
              <a:ahLst/>
              <a:cxnLst/>
              <a:rect l="l" t="t" r="r" b="b"/>
              <a:pathLst>
                <a:path w="22771" h="13175" extrusionOk="0">
                  <a:moveTo>
                    <a:pt x="10229" y="0"/>
                  </a:moveTo>
                  <a:lnTo>
                    <a:pt x="0" y="5922"/>
                  </a:lnTo>
                  <a:lnTo>
                    <a:pt x="12509" y="13175"/>
                  </a:lnTo>
                  <a:lnTo>
                    <a:pt x="22770" y="7284"/>
                  </a:lnTo>
                  <a:lnTo>
                    <a:pt x="1022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303;p38">
              <a:extLst>
                <a:ext uri="{FF2B5EF4-FFF2-40B4-BE49-F238E27FC236}">
                  <a16:creationId xmlns:a16="http://schemas.microsoft.com/office/drawing/2014/main" id="{8C5C8F85-E36A-7DD9-DF05-4E3DC47DCD08}"/>
                </a:ext>
              </a:extLst>
            </p:cNvPr>
            <p:cNvSpPr/>
            <p:nvPr/>
          </p:nvSpPr>
          <p:spPr>
            <a:xfrm>
              <a:off x="821441" y="1673901"/>
              <a:ext cx="182149" cy="56948"/>
            </a:xfrm>
            <a:custGeom>
              <a:avLst/>
              <a:gdLst/>
              <a:ahLst/>
              <a:cxnLst/>
              <a:rect l="l" t="t" r="r" b="b"/>
              <a:pathLst>
                <a:path w="5575" h="1743" extrusionOk="0">
                  <a:moveTo>
                    <a:pt x="2771" y="1"/>
                  </a:moveTo>
                  <a:cubicBezTo>
                    <a:pt x="2075" y="1"/>
                    <a:pt x="1378" y="159"/>
                    <a:pt x="855" y="476"/>
                  </a:cubicBezTo>
                  <a:cubicBezTo>
                    <a:pt x="254" y="824"/>
                    <a:pt x="0" y="1299"/>
                    <a:pt x="64" y="1742"/>
                  </a:cubicBezTo>
                  <a:cubicBezTo>
                    <a:pt x="127" y="1394"/>
                    <a:pt x="380" y="1046"/>
                    <a:pt x="855" y="792"/>
                  </a:cubicBezTo>
                  <a:cubicBezTo>
                    <a:pt x="1394" y="491"/>
                    <a:pt x="2090" y="341"/>
                    <a:pt x="2783" y="341"/>
                  </a:cubicBezTo>
                  <a:cubicBezTo>
                    <a:pt x="3476" y="341"/>
                    <a:pt x="4165" y="491"/>
                    <a:pt x="4687" y="792"/>
                  </a:cubicBezTo>
                  <a:cubicBezTo>
                    <a:pt x="5162" y="1046"/>
                    <a:pt x="5416" y="1394"/>
                    <a:pt x="5479" y="1742"/>
                  </a:cubicBezTo>
                  <a:cubicBezTo>
                    <a:pt x="5574" y="1299"/>
                    <a:pt x="5321" y="824"/>
                    <a:pt x="4687" y="476"/>
                  </a:cubicBezTo>
                  <a:cubicBezTo>
                    <a:pt x="4165" y="159"/>
                    <a:pt x="3468" y="1"/>
                    <a:pt x="2771"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304;p38">
              <a:extLst>
                <a:ext uri="{FF2B5EF4-FFF2-40B4-BE49-F238E27FC236}">
                  <a16:creationId xmlns:a16="http://schemas.microsoft.com/office/drawing/2014/main" id="{C108EB45-FA8E-6C97-4893-F33E824DE1F5}"/>
                </a:ext>
              </a:extLst>
            </p:cNvPr>
            <p:cNvSpPr/>
            <p:nvPr/>
          </p:nvSpPr>
          <p:spPr>
            <a:xfrm>
              <a:off x="823499" y="1685010"/>
              <a:ext cx="176987" cy="91614"/>
            </a:xfrm>
            <a:custGeom>
              <a:avLst/>
              <a:gdLst/>
              <a:ahLst/>
              <a:cxnLst/>
              <a:rect l="l" t="t" r="r" b="b"/>
              <a:pathLst>
                <a:path w="5417" h="2804" extrusionOk="0">
                  <a:moveTo>
                    <a:pt x="2708" y="1"/>
                  </a:moveTo>
                  <a:cubicBezTo>
                    <a:pt x="2012" y="1"/>
                    <a:pt x="1315" y="151"/>
                    <a:pt x="792" y="452"/>
                  </a:cubicBezTo>
                  <a:cubicBezTo>
                    <a:pt x="317" y="706"/>
                    <a:pt x="64" y="1054"/>
                    <a:pt x="1" y="1402"/>
                  </a:cubicBezTo>
                  <a:cubicBezTo>
                    <a:pt x="64" y="1751"/>
                    <a:pt x="317" y="2067"/>
                    <a:pt x="792" y="2352"/>
                  </a:cubicBezTo>
                  <a:cubicBezTo>
                    <a:pt x="1331" y="2653"/>
                    <a:pt x="2027" y="2804"/>
                    <a:pt x="2720" y="2804"/>
                  </a:cubicBezTo>
                  <a:cubicBezTo>
                    <a:pt x="3413" y="2804"/>
                    <a:pt x="4102" y="2653"/>
                    <a:pt x="4624" y="2352"/>
                  </a:cubicBezTo>
                  <a:cubicBezTo>
                    <a:pt x="5099" y="2067"/>
                    <a:pt x="5353" y="1751"/>
                    <a:pt x="5416" y="1402"/>
                  </a:cubicBezTo>
                  <a:cubicBezTo>
                    <a:pt x="5353" y="1054"/>
                    <a:pt x="5099" y="706"/>
                    <a:pt x="4624" y="452"/>
                  </a:cubicBezTo>
                  <a:cubicBezTo>
                    <a:pt x="4102" y="151"/>
                    <a:pt x="3405" y="1"/>
                    <a:pt x="27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305;p38">
              <a:extLst>
                <a:ext uri="{FF2B5EF4-FFF2-40B4-BE49-F238E27FC236}">
                  <a16:creationId xmlns:a16="http://schemas.microsoft.com/office/drawing/2014/main" id="{4DDDE20E-E63C-613C-BDA5-41DDE1836629}"/>
                </a:ext>
              </a:extLst>
            </p:cNvPr>
            <p:cNvSpPr/>
            <p:nvPr/>
          </p:nvSpPr>
          <p:spPr>
            <a:xfrm>
              <a:off x="758318" y="1733920"/>
              <a:ext cx="142811" cy="81779"/>
            </a:xfrm>
            <a:custGeom>
              <a:avLst/>
              <a:gdLst/>
              <a:ahLst/>
              <a:cxnLst/>
              <a:rect l="l" t="t" r="r" b="b"/>
              <a:pathLst>
                <a:path w="4371" h="2503" extrusionOk="0">
                  <a:moveTo>
                    <a:pt x="381" y="0"/>
                  </a:moveTo>
                  <a:lnTo>
                    <a:pt x="0"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306;p38">
              <a:extLst>
                <a:ext uri="{FF2B5EF4-FFF2-40B4-BE49-F238E27FC236}">
                  <a16:creationId xmlns:a16="http://schemas.microsoft.com/office/drawing/2014/main" id="{C983909A-D177-7CC9-08A7-1195C30AD7A9}"/>
                </a:ext>
              </a:extLst>
            </p:cNvPr>
            <p:cNvSpPr/>
            <p:nvPr/>
          </p:nvSpPr>
          <p:spPr>
            <a:xfrm>
              <a:off x="735545" y="1747349"/>
              <a:ext cx="142844" cy="81779"/>
            </a:xfrm>
            <a:custGeom>
              <a:avLst/>
              <a:gdLst/>
              <a:ahLst/>
              <a:cxnLst/>
              <a:rect l="l" t="t" r="r" b="b"/>
              <a:pathLst>
                <a:path w="4372" h="2503" extrusionOk="0">
                  <a:moveTo>
                    <a:pt x="381" y="1"/>
                  </a:moveTo>
                  <a:lnTo>
                    <a:pt x="1" y="191"/>
                  </a:lnTo>
                  <a:lnTo>
                    <a:pt x="3991" y="2503"/>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307;p38">
              <a:extLst>
                <a:ext uri="{FF2B5EF4-FFF2-40B4-BE49-F238E27FC236}">
                  <a16:creationId xmlns:a16="http://schemas.microsoft.com/office/drawing/2014/main" id="{0D17D459-6E95-AA13-D0B9-72D705644A34}"/>
                </a:ext>
              </a:extLst>
            </p:cNvPr>
            <p:cNvSpPr/>
            <p:nvPr/>
          </p:nvSpPr>
          <p:spPr>
            <a:xfrm>
              <a:off x="712805" y="1759797"/>
              <a:ext cx="142811" cy="82792"/>
            </a:xfrm>
            <a:custGeom>
              <a:avLst/>
              <a:gdLst/>
              <a:ahLst/>
              <a:cxnLst/>
              <a:rect l="l" t="t" r="r" b="b"/>
              <a:pathLst>
                <a:path w="4371" h="2534" extrusionOk="0">
                  <a:moveTo>
                    <a:pt x="380" y="0"/>
                  </a:moveTo>
                  <a:lnTo>
                    <a:pt x="0" y="222"/>
                  </a:lnTo>
                  <a:lnTo>
                    <a:pt x="3990" y="2534"/>
                  </a:lnTo>
                  <a:lnTo>
                    <a:pt x="4370"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308;p38">
              <a:extLst>
                <a:ext uri="{FF2B5EF4-FFF2-40B4-BE49-F238E27FC236}">
                  <a16:creationId xmlns:a16="http://schemas.microsoft.com/office/drawing/2014/main" id="{20E641B8-E851-2743-14EB-3C87B45BFDA4}"/>
                </a:ext>
              </a:extLst>
            </p:cNvPr>
            <p:cNvSpPr/>
            <p:nvPr/>
          </p:nvSpPr>
          <p:spPr>
            <a:xfrm>
              <a:off x="967324" y="1608719"/>
              <a:ext cx="141799" cy="81779"/>
            </a:xfrm>
            <a:custGeom>
              <a:avLst/>
              <a:gdLst/>
              <a:ahLst/>
              <a:cxnLst/>
              <a:rect l="l" t="t" r="r" b="b"/>
              <a:pathLst>
                <a:path w="4340" h="2503" extrusionOk="0">
                  <a:moveTo>
                    <a:pt x="349" y="0"/>
                  </a:moveTo>
                  <a:lnTo>
                    <a:pt x="1" y="190"/>
                  </a:lnTo>
                  <a:lnTo>
                    <a:pt x="3991" y="2502"/>
                  </a:lnTo>
                  <a:lnTo>
                    <a:pt x="4339" y="2281"/>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309;p38">
              <a:extLst>
                <a:ext uri="{FF2B5EF4-FFF2-40B4-BE49-F238E27FC236}">
                  <a16:creationId xmlns:a16="http://schemas.microsoft.com/office/drawing/2014/main" id="{FBA82A40-601E-9B90-0F3F-0E270630D4EC}"/>
                </a:ext>
              </a:extLst>
            </p:cNvPr>
            <p:cNvSpPr/>
            <p:nvPr/>
          </p:nvSpPr>
          <p:spPr>
            <a:xfrm>
              <a:off x="944551" y="1621135"/>
              <a:ext cx="141799" cy="82792"/>
            </a:xfrm>
            <a:custGeom>
              <a:avLst/>
              <a:gdLst/>
              <a:ahLst/>
              <a:cxnLst/>
              <a:rect l="l" t="t" r="r" b="b"/>
              <a:pathLst>
                <a:path w="4340" h="2534" extrusionOk="0">
                  <a:moveTo>
                    <a:pt x="349" y="0"/>
                  </a:moveTo>
                  <a:lnTo>
                    <a:pt x="1" y="222"/>
                  </a:lnTo>
                  <a:lnTo>
                    <a:pt x="3960" y="2534"/>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310;p38">
              <a:extLst>
                <a:ext uri="{FF2B5EF4-FFF2-40B4-BE49-F238E27FC236}">
                  <a16:creationId xmlns:a16="http://schemas.microsoft.com/office/drawing/2014/main" id="{236F0321-D60F-FA18-0D33-4AB916795A5A}"/>
                </a:ext>
              </a:extLst>
            </p:cNvPr>
            <p:cNvSpPr/>
            <p:nvPr/>
          </p:nvSpPr>
          <p:spPr>
            <a:xfrm>
              <a:off x="921811" y="1634596"/>
              <a:ext cx="141766" cy="82792"/>
            </a:xfrm>
            <a:custGeom>
              <a:avLst/>
              <a:gdLst/>
              <a:ahLst/>
              <a:cxnLst/>
              <a:rect l="l" t="t" r="r" b="b"/>
              <a:pathLst>
                <a:path w="4339" h="2534" extrusionOk="0">
                  <a:moveTo>
                    <a:pt x="349" y="0"/>
                  </a:moveTo>
                  <a:lnTo>
                    <a:pt x="0" y="222"/>
                  </a:lnTo>
                  <a:lnTo>
                    <a:pt x="3959"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311;p38">
              <a:extLst>
                <a:ext uri="{FF2B5EF4-FFF2-40B4-BE49-F238E27FC236}">
                  <a16:creationId xmlns:a16="http://schemas.microsoft.com/office/drawing/2014/main" id="{9DA39C00-612F-7856-DA7D-BAD8CEB8015C}"/>
                </a:ext>
              </a:extLst>
            </p:cNvPr>
            <p:cNvSpPr/>
            <p:nvPr/>
          </p:nvSpPr>
          <p:spPr>
            <a:xfrm>
              <a:off x="1008720" y="1782537"/>
              <a:ext cx="182149" cy="56948"/>
            </a:xfrm>
            <a:custGeom>
              <a:avLst/>
              <a:gdLst/>
              <a:ahLst/>
              <a:cxnLst/>
              <a:rect l="l" t="t" r="r" b="b"/>
              <a:pathLst>
                <a:path w="5575" h="1743" extrusionOk="0">
                  <a:moveTo>
                    <a:pt x="2803" y="1"/>
                  </a:moveTo>
                  <a:cubicBezTo>
                    <a:pt x="2106" y="1"/>
                    <a:pt x="1410" y="159"/>
                    <a:pt x="887" y="476"/>
                  </a:cubicBezTo>
                  <a:cubicBezTo>
                    <a:pt x="285" y="824"/>
                    <a:pt x="0" y="1267"/>
                    <a:pt x="95" y="1743"/>
                  </a:cubicBezTo>
                  <a:cubicBezTo>
                    <a:pt x="159" y="1394"/>
                    <a:pt x="412" y="1046"/>
                    <a:pt x="887" y="792"/>
                  </a:cubicBezTo>
                  <a:cubicBezTo>
                    <a:pt x="1410" y="492"/>
                    <a:pt x="2106" y="341"/>
                    <a:pt x="2803" y="341"/>
                  </a:cubicBezTo>
                  <a:cubicBezTo>
                    <a:pt x="3500" y="341"/>
                    <a:pt x="4197" y="492"/>
                    <a:pt x="4719" y="792"/>
                  </a:cubicBezTo>
                  <a:cubicBezTo>
                    <a:pt x="5194" y="1046"/>
                    <a:pt x="5447" y="1394"/>
                    <a:pt x="5511" y="1743"/>
                  </a:cubicBezTo>
                  <a:cubicBezTo>
                    <a:pt x="5574" y="1267"/>
                    <a:pt x="5321" y="824"/>
                    <a:pt x="4719" y="476"/>
                  </a:cubicBezTo>
                  <a:cubicBezTo>
                    <a:pt x="4197" y="159"/>
                    <a:pt x="3500" y="1"/>
                    <a:pt x="280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312;p38">
              <a:extLst>
                <a:ext uri="{FF2B5EF4-FFF2-40B4-BE49-F238E27FC236}">
                  <a16:creationId xmlns:a16="http://schemas.microsoft.com/office/drawing/2014/main" id="{A9977267-0DF0-3F42-2FC8-7B17B2A19CC7}"/>
                </a:ext>
              </a:extLst>
            </p:cNvPr>
            <p:cNvSpPr/>
            <p:nvPr/>
          </p:nvSpPr>
          <p:spPr>
            <a:xfrm>
              <a:off x="1011824" y="1793678"/>
              <a:ext cx="176954" cy="91581"/>
            </a:xfrm>
            <a:custGeom>
              <a:avLst/>
              <a:gdLst/>
              <a:ahLst/>
              <a:cxnLst/>
              <a:rect l="l" t="t" r="r" b="b"/>
              <a:pathLst>
                <a:path w="5416" h="2803" extrusionOk="0">
                  <a:moveTo>
                    <a:pt x="2708" y="0"/>
                  </a:moveTo>
                  <a:cubicBezTo>
                    <a:pt x="2011" y="0"/>
                    <a:pt x="1315" y="151"/>
                    <a:pt x="792" y="451"/>
                  </a:cubicBezTo>
                  <a:cubicBezTo>
                    <a:pt x="317" y="705"/>
                    <a:pt x="64" y="1053"/>
                    <a:pt x="0" y="1402"/>
                  </a:cubicBezTo>
                  <a:cubicBezTo>
                    <a:pt x="64" y="1750"/>
                    <a:pt x="317" y="2067"/>
                    <a:pt x="792" y="2352"/>
                  </a:cubicBezTo>
                  <a:cubicBezTo>
                    <a:pt x="1315" y="2652"/>
                    <a:pt x="2011" y="2803"/>
                    <a:pt x="2708" y="2803"/>
                  </a:cubicBezTo>
                  <a:cubicBezTo>
                    <a:pt x="3405" y="2803"/>
                    <a:pt x="4102" y="2652"/>
                    <a:pt x="4624" y="2352"/>
                  </a:cubicBezTo>
                  <a:cubicBezTo>
                    <a:pt x="5099" y="2067"/>
                    <a:pt x="5352" y="1750"/>
                    <a:pt x="5416" y="1402"/>
                  </a:cubicBezTo>
                  <a:cubicBezTo>
                    <a:pt x="5352" y="1053"/>
                    <a:pt x="5099" y="705"/>
                    <a:pt x="4624" y="451"/>
                  </a:cubicBezTo>
                  <a:cubicBezTo>
                    <a:pt x="4102" y="151"/>
                    <a:pt x="3405" y="0"/>
                    <a:pt x="27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313;p38">
              <a:extLst>
                <a:ext uri="{FF2B5EF4-FFF2-40B4-BE49-F238E27FC236}">
                  <a16:creationId xmlns:a16="http://schemas.microsoft.com/office/drawing/2014/main" id="{48C1D08B-FA44-6FC0-8624-1525027C8188}"/>
                </a:ext>
              </a:extLst>
            </p:cNvPr>
            <p:cNvSpPr/>
            <p:nvPr/>
          </p:nvSpPr>
          <p:spPr>
            <a:xfrm>
              <a:off x="946642" y="1842557"/>
              <a:ext cx="141766" cy="81779"/>
            </a:xfrm>
            <a:custGeom>
              <a:avLst/>
              <a:gdLst/>
              <a:ahLst/>
              <a:cxnLst/>
              <a:rect l="l" t="t" r="r" b="b"/>
              <a:pathLst>
                <a:path w="4339" h="2503" extrusionOk="0">
                  <a:moveTo>
                    <a:pt x="349" y="1"/>
                  </a:moveTo>
                  <a:lnTo>
                    <a:pt x="0" y="191"/>
                  </a:lnTo>
                  <a:lnTo>
                    <a:pt x="3991" y="2502"/>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314;p38">
              <a:extLst>
                <a:ext uri="{FF2B5EF4-FFF2-40B4-BE49-F238E27FC236}">
                  <a16:creationId xmlns:a16="http://schemas.microsoft.com/office/drawing/2014/main" id="{9CF9CEB1-4012-A0DC-E86E-A05F08292742}"/>
                </a:ext>
              </a:extLst>
            </p:cNvPr>
            <p:cNvSpPr/>
            <p:nvPr/>
          </p:nvSpPr>
          <p:spPr>
            <a:xfrm>
              <a:off x="923869" y="1856018"/>
              <a:ext cx="141799" cy="81779"/>
            </a:xfrm>
            <a:custGeom>
              <a:avLst/>
              <a:gdLst/>
              <a:ahLst/>
              <a:cxnLst/>
              <a:rect l="l" t="t" r="r" b="b"/>
              <a:pathLst>
                <a:path w="4340" h="2503" extrusionOk="0">
                  <a:moveTo>
                    <a:pt x="349" y="0"/>
                  </a:moveTo>
                  <a:lnTo>
                    <a:pt x="1" y="190"/>
                  </a:lnTo>
                  <a:lnTo>
                    <a:pt x="3991" y="2502"/>
                  </a:lnTo>
                  <a:lnTo>
                    <a:pt x="4339" y="2280"/>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315;p38">
              <a:extLst>
                <a:ext uri="{FF2B5EF4-FFF2-40B4-BE49-F238E27FC236}">
                  <a16:creationId xmlns:a16="http://schemas.microsoft.com/office/drawing/2014/main" id="{FC9E3F36-D7B2-6376-A3EE-31522AB68963}"/>
                </a:ext>
              </a:extLst>
            </p:cNvPr>
            <p:cNvSpPr/>
            <p:nvPr/>
          </p:nvSpPr>
          <p:spPr>
            <a:xfrm>
              <a:off x="901097" y="1868433"/>
              <a:ext cx="141799" cy="82792"/>
            </a:xfrm>
            <a:custGeom>
              <a:avLst/>
              <a:gdLst/>
              <a:ahLst/>
              <a:cxnLst/>
              <a:rect l="l" t="t" r="r" b="b"/>
              <a:pathLst>
                <a:path w="4340" h="2534" extrusionOk="0">
                  <a:moveTo>
                    <a:pt x="349" y="0"/>
                  </a:moveTo>
                  <a:lnTo>
                    <a:pt x="1" y="222"/>
                  </a:lnTo>
                  <a:lnTo>
                    <a:pt x="3991"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316;p38">
              <a:extLst>
                <a:ext uri="{FF2B5EF4-FFF2-40B4-BE49-F238E27FC236}">
                  <a16:creationId xmlns:a16="http://schemas.microsoft.com/office/drawing/2014/main" id="{7801E7C4-27A2-8EAD-FD0C-48C2E0CEC3CB}"/>
                </a:ext>
              </a:extLst>
            </p:cNvPr>
            <p:cNvSpPr/>
            <p:nvPr/>
          </p:nvSpPr>
          <p:spPr>
            <a:xfrm>
              <a:off x="1154603" y="1717355"/>
              <a:ext cx="142844" cy="81779"/>
            </a:xfrm>
            <a:custGeom>
              <a:avLst/>
              <a:gdLst/>
              <a:ahLst/>
              <a:cxnLst/>
              <a:rect l="l" t="t" r="r" b="b"/>
              <a:pathLst>
                <a:path w="4372" h="2503" extrusionOk="0">
                  <a:moveTo>
                    <a:pt x="381" y="1"/>
                  </a:moveTo>
                  <a:lnTo>
                    <a:pt x="1" y="191"/>
                  </a:lnTo>
                  <a:lnTo>
                    <a:pt x="3991" y="2502"/>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317;p38">
              <a:extLst>
                <a:ext uri="{FF2B5EF4-FFF2-40B4-BE49-F238E27FC236}">
                  <a16:creationId xmlns:a16="http://schemas.microsoft.com/office/drawing/2014/main" id="{19F2AAFE-7EC6-212A-A54E-0AA4FBF5915A}"/>
                </a:ext>
              </a:extLst>
            </p:cNvPr>
            <p:cNvSpPr/>
            <p:nvPr/>
          </p:nvSpPr>
          <p:spPr>
            <a:xfrm>
              <a:off x="1131862" y="1729771"/>
              <a:ext cx="142811" cy="82825"/>
            </a:xfrm>
            <a:custGeom>
              <a:avLst/>
              <a:gdLst/>
              <a:ahLst/>
              <a:cxnLst/>
              <a:rect l="l" t="t" r="r" b="b"/>
              <a:pathLst>
                <a:path w="4371" h="2535" extrusionOk="0">
                  <a:moveTo>
                    <a:pt x="380" y="1"/>
                  </a:moveTo>
                  <a:lnTo>
                    <a:pt x="0" y="222"/>
                  </a:lnTo>
                  <a:lnTo>
                    <a:pt x="3990" y="2534"/>
                  </a:lnTo>
                  <a:lnTo>
                    <a:pt x="4370"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318;p38">
              <a:extLst>
                <a:ext uri="{FF2B5EF4-FFF2-40B4-BE49-F238E27FC236}">
                  <a16:creationId xmlns:a16="http://schemas.microsoft.com/office/drawing/2014/main" id="{D65E3F02-E96F-1C72-5F1C-042F23828DD4}"/>
                </a:ext>
              </a:extLst>
            </p:cNvPr>
            <p:cNvSpPr/>
            <p:nvPr/>
          </p:nvSpPr>
          <p:spPr>
            <a:xfrm>
              <a:off x="1109090" y="1743232"/>
              <a:ext cx="142811" cy="81779"/>
            </a:xfrm>
            <a:custGeom>
              <a:avLst/>
              <a:gdLst/>
              <a:ahLst/>
              <a:cxnLst/>
              <a:rect l="l" t="t" r="r" b="b"/>
              <a:pathLst>
                <a:path w="4371" h="2503" extrusionOk="0">
                  <a:moveTo>
                    <a:pt x="380" y="0"/>
                  </a:moveTo>
                  <a:lnTo>
                    <a:pt x="0" y="222"/>
                  </a:lnTo>
                  <a:lnTo>
                    <a:pt x="3991" y="2502"/>
                  </a:lnTo>
                  <a:lnTo>
                    <a:pt x="4371"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319;p38">
              <a:extLst>
                <a:ext uri="{FF2B5EF4-FFF2-40B4-BE49-F238E27FC236}">
                  <a16:creationId xmlns:a16="http://schemas.microsoft.com/office/drawing/2014/main" id="{47E48D3D-0F21-24FF-627A-29BDD4CBA3E2}"/>
                </a:ext>
              </a:extLst>
            </p:cNvPr>
            <p:cNvSpPr/>
            <p:nvPr/>
          </p:nvSpPr>
          <p:spPr>
            <a:xfrm>
              <a:off x="1615056" y="2159186"/>
              <a:ext cx="522564" cy="2196703"/>
            </a:xfrm>
            <a:custGeom>
              <a:avLst/>
              <a:gdLst/>
              <a:ahLst/>
              <a:cxnLst/>
              <a:rect l="l" t="t" r="r" b="b"/>
              <a:pathLst>
                <a:path w="15994" h="67234" extrusionOk="0">
                  <a:moveTo>
                    <a:pt x="15993" y="0"/>
                  </a:moveTo>
                  <a:lnTo>
                    <a:pt x="0" y="9248"/>
                  </a:lnTo>
                  <a:lnTo>
                    <a:pt x="0" y="67233"/>
                  </a:lnTo>
                  <a:lnTo>
                    <a:pt x="15993" y="57954"/>
                  </a:lnTo>
                  <a:lnTo>
                    <a:pt x="15993"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320;p38">
              <a:extLst>
                <a:ext uri="{FF2B5EF4-FFF2-40B4-BE49-F238E27FC236}">
                  <a16:creationId xmlns:a16="http://schemas.microsoft.com/office/drawing/2014/main" id="{4987DB2D-74D1-42BA-857E-D721AD39489B}"/>
                </a:ext>
              </a:extLst>
            </p:cNvPr>
            <p:cNvSpPr/>
            <p:nvPr/>
          </p:nvSpPr>
          <p:spPr>
            <a:xfrm>
              <a:off x="1047012" y="2133309"/>
              <a:ext cx="568077" cy="2222579"/>
            </a:xfrm>
            <a:custGeom>
              <a:avLst/>
              <a:gdLst/>
              <a:ahLst/>
              <a:cxnLst/>
              <a:rect l="l" t="t" r="r" b="b"/>
              <a:pathLst>
                <a:path w="17387" h="68026" extrusionOk="0">
                  <a:moveTo>
                    <a:pt x="0" y="0"/>
                  </a:moveTo>
                  <a:lnTo>
                    <a:pt x="0" y="57986"/>
                  </a:lnTo>
                  <a:lnTo>
                    <a:pt x="17386" y="68025"/>
                  </a:lnTo>
                  <a:lnTo>
                    <a:pt x="17386" y="10040"/>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321;p38">
              <a:extLst>
                <a:ext uri="{FF2B5EF4-FFF2-40B4-BE49-F238E27FC236}">
                  <a16:creationId xmlns:a16="http://schemas.microsoft.com/office/drawing/2014/main" id="{294CB3E3-E522-25D2-D9FC-B3C34FF2D610}"/>
                </a:ext>
              </a:extLst>
            </p:cNvPr>
            <p:cNvSpPr/>
            <p:nvPr/>
          </p:nvSpPr>
          <p:spPr>
            <a:xfrm>
              <a:off x="1071843" y="2238253"/>
              <a:ext cx="518415" cy="2103129"/>
            </a:xfrm>
            <a:custGeom>
              <a:avLst/>
              <a:gdLst/>
              <a:ahLst/>
              <a:cxnLst/>
              <a:rect l="l" t="t" r="r" b="b"/>
              <a:pathLst>
                <a:path w="15867" h="64370" extrusionOk="0">
                  <a:moveTo>
                    <a:pt x="289" y="1"/>
                  </a:moveTo>
                  <a:cubicBezTo>
                    <a:pt x="111" y="1"/>
                    <a:pt x="0" y="152"/>
                    <a:pt x="0" y="399"/>
                  </a:cubicBezTo>
                  <a:lnTo>
                    <a:pt x="0" y="55186"/>
                  </a:lnTo>
                  <a:lnTo>
                    <a:pt x="15866" y="64370"/>
                  </a:lnTo>
                  <a:lnTo>
                    <a:pt x="15866" y="9551"/>
                  </a:lnTo>
                  <a:cubicBezTo>
                    <a:pt x="15866" y="9203"/>
                    <a:pt x="15613" y="8791"/>
                    <a:pt x="15328" y="8601"/>
                  </a:cubicBezTo>
                  <a:lnTo>
                    <a:pt x="539" y="82"/>
                  </a:lnTo>
                  <a:cubicBezTo>
                    <a:pt x="446" y="27"/>
                    <a:pt x="362" y="1"/>
                    <a:pt x="28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322;p38">
              <a:extLst>
                <a:ext uri="{FF2B5EF4-FFF2-40B4-BE49-F238E27FC236}">
                  <a16:creationId xmlns:a16="http://schemas.microsoft.com/office/drawing/2014/main" id="{D1B20A78-C7CE-4BC0-32CB-99F81EBEC73F}"/>
                </a:ext>
              </a:extLst>
            </p:cNvPr>
            <p:cNvSpPr/>
            <p:nvPr/>
          </p:nvSpPr>
          <p:spPr>
            <a:xfrm>
              <a:off x="1087363" y="2264979"/>
              <a:ext cx="487376" cy="387496"/>
            </a:xfrm>
            <a:custGeom>
              <a:avLst/>
              <a:gdLst/>
              <a:ahLst/>
              <a:cxnLst/>
              <a:rect l="l" t="t" r="r" b="b"/>
              <a:pathLst>
                <a:path w="14917" h="11860" extrusionOk="0">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323;p38">
              <a:extLst>
                <a:ext uri="{FF2B5EF4-FFF2-40B4-BE49-F238E27FC236}">
                  <a16:creationId xmlns:a16="http://schemas.microsoft.com/office/drawing/2014/main" id="{FFA302D3-AA3C-DDDE-98CA-EF48D671568B}"/>
                </a:ext>
              </a:extLst>
            </p:cNvPr>
            <p:cNvSpPr/>
            <p:nvPr/>
          </p:nvSpPr>
          <p:spPr>
            <a:xfrm>
              <a:off x="1111148" y="2301965"/>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324;p38">
              <a:extLst>
                <a:ext uri="{FF2B5EF4-FFF2-40B4-BE49-F238E27FC236}">
                  <a16:creationId xmlns:a16="http://schemas.microsoft.com/office/drawing/2014/main" id="{982FE519-961C-9131-3E53-393688766416}"/>
                </a:ext>
              </a:extLst>
            </p:cNvPr>
            <p:cNvSpPr/>
            <p:nvPr/>
          </p:nvSpPr>
          <p:spPr>
            <a:xfrm>
              <a:off x="1111148" y="2327841"/>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325;p38">
              <a:extLst>
                <a:ext uri="{FF2B5EF4-FFF2-40B4-BE49-F238E27FC236}">
                  <a16:creationId xmlns:a16="http://schemas.microsoft.com/office/drawing/2014/main" id="{1C95DAE3-052A-5D57-0A8B-08A4E4688E33}"/>
                </a:ext>
              </a:extLst>
            </p:cNvPr>
            <p:cNvSpPr/>
            <p:nvPr/>
          </p:nvSpPr>
          <p:spPr>
            <a:xfrm>
              <a:off x="1111148" y="2354731"/>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326;p38">
              <a:extLst>
                <a:ext uri="{FF2B5EF4-FFF2-40B4-BE49-F238E27FC236}">
                  <a16:creationId xmlns:a16="http://schemas.microsoft.com/office/drawing/2014/main" id="{662466CA-A8D0-211F-1DC9-35EA84860EF0}"/>
                </a:ext>
              </a:extLst>
            </p:cNvPr>
            <p:cNvSpPr/>
            <p:nvPr/>
          </p:nvSpPr>
          <p:spPr>
            <a:xfrm>
              <a:off x="1418466" y="2503194"/>
              <a:ext cx="23818" cy="28098"/>
            </a:xfrm>
            <a:custGeom>
              <a:avLst/>
              <a:gdLst/>
              <a:ahLst/>
              <a:cxnLst/>
              <a:rect l="l" t="t" r="r" b="b"/>
              <a:pathLst>
                <a:path w="729" h="860" extrusionOk="0">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327;p38">
              <a:extLst>
                <a:ext uri="{FF2B5EF4-FFF2-40B4-BE49-F238E27FC236}">
                  <a16:creationId xmlns:a16="http://schemas.microsoft.com/office/drawing/2014/main" id="{60B5FF74-F880-DFCE-904A-D11BDAAA1141}"/>
                </a:ext>
              </a:extLst>
            </p:cNvPr>
            <p:cNvSpPr/>
            <p:nvPr/>
          </p:nvSpPr>
          <p:spPr>
            <a:xfrm>
              <a:off x="1468128" y="2530835"/>
              <a:ext cx="21760" cy="28588"/>
            </a:xfrm>
            <a:custGeom>
              <a:avLst/>
              <a:gdLst/>
              <a:ahLst/>
              <a:cxnLst/>
              <a:rect l="l" t="t" r="r" b="b"/>
              <a:pathLst>
                <a:path w="666" h="875" extrusionOk="0">
                  <a:moveTo>
                    <a:pt x="162" y="1"/>
                  </a:moveTo>
                  <a:cubicBezTo>
                    <a:pt x="62" y="1"/>
                    <a:pt x="0" y="94"/>
                    <a:pt x="0" y="248"/>
                  </a:cubicBezTo>
                  <a:cubicBezTo>
                    <a:pt x="0"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328;p38">
              <a:extLst>
                <a:ext uri="{FF2B5EF4-FFF2-40B4-BE49-F238E27FC236}">
                  <a16:creationId xmlns:a16="http://schemas.microsoft.com/office/drawing/2014/main" id="{2F46246E-E826-AF91-D256-AC1D3B2698CA}"/>
                </a:ext>
              </a:extLst>
            </p:cNvPr>
            <p:cNvSpPr/>
            <p:nvPr/>
          </p:nvSpPr>
          <p:spPr>
            <a:xfrm>
              <a:off x="1514686" y="2558574"/>
              <a:ext cx="23818" cy="28490"/>
            </a:xfrm>
            <a:custGeom>
              <a:avLst/>
              <a:gdLst/>
              <a:ahLst/>
              <a:cxnLst/>
              <a:rect l="l" t="t" r="r" b="b"/>
              <a:pathLst>
                <a:path w="729" h="872" extrusionOk="0">
                  <a:moveTo>
                    <a:pt x="227" y="0"/>
                  </a:moveTo>
                  <a:cubicBezTo>
                    <a:pt x="190" y="0"/>
                    <a:pt x="156" y="10"/>
                    <a:pt x="127" y="32"/>
                  </a:cubicBezTo>
                  <a:cubicBezTo>
                    <a:pt x="1" y="95"/>
                    <a:pt x="1" y="349"/>
                    <a:pt x="127" y="570"/>
                  </a:cubicBezTo>
                  <a:cubicBezTo>
                    <a:pt x="232" y="753"/>
                    <a:pt x="401" y="872"/>
                    <a:pt x="528" y="872"/>
                  </a:cubicBezTo>
                  <a:cubicBezTo>
                    <a:pt x="555" y="872"/>
                    <a:pt x="580" y="867"/>
                    <a:pt x="602" y="855"/>
                  </a:cubicBezTo>
                  <a:cubicBezTo>
                    <a:pt x="729" y="760"/>
                    <a:pt x="729" y="539"/>
                    <a:pt x="602" y="285"/>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329;p38">
              <a:extLst>
                <a:ext uri="{FF2B5EF4-FFF2-40B4-BE49-F238E27FC236}">
                  <a16:creationId xmlns:a16="http://schemas.microsoft.com/office/drawing/2014/main" id="{190365DE-4D5D-FCAB-A448-7F19D6E1F080}"/>
                </a:ext>
              </a:extLst>
            </p:cNvPr>
            <p:cNvSpPr/>
            <p:nvPr/>
          </p:nvSpPr>
          <p:spPr>
            <a:xfrm>
              <a:off x="1087363" y="2403184"/>
              <a:ext cx="487376" cy="387953"/>
            </a:xfrm>
            <a:custGeom>
              <a:avLst/>
              <a:gdLst/>
              <a:ahLst/>
              <a:cxnLst/>
              <a:rect l="l" t="t" r="r" b="b"/>
              <a:pathLst>
                <a:path w="14917" h="11874" extrusionOk="0">
                  <a:moveTo>
                    <a:pt x="227" y="0"/>
                  </a:moveTo>
                  <a:cubicBezTo>
                    <a:pt x="94" y="0"/>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330;p38">
              <a:extLst>
                <a:ext uri="{FF2B5EF4-FFF2-40B4-BE49-F238E27FC236}">
                  <a16:creationId xmlns:a16="http://schemas.microsoft.com/office/drawing/2014/main" id="{205CC21C-D391-B0DD-CA49-53F9FD26F699}"/>
                </a:ext>
              </a:extLst>
            </p:cNvPr>
            <p:cNvSpPr/>
            <p:nvPr/>
          </p:nvSpPr>
          <p:spPr>
            <a:xfrm>
              <a:off x="1111148" y="2439581"/>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331;p38">
              <a:extLst>
                <a:ext uri="{FF2B5EF4-FFF2-40B4-BE49-F238E27FC236}">
                  <a16:creationId xmlns:a16="http://schemas.microsoft.com/office/drawing/2014/main" id="{27F8ABE6-F701-9FC7-907F-963237B8615F}"/>
                </a:ext>
              </a:extLst>
            </p:cNvPr>
            <p:cNvSpPr/>
            <p:nvPr/>
          </p:nvSpPr>
          <p:spPr>
            <a:xfrm>
              <a:off x="1111148" y="2466471"/>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332;p38">
              <a:extLst>
                <a:ext uri="{FF2B5EF4-FFF2-40B4-BE49-F238E27FC236}">
                  <a16:creationId xmlns:a16="http://schemas.microsoft.com/office/drawing/2014/main" id="{D251484B-8C7E-FCBC-EF45-318940697124}"/>
                </a:ext>
              </a:extLst>
            </p:cNvPr>
            <p:cNvSpPr/>
            <p:nvPr/>
          </p:nvSpPr>
          <p:spPr>
            <a:xfrm>
              <a:off x="1111148" y="2492347"/>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333;p38">
              <a:extLst>
                <a:ext uri="{FF2B5EF4-FFF2-40B4-BE49-F238E27FC236}">
                  <a16:creationId xmlns:a16="http://schemas.microsoft.com/office/drawing/2014/main" id="{B0581060-E9F4-9BDA-36C7-8ED8E95DD686}"/>
                </a:ext>
              </a:extLst>
            </p:cNvPr>
            <p:cNvSpPr/>
            <p:nvPr/>
          </p:nvSpPr>
          <p:spPr>
            <a:xfrm>
              <a:off x="1419511" y="2641562"/>
              <a:ext cx="21760" cy="28131"/>
            </a:xfrm>
            <a:custGeom>
              <a:avLst/>
              <a:gdLst/>
              <a:ahLst/>
              <a:cxnLst/>
              <a:rect l="l" t="t" r="r" b="b"/>
              <a:pathLst>
                <a:path w="666" h="861" extrusionOk="0">
                  <a:moveTo>
                    <a:pt x="187" y="1"/>
                  </a:moveTo>
                  <a:cubicBezTo>
                    <a:pt x="76" y="1"/>
                    <a:pt x="0" y="93"/>
                    <a:pt x="0" y="247"/>
                  </a:cubicBezTo>
                  <a:cubicBezTo>
                    <a:pt x="0" y="469"/>
                    <a:pt x="158" y="722"/>
                    <a:pt x="348" y="817"/>
                  </a:cubicBezTo>
                  <a:cubicBezTo>
                    <a:pt x="405" y="846"/>
                    <a:pt x="457" y="860"/>
                    <a:pt x="501" y="860"/>
                  </a:cubicBezTo>
                  <a:cubicBezTo>
                    <a:pt x="603" y="860"/>
                    <a:pt x="665" y="782"/>
                    <a:pt x="665" y="627"/>
                  </a:cubicBezTo>
                  <a:cubicBezTo>
                    <a:pt x="665" y="406"/>
                    <a:pt x="538" y="152"/>
                    <a:pt x="348" y="57"/>
                  </a:cubicBezTo>
                  <a:cubicBezTo>
                    <a:pt x="290"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334;p38">
              <a:extLst>
                <a:ext uri="{FF2B5EF4-FFF2-40B4-BE49-F238E27FC236}">
                  <a16:creationId xmlns:a16="http://schemas.microsoft.com/office/drawing/2014/main" id="{059B4F73-2E6E-DFFF-59D2-490F0F68F8E3}"/>
                </a:ext>
              </a:extLst>
            </p:cNvPr>
            <p:cNvSpPr/>
            <p:nvPr/>
          </p:nvSpPr>
          <p:spPr>
            <a:xfrm>
              <a:off x="1467082" y="2669269"/>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335;p38">
              <a:extLst>
                <a:ext uri="{FF2B5EF4-FFF2-40B4-BE49-F238E27FC236}">
                  <a16:creationId xmlns:a16="http://schemas.microsoft.com/office/drawing/2014/main" id="{44C55706-7380-E8EE-2DD5-40006BC1D14B}"/>
                </a:ext>
              </a:extLst>
            </p:cNvPr>
            <p:cNvSpPr/>
            <p:nvPr/>
          </p:nvSpPr>
          <p:spPr>
            <a:xfrm>
              <a:off x="1514686" y="2696681"/>
              <a:ext cx="23818" cy="28523"/>
            </a:xfrm>
            <a:custGeom>
              <a:avLst/>
              <a:gdLst/>
              <a:ahLst/>
              <a:cxnLst/>
              <a:rect l="l" t="t" r="r" b="b"/>
              <a:pathLst>
                <a:path w="729" h="873" extrusionOk="0">
                  <a:moveTo>
                    <a:pt x="201" y="1"/>
                  </a:moveTo>
                  <a:cubicBezTo>
                    <a:pt x="174" y="1"/>
                    <a:pt x="149" y="6"/>
                    <a:pt x="127" y="17"/>
                  </a:cubicBezTo>
                  <a:cubicBezTo>
                    <a:pt x="1" y="112"/>
                    <a:pt x="1" y="365"/>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336;p38">
              <a:extLst>
                <a:ext uri="{FF2B5EF4-FFF2-40B4-BE49-F238E27FC236}">
                  <a16:creationId xmlns:a16="http://schemas.microsoft.com/office/drawing/2014/main" id="{2610B3FE-0037-2813-6811-079340233C75}"/>
                </a:ext>
              </a:extLst>
            </p:cNvPr>
            <p:cNvSpPr/>
            <p:nvPr/>
          </p:nvSpPr>
          <p:spPr>
            <a:xfrm>
              <a:off x="1087363" y="2541813"/>
              <a:ext cx="487376" cy="387790"/>
            </a:xfrm>
            <a:custGeom>
              <a:avLst/>
              <a:gdLst/>
              <a:ahLst/>
              <a:cxnLst/>
              <a:rect l="l" t="t" r="r" b="b"/>
              <a:pathLst>
                <a:path w="14917" h="11869" extrusionOk="0">
                  <a:moveTo>
                    <a:pt x="223" y="0"/>
                  </a:moveTo>
                  <a:cubicBezTo>
                    <a:pt x="92" y="0"/>
                    <a:pt x="0" y="115"/>
                    <a:pt x="0" y="292"/>
                  </a:cubicBezTo>
                  <a:lnTo>
                    <a:pt x="0" y="2920"/>
                  </a:lnTo>
                  <a:cubicBezTo>
                    <a:pt x="0" y="3205"/>
                    <a:pt x="190" y="3554"/>
                    <a:pt x="412" y="3680"/>
                  </a:cubicBezTo>
                  <a:lnTo>
                    <a:pt x="14505" y="11819"/>
                  </a:lnTo>
                  <a:cubicBezTo>
                    <a:pt x="14564" y="11853"/>
                    <a:pt x="14621" y="11869"/>
                    <a:pt x="14673" y="11869"/>
                  </a:cubicBezTo>
                  <a:cubicBezTo>
                    <a:pt x="14815" y="11869"/>
                    <a:pt x="14916" y="11751"/>
                    <a:pt x="14916" y="11566"/>
                  </a:cubicBezTo>
                  <a:lnTo>
                    <a:pt x="14916" y="8937"/>
                  </a:lnTo>
                  <a:cubicBezTo>
                    <a:pt x="14916" y="8652"/>
                    <a:pt x="14726" y="8336"/>
                    <a:pt x="14505" y="8177"/>
                  </a:cubicBezTo>
                  <a:lnTo>
                    <a:pt x="412" y="70"/>
                  </a:lnTo>
                  <a:cubicBezTo>
                    <a:pt x="345" y="22"/>
                    <a:pt x="280" y="0"/>
                    <a:pt x="22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337;p38">
              <a:extLst>
                <a:ext uri="{FF2B5EF4-FFF2-40B4-BE49-F238E27FC236}">
                  <a16:creationId xmlns:a16="http://schemas.microsoft.com/office/drawing/2014/main" id="{16E9D332-86A7-C3CD-BAE1-9E0C4E221EC9}"/>
                </a:ext>
              </a:extLst>
            </p:cNvPr>
            <p:cNvSpPr/>
            <p:nvPr/>
          </p:nvSpPr>
          <p:spPr>
            <a:xfrm>
              <a:off x="1111148" y="2578243"/>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338;p38">
              <a:extLst>
                <a:ext uri="{FF2B5EF4-FFF2-40B4-BE49-F238E27FC236}">
                  <a16:creationId xmlns:a16="http://schemas.microsoft.com/office/drawing/2014/main" id="{652F6E21-B053-6C0E-7FF3-31BBFADF533E}"/>
                </a:ext>
              </a:extLst>
            </p:cNvPr>
            <p:cNvSpPr/>
            <p:nvPr/>
          </p:nvSpPr>
          <p:spPr>
            <a:xfrm>
              <a:off x="1111148" y="2605133"/>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339;p38">
              <a:extLst>
                <a:ext uri="{FF2B5EF4-FFF2-40B4-BE49-F238E27FC236}">
                  <a16:creationId xmlns:a16="http://schemas.microsoft.com/office/drawing/2014/main" id="{5BDC7061-9600-C10E-B1D7-45358AFB7A76}"/>
                </a:ext>
              </a:extLst>
            </p:cNvPr>
            <p:cNvSpPr/>
            <p:nvPr/>
          </p:nvSpPr>
          <p:spPr>
            <a:xfrm>
              <a:off x="1111148" y="2631009"/>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340;p38">
              <a:extLst>
                <a:ext uri="{FF2B5EF4-FFF2-40B4-BE49-F238E27FC236}">
                  <a16:creationId xmlns:a16="http://schemas.microsoft.com/office/drawing/2014/main" id="{F4246602-2D0E-0467-60F5-BBE9C3393CB1}"/>
                </a:ext>
              </a:extLst>
            </p:cNvPr>
            <p:cNvSpPr/>
            <p:nvPr/>
          </p:nvSpPr>
          <p:spPr>
            <a:xfrm>
              <a:off x="1419511" y="2779833"/>
              <a:ext cx="21760" cy="28490"/>
            </a:xfrm>
            <a:custGeom>
              <a:avLst/>
              <a:gdLst/>
              <a:ahLst/>
              <a:cxnLst/>
              <a:rect l="l" t="t" r="r" b="b"/>
              <a:pathLst>
                <a:path w="666" h="872" extrusionOk="0">
                  <a:moveTo>
                    <a:pt x="208" y="1"/>
                  </a:moveTo>
                  <a:cubicBezTo>
                    <a:pt x="86" y="1"/>
                    <a:pt x="0" y="95"/>
                    <a:pt x="0" y="259"/>
                  </a:cubicBezTo>
                  <a:cubicBezTo>
                    <a:pt x="0" y="449"/>
                    <a:pt x="158" y="734"/>
                    <a:pt x="348" y="829"/>
                  </a:cubicBezTo>
                  <a:cubicBezTo>
                    <a:pt x="405" y="857"/>
                    <a:pt x="457" y="872"/>
                    <a:pt x="501" y="872"/>
                  </a:cubicBezTo>
                  <a:cubicBezTo>
                    <a:pt x="603" y="872"/>
                    <a:pt x="665" y="794"/>
                    <a:pt x="665" y="639"/>
                  </a:cubicBezTo>
                  <a:cubicBezTo>
                    <a:pt x="665" y="417"/>
                    <a:pt x="538" y="164"/>
                    <a:pt x="348" y="37"/>
                  </a:cubicBezTo>
                  <a:cubicBezTo>
                    <a:pt x="299" y="12"/>
                    <a:pt x="251"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341;p38">
              <a:extLst>
                <a:ext uri="{FF2B5EF4-FFF2-40B4-BE49-F238E27FC236}">
                  <a16:creationId xmlns:a16="http://schemas.microsoft.com/office/drawing/2014/main" id="{32FE6107-51BC-754A-4670-09D40D828676}"/>
                </a:ext>
              </a:extLst>
            </p:cNvPr>
            <p:cNvSpPr/>
            <p:nvPr/>
          </p:nvSpPr>
          <p:spPr>
            <a:xfrm>
              <a:off x="1467082" y="2807408"/>
              <a:ext cx="23851" cy="28490"/>
            </a:xfrm>
            <a:custGeom>
              <a:avLst/>
              <a:gdLst/>
              <a:ahLst/>
              <a:cxnLst/>
              <a:rect l="l" t="t" r="r" b="b"/>
              <a:pathLst>
                <a:path w="730" h="872" extrusionOk="0">
                  <a:moveTo>
                    <a:pt x="201" y="0"/>
                  </a:moveTo>
                  <a:cubicBezTo>
                    <a:pt x="174" y="0"/>
                    <a:pt x="150" y="6"/>
                    <a:pt x="127" y="17"/>
                  </a:cubicBezTo>
                  <a:cubicBezTo>
                    <a:pt x="1" y="112"/>
                    <a:pt x="1" y="365"/>
                    <a:pt x="127" y="587"/>
                  </a:cubicBezTo>
                  <a:cubicBezTo>
                    <a:pt x="225" y="757"/>
                    <a:pt x="379" y="872"/>
                    <a:pt x="503" y="872"/>
                  </a:cubicBezTo>
                  <a:cubicBezTo>
                    <a:pt x="539" y="872"/>
                    <a:pt x="573" y="862"/>
                    <a:pt x="602" y="840"/>
                  </a:cubicBezTo>
                  <a:cubicBezTo>
                    <a:pt x="729" y="777"/>
                    <a:pt x="729" y="523"/>
                    <a:pt x="602" y="302"/>
                  </a:cubicBezTo>
                  <a:cubicBezTo>
                    <a:pt x="498" y="119"/>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342;p38">
              <a:extLst>
                <a:ext uri="{FF2B5EF4-FFF2-40B4-BE49-F238E27FC236}">
                  <a16:creationId xmlns:a16="http://schemas.microsoft.com/office/drawing/2014/main" id="{3C70EC9F-5BE2-1B24-6B76-B659AF91340E}"/>
                </a:ext>
              </a:extLst>
            </p:cNvPr>
            <p:cNvSpPr/>
            <p:nvPr/>
          </p:nvSpPr>
          <p:spPr>
            <a:xfrm>
              <a:off x="1515732" y="2835506"/>
              <a:ext cx="21760" cy="28490"/>
            </a:xfrm>
            <a:custGeom>
              <a:avLst/>
              <a:gdLst/>
              <a:ahLst/>
              <a:cxnLst/>
              <a:rect l="l" t="t" r="r" b="b"/>
              <a:pathLst>
                <a:path w="666" h="872" extrusionOk="0">
                  <a:moveTo>
                    <a:pt x="190" y="1"/>
                  </a:moveTo>
                  <a:cubicBezTo>
                    <a:pt x="78" y="1"/>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1"/>
                    <a:pt x="1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343;p38">
              <a:extLst>
                <a:ext uri="{FF2B5EF4-FFF2-40B4-BE49-F238E27FC236}">
                  <a16:creationId xmlns:a16="http://schemas.microsoft.com/office/drawing/2014/main" id="{4BA0AC81-732F-F7E7-A39B-536A1E7DD043}"/>
                </a:ext>
              </a:extLst>
            </p:cNvPr>
            <p:cNvSpPr/>
            <p:nvPr/>
          </p:nvSpPr>
          <p:spPr>
            <a:xfrm>
              <a:off x="1087363" y="2679887"/>
              <a:ext cx="487376" cy="387986"/>
            </a:xfrm>
            <a:custGeom>
              <a:avLst/>
              <a:gdLst/>
              <a:ahLst/>
              <a:cxnLst/>
              <a:rect l="l" t="t" r="r" b="b"/>
              <a:pathLst>
                <a:path w="14917" h="11875" extrusionOk="0">
                  <a:moveTo>
                    <a:pt x="230" y="1"/>
                  </a:moveTo>
                  <a:cubicBezTo>
                    <a:pt x="96" y="1"/>
                    <a:pt x="0" y="108"/>
                    <a:pt x="0" y="309"/>
                  </a:cubicBezTo>
                  <a:lnTo>
                    <a:pt x="0" y="2938"/>
                  </a:lnTo>
                  <a:cubicBezTo>
                    <a:pt x="0" y="3223"/>
                    <a:pt x="190" y="3540"/>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2"/>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344;p38">
              <a:extLst>
                <a:ext uri="{FF2B5EF4-FFF2-40B4-BE49-F238E27FC236}">
                  <a16:creationId xmlns:a16="http://schemas.microsoft.com/office/drawing/2014/main" id="{A74BBCE4-8DA2-295B-9633-B7E86FEE1AC5}"/>
                </a:ext>
              </a:extLst>
            </p:cNvPr>
            <p:cNvSpPr/>
            <p:nvPr/>
          </p:nvSpPr>
          <p:spPr>
            <a:xfrm>
              <a:off x="1111148" y="2716873"/>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345;p38">
              <a:extLst>
                <a:ext uri="{FF2B5EF4-FFF2-40B4-BE49-F238E27FC236}">
                  <a16:creationId xmlns:a16="http://schemas.microsoft.com/office/drawing/2014/main" id="{54FE7FEF-CDAD-4BC0-3231-B8D3E7D3815F}"/>
                </a:ext>
              </a:extLst>
            </p:cNvPr>
            <p:cNvSpPr/>
            <p:nvPr/>
          </p:nvSpPr>
          <p:spPr>
            <a:xfrm>
              <a:off x="1111148" y="2742749"/>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346;p38">
              <a:extLst>
                <a:ext uri="{FF2B5EF4-FFF2-40B4-BE49-F238E27FC236}">
                  <a16:creationId xmlns:a16="http://schemas.microsoft.com/office/drawing/2014/main" id="{90118E89-5E34-2D45-F264-896C1284E0D2}"/>
                </a:ext>
              </a:extLst>
            </p:cNvPr>
            <p:cNvSpPr/>
            <p:nvPr/>
          </p:nvSpPr>
          <p:spPr>
            <a:xfrm>
              <a:off x="1111148" y="2769639"/>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347;p38">
              <a:extLst>
                <a:ext uri="{FF2B5EF4-FFF2-40B4-BE49-F238E27FC236}">
                  <a16:creationId xmlns:a16="http://schemas.microsoft.com/office/drawing/2014/main" id="{FB4AEBE1-B168-5154-2AF8-B872BD109C60}"/>
                </a:ext>
              </a:extLst>
            </p:cNvPr>
            <p:cNvSpPr/>
            <p:nvPr/>
          </p:nvSpPr>
          <p:spPr>
            <a:xfrm>
              <a:off x="1418466" y="291810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348;p38">
              <a:extLst>
                <a:ext uri="{FF2B5EF4-FFF2-40B4-BE49-F238E27FC236}">
                  <a16:creationId xmlns:a16="http://schemas.microsoft.com/office/drawing/2014/main" id="{F8798CC4-5A0D-38DF-E0A3-BF60B4909C97}"/>
                </a:ext>
              </a:extLst>
            </p:cNvPr>
            <p:cNvSpPr/>
            <p:nvPr/>
          </p:nvSpPr>
          <p:spPr>
            <a:xfrm>
              <a:off x="1468128" y="2946234"/>
              <a:ext cx="21760" cy="28490"/>
            </a:xfrm>
            <a:custGeom>
              <a:avLst/>
              <a:gdLst/>
              <a:ahLst/>
              <a:cxnLst/>
              <a:rect l="l" t="t" r="r" b="b"/>
              <a:pathLst>
                <a:path w="666" h="872" extrusionOk="0">
                  <a:moveTo>
                    <a:pt x="165" y="0"/>
                  </a:moveTo>
                  <a:cubicBezTo>
                    <a:pt x="63" y="0"/>
                    <a:pt x="0" y="78"/>
                    <a:pt x="0" y="233"/>
                  </a:cubicBezTo>
                  <a:cubicBezTo>
                    <a:pt x="0" y="455"/>
                    <a:pt x="127" y="708"/>
                    <a:pt x="317" y="835"/>
                  </a:cubicBezTo>
                  <a:cubicBezTo>
                    <a:pt x="367" y="859"/>
                    <a:pt x="414" y="871"/>
                    <a:pt x="457" y="871"/>
                  </a:cubicBezTo>
                  <a:cubicBezTo>
                    <a:pt x="579" y="871"/>
                    <a:pt x="666" y="777"/>
                    <a:pt x="666" y="613"/>
                  </a:cubicBezTo>
                  <a:cubicBezTo>
                    <a:pt x="666" y="423"/>
                    <a:pt x="507" y="138"/>
                    <a:pt x="317" y="43"/>
                  </a:cubicBezTo>
                  <a:cubicBezTo>
                    <a:pt x="260" y="14"/>
                    <a:pt x="209" y="0"/>
                    <a:pt x="16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349;p38">
              <a:extLst>
                <a:ext uri="{FF2B5EF4-FFF2-40B4-BE49-F238E27FC236}">
                  <a16:creationId xmlns:a16="http://schemas.microsoft.com/office/drawing/2014/main" id="{8DC23ACC-ACA0-CBE6-8112-2D837ED67403}"/>
                </a:ext>
              </a:extLst>
            </p:cNvPr>
            <p:cNvSpPr/>
            <p:nvPr/>
          </p:nvSpPr>
          <p:spPr>
            <a:xfrm>
              <a:off x="1514686" y="2973907"/>
              <a:ext cx="23818" cy="28066"/>
            </a:xfrm>
            <a:custGeom>
              <a:avLst/>
              <a:gdLst/>
              <a:ahLst/>
              <a:cxnLst/>
              <a:rect l="l" t="t" r="r" b="b"/>
              <a:pathLst>
                <a:path w="729" h="859" extrusionOk="0">
                  <a:moveTo>
                    <a:pt x="213" y="0"/>
                  </a:moveTo>
                  <a:cubicBezTo>
                    <a:pt x="182" y="0"/>
                    <a:pt x="153" y="7"/>
                    <a:pt x="127" y="19"/>
                  </a:cubicBezTo>
                  <a:cubicBezTo>
                    <a:pt x="1" y="83"/>
                    <a:pt x="1" y="336"/>
                    <a:pt x="127" y="558"/>
                  </a:cubicBezTo>
                  <a:cubicBezTo>
                    <a:pt x="232" y="741"/>
                    <a:pt x="401" y="859"/>
                    <a:pt x="528" y="859"/>
                  </a:cubicBezTo>
                  <a:cubicBezTo>
                    <a:pt x="555" y="859"/>
                    <a:pt x="580" y="854"/>
                    <a:pt x="602" y="843"/>
                  </a:cubicBezTo>
                  <a:cubicBezTo>
                    <a:pt x="729" y="779"/>
                    <a:pt x="729" y="526"/>
                    <a:pt x="602" y="304"/>
                  </a:cubicBezTo>
                  <a:cubicBezTo>
                    <a:pt x="501" y="102"/>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350;p38">
              <a:extLst>
                <a:ext uri="{FF2B5EF4-FFF2-40B4-BE49-F238E27FC236}">
                  <a16:creationId xmlns:a16="http://schemas.microsoft.com/office/drawing/2014/main" id="{AAA0C346-ADB3-D052-4C12-4FE667D65231}"/>
                </a:ext>
              </a:extLst>
            </p:cNvPr>
            <p:cNvSpPr/>
            <p:nvPr/>
          </p:nvSpPr>
          <p:spPr>
            <a:xfrm>
              <a:off x="1087363" y="2818549"/>
              <a:ext cx="487376" cy="387496"/>
            </a:xfrm>
            <a:custGeom>
              <a:avLst/>
              <a:gdLst/>
              <a:ahLst/>
              <a:cxnLst/>
              <a:rect l="l" t="t" r="r" b="b"/>
              <a:pathLst>
                <a:path w="14917" h="11860" extrusionOk="0">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1"/>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351;p38">
              <a:extLst>
                <a:ext uri="{FF2B5EF4-FFF2-40B4-BE49-F238E27FC236}">
                  <a16:creationId xmlns:a16="http://schemas.microsoft.com/office/drawing/2014/main" id="{6966BD2A-59E1-EDD1-13B4-C4AA44AE1741}"/>
                </a:ext>
              </a:extLst>
            </p:cNvPr>
            <p:cNvSpPr/>
            <p:nvPr/>
          </p:nvSpPr>
          <p:spPr>
            <a:xfrm>
              <a:off x="1111148" y="2855535"/>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352;p38">
              <a:extLst>
                <a:ext uri="{FF2B5EF4-FFF2-40B4-BE49-F238E27FC236}">
                  <a16:creationId xmlns:a16="http://schemas.microsoft.com/office/drawing/2014/main" id="{EEA159C2-F1C0-880B-34C9-4947CB282823}"/>
                </a:ext>
              </a:extLst>
            </p:cNvPr>
            <p:cNvSpPr/>
            <p:nvPr/>
          </p:nvSpPr>
          <p:spPr>
            <a:xfrm>
              <a:off x="1111148" y="2881411"/>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353;p38">
              <a:extLst>
                <a:ext uri="{FF2B5EF4-FFF2-40B4-BE49-F238E27FC236}">
                  <a16:creationId xmlns:a16="http://schemas.microsoft.com/office/drawing/2014/main" id="{C0E114D7-8D42-1BCB-BC9F-35339D891161}"/>
                </a:ext>
              </a:extLst>
            </p:cNvPr>
            <p:cNvSpPr/>
            <p:nvPr/>
          </p:nvSpPr>
          <p:spPr>
            <a:xfrm>
              <a:off x="1111148" y="2908301"/>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354;p38">
              <a:extLst>
                <a:ext uri="{FF2B5EF4-FFF2-40B4-BE49-F238E27FC236}">
                  <a16:creationId xmlns:a16="http://schemas.microsoft.com/office/drawing/2014/main" id="{A4AF3152-0216-78E8-ACC6-B501830ACF24}"/>
                </a:ext>
              </a:extLst>
            </p:cNvPr>
            <p:cNvSpPr/>
            <p:nvPr/>
          </p:nvSpPr>
          <p:spPr>
            <a:xfrm>
              <a:off x="1418466" y="3056765"/>
              <a:ext cx="23818" cy="28098"/>
            </a:xfrm>
            <a:custGeom>
              <a:avLst/>
              <a:gdLst/>
              <a:ahLst/>
              <a:cxnLst/>
              <a:rect l="l" t="t" r="r" b="b"/>
              <a:pathLst>
                <a:path w="729" h="860" extrusionOk="0">
                  <a:moveTo>
                    <a:pt x="201" y="1"/>
                  </a:moveTo>
                  <a:cubicBezTo>
                    <a:pt x="174" y="1"/>
                    <a:pt x="149" y="6"/>
                    <a:pt x="127" y="17"/>
                  </a:cubicBezTo>
                  <a:cubicBezTo>
                    <a:pt x="0" y="80"/>
                    <a:pt x="0" y="333"/>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355;p38">
              <a:extLst>
                <a:ext uri="{FF2B5EF4-FFF2-40B4-BE49-F238E27FC236}">
                  <a16:creationId xmlns:a16="http://schemas.microsoft.com/office/drawing/2014/main" id="{0C94C4C5-7C8D-8AB2-BC22-27B0FC600137}"/>
                </a:ext>
              </a:extLst>
            </p:cNvPr>
            <p:cNvSpPr/>
            <p:nvPr/>
          </p:nvSpPr>
          <p:spPr>
            <a:xfrm>
              <a:off x="1468128" y="3084406"/>
              <a:ext cx="21760" cy="28588"/>
            </a:xfrm>
            <a:custGeom>
              <a:avLst/>
              <a:gdLst/>
              <a:ahLst/>
              <a:cxnLst/>
              <a:rect l="l" t="t" r="r" b="b"/>
              <a:pathLst>
                <a:path w="666" h="875" extrusionOk="0">
                  <a:moveTo>
                    <a:pt x="162" y="1"/>
                  </a:moveTo>
                  <a:cubicBezTo>
                    <a:pt x="62" y="1"/>
                    <a:pt x="0" y="94"/>
                    <a:pt x="0" y="248"/>
                  </a:cubicBezTo>
                  <a:cubicBezTo>
                    <a:pt x="0" y="469"/>
                    <a:pt x="127" y="723"/>
                    <a:pt x="317" y="818"/>
                  </a:cubicBezTo>
                  <a:cubicBezTo>
                    <a:pt x="375" y="856"/>
                    <a:pt x="430" y="874"/>
                    <a:pt x="479" y="874"/>
                  </a:cubicBezTo>
                  <a:cubicBezTo>
                    <a:pt x="589" y="874"/>
                    <a:pt x="666" y="781"/>
                    <a:pt x="666" y="628"/>
                  </a:cubicBezTo>
                  <a:cubicBezTo>
                    <a:pt x="666" y="406"/>
                    <a:pt x="507" y="153"/>
                    <a:pt x="317" y="58"/>
                  </a:cubicBezTo>
                  <a:cubicBezTo>
                    <a:pt x="259" y="19"/>
                    <a:pt x="207" y="1"/>
                    <a:pt x="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356;p38">
              <a:extLst>
                <a:ext uri="{FF2B5EF4-FFF2-40B4-BE49-F238E27FC236}">
                  <a16:creationId xmlns:a16="http://schemas.microsoft.com/office/drawing/2014/main" id="{5BB276F5-46AF-0575-AEA6-ACEDB7657062}"/>
                </a:ext>
              </a:extLst>
            </p:cNvPr>
            <p:cNvSpPr/>
            <p:nvPr/>
          </p:nvSpPr>
          <p:spPr>
            <a:xfrm>
              <a:off x="1514686" y="3112145"/>
              <a:ext cx="23818" cy="28490"/>
            </a:xfrm>
            <a:custGeom>
              <a:avLst/>
              <a:gdLst/>
              <a:ahLst/>
              <a:cxnLst/>
              <a:rect l="l" t="t" r="r" b="b"/>
              <a:pathLst>
                <a:path w="729" h="872" extrusionOk="0">
                  <a:moveTo>
                    <a:pt x="227" y="0"/>
                  </a:moveTo>
                  <a:cubicBezTo>
                    <a:pt x="190" y="0"/>
                    <a:pt x="156" y="10"/>
                    <a:pt x="127" y="32"/>
                  </a:cubicBezTo>
                  <a:cubicBezTo>
                    <a:pt x="1" y="95"/>
                    <a:pt x="1" y="349"/>
                    <a:pt x="127" y="570"/>
                  </a:cubicBezTo>
                  <a:cubicBezTo>
                    <a:pt x="232" y="753"/>
                    <a:pt x="401" y="872"/>
                    <a:pt x="528" y="872"/>
                  </a:cubicBezTo>
                  <a:cubicBezTo>
                    <a:pt x="555" y="872"/>
                    <a:pt x="580" y="866"/>
                    <a:pt x="602" y="855"/>
                  </a:cubicBezTo>
                  <a:cubicBezTo>
                    <a:pt x="729" y="760"/>
                    <a:pt x="729" y="539"/>
                    <a:pt x="602" y="285"/>
                  </a:cubicBezTo>
                  <a:cubicBezTo>
                    <a:pt x="505" y="114"/>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357;p38">
              <a:extLst>
                <a:ext uri="{FF2B5EF4-FFF2-40B4-BE49-F238E27FC236}">
                  <a16:creationId xmlns:a16="http://schemas.microsoft.com/office/drawing/2014/main" id="{4900B3F0-AC7D-1004-6F07-AC1F318890C1}"/>
                </a:ext>
              </a:extLst>
            </p:cNvPr>
            <p:cNvSpPr/>
            <p:nvPr/>
          </p:nvSpPr>
          <p:spPr>
            <a:xfrm>
              <a:off x="1087363" y="2956754"/>
              <a:ext cx="487376" cy="387953"/>
            </a:xfrm>
            <a:custGeom>
              <a:avLst/>
              <a:gdLst/>
              <a:ahLst/>
              <a:cxnLst/>
              <a:rect l="l" t="t" r="r" b="b"/>
              <a:pathLst>
                <a:path w="14917" h="11874" extrusionOk="0">
                  <a:moveTo>
                    <a:pt x="227" y="0"/>
                  </a:moveTo>
                  <a:cubicBezTo>
                    <a:pt x="94" y="0"/>
                    <a:pt x="0" y="122"/>
                    <a:pt x="0" y="323"/>
                  </a:cubicBezTo>
                  <a:lnTo>
                    <a:pt x="0" y="2919"/>
                  </a:lnTo>
                  <a:cubicBezTo>
                    <a:pt x="0" y="3204"/>
                    <a:pt x="190" y="3553"/>
                    <a:pt x="412" y="3680"/>
                  </a:cubicBezTo>
                  <a:lnTo>
                    <a:pt x="14505" y="11818"/>
                  </a:lnTo>
                  <a:cubicBezTo>
                    <a:pt x="14569" y="11855"/>
                    <a:pt x="14631" y="11873"/>
                    <a:pt x="14687" y="11873"/>
                  </a:cubicBezTo>
                  <a:cubicBezTo>
                    <a:pt x="14821" y="11873"/>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358;p38">
              <a:extLst>
                <a:ext uri="{FF2B5EF4-FFF2-40B4-BE49-F238E27FC236}">
                  <a16:creationId xmlns:a16="http://schemas.microsoft.com/office/drawing/2014/main" id="{DF72EAC3-0A11-3D25-A981-60E84498A745}"/>
                </a:ext>
              </a:extLst>
            </p:cNvPr>
            <p:cNvSpPr/>
            <p:nvPr/>
          </p:nvSpPr>
          <p:spPr>
            <a:xfrm>
              <a:off x="1111148" y="2993151"/>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359;p38">
              <a:extLst>
                <a:ext uri="{FF2B5EF4-FFF2-40B4-BE49-F238E27FC236}">
                  <a16:creationId xmlns:a16="http://schemas.microsoft.com/office/drawing/2014/main" id="{2AB7EF7E-9579-29F5-666D-1940E54B4C71}"/>
                </a:ext>
              </a:extLst>
            </p:cNvPr>
            <p:cNvSpPr/>
            <p:nvPr/>
          </p:nvSpPr>
          <p:spPr>
            <a:xfrm>
              <a:off x="1111148" y="3020041"/>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360;p38">
              <a:extLst>
                <a:ext uri="{FF2B5EF4-FFF2-40B4-BE49-F238E27FC236}">
                  <a16:creationId xmlns:a16="http://schemas.microsoft.com/office/drawing/2014/main" id="{8754FEB2-9BEF-4625-6B98-ADAFA58B75D6}"/>
                </a:ext>
              </a:extLst>
            </p:cNvPr>
            <p:cNvSpPr/>
            <p:nvPr/>
          </p:nvSpPr>
          <p:spPr>
            <a:xfrm>
              <a:off x="1111148" y="3045917"/>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361;p38">
              <a:extLst>
                <a:ext uri="{FF2B5EF4-FFF2-40B4-BE49-F238E27FC236}">
                  <a16:creationId xmlns:a16="http://schemas.microsoft.com/office/drawing/2014/main" id="{A97476DC-59EE-F472-E671-AD2EA45461E7}"/>
                </a:ext>
              </a:extLst>
            </p:cNvPr>
            <p:cNvSpPr/>
            <p:nvPr/>
          </p:nvSpPr>
          <p:spPr>
            <a:xfrm>
              <a:off x="1419511" y="319513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362;p38">
              <a:extLst>
                <a:ext uri="{FF2B5EF4-FFF2-40B4-BE49-F238E27FC236}">
                  <a16:creationId xmlns:a16="http://schemas.microsoft.com/office/drawing/2014/main" id="{21CCE008-5268-207E-2E18-D0ED8ED34555}"/>
                </a:ext>
              </a:extLst>
            </p:cNvPr>
            <p:cNvSpPr/>
            <p:nvPr/>
          </p:nvSpPr>
          <p:spPr>
            <a:xfrm>
              <a:off x="1467082" y="3222839"/>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363;p38">
              <a:extLst>
                <a:ext uri="{FF2B5EF4-FFF2-40B4-BE49-F238E27FC236}">
                  <a16:creationId xmlns:a16="http://schemas.microsoft.com/office/drawing/2014/main" id="{8FBE9EAF-2470-F7FD-9A72-DDB604941059}"/>
                </a:ext>
              </a:extLst>
            </p:cNvPr>
            <p:cNvSpPr/>
            <p:nvPr/>
          </p:nvSpPr>
          <p:spPr>
            <a:xfrm>
              <a:off x="1515732" y="3250611"/>
              <a:ext cx="21760" cy="28327"/>
            </a:xfrm>
            <a:custGeom>
              <a:avLst/>
              <a:gdLst/>
              <a:ahLst/>
              <a:cxnLst/>
              <a:rect l="l" t="t" r="r" b="b"/>
              <a:pathLst>
                <a:path w="666" h="867" extrusionOk="0">
                  <a:moveTo>
                    <a:pt x="205" y="0"/>
                  </a:moveTo>
                  <a:cubicBezTo>
                    <a:pt x="85" y="0"/>
                    <a:pt x="0" y="88"/>
                    <a:pt x="0" y="228"/>
                  </a:cubicBezTo>
                  <a:cubicBezTo>
                    <a:pt x="0" y="449"/>
                    <a:pt x="159" y="703"/>
                    <a:pt x="349" y="829"/>
                  </a:cubicBezTo>
                  <a:cubicBezTo>
                    <a:pt x="400" y="855"/>
                    <a:pt x="446" y="867"/>
                    <a:pt x="486" y="867"/>
                  </a:cubicBezTo>
                  <a:cubicBezTo>
                    <a:pt x="597" y="867"/>
                    <a:pt x="665" y="778"/>
                    <a:pt x="665" y="639"/>
                  </a:cubicBezTo>
                  <a:cubicBezTo>
                    <a:pt x="665" y="418"/>
                    <a:pt x="539" y="164"/>
                    <a:pt x="349" y="38"/>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364;p38">
              <a:extLst>
                <a:ext uri="{FF2B5EF4-FFF2-40B4-BE49-F238E27FC236}">
                  <a16:creationId xmlns:a16="http://schemas.microsoft.com/office/drawing/2014/main" id="{636309C0-EFCC-FC9A-5BB1-7069D88D9E3E}"/>
                </a:ext>
              </a:extLst>
            </p:cNvPr>
            <p:cNvSpPr/>
            <p:nvPr/>
          </p:nvSpPr>
          <p:spPr>
            <a:xfrm>
              <a:off x="1087363" y="3094991"/>
              <a:ext cx="487376" cy="387790"/>
            </a:xfrm>
            <a:custGeom>
              <a:avLst/>
              <a:gdLst/>
              <a:ahLst/>
              <a:cxnLst/>
              <a:rect l="l" t="t" r="r" b="b"/>
              <a:pathLst>
                <a:path w="14917" h="11869" extrusionOk="0">
                  <a:moveTo>
                    <a:pt x="244" y="1"/>
                  </a:moveTo>
                  <a:cubicBezTo>
                    <a:pt x="102" y="1"/>
                    <a:pt x="0" y="118"/>
                    <a:pt x="0" y="304"/>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365;p38">
              <a:extLst>
                <a:ext uri="{FF2B5EF4-FFF2-40B4-BE49-F238E27FC236}">
                  <a16:creationId xmlns:a16="http://schemas.microsoft.com/office/drawing/2014/main" id="{66FA3A98-A67B-62B4-A13A-AF7B167A617C}"/>
                </a:ext>
              </a:extLst>
            </p:cNvPr>
            <p:cNvSpPr/>
            <p:nvPr/>
          </p:nvSpPr>
          <p:spPr>
            <a:xfrm>
              <a:off x="1111148" y="3131781"/>
              <a:ext cx="164571" cy="102494"/>
            </a:xfrm>
            <a:custGeom>
              <a:avLst/>
              <a:gdLst/>
              <a:ahLst/>
              <a:cxnLst/>
              <a:rect l="l" t="t" r="r" b="b"/>
              <a:pathLst>
                <a:path w="5037" h="3137" extrusionOk="0">
                  <a:moveTo>
                    <a:pt x="1" y="1"/>
                  </a:moveTo>
                  <a:lnTo>
                    <a:pt x="1" y="254"/>
                  </a:lnTo>
                  <a:lnTo>
                    <a:pt x="5036" y="3136"/>
                  </a:lnTo>
                  <a:lnTo>
                    <a:pt x="5036" y="2915"/>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366;p38">
              <a:extLst>
                <a:ext uri="{FF2B5EF4-FFF2-40B4-BE49-F238E27FC236}">
                  <a16:creationId xmlns:a16="http://schemas.microsoft.com/office/drawing/2014/main" id="{F9ACC929-F397-49B4-8F15-263EB554F148}"/>
                </a:ext>
              </a:extLst>
            </p:cNvPr>
            <p:cNvSpPr/>
            <p:nvPr/>
          </p:nvSpPr>
          <p:spPr>
            <a:xfrm>
              <a:off x="1111148" y="3158703"/>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367;p38">
              <a:extLst>
                <a:ext uri="{FF2B5EF4-FFF2-40B4-BE49-F238E27FC236}">
                  <a16:creationId xmlns:a16="http://schemas.microsoft.com/office/drawing/2014/main" id="{E144A890-1F49-86D6-834B-778D9AE198CD}"/>
                </a:ext>
              </a:extLst>
            </p:cNvPr>
            <p:cNvSpPr/>
            <p:nvPr/>
          </p:nvSpPr>
          <p:spPr>
            <a:xfrm>
              <a:off x="1111148" y="3184579"/>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368;p38">
              <a:extLst>
                <a:ext uri="{FF2B5EF4-FFF2-40B4-BE49-F238E27FC236}">
                  <a16:creationId xmlns:a16="http://schemas.microsoft.com/office/drawing/2014/main" id="{A6731AF8-A505-0573-2D44-92567EDCCB5F}"/>
                </a:ext>
              </a:extLst>
            </p:cNvPr>
            <p:cNvSpPr/>
            <p:nvPr/>
          </p:nvSpPr>
          <p:spPr>
            <a:xfrm>
              <a:off x="1418466" y="3333566"/>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58" y="753"/>
                    <a:pt x="410" y="872"/>
                    <a:pt x="531" y="872"/>
                  </a:cubicBezTo>
                  <a:cubicBezTo>
                    <a:pt x="556" y="872"/>
                    <a:pt x="580" y="867"/>
                    <a:pt x="602" y="855"/>
                  </a:cubicBezTo>
                  <a:cubicBezTo>
                    <a:pt x="729" y="760"/>
                    <a:pt x="729" y="507"/>
                    <a:pt x="602" y="285"/>
                  </a:cubicBezTo>
                  <a:cubicBezTo>
                    <a:pt x="504" y="115"/>
                    <a:pt x="350"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369;p38">
              <a:extLst>
                <a:ext uri="{FF2B5EF4-FFF2-40B4-BE49-F238E27FC236}">
                  <a16:creationId xmlns:a16="http://schemas.microsoft.com/office/drawing/2014/main" id="{E7AD3A7F-CAC6-A852-AFD8-D7F82A671763}"/>
                </a:ext>
              </a:extLst>
            </p:cNvPr>
            <p:cNvSpPr/>
            <p:nvPr/>
          </p:nvSpPr>
          <p:spPr>
            <a:xfrm>
              <a:off x="1467082" y="3360978"/>
              <a:ext cx="23851" cy="28490"/>
            </a:xfrm>
            <a:custGeom>
              <a:avLst/>
              <a:gdLst/>
              <a:ahLst/>
              <a:cxnLst/>
              <a:rect l="l" t="t" r="r" b="b"/>
              <a:pathLst>
                <a:path w="730" h="872" extrusionOk="0">
                  <a:moveTo>
                    <a:pt x="201" y="0"/>
                  </a:moveTo>
                  <a:cubicBezTo>
                    <a:pt x="174" y="0"/>
                    <a:pt x="150" y="5"/>
                    <a:pt x="127" y="16"/>
                  </a:cubicBezTo>
                  <a:cubicBezTo>
                    <a:pt x="1" y="111"/>
                    <a:pt x="1" y="365"/>
                    <a:pt x="127" y="587"/>
                  </a:cubicBezTo>
                  <a:cubicBezTo>
                    <a:pt x="225" y="757"/>
                    <a:pt x="379" y="872"/>
                    <a:pt x="503" y="872"/>
                  </a:cubicBezTo>
                  <a:cubicBezTo>
                    <a:pt x="539" y="872"/>
                    <a:pt x="573" y="862"/>
                    <a:pt x="602" y="840"/>
                  </a:cubicBezTo>
                  <a:cubicBezTo>
                    <a:pt x="729" y="777"/>
                    <a:pt x="729" y="523"/>
                    <a:pt x="602" y="301"/>
                  </a:cubicBezTo>
                  <a:cubicBezTo>
                    <a:pt x="498" y="118"/>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370;p38">
              <a:extLst>
                <a:ext uri="{FF2B5EF4-FFF2-40B4-BE49-F238E27FC236}">
                  <a16:creationId xmlns:a16="http://schemas.microsoft.com/office/drawing/2014/main" id="{2CBECE4B-07B9-E91E-83C0-E7CECEBF435D}"/>
                </a:ext>
              </a:extLst>
            </p:cNvPr>
            <p:cNvSpPr/>
            <p:nvPr/>
          </p:nvSpPr>
          <p:spPr>
            <a:xfrm>
              <a:off x="1515732" y="3389077"/>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371;p38">
              <a:extLst>
                <a:ext uri="{FF2B5EF4-FFF2-40B4-BE49-F238E27FC236}">
                  <a16:creationId xmlns:a16="http://schemas.microsoft.com/office/drawing/2014/main" id="{D4BC76F6-C0EF-F80F-9786-B0C01C2C4B67}"/>
                </a:ext>
              </a:extLst>
            </p:cNvPr>
            <p:cNvSpPr/>
            <p:nvPr/>
          </p:nvSpPr>
          <p:spPr>
            <a:xfrm>
              <a:off x="1087363" y="3233458"/>
              <a:ext cx="487376" cy="387529"/>
            </a:xfrm>
            <a:custGeom>
              <a:avLst/>
              <a:gdLst/>
              <a:ahLst/>
              <a:cxnLst/>
              <a:rect l="l" t="t" r="r" b="b"/>
              <a:pathLst>
                <a:path w="14917" h="11861" extrusionOk="0">
                  <a:moveTo>
                    <a:pt x="230" y="1"/>
                  </a:moveTo>
                  <a:cubicBezTo>
                    <a:pt x="96" y="1"/>
                    <a:pt x="0" y="107"/>
                    <a:pt x="0" y="309"/>
                  </a:cubicBezTo>
                  <a:lnTo>
                    <a:pt x="0" y="2938"/>
                  </a:lnTo>
                  <a:cubicBezTo>
                    <a:pt x="0" y="3223"/>
                    <a:pt x="190" y="3539"/>
                    <a:pt x="412" y="3698"/>
                  </a:cubicBezTo>
                  <a:lnTo>
                    <a:pt x="14505" y="11805"/>
                  </a:lnTo>
                  <a:cubicBezTo>
                    <a:pt x="14569" y="11842"/>
                    <a:pt x="14631" y="11860"/>
                    <a:pt x="14687" y="11860"/>
                  </a:cubicBezTo>
                  <a:cubicBezTo>
                    <a:pt x="14821" y="11860"/>
                    <a:pt x="14916" y="11754"/>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372;p38">
              <a:extLst>
                <a:ext uri="{FF2B5EF4-FFF2-40B4-BE49-F238E27FC236}">
                  <a16:creationId xmlns:a16="http://schemas.microsoft.com/office/drawing/2014/main" id="{3384C51C-0490-28E1-8CBD-1EC4C0CC90E5}"/>
                </a:ext>
              </a:extLst>
            </p:cNvPr>
            <p:cNvSpPr/>
            <p:nvPr/>
          </p:nvSpPr>
          <p:spPr>
            <a:xfrm>
              <a:off x="1111148" y="3270443"/>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373;p38">
              <a:extLst>
                <a:ext uri="{FF2B5EF4-FFF2-40B4-BE49-F238E27FC236}">
                  <a16:creationId xmlns:a16="http://schemas.microsoft.com/office/drawing/2014/main" id="{242BBAB0-9DAF-A4E9-1BED-039AF82E113B}"/>
                </a:ext>
              </a:extLst>
            </p:cNvPr>
            <p:cNvSpPr/>
            <p:nvPr/>
          </p:nvSpPr>
          <p:spPr>
            <a:xfrm>
              <a:off x="1111148" y="3296319"/>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374;p38">
              <a:extLst>
                <a:ext uri="{FF2B5EF4-FFF2-40B4-BE49-F238E27FC236}">
                  <a16:creationId xmlns:a16="http://schemas.microsoft.com/office/drawing/2014/main" id="{2AA4A17B-8153-70F9-E2C4-86D7A14B11D2}"/>
                </a:ext>
              </a:extLst>
            </p:cNvPr>
            <p:cNvSpPr/>
            <p:nvPr/>
          </p:nvSpPr>
          <p:spPr>
            <a:xfrm>
              <a:off x="1111148" y="3323209"/>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375;p38">
              <a:extLst>
                <a:ext uri="{FF2B5EF4-FFF2-40B4-BE49-F238E27FC236}">
                  <a16:creationId xmlns:a16="http://schemas.microsoft.com/office/drawing/2014/main" id="{F17CF2AB-4485-0FA1-2BDE-D4265BBAC534}"/>
                </a:ext>
              </a:extLst>
            </p:cNvPr>
            <p:cNvSpPr/>
            <p:nvPr/>
          </p:nvSpPr>
          <p:spPr>
            <a:xfrm>
              <a:off x="1418466" y="347167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376;p38">
              <a:extLst>
                <a:ext uri="{FF2B5EF4-FFF2-40B4-BE49-F238E27FC236}">
                  <a16:creationId xmlns:a16="http://schemas.microsoft.com/office/drawing/2014/main" id="{BC10DC76-5070-53DE-9B63-B88E477E7976}"/>
                </a:ext>
              </a:extLst>
            </p:cNvPr>
            <p:cNvSpPr/>
            <p:nvPr/>
          </p:nvSpPr>
          <p:spPr>
            <a:xfrm>
              <a:off x="1468128" y="3499804"/>
              <a:ext cx="21760" cy="28098"/>
            </a:xfrm>
            <a:custGeom>
              <a:avLst/>
              <a:gdLst/>
              <a:ahLst/>
              <a:cxnLst/>
              <a:rect l="l" t="t" r="r" b="b"/>
              <a:pathLst>
                <a:path w="666" h="860" extrusionOk="0">
                  <a:moveTo>
                    <a:pt x="165" y="0"/>
                  </a:moveTo>
                  <a:cubicBezTo>
                    <a:pt x="63" y="0"/>
                    <a:pt x="0" y="78"/>
                    <a:pt x="0" y="233"/>
                  </a:cubicBezTo>
                  <a:cubicBezTo>
                    <a:pt x="0" y="454"/>
                    <a:pt x="127" y="708"/>
                    <a:pt x="317" y="803"/>
                  </a:cubicBezTo>
                  <a:cubicBezTo>
                    <a:pt x="375" y="842"/>
                    <a:pt x="430" y="860"/>
                    <a:pt x="479" y="860"/>
                  </a:cubicBezTo>
                  <a:cubicBezTo>
                    <a:pt x="589" y="860"/>
                    <a:pt x="666" y="767"/>
                    <a:pt x="666" y="613"/>
                  </a:cubicBezTo>
                  <a:cubicBezTo>
                    <a:pt x="666" y="391"/>
                    <a:pt x="507" y="138"/>
                    <a:pt x="317" y="43"/>
                  </a:cubicBezTo>
                  <a:cubicBezTo>
                    <a:pt x="260" y="14"/>
                    <a:pt x="209" y="0"/>
                    <a:pt x="16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377;p38">
              <a:extLst>
                <a:ext uri="{FF2B5EF4-FFF2-40B4-BE49-F238E27FC236}">
                  <a16:creationId xmlns:a16="http://schemas.microsoft.com/office/drawing/2014/main" id="{8E56B1E9-CE35-2C34-1058-8498937FF797}"/>
                </a:ext>
              </a:extLst>
            </p:cNvPr>
            <p:cNvSpPr/>
            <p:nvPr/>
          </p:nvSpPr>
          <p:spPr>
            <a:xfrm>
              <a:off x="1514686" y="3527477"/>
              <a:ext cx="23818" cy="28066"/>
            </a:xfrm>
            <a:custGeom>
              <a:avLst/>
              <a:gdLst/>
              <a:ahLst/>
              <a:cxnLst/>
              <a:rect l="l" t="t" r="r" b="b"/>
              <a:pathLst>
                <a:path w="729" h="859" extrusionOk="0">
                  <a:moveTo>
                    <a:pt x="213" y="0"/>
                  </a:moveTo>
                  <a:cubicBezTo>
                    <a:pt x="182" y="0"/>
                    <a:pt x="153" y="6"/>
                    <a:pt x="127" y="19"/>
                  </a:cubicBezTo>
                  <a:cubicBezTo>
                    <a:pt x="1" y="82"/>
                    <a:pt x="1" y="336"/>
                    <a:pt x="127" y="558"/>
                  </a:cubicBezTo>
                  <a:cubicBezTo>
                    <a:pt x="232" y="741"/>
                    <a:pt x="401" y="859"/>
                    <a:pt x="528" y="859"/>
                  </a:cubicBezTo>
                  <a:cubicBezTo>
                    <a:pt x="555" y="859"/>
                    <a:pt x="580" y="854"/>
                    <a:pt x="602" y="843"/>
                  </a:cubicBezTo>
                  <a:cubicBezTo>
                    <a:pt x="729" y="779"/>
                    <a:pt x="729" y="526"/>
                    <a:pt x="602" y="304"/>
                  </a:cubicBezTo>
                  <a:cubicBezTo>
                    <a:pt x="501" y="101"/>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378;p38">
              <a:extLst>
                <a:ext uri="{FF2B5EF4-FFF2-40B4-BE49-F238E27FC236}">
                  <a16:creationId xmlns:a16="http://schemas.microsoft.com/office/drawing/2014/main" id="{8AB1A81E-E0F4-5F96-50DE-D24A6CE7DF7B}"/>
                </a:ext>
              </a:extLst>
            </p:cNvPr>
            <p:cNvSpPr/>
            <p:nvPr/>
          </p:nvSpPr>
          <p:spPr>
            <a:xfrm>
              <a:off x="1087363" y="3371662"/>
              <a:ext cx="487376" cy="387953"/>
            </a:xfrm>
            <a:custGeom>
              <a:avLst/>
              <a:gdLst/>
              <a:ahLst/>
              <a:cxnLst/>
              <a:rect l="l" t="t" r="r" b="b"/>
              <a:pathLst>
                <a:path w="14917" h="11874" extrusionOk="0">
                  <a:moveTo>
                    <a:pt x="227" y="1"/>
                  </a:moveTo>
                  <a:cubicBezTo>
                    <a:pt x="94" y="1"/>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379;p38">
              <a:extLst>
                <a:ext uri="{FF2B5EF4-FFF2-40B4-BE49-F238E27FC236}">
                  <a16:creationId xmlns:a16="http://schemas.microsoft.com/office/drawing/2014/main" id="{FB19B399-9345-3AD8-12F7-E964E934E735}"/>
                </a:ext>
              </a:extLst>
            </p:cNvPr>
            <p:cNvSpPr/>
            <p:nvPr/>
          </p:nvSpPr>
          <p:spPr>
            <a:xfrm>
              <a:off x="1111148" y="340910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80;p38">
              <a:extLst>
                <a:ext uri="{FF2B5EF4-FFF2-40B4-BE49-F238E27FC236}">
                  <a16:creationId xmlns:a16="http://schemas.microsoft.com/office/drawing/2014/main" id="{B19E8E48-A521-188E-975C-D7B600A8F2A8}"/>
                </a:ext>
              </a:extLst>
            </p:cNvPr>
            <p:cNvSpPr/>
            <p:nvPr/>
          </p:nvSpPr>
          <p:spPr>
            <a:xfrm>
              <a:off x="1111148" y="3434949"/>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81;p38">
              <a:extLst>
                <a:ext uri="{FF2B5EF4-FFF2-40B4-BE49-F238E27FC236}">
                  <a16:creationId xmlns:a16="http://schemas.microsoft.com/office/drawing/2014/main" id="{1E923926-06C3-0672-DCBF-9E950D53099C}"/>
                </a:ext>
              </a:extLst>
            </p:cNvPr>
            <p:cNvSpPr/>
            <p:nvPr/>
          </p:nvSpPr>
          <p:spPr>
            <a:xfrm>
              <a:off x="1111148" y="3461871"/>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82;p38">
              <a:extLst>
                <a:ext uri="{FF2B5EF4-FFF2-40B4-BE49-F238E27FC236}">
                  <a16:creationId xmlns:a16="http://schemas.microsoft.com/office/drawing/2014/main" id="{2C76781D-2FF0-CD77-24C0-D9381AADE5CA}"/>
                </a:ext>
              </a:extLst>
            </p:cNvPr>
            <p:cNvSpPr/>
            <p:nvPr/>
          </p:nvSpPr>
          <p:spPr>
            <a:xfrm>
              <a:off x="1418466" y="3610335"/>
              <a:ext cx="23818" cy="28000"/>
            </a:xfrm>
            <a:custGeom>
              <a:avLst/>
              <a:gdLst/>
              <a:ahLst/>
              <a:cxnLst/>
              <a:rect l="l" t="t" r="r" b="b"/>
              <a:pathLst>
                <a:path w="729" h="857" extrusionOk="0">
                  <a:moveTo>
                    <a:pt x="201" y="0"/>
                  </a:moveTo>
                  <a:cubicBezTo>
                    <a:pt x="174" y="0"/>
                    <a:pt x="149" y="6"/>
                    <a:pt x="127" y="17"/>
                  </a:cubicBezTo>
                  <a:cubicBezTo>
                    <a:pt x="0" y="80"/>
                    <a:pt x="0" y="333"/>
                    <a:pt x="127" y="555"/>
                  </a:cubicBezTo>
                  <a:cubicBezTo>
                    <a:pt x="258" y="738"/>
                    <a:pt x="410" y="856"/>
                    <a:pt x="531" y="856"/>
                  </a:cubicBezTo>
                  <a:cubicBezTo>
                    <a:pt x="556" y="856"/>
                    <a:pt x="580" y="851"/>
                    <a:pt x="602" y="840"/>
                  </a:cubicBezTo>
                  <a:cubicBezTo>
                    <a:pt x="729" y="777"/>
                    <a:pt x="729" y="523"/>
                    <a:pt x="602" y="302"/>
                  </a:cubicBezTo>
                  <a:cubicBezTo>
                    <a:pt x="497"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83;p38">
              <a:extLst>
                <a:ext uri="{FF2B5EF4-FFF2-40B4-BE49-F238E27FC236}">
                  <a16:creationId xmlns:a16="http://schemas.microsoft.com/office/drawing/2014/main" id="{8E582E45-5441-D814-17DD-FCA33D0A6E88}"/>
                </a:ext>
              </a:extLst>
            </p:cNvPr>
            <p:cNvSpPr/>
            <p:nvPr/>
          </p:nvSpPr>
          <p:spPr>
            <a:xfrm>
              <a:off x="1467082" y="3637747"/>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84;p38">
              <a:extLst>
                <a:ext uri="{FF2B5EF4-FFF2-40B4-BE49-F238E27FC236}">
                  <a16:creationId xmlns:a16="http://schemas.microsoft.com/office/drawing/2014/main" id="{65D8B46E-394D-9BF0-DDFE-F6A9D1A776F8}"/>
                </a:ext>
              </a:extLst>
            </p:cNvPr>
            <p:cNvSpPr/>
            <p:nvPr/>
          </p:nvSpPr>
          <p:spPr>
            <a:xfrm>
              <a:off x="1514686" y="3665682"/>
              <a:ext cx="23818" cy="28523"/>
            </a:xfrm>
            <a:custGeom>
              <a:avLst/>
              <a:gdLst/>
              <a:ahLst/>
              <a:cxnLst/>
              <a:rect l="l" t="t" r="r" b="b"/>
              <a:pathLst>
                <a:path w="729" h="873" extrusionOk="0">
                  <a:moveTo>
                    <a:pt x="227" y="1"/>
                  </a:moveTo>
                  <a:cubicBezTo>
                    <a:pt x="190" y="1"/>
                    <a:pt x="156" y="11"/>
                    <a:pt x="127" y="33"/>
                  </a:cubicBezTo>
                  <a:cubicBezTo>
                    <a:pt x="1" y="96"/>
                    <a:pt x="1" y="349"/>
                    <a:pt x="127" y="571"/>
                  </a:cubicBezTo>
                  <a:cubicBezTo>
                    <a:pt x="232" y="754"/>
                    <a:pt x="401" y="872"/>
                    <a:pt x="528" y="872"/>
                  </a:cubicBezTo>
                  <a:cubicBezTo>
                    <a:pt x="555" y="872"/>
                    <a:pt x="580" y="867"/>
                    <a:pt x="602" y="856"/>
                  </a:cubicBezTo>
                  <a:cubicBezTo>
                    <a:pt x="729" y="761"/>
                    <a:pt x="729" y="539"/>
                    <a:pt x="602"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85;p38">
              <a:extLst>
                <a:ext uri="{FF2B5EF4-FFF2-40B4-BE49-F238E27FC236}">
                  <a16:creationId xmlns:a16="http://schemas.microsoft.com/office/drawing/2014/main" id="{21AAB8B1-FB02-39D2-0929-13D03DF264EC}"/>
                </a:ext>
              </a:extLst>
            </p:cNvPr>
            <p:cNvSpPr/>
            <p:nvPr/>
          </p:nvSpPr>
          <p:spPr>
            <a:xfrm>
              <a:off x="1087363" y="3510324"/>
              <a:ext cx="487376" cy="387757"/>
            </a:xfrm>
            <a:custGeom>
              <a:avLst/>
              <a:gdLst/>
              <a:ahLst/>
              <a:cxnLst/>
              <a:rect l="l" t="t" r="r" b="b"/>
              <a:pathLst>
                <a:path w="14917" h="11868" extrusionOk="0">
                  <a:moveTo>
                    <a:pt x="227" y="0"/>
                  </a:moveTo>
                  <a:cubicBezTo>
                    <a:pt x="94" y="0"/>
                    <a:pt x="0" y="122"/>
                    <a:pt x="0" y="322"/>
                  </a:cubicBezTo>
                  <a:lnTo>
                    <a:pt x="0" y="2919"/>
                  </a:lnTo>
                  <a:cubicBezTo>
                    <a:pt x="0" y="3204"/>
                    <a:pt x="190" y="3553"/>
                    <a:pt x="412" y="3679"/>
                  </a:cubicBezTo>
                  <a:lnTo>
                    <a:pt x="14505" y="11818"/>
                  </a:lnTo>
                  <a:cubicBezTo>
                    <a:pt x="14564" y="11852"/>
                    <a:pt x="14621" y="11868"/>
                    <a:pt x="14673" y="11868"/>
                  </a:cubicBezTo>
                  <a:cubicBezTo>
                    <a:pt x="14815" y="11868"/>
                    <a:pt x="14916" y="11750"/>
                    <a:pt x="14916" y="11565"/>
                  </a:cubicBezTo>
                  <a:lnTo>
                    <a:pt x="14916" y="8936"/>
                  </a:lnTo>
                  <a:cubicBezTo>
                    <a:pt x="14916" y="8651"/>
                    <a:pt x="14726" y="8335"/>
                    <a:pt x="14505" y="8176"/>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86;p38">
              <a:extLst>
                <a:ext uri="{FF2B5EF4-FFF2-40B4-BE49-F238E27FC236}">
                  <a16:creationId xmlns:a16="http://schemas.microsoft.com/office/drawing/2014/main" id="{9271719D-3DBD-A19B-9A90-2267B36EDB39}"/>
                </a:ext>
              </a:extLst>
            </p:cNvPr>
            <p:cNvSpPr/>
            <p:nvPr/>
          </p:nvSpPr>
          <p:spPr>
            <a:xfrm>
              <a:off x="1111148" y="3546721"/>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87;p38">
              <a:extLst>
                <a:ext uri="{FF2B5EF4-FFF2-40B4-BE49-F238E27FC236}">
                  <a16:creationId xmlns:a16="http://schemas.microsoft.com/office/drawing/2014/main" id="{AE6CA7EF-FDD5-737E-7CAD-7B451FE2B106}"/>
                </a:ext>
              </a:extLst>
            </p:cNvPr>
            <p:cNvSpPr/>
            <p:nvPr/>
          </p:nvSpPr>
          <p:spPr>
            <a:xfrm>
              <a:off x="1111148" y="3573611"/>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8;p38">
              <a:extLst>
                <a:ext uri="{FF2B5EF4-FFF2-40B4-BE49-F238E27FC236}">
                  <a16:creationId xmlns:a16="http://schemas.microsoft.com/office/drawing/2014/main" id="{D73C2368-8C27-CC60-2530-808EA68AA933}"/>
                </a:ext>
              </a:extLst>
            </p:cNvPr>
            <p:cNvSpPr/>
            <p:nvPr/>
          </p:nvSpPr>
          <p:spPr>
            <a:xfrm>
              <a:off x="1111148" y="3599488"/>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89;p38">
              <a:extLst>
                <a:ext uri="{FF2B5EF4-FFF2-40B4-BE49-F238E27FC236}">
                  <a16:creationId xmlns:a16="http://schemas.microsoft.com/office/drawing/2014/main" id="{1943FFD8-D44B-B891-14A0-B6EA8D3A0661}"/>
                </a:ext>
              </a:extLst>
            </p:cNvPr>
            <p:cNvSpPr/>
            <p:nvPr/>
          </p:nvSpPr>
          <p:spPr>
            <a:xfrm>
              <a:off x="1419511" y="3748703"/>
              <a:ext cx="21760" cy="28098"/>
            </a:xfrm>
            <a:custGeom>
              <a:avLst/>
              <a:gdLst/>
              <a:ahLst/>
              <a:cxnLst/>
              <a:rect l="l" t="t" r="r" b="b"/>
              <a:pathLst>
                <a:path w="666" h="860" extrusionOk="0">
                  <a:moveTo>
                    <a:pt x="187" y="0"/>
                  </a:moveTo>
                  <a:cubicBezTo>
                    <a:pt x="76" y="0"/>
                    <a:pt x="0" y="93"/>
                    <a:pt x="0" y="247"/>
                  </a:cubicBezTo>
                  <a:cubicBezTo>
                    <a:pt x="0" y="469"/>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390;p38">
              <a:extLst>
                <a:ext uri="{FF2B5EF4-FFF2-40B4-BE49-F238E27FC236}">
                  <a16:creationId xmlns:a16="http://schemas.microsoft.com/office/drawing/2014/main" id="{DAD2F094-C3DF-8ACE-30D9-A26692FBCECD}"/>
                </a:ext>
              </a:extLst>
            </p:cNvPr>
            <p:cNvSpPr/>
            <p:nvPr/>
          </p:nvSpPr>
          <p:spPr>
            <a:xfrm>
              <a:off x="1467082" y="3776409"/>
              <a:ext cx="23851" cy="28523"/>
            </a:xfrm>
            <a:custGeom>
              <a:avLst/>
              <a:gdLst/>
              <a:ahLst/>
              <a:cxnLst/>
              <a:rect l="l" t="t" r="r" b="b"/>
              <a:pathLst>
                <a:path w="730" h="873" extrusionOk="0">
                  <a:moveTo>
                    <a:pt x="227" y="0"/>
                  </a:moveTo>
                  <a:cubicBezTo>
                    <a:pt x="191" y="0"/>
                    <a:pt x="157" y="11"/>
                    <a:pt x="127" y="32"/>
                  </a:cubicBezTo>
                  <a:cubicBezTo>
                    <a:pt x="1" y="96"/>
                    <a:pt x="1" y="349"/>
                    <a:pt x="127" y="571"/>
                  </a:cubicBezTo>
                  <a:cubicBezTo>
                    <a:pt x="232" y="754"/>
                    <a:pt x="401" y="872"/>
                    <a:pt x="529" y="872"/>
                  </a:cubicBezTo>
                  <a:cubicBezTo>
                    <a:pt x="555" y="872"/>
                    <a:pt x="580" y="867"/>
                    <a:pt x="602" y="856"/>
                  </a:cubicBezTo>
                  <a:cubicBezTo>
                    <a:pt x="729" y="761"/>
                    <a:pt x="729" y="507"/>
                    <a:pt x="602" y="286"/>
                  </a:cubicBezTo>
                  <a:cubicBezTo>
                    <a:pt x="505" y="115"/>
                    <a:pt x="351"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391;p38">
              <a:extLst>
                <a:ext uri="{FF2B5EF4-FFF2-40B4-BE49-F238E27FC236}">
                  <a16:creationId xmlns:a16="http://schemas.microsoft.com/office/drawing/2014/main" id="{5530F8D2-4C09-B41B-07B1-5F9CF07B30C8}"/>
                </a:ext>
              </a:extLst>
            </p:cNvPr>
            <p:cNvSpPr/>
            <p:nvPr/>
          </p:nvSpPr>
          <p:spPr>
            <a:xfrm>
              <a:off x="1515732" y="3804181"/>
              <a:ext cx="21760" cy="28327"/>
            </a:xfrm>
            <a:custGeom>
              <a:avLst/>
              <a:gdLst/>
              <a:ahLst/>
              <a:cxnLst/>
              <a:rect l="l" t="t" r="r" b="b"/>
              <a:pathLst>
                <a:path w="666" h="867" extrusionOk="0">
                  <a:moveTo>
                    <a:pt x="205" y="0"/>
                  </a:moveTo>
                  <a:cubicBezTo>
                    <a:pt x="85" y="0"/>
                    <a:pt x="0" y="88"/>
                    <a:pt x="0" y="227"/>
                  </a:cubicBezTo>
                  <a:cubicBezTo>
                    <a:pt x="0" y="449"/>
                    <a:pt x="159" y="702"/>
                    <a:pt x="349" y="829"/>
                  </a:cubicBezTo>
                  <a:cubicBezTo>
                    <a:pt x="400" y="855"/>
                    <a:pt x="446" y="866"/>
                    <a:pt x="486" y="866"/>
                  </a:cubicBezTo>
                  <a:cubicBezTo>
                    <a:pt x="597" y="866"/>
                    <a:pt x="665" y="778"/>
                    <a:pt x="665" y="639"/>
                  </a:cubicBezTo>
                  <a:cubicBezTo>
                    <a:pt x="665" y="417"/>
                    <a:pt x="539" y="164"/>
                    <a:pt x="349" y="37"/>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392;p38">
              <a:extLst>
                <a:ext uri="{FF2B5EF4-FFF2-40B4-BE49-F238E27FC236}">
                  <a16:creationId xmlns:a16="http://schemas.microsoft.com/office/drawing/2014/main" id="{CAC6435B-B1C6-BED6-1DFF-79ADEC29E9B5}"/>
                </a:ext>
              </a:extLst>
            </p:cNvPr>
            <p:cNvSpPr/>
            <p:nvPr/>
          </p:nvSpPr>
          <p:spPr>
            <a:xfrm>
              <a:off x="1087363" y="3648562"/>
              <a:ext cx="487376" cy="387790"/>
            </a:xfrm>
            <a:custGeom>
              <a:avLst/>
              <a:gdLst/>
              <a:ahLst/>
              <a:cxnLst/>
              <a:rect l="l" t="t" r="r" b="b"/>
              <a:pathLst>
                <a:path w="14917" h="11869" extrusionOk="0">
                  <a:moveTo>
                    <a:pt x="244" y="0"/>
                  </a:moveTo>
                  <a:cubicBezTo>
                    <a:pt x="102" y="0"/>
                    <a:pt x="0" y="118"/>
                    <a:pt x="0" y="303"/>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0"/>
                    <a:pt x="24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393;p38">
              <a:extLst>
                <a:ext uri="{FF2B5EF4-FFF2-40B4-BE49-F238E27FC236}">
                  <a16:creationId xmlns:a16="http://schemas.microsoft.com/office/drawing/2014/main" id="{0A3C531A-BF24-47CE-1971-883EB8A553C2}"/>
                </a:ext>
              </a:extLst>
            </p:cNvPr>
            <p:cNvSpPr/>
            <p:nvPr/>
          </p:nvSpPr>
          <p:spPr>
            <a:xfrm>
              <a:off x="1111148" y="3685351"/>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394;p38">
              <a:extLst>
                <a:ext uri="{FF2B5EF4-FFF2-40B4-BE49-F238E27FC236}">
                  <a16:creationId xmlns:a16="http://schemas.microsoft.com/office/drawing/2014/main" id="{0FEB619B-87E3-835D-5740-52FE195BB9F4}"/>
                </a:ext>
              </a:extLst>
            </p:cNvPr>
            <p:cNvSpPr/>
            <p:nvPr/>
          </p:nvSpPr>
          <p:spPr>
            <a:xfrm>
              <a:off x="1111148" y="3712273"/>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395;p38">
              <a:extLst>
                <a:ext uri="{FF2B5EF4-FFF2-40B4-BE49-F238E27FC236}">
                  <a16:creationId xmlns:a16="http://schemas.microsoft.com/office/drawing/2014/main" id="{2C106F3E-BABE-3869-339B-9E07CB7716EB}"/>
                </a:ext>
              </a:extLst>
            </p:cNvPr>
            <p:cNvSpPr/>
            <p:nvPr/>
          </p:nvSpPr>
          <p:spPr>
            <a:xfrm>
              <a:off x="1111148" y="3738117"/>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396;p38">
              <a:extLst>
                <a:ext uri="{FF2B5EF4-FFF2-40B4-BE49-F238E27FC236}">
                  <a16:creationId xmlns:a16="http://schemas.microsoft.com/office/drawing/2014/main" id="{B9AB2129-1323-0093-A7E5-99C9D048F6B9}"/>
                </a:ext>
              </a:extLst>
            </p:cNvPr>
            <p:cNvSpPr/>
            <p:nvPr/>
          </p:nvSpPr>
          <p:spPr>
            <a:xfrm>
              <a:off x="1418466" y="3887136"/>
              <a:ext cx="23818" cy="27968"/>
            </a:xfrm>
            <a:custGeom>
              <a:avLst/>
              <a:gdLst/>
              <a:ahLst/>
              <a:cxnLst/>
              <a:rect l="l" t="t" r="r" b="b"/>
              <a:pathLst>
                <a:path w="729" h="856" extrusionOk="0">
                  <a:moveTo>
                    <a:pt x="227" y="0"/>
                  </a:moveTo>
                  <a:cubicBezTo>
                    <a:pt x="190" y="0"/>
                    <a:pt x="156" y="10"/>
                    <a:pt x="127" y="32"/>
                  </a:cubicBezTo>
                  <a:cubicBezTo>
                    <a:pt x="0" y="95"/>
                    <a:pt x="0" y="349"/>
                    <a:pt x="127" y="570"/>
                  </a:cubicBezTo>
                  <a:cubicBezTo>
                    <a:pt x="249" y="741"/>
                    <a:pt x="390" y="856"/>
                    <a:pt x="506" y="856"/>
                  </a:cubicBezTo>
                  <a:cubicBezTo>
                    <a:pt x="541" y="856"/>
                    <a:pt x="573" y="845"/>
                    <a:pt x="602" y="824"/>
                  </a:cubicBezTo>
                  <a:cubicBezTo>
                    <a:pt x="729" y="760"/>
                    <a:pt x="729" y="507"/>
                    <a:pt x="602" y="285"/>
                  </a:cubicBezTo>
                  <a:cubicBezTo>
                    <a:pt x="504" y="114"/>
                    <a:pt x="350"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397;p38">
              <a:extLst>
                <a:ext uri="{FF2B5EF4-FFF2-40B4-BE49-F238E27FC236}">
                  <a16:creationId xmlns:a16="http://schemas.microsoft.com/office/drawing/2014/main" id="{1CDC1D7B-621D-28E5-F81F-4531E85BC0EC}"/>
                </a:ext>
              </a:extLst>
            </p:cNvPr>
            <p:cNvSpPr/>
            <p:nvPr/>
          </p:nvSpPr>
          <p:spPr>
            <a:xfrm>
              <a:off x="1467082" y="3914548"/>
              <a:ext cx="23851" cy="28490"/>
            </a:xfrm>
            <a:custGeom>
              <a:avLst/>
              <a:gdLst/>
              <a:ahLst/>
              <a:cxnLst/>
              <a:rect l="l" t="t" r="r" b="b"/>
              <a:pathLst>
                <a:path w="730" h="872" extrusionOk="0">
                  <a:moveTo>
                    <a:pt x="201" y="0"/>
                  </a:moveTo>
                  <a:cubicBezTo>
                    <a:pt x="174" y="0"/>
                    <a:pt x="150" y="5"/>
                    <a:pt x="127" y="16"/>
                  </a:cubicBezTo>
                  <a:cubicBezTo>
                    <a:pt x="1" y="111"/>
                    <a:pt x="1" y="333"/>
                    <a:pt x="127" y="586"/>
                  </a:cubicBezTo>
                  <a:cubicBezTo>
                    <a:pt x="225" y="757"/>
                    <a:pt x="379" y="872"/>
                    <a:pt x="503" y="872"/>
                  </a:cubicBezTo>
                  <a:cubicBezTo>
                    <a:pt x="539" y="872"/>
                    <a:pt x="573" y="861"/>
                    <a:pt x="602" y="840"/>
                  </a:cubicBezTo>
                  <a:cubicBezTo>
                    <a:pt x="729" y="776"/>
                    <a:pt x="729" y="523"/>
                    <a:pt x="602" y="301"/>
                  </a:cubicBezTo>
                  <a:cubicBezTo>
                    <a:pt x="498" y="118"/>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398;p38">
              <a:extLst>
                <a:ext uri="{FF2B5EF4-FFF2-40B4-BE49-F238E27FC236}">
                  <a16:creationId xmlns:a16="http://schemas.microsoft.com/office/drawing/2014/main" id="{8822FF83-2B93-F9AE-923A-0448F75D3825}"/>
                </a:ext>
              </a:extLst>
            </p:cNvPr>
            <p:cNvSpPr/>
            <p:nvPr/>
          </p:nvSpPr>
          <p:spPr>
            <a:xfrm>
              <a:off x="1515732" y="3942647"/>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1"/>
                    <a:pt x="483" y="871"/>
                  </a:cubicBezTo>
                  <a:cubicBezTo>
                    <a:pt x="596" y="871"/>
                    <a:pt x="665" y="777"/>
                    <a:pt x="665" y="613"/>
                  </a:cubicBezTo>
                  <a:cubicBezTo>
                    <a:pt x="665" y="423"/>
                    <a:pt x="539" y="138"/>
                    <a:pt x="349" y="43"/>
                  </a:cubicBezTo>
                  <a:cubicBezTo>
                    <a:pt x="292" y="15"/>
                    <a:pt x="237"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399;p38">
              <a:extLst>
                <a:ext uri="{FF2B5EF4-FFF2-40B4-BE49-F238E27FC236}">
                  <a16:creationId xmlns:a16="http://schemas.microsoft.com/office/drawing/2014/main" id="{7CF9C240-EC4C-FB71-EE2E-ACA2CBF7B0A0}"/>
                </a:ext>
              </a:extLst>
            </p:cNvPr>
            <p:cNvSpPr/>
            <p:nvPr/>
          </p:nvSpPr>
          <p:spPr>
            <a:xfrm>
              <a:off x="1087363" y="3787028"/>
              <a:ext cx="487376" cy="387953"/>
            </a:xfrm>
            <a:custGeom>
              <a:avLst/>
              <a:gdLst/>
              <a:ahLst/>
              <a:cxnLst/>
              <a:rect l="l" t="t" r="r" b="b"/>
              <a:pathLst>
                <a:path w="14917" h="11874" extrusionOk="0">
                  <a:moveTo>
                    <a:pt x="230" y="1"/>
                  </a:moveTo>
                  <a:cubicBezTo>
                    <a:pt x="96" y="1"/>
                    <a:pt x="0" y="107"/>
                    <a:pt x="0" y="309"/>
                  </a:cubicBezTo>
                  <a:lnTo>
                    <a:pt x="0" y="2938"/>
                  </a:lnTo>
                  <a:cubicBezTo>
                    <a:pt x="0" y="3223"/>
                    <a:pt x="190" y="3539"/>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400;p38">
              <a:extLst>
                <a:ext uri="{FF2B5EF4-FFF2-40B4-BE49-F238E27FC236}">
                  <a16:creationId xmlns:a16="http://schemas.microsoft.com/office/drawing/2014/main" id="{A9676DAB-1177-BAC0-AC7D-6711BECD87EB}"/>
                </a:ext>
              </a:extLst>
            </p:cNvPr>
            <p:cNvSpPr/>
            <p:nvPr/>
          </p:nvSpPr>
          <p:spPr>
            <a:xfrm>
              <a:off x="1111148" y="3824013"/>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401;p38">
              <a:extLst>
                <a:ext uri="{FF2B5EF4-FFF2-40B4-BE49-F238E27FC236}">
                  <a16:creationId xmlns:a16="http://schemas.microsoft.com/office/drawing/2014/main" id="{E10B45A1-01F1-7CE7-6FEC-4114E9FF0DA3}"/>
                </a:ext>
              </a:extLst>
            </p:cNvPr>
            <p:cNvSpPr/>
            <p:nvPr/>
          </p:nvSpPr>
          <p:spPr>
            <a:xfrm>
              <a:off x="1111148" y="3849890"/>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402;p38">
              <a:extLst>
                <a:ext uri="{FF2B5EF4-FFF2-40B4-BE49-F238E27FC236}">
                  <a16:creationId xmlns:a16="http://schemas.microsoft.com/office/drawing/2014/main" id="{D404B234-F922-D257-7BAC-1CB212FF3999}"/>
                </a:ext>
              </a:extLst>
            </p:cNvPr>
            <p:cNvSpPr/>
            <p:nvPr/>
          </p:nvSpPr>
          <p:spPr>
            <a:xfrm>
              <a:off x="1111148" y="3876779"/>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403;p38">
              <a:extLst>
                <a:ext uri="{FF2B5EF4-FFF2-40B4-BE49-F238E27FC236}">
                  <a16:creationId xmlns:a16="http://schemas.microsoft.com/office/drawing/2014/main" id="{259DFE7A-CA52-B194-1E0B-514DF226AB75}"/>
                </a:ext>
              </a:extLst>
            </p:cNvPr>
            <p:cNvSpPr/>
            <p:nvPr/>
          </p:nvSpPr>
          <p:spPr>
            <a:xfrm>
              <a:off x="1418466" y="402524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404;p38">
              <a:extLst>
                <a:ext uri="{FF2B5EF4-FFF2-40B4-BE49-F238E27FC236}">
                  <a16:creationId xmlns:a16="http://schemas.microsoft.com/office/drawing/2014/main" id="{2E487C36-48C3-8F35-CAF8-462732444C3C}"/>
                </a:ext>
              </a:extLst>
            </p:cNvPr>
            <p:cNvSpPr/>
            <p:nvPr/>
          </p:nvSpPr>
          <p:spPr>
            <a:xfrm>
              <a:off x="1468128" y="4053341"/>
              <a:ext cx="21760" cy="28131"/>
            </a:xfrm>
            <a:custGeom>
              <a:avLst/>
              <a:gdLst/>
              <a:ahLst/>
              <a:cxnLst/>
              <a:rect l="l" t="t" r="r" b="b"/>
              <a:pathLst>
                <a:path w="666" h="861" extrusionOk="0">
                  <a:moveTo>
                    <a:pt x="165" y="1"/>
                  </a:moveTo>
                  <a:cubicBezTo>
                    <a:pt x="63" y="1"/>
                    <a:pt x="0" y="78"/>
                    <a:pt x="0" y="234"/>
                  </a:cubicBezTo>
                  <a:cubicBezTo>
                    <a:pt x="0" y="455"/>
                    <a:pt x="127" y="709"/>
                    <a:pt x="317" y="804"/>
                  </a:cubicBezTo>
                  <a:cubicBezTo>
                    <a:pt x="375" y="842"/>
                    <a:pt x="430" y="860"/>
                    <a:pt x="479" y="860"/>
                  </a:cubicBezTo>
                  <a:cubicBezTo>
                    <a:pt x="589" y="860"/>
                    <a:pt x="666" y="768"/>
                    <a:pt x="666" y="614"/>
                  </a:cubicBezTo>
                  <a:cubicBezTo>
                    <a:pt x="666" y="424"/>
                    <a:pt x="507" y="139"/>
                    <a:pt x="317" y="44"/>
                  </a:cubicBezTo>
                  <a:cubicBezTo>
                    <a:pt x="260" y="15"/>
                    <a:pt x="209" y="1"/>
                    <a:pt x="16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405;p38">
              <a:extLst>
                <a:ext uri="{FF2B5EF4-FFF2-40B4-BE49-F238E27FC236}">
                  <a16:creationId xmlns:a16="http://schemas.microsoft.com/office/drawing/2014/main" id="{A1B7A138-B006-F023-BC11-AABD6A6CCAA0}"/>
                </a:ext>
              </a:extLst>
            </p:cNvPr>
            <p:cNvSpPr/>
            <p:nvPr/>
          </p:nvSpPr>
          <p:spPr>
            <a:xfrm>
              <a:off x="1514686" y="4081047"/>
              <a:ext cx="23818" cy="28066"/>
            </a:xfrm>
            <a:custGeom>
              <a:avLst/>
              <a:gdLst/>
              <a:ahLst/>
              <a:cxnLst/>
              <a:rect l="l" t="t" r="r" b="b"/>
              <a:pathLst>
                <a:path w="729" h="859" extrusionOk="0">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406;p38">
              <a:extLst>
                <a:ext uri="{FF2B5EF4-FFF2-40B4-BE49-F238E27FC236}">
                  <a16:creationId xmlns:a16="http://schemas.microsoft.com/office/drawing/2014/main" id="{23AC926F-7595-B18E-F609-694571A3ADBB}"/>
                </a:ext>
              </a:extLst>
            </p:cNvPr>
            <p:cNvSpPr/>
            <p:nvPr/>
          </p:nvSpPr>
          <p:spPr>
            <a:xfrm>
              <a:off x="1642991" y="2262071"/>
              <a:ext cx="472902" cy="2076207"/>
            </a:xfrm>
            <a:custGeom>
              <a:avLst/>
              <a:gdLst/>
              <a:ahLst/>
              <a:cxnLst/>
              <a:rect l="l" t="t" r="r" b="b"/>
              <a:pathLst>
                <a:path w="14474" h="63546" extrusionOk="0">
                  <a:moveTo>
                    <a:pt x="14185" y="0"/>
                  </a:moveTo>
                  <a:cubicBezTo>
                    <a:pt x="14112" y="0"/>
                    <a:pt x="14027" y="26"/>
                    <a:pt x="13935" y="81"/>
                  </a:cubicBezTo>
                  <a:lnTo>
                    <a:pt x="539" y="7777"/>
                  </a:lnTo>
                  <a:cubicBezTo>
                    <a:pt x="254" y="7967"/>
                    <a:pt x="1" y="8379"/>
                    <a:pt x="1" y="8727"/>
                  </a:cubicBezTo>
                  <a:lnTo>
                    <a:pt x="1" y="63546"/>
                  </a:lnTo>
                  <a:lnTo>
                    <a:pt x="14473" y="55185"/>
                  </a:lnTo>
                  <a:lnTo>
                    <a:pt x="14473" y="398"/>
                  </a:lnTo>
                  <a:cubicBezTo>
                    <a:pt x="14473" y="152"/>
                    <a:pt x="14362" y="0"/>
                    <a:pt x="1418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407;p38">
              <a:extLst>
                <a:ext uri="{FF2B5EF4-FFF2-40B4-BE49-F238E27FC236}">
                  <a16:creationId xmlns:a16="http://schemas.microsoft.com/office/drawing/2014/main" id="{446D9AB6-DE87-77E3-D5D9-599E8E12CE7C}"/>
                </a:ext>
              </a:extLst>
            </p:cNvPr>
            <p:cNvSpPr/>
            <p:nvPr/>
          </p:nvSpPr>
          <p:spPr>
            <a:xfrm>
              <a:off x="1658511" y="2288798"/>
              <a:ext cx="441863" cy="360574"/>
            </a:xfrm>
            <a:custGeom>
              <a:avLst/>
              <a:gdLst/>
              <a:ahLst/>
              <a:cxnLst/>
              <a:rect l="l" t="t" r="r" b="b"/>
              <a:pathLst>
                <a:path w="13524" h="11036" extrusionOk="0">
                  <a:moveTo>
                    <a:pt x="13294" y="0"/>
                  </a:moveTo>
                  <a:cubicBezTo>
                    <a:pt x="13238" y="0"/>
                    <a:pt x="13176" y="18"/>
                    <a:pt x="13112" y="55"/>
                  </a:cubicBezTo>
                  <a:lnTo>
                    <a:pt x="444" y="7371"/>
                  </a:lnTo>
                  <a:cubicBezTo>
                    <a:pt x="191" y="7497"/>
                    <a:pt x="1" y="7846"/>
                    <a:pt x="1" y="8099"/>
                  </a:cubicBezTo>
                  <a:lnTo>
                    <a:pt x="1" y="10728"/>
                  </a:lnTo>
                  <a:cubicBezTo>
                    <a:pt x="1" y="10929"/>
                    <a:pt x="96" y="11036"/>
                    <a:pt x="241" y="11036"/>
                  </a:cubicBezTo>
                  <a:cubicBezTo>
                    <a:pt x="301" y="11036"/>
                    <a:pt x="370" y="11018"/>
                    <a:pt x="444" y="10981"/>
                  </a:cubicBezTo>
                  <a:lnTo>
                    <a:pt x="13112" y="3665"/>
                  </a:lnTo>
                  <a:cubicBezTo>
                    <a:pt x="13333" y="3539"/>
                    <a:pt x="13523" y="3190"/>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408;p38">
              <a:extLst>
                <a:ext uri="{FF2B5EF4-FFF2-40B4-BE49-F238E27FC236}">
                  <a16:creationId xmlns:a16="http://schemas.microsoft.com/office/drawing/2014/main" id="{B9664361-10BD-4392-4481-247905AC80C3}"/>
                </a:ext>
              </a:extLst>
            </p:cNvPr>
            <p:cNvSpPr/>
            <p:nvPr/>
          </p:nvSpPr>
          <p:spPr>
            <a:xfrm>
              <a:off x="1658511" y="2426970"/>
              <a:ext cx="441863" cy="361064"/>
            </a:xfrm>
            <a:custGeom>
              <a:avLst/>
              <a:gdLst/>
              <a:ahLst/>
              <a:cxnLst/>
              <a:rect l="l" t="t" r="r" b="b"/>
              <a:pathLst>
                <a:path w="13524" h="11051" extrusionOk="0">
                  <a:moveTo>
                    <a:pt x="13297" y="1"/>
                  </a:moveTo>
                  <a:cubicBezTo>
                    <a:pt x="13241" y="1"/>
                    <a:pt x="13177" y="23"/>
                    <a:pt x="13112" y="70"/>
                  </a:cubicBezTo>
                  <a:lnTo>
                    <a:pt x="444" y="7354"/>
                  </a:lnTo>
                  <a:cubicBezTo>
                    <a:pt x="191" y="7512"/>
                    <a:pt x="1" y="7829"/>
                    <a:pt x="1" y="8114"/>
                  </a:cubicBezTo>
                  <a:lnTo>
                    <a:pt x="1" y="10742"/>
                  </a:lnTo>
                  <a:cubicBezTo>
                    <a:pt x="1" y="10944"/>
                    <a:pt x="96" y="11051"/>
                    <a:pt x="241" y="11051"/>
                  </a:cubicBezTo>
                  <a:cubicBezTo>
                    <a:pt x="301" y="11051"/>
                    <a:pt x="370" y="11033"/>
                    <a:pt x="444" y="10996"/>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409;p38">
              <a:extLst>
                <a:ext uri="{FF2B5EF4-FFF2-40B4-BE49-F238E27FC236}">
                  <a16:creationId xmlns:a16="http://schemas.microsoft.com/office/drawing/2014/main" id="{EF1209B6-20D6-F12B-1999-1356B98F2CE1}"/>
                </a:ext>
              </a:extLst>
            </p:cNvPr>
            <p:cNvSpPr/>
            <p:nvPr/>
          </p:nvSpPr>
          <p:spPr>
            <a:xfrm>
              <a:off x="1658511" y="2565240"/>
              <a:ext cx="441863" cy="361260"/>
            </a:xfrm>
            <a:custGeom>
              <a:avLst/>
              <a:gdLst/>
              <a:ahLst/>
              <a:cxnLst/>
              <a:rect l="l" t="t" r="r" b="b"/>
              <a:pathLst>
                <a:path w="13524" h="11057" extrusionOk="0">
                  <a:moveTo>
                    <a:pt x="13280" y="0"/>
                  </a:moveTo>
                  <a:cubicBezTo>
                    <a:pt x="13228" y="0"/>
                    <a:pt x="13171" y="16"/>
                    <a:pt x="13112" y="50"/>
                  </a:cubicBezTo>
                  <a:lnTo>
                    <a:pt x="444" y="7365"/>
                  </a:lnTo>
                  <a:cubicBezTo>
                    <a:pt x="191" y="7524"/>
                    <a:pt x="1" y="7840"/>
                    <a:pt x="1" y="8125"/>
                  </a:cubicBezTo>
                  <a:lnTo>
                    <a:pt x="1" y="10754"/>
                  </a:lnTo>
                  <a:cubicBezTo>
                    <a:pt x="1" y="10939"/>
                    <a:pt x="102" y="11057"/>
                    <a:pt x="256" y="11057"/>
                  </a:cubicBezTo>
                  <a:cubicBezTo>
                    <a:pt x="313" y="11057"/>
                    <a:pt x="376" y="11041"/>
                    <a:pt x="444" y="11007"/>
                  </a:cubicBezTo>
                  <a:lnTo>
                    <a:pt x="13112" y="3692"/>
                  </a:lnTo>
                  <a:cubicBezTo>
                    <a:pt x="13333" y="3533"/>
                    <a:pt x="13523" y="3217"/>
                    <a:pt x="13523" y="2932"/>
                  </a:cubicBezTo>
                  <a:lnTo>
                    <a:pt x="13523" y="303"/>
                  </a:lnTo>
                  <a:cubicBezTo>
                    <a:pt x="13523" y="118"/>
                    <a:pt x="13421"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410;p38">
              <a:extLst>
                <a:ext uri="{FF2B5EF4-FFF2-40B4-BE49-F238E27FC236}">
                  <a16:creationId xmlns:a16="http://schemas.microsoft.com/office/drawing/2014/main" id="{640C78F5-87B5-1422-1D26-DABAE611AFE8}"/>
                </a:ext>
              </a:extLst>
            </p:cNvPr>
            <p:cNvSpPr/>
            <p:nvPr/>
          </p:nvSpPr>
          <p:spPr>
            <a:xfrm>
              <a:off x="1658511" y="2703706"/>
              <a:ext cx="441863" cy="361064"/>
            </a:xfrm>
            <a:custGeom>
              <a:avLst/>
              <a:gdLst/>
              <a:ahLst/>
              <a:cxnLst/>
              <a:rect l="l" t="t" r="r" b="b"/>
              <a:pathLst>
                <a:path w="13524" h="11051" extrusionOk="0">
                  <a:moveTo>
                    <a:pt x="13294" y="0"/>
                  </a:moveTo>
                  <a:cubicBezTo>
                    <a:pt x="13238" y="0"/>
                    <a:pt x="13176" y="18"/>
                    <a:pt x="13112" y="55"/>
                  </a:cubicBezTo>
                  <a:lnTo>
                    <a:pt x="444" y="7371"/>
                  </a:lnTo>
                  <a:cubicBezTo>
                    <a:pt x="191" y="7498"/>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411;p38">
              <a:extLst>
                <a:ext uri="{FF2B5EF4-FFF2-40B4-BE49-F238E27FC236}">
                  <a16:creationId xmlns:a16="http://schemas.microsoft.com/office/drawing/2014/main" id="{F3656C87-87C5-7F83-85BC-61B402861CD9}"/>
                </a:ext>
              </a:extLst>
            </p:cNvPr>
            <p:cNvSpPr/>
            <p:nvPr/>
          </p:nvSpPr>
          <p:spPr>
            <a:xfrm>
              <a:off x="1658511" y="2842335"/>
              <a:ext cx="441863" cy="360606"/>
            </a:xfrm>
            <a:custGeom>
              <a:avLst/>
              <a:gdLst/>
              <a:ahLst/>
              <a:cxnLst/>
              <a:rect l="l" t="t" r="r" b="b"/>
              <a:pathLst>
                <a:path w="13524" h="11037" extrusionOk="0">
                  <a:moveTo>
                    <a:pt x="13294" y="1"/>
                  </a:moveTo>
                  <a:cubicBezTo>
                    <a:pt x="13238" y="1"/>
                    <a:pt x="13176" y="19"/>
                    <a:pt x="13112" y="56"/>
                  </a:cubicBezTo>
                  <a:lnTo>
                    <a:pt x="444" y="7372"/>
                  </a:lnTo>
                  <a:cubicBezTo>
                    <a:pt x="191" y="7498"/>
                    <a:pt x="1" y="7847"/>
                    <a:pt x="1" y="8100"/>
                  </a:cubicBezTo>
                  <a:lnTo>
                    <a:pt x="1" y="10728"/>
                  </a:lnTo>
                  <a:cubicBezTo>
                    <a:pt x="1" y="10930"/>
                    <a:pt x="96" y="11037"/>
                    <a:pt x="241" y="11037"/>
                  </a:cubicBezTo>
                  <a:cubicBezTo>
                    <a:pt x="301" y="11037"/>
                    <a:pt x="370" y="11019"/>
                    <a:pt x="444" y="10982"/>
                  </a:cubicBezTo>
                  <a:lnTo>
                    <a:pt x="13112" y="3666"/>
                  </a:lnTo>
                  <a:cubicBezTo>
                    <a:pt x="13333" y="3540"/>
                    <a:pt x="13523" y="3191"/>
                    <a:pt x="13523" y="2938"/>
                  </a:cubicBezTo>
                  <a:lnTo>
                    <a:pt x="13523" y="309"/>
                  </a:lnTo>
                  <a:cubicBezTo>
                    <a:pt x="13523" y="108"/>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412;p38">
              <a:extLst>
                <a:ext uri="{FF2B5EF4-FFF2-40B4-BE49-F238E27FC236}">
                  <a16:creationId xmlns:a16="http://schemas.microsoft.com/office/drawing/2014/main" id="{E9E1E6EE-7794-B712-747D-FED833A4AE94}"/>
                </a:ext>
              </a:extLst>
            </p:cNvPr>
            <p:cNvSpPr/>
            <p:nvPr/>
          </p:nvSpPr>
          <p:spPr>
            <a:xfrm>
              <a:off x="1658511" y="2980540"/>
              <a:ext cx="441863" cy="361064"/>
            </a:xfrm>
            <a:custGeom>
              <a:avLst/>
              <a:gdLst/>
              <a:ahLst/>
              <a:cxnLst/>
              <a:rect l="l" t="t" r="r" b="b"/>
              <a:pathLst>
                <a:path w="13524" h="11051" extrusionOk="0">
                  <a:moveTo>
                    <a:pt x="13297" y="1"/>
                  </a:moveTo>
                  <a:cubicBezTo>
                    <a:pt x="13241" y="1"/>
                    <a:pt x="13177" y="23"/>
                    <a:pt x="13112" y="70"/>
                  </a:cubicBezTo>
                  <a:lnTo>
                    <a:pt x="444" y="7353"/>
                  </a:lnTo>
                  <a:cubicBezTo>
                    <a:pt x="191" y="7512"/>
                    <a:pt x="1" y="7829"/>
                    <a:pt x="1" y="8114"/>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413;p38">
              <a:extLst>
                <a:ext uri="{FF2B5EF4-FFF2-40B4-BE49-F238E27FC236}">
                  <a16:creationId xmlns:a16="http://schemas.microsoft.com/office/drawing/2014/main" id="{99C755AE-2111-C5F5-DA28-33C5C86E1F46}"/>
                </a:ext>
              </a:extLst>
            </p:cNvPr>
            <p:cNvSpPr/>
            <p:nvPr/>
          </p:nvSpPr>
          <p:spPr>
            <a:xfrm>
              <a:off x="1658511" y="3118777"/>
              <a:ext cx="441863" cy="361293"/>
            </a:xfrm>
            <a:custGeom>
              <a:avLst/>
              <a:gdLst/>
              <a:ahLst/>
              <a:cxnLst/>
              <a:rect l="l" t="t" r="r" b="b"/>
              <a:pathLst>
                <a:path w="13524" h="11058" extrusionOk="0">
                  <a:moveTo>
                    <a:pt x="13280" y="1"/>
                  </a:moveTo>
                  <a:cubicBezTo>
                    <a:pt x="13228" y="1"/>
                    <a:pt x="13171" y="17"/>
                    <a:pt x="13112" y="51"/>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3"/>
                  </a:lnTo>
                  <a:cubicBezTo>
                    <a:pt x="13333" y="3534"/>
                    <a:pt x="13523" y="3218"/>
                    <a:pt x="13523" y="2932"/>
                  </a:cubicBezTo>
                  <a:lnTo>
                    <a:pt x="13523" y="304"/>
                  </a:lnTo>
                  <a:cubicBezTo>
                    <a:pt x="13523" y="119"/>
                    <a:pt x="13421" y="1"/>
                    <a:pt x="1328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414;p38">
              <a:extLst>
                <a:ext uri="{FF2B5EF4-FFF2-40B4-BE49-F238E27FC236}">
                  <a16:creationId xmlns:a16="http://schemas.microsoft.com/office/drawing/2014/main" id="{60F7E312-138F-6748-00F8-4A100A28C55D}"/>
                </a:ext>
              </a:extLst>
            </p:cNvPr>
            <p:cNvSpPr/>
            <p:nvPr/>
          </p:nvSpPr>
          <p:spPr>
            <a:xfrm>
              <a:off x="1658511" y="3257276"/>
              <a:ext cx="441863" cy="361031"/>
            </a:xfrm>
            <a:custGeom>
              <a:avLst/>
              <a:gdLst/>
              <a:ahLst/>
              <a:cxnLst/>
              <a:rect l="l" t="t" r="r" b="b"/>
              <a:pathLst>
                <a:path w="13524" h="11050" extrusionOk="0">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415;p38">
              <a:extLst>
                <a:ext uri="{FF2B5EF4-FFF2-40B4-BE49-F238E27FC236}">
                  <a16:creationId xmlns:a16="http://schemas.microsoft.com/office/drawing/2014/main" id="{C71971D8-0AE7-AE96-126A-89992ECEFEC7}"/>
                </a:ext>
              </a:extLst>
            </p:cNvPr>
            <p:cNvSpPr/>
            <p:nvPr/>
          </p:nvSpPr>
          <p:spPr>
            <a:xfrm>
              <a:off x="1658511" y="3395905"/>
              <a:ext cx="441863" cy="360606"/>
            </a:xfrm>
            <a:custGeom>
              <a:avLst/>
              <a:gdLst/>
              <a:ahLst/>
              <a:cxnLst/>
              <a:rect l="l" t="t" r="r" b="b"/>
              <a:pathLst>
                <a:path w="13524" h="11037" extrusionOk="0">
                  <a:moveTo>
                    <a:pt x="13294" y="1"/>
                  </a:moveTo>
                  <a:cubicBezTo>
                    <a:pt x="13238" y="1"/>
                    <a:pt x="13176" y="19"/>
                    <a:pt x="13112" y="56"/>
                  </a:cubicBezTo>
                  <a:lnTo>
                    <a:pt x="444" y="7371"/>
                  </a:lnTo>
                  <a:cubicBezTo>
                    <a:pt x="191" y="7498"/>
                    <a:pt x="1" y="7846"/>
                    <a:pt x="1" y="8100"/>
                  </a:cubicBezTo>
                  <a:lnTo>
                    <a:pt x="1" y="10728"/>
                  </a:lnTo>
                  <a:cubicBezTo>
                    <a:pt x="1" y="10930"/>
                    <a:pt x="96" y="11037"/>
                    <a:pt x="241" y="11037"/>
                  </a:cubicBezTo>
                  <a:cubicBezTo>
                    <a:pt x="301" y="11037"/>
                    <a:pt x="370" y="11019"/>
                    <a:pt x="444" y="10982"/>
                  </a:cubicBezTo>
                  <a:lnTo>
                    <a:pt x="13112" y="3666"/>
                  </a:lnTo>
                  <a:cubicBezTo>
                    <a:pt x="13333" y="3539"/>
                    <a:pt x="13523" y="3191"/>
                    <a:pt x="13523" y="2938"/>
                  </a:cubicBezTo>
                  <a:lnTo>
                    <a:pt x="13523" y="309"/>
                  </a:lnTo>
                  <a:cubicBezTo>
                    <a:pt x="13523"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416;p38">
              <a:extLst>
                <a:ext uri="{FF2B5EF4-FFF2-40B4-BE49-F238E27FC236}">
                  <a16:creationId xmlns:a16="http://schemas.microsoft.com/office/drawing/2014/main" id="{72A1B7B4-E4E2-8513-6E3B-D8F1165803F1}"/>
                </a:ext>
              </a:extLst>
            </p:cNvPr>
            <p:cNvSpPr/>
            <p:nvPr/>
          </p:nvSpPr>
          <p:spPr>
            <a:xfrm>
              <a:off x="1658511" y="3534110"/>
              <a:ext cx="441863" cy="361064"/>
            </a:xfrm>
            <a:custGeom>
              <a:avLst/>
              <a:gdLst/>
              <a:ahLst/>
              <a:cxnLst/>
              <a:rect l="l" t="t" r="r" b="b"/>
              <a:pathLst>
                <a:path w="13524" h="11051" extrusionOk="0">
                  <a:moveTo>
                    <a:pt x="13297" y="1"/>
                  </a:moveTo>
                  <a:cubicBezTo>
                    <a:pt x="13241" y="1"/>
                    <a:pt x="13177" y="22"/>
                    <a:pt x="13112" y="70"/>
                  </a:cubicBezTo>
                  <a:lnTo>
                    <a:pt x="444" y="7353"/>
                  </a:lnTo>
                  <a:cubicBezTo>
                    <a:pt x="191" y="7512"/>
                    <a:pt x="1" y="7828"/>
                    <a:pt x="1" y="8113"/>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417;p38">
              <a:extLst>
                <a:ext uri="{FF2B5EF4-FFF2-40B4-BE49-F238E27FC236}">
                  <a16:creationId xmlns:a16="http://schemas.microsoft.com/office/drawing/2014/main" id="{DBA8AB89-0A85-86F6-1324-5BED17FB817C}"/>
                </a:ext>
              </a:extLst>
            </p:cNvPr>
            <p:cNvSpPr/>
            <p:nvPr/>
          </p:nvSpPr>
          <p:spPr>
            <a:xfrm>
              <a:off x="1658511" y="3672347"/>
              <a:ext cx="441863" cy="361293"/>
            </a:xfrm>
            <a:custGeom>
              <a:avLst/>
              <a:gdLst/>
              <a:ahLst/>
              <a:cxnLst/>
              <a:rect l="l" t="t" r="r" b="b"/>
              <a:pathLst>
                <a:path w="13524" h="11058" extrusionOk="0">
                  <a:moveTo>
                    <a:pt x="13280" y="1"/>
                  </a:moveTo>
                  <a:cubicBezTo>
                    <a:pt x="13228" y="1"/>
                    <a:pt x="13171" y="17"/>
                    <a:pt x="13112" y="50"/>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2"/>
                  </a:lnTo>
                  <a:cubicBezTo>
                    <a:pt x="13333" y="3534"/>
                    <a:pt x="13523" y="3217"/>
                    <a:pt x="13523" y="2932"/>
                  </a:cubicBezTo>
                  <a:lnTo>
                    <a:pt x="13523" y="304"/>
                  </a:lnTo>
                  <a:cubicBezTo>
                    <a:pt x="13523" y="118"/>
                    <a:pt x="13421" y="1"/>
                    <a:pt x="1328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418;p38">
              <a:extLst>
                <a:ext uri="{FF2B5EF4-FFF2-40B4-BE49-F238E27FC236}">
                  <a16:creationId xmlns:a16="http://schemas.microsoft.com/office/drawing/2014/main" id="{A8997039-DE90-9B70-A2EB-F024F8EA4CC0}"/>
                </a:ext>
              </a:extLst>
            </p:cNvPr>
            <p:cNvSpPr/>
            <p:nvPr/>
          </p:nvSpPr>
          <p:spPr>
            <a:xfrm>
              <a:off x="1658511" y="3810846"/>
              <a:ext cx="441863" cy="361031"/>
            </a:xfrm>
            <a:custGeom>
              <a:avLst/>
              <a:gdLst/>
              <a:ahLst/>
              <a:cxnLst/>
              <a:rect l="l" t="t" r="r" b="b"/>
              <a:pathLst>
                <a:path w="13524" h="11050" extrusionOk="0">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8"/>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419;p38">
              <a:extLst>
                <a:ext uri="{FF2B5EF4-FFF2-40B4-BE49-F238E27FC236}">
                  <a16:creationId xmlns:a16="http://schemas.microsoft.com/office/drawing/2014/main" id="{BEC9E603-2F3B-6162-3C06-1DB96BC50FCE}"/>
                </a:ext>
              </a:extLst>
            </p:cNvPr>
            <p:cNvSpPr/>
            <p:nvPr/>
          </p:nvSpPr>
          <p:spPr>
            <a:xfrm>
              <a:off x="1047012" y="1828083"/>
              <a:ext cx="1090608" cy="633258"/>
            </a:xfrm>
            <a:custGeom>
              <a:avLst/>
              <a:gdLst/>
              <a:ahLst/>
              <a:cxnLst/>
              <a:rect l="l" t="t" r="r" b="b"/>
              <a:pathLst>
                <a:path w="33380" h="19382" extrusionOk="0">
                  <a:moveTo>
                    <a:pt x="16151" y="0"/>
                  </a:moveTo>
                  <a:lnTo>
                    <a:pt x="0" y="9342"/>
                  </a:lnTo>
                  <a:lnTo>
                    <a:pt x="17386" y="19382"/>
                  </a:lnTo>
                  <a:lnTo>
                    <a:pt x="33379" y="10134"/>
                  </a:lnTo>
                  <a:lnTo>
                    <a:pt x="1615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420;p38">
              <a:extLst>
                <a:ext uri="{FF2B5EF4-FFF2-40B4-BE49-F238E27FC236}">
                  <a16:creationId xmlns:a16="http://schemas.microsoft.com/office/drawing/2014/main" id="{4906B6DF-8714-7113-9FAC-FB11D7708A42}"/>
                </a:ext>
              </a:extLst>
            </p:cNvPr>
            <p:cNvSpPr/>
            <p:nvPr/>
          </p:nvSpPr>
          <p:spPr>
            <a:xfrm>
              <a:off x="1220830" y="1949134"/>
              <a:ext cx="533934" cy="429447"/>
            </a:xfrm>
            <a:custGeom>
              <a:avLst/>
              <a:gdLst/>
              <a:ahLst/>
              <a:cxnLst/>
              <a:rect l="l" t="t" r="r" b="b"/>
              <a:pathLst>
                <a:path w="16342" h="13144" extrusionOk="0">
                  <a:moveTo>
                    <a:pt x="10230" y="0"/>
                  </a:moveTo>
                  <a:lnTo>
                    <a:pt x="1" y="5891"/>
                  </a:lnTo>
                  <a:lnTo>
                    <a:pt x="12510" y="13143"/>
                  </a:lnTo>
                  <a:lnTo>
                    <a:pt x="12510" y="11845"/>
                  </a:lnTo>
                  <a:lnTo>
                    <a:pt x="16342" y="3516"/>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421;p38">
              <a:extLst>
                <a:ext uri="{FF2B5EF4-FFF2-40B4-BE49-F238E27FC236}">
                  <a16:creationId xmlns:a16="http://schemas.microsoft.com/office/drawing/2014/main" id="{2BAA2039-F708-6D36-1158-A8208B140636}"/>
                </a:ext>
              </a:extLst>
            </p:cNvPr>
            <p:cNvSpPr/>
            <p:nvPr/>
          </p:nvSpPr>
          <p:spPr>
            <a:xfrm>
              <a:off x="1220830" y="2099166"/>
              <a:ext cx="74526" cy="64169"/>
            </a:xfrm>
            <a:custGeom>
              <a:avLst/>
              <a:gdLst/>
              <a:ahLst/>
              <a:cxnLst/>
              <a:rect l="l" t="t" r="r" b="b"/>
              <a:pathLst>
                <a:path w="2281" h="1964" extrusionOk="0">
                  <a:moveTo>
                    <a:pt x="1" y="0"/>
                  </a:moveTo>
                  <a:lnTo>
                    <a:pt x="1" y="1299"/>
                  </a:lnTo>
                  <a:lnTo>
                    <a:pt x="2091" y="1964"/>
                  </a:lnTo>
                  <a:lnTo>
                    <a:pt x="2281" y="855"/>
                  </a:lnTo>
                  <a:lnTo>
                    <a:pt x="1711" y="6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422;p38">
              <a:extLst>
                <a:ext uri="{FF2B5EF4-FFF2-40B4-BE49-F238E27FC236}">
                  <a16:creationId xmlns:a16="http://schemas.microsoft.com/office/drawing/2014/main" id="{6A2B2F47-CE3F-DCBC-C748-D99406BA20D0}"/>
                </a:ext>
              </a:extLst>
            </p:cNvPr>
            <p:cNvSpPr/>
            <p:nvPr/>
          </p:nvSpPr>
          <p:spPr>
            <a:xfrm>
              <a:off x="1629530" y="2063978"/>
              <a:ext cx="335285" cy="314604"/>
            </a:xfrm>
            <a:custGeom>
              <a:avLst/>
              <a:gdLst/>
              <a:ahLst/>
              <a:cxnLst/>
              <a:rect l="l" t="t" r="r" b="b"/>
              <a:pathLst>
                <a:path w="10262" h="9629" extrusionOk="0">
                  <a:moveTo>
                    <a:pt x="3833" y="1"/>
                  </a:moveTo>
                  <a:lnTo>
                    <a:pt x="1" y="8330"/>
                  </a:lnTo>
                  <a:lnTo>
                    <a:pt x="1" y="9628"/>
                  </a:lnTo>
                  <a:lnTo>
                    <a:pt x="10262" y="3738"/>
                  </a:lnTo>
                  <a:lnTo>
                    <a:pt x="8678" y="2819"/>
                  </a:lnTo>
                  <a:lnTo>
                    <a:pt x="3833"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423;p38">
              <a:extLst>
                <a:ext uri="{FF2B5EF4-FFF2-40B4-BE49-F238E27FC236}">
                  <a16:creationId xmlns:a16="http://schemas.microsoft.com/office/drawing/2014/main" id="{626699C3-2BD2-9261-DA7F-43EC665FA91C}"/>
                </a:ext>
              </a:extLst>
            </p:cNvPr>
            <p:cNvSpPr/>
            <p:nvPr/>
          </p:nvSpPr>
          <p:spPr>
            <a:xfrm>
              <a:off x="1803380" y="2140562"/>
              <a:ext cx="161435" cy="111773"/>
            </a:xfrm>
            <a:custGeom>
              <a:avLst/>
              <a:gdLst/>
              <a:ahLst/>
              <a:cxnLst/>
              <a:rect l="l" t="t" r="r" b="b"/>
              <a:pathLst>
                <a:path w="4941" h="3421" extrusionOk="0">
                  <a:moveTo>
                    <a:pt x="1172" y="0"/>
                  </a:moveTo>
                  <a:lnTo>
                    <a:pt x="0" y="3420"/>
                  </a:lnTo>
                  <a:lnTo>
                    <a:pt x="4941" y="1394"/>
                  </a:lnTo>
                  <a:lnTo>
                    <a:pt x="4941" y="95"/>
                  </a:lnTo>
                  <a:lnTo>
                    <a:pt x="117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424;p38">
              <a:extLst>
                <a:ext uri="{FF2B5EF4-FFF2-40B4-BE49-F238E27FC236}">
                  <a16:creationId xmlns:a16="http://schemas.microsoft.com/office/drawing/2014/main" id="{130AFA1E-6052-91BD-403D-E0EA08E07FBF}"/>
                </a:ext>
              </a:extLst>
            </p:cNvPr>
            <p:cNvSpPr/>
            <p:nvPr/>
          </p:nvSpPr>
          <p:spPr>
            <a:xfrm>
              <a:off x="1220830" y="1905680"/>
              <a:ext cx="743985" cy="430460"/>
            </a:xfrm>
            <a:custGeom>
              <a:avLst/>
              <a:gdLst/>
              <a:ahLst/>
              <a:cxnLst/>
              <a:rect l="l" t="t" r="r" b="b"/>
              <a:pathLst>
                <a:path w="22771" h="13175" extrusionOk="0">
                  <a:moveTo>
                    <a:pt x="10230" y="0"/>
                  </a:moveTo>
                  <a:lnTo>
                    <a:pt x="1" y="5922"/>
                  </a:lnTo>
                  <a:lnTo>
                    <a:pt x="12510" y="13175"/>
                  </a:lnTo>
                  <a:lnTo>
                    <a:pt x="22771" y="7284"/>
                  </a:lnTo>
                  <a:lnTo>
                    <a:pt x="102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425;p38">
              <a:extLst>
                <a:ext uri="{FF2B5EF4-FFF2-40B4-BE49-F238E27FC236}">
                  <a16:creationId xmlns:a16="http://schemas.microsoft.com/office/drawing/2014/main" id="{4BA743CA-5256-8054-3C8D-D07BDE03001C}"/>
                </a:ext>
              </a:extLst>
            </p:cNvPr>
            <p:cNvSpPr/>
            <p:nvPr/>
          </p:nvSpPr>
          <p:spPr>
            <a:xfrm>
              <a:off x="1410167" y="2014316"/>
              <a:ext cx="182149" cy="56948"/>
            </a:xfrm>
            <a:custGeom>
              <a:avLst/>
              <a:gdLst/>
              <a:ahLst/>
              <a:cxnLst/>
              <a:rect l="l" t="t" r="r" b="b"/>
              <a:pathLst>
                <a:path w="5575" h="1743" extrusionOk="0">
                  <a:moveTo>
                    <a:pt x="2792" y="1"/>
                  </a:moveTo>
                  <a:cubicBezTo>
                    <a:pt x="2099" y="1"/>
                    <a:pt x="1410" y="159"/>
                    <a:pt x="888" y="476"/>
                  </a:cubicBezTo>
                  <a:cubicBezTo>
                    <a:pt x="254" y="824"/>
                    <a:pt x="1" y="1267"/>
                    <a:pt x="96" y="1742"/>
                  </a:cubicBezTo>
                  <a:cubicBezTo>
                    <a:pt x="159" y="1394"/>
                    <a:pt x="413" y="1046"/>
                    <a:pt x="888" y="792"/>
                  </a:cubicBezTo>
                  <a:cubicBezTo>
                    <a:pt x="1410" y="491"/>
                    <a:pt x="2107" y="341"/>
                    <a:pt x="2804" y="341"/>
                  </a:cubicBezTo>
                  <a:cubicBezTo>
                    <a:pt x="3500" y="341"/>
                    <a:pt x="4197" y="491"/>
                    <a:pt x="4720" y="792"/>
                  </a:cubicBezTo>
                  <a:cubicBezTo>
                    <a:pt x="5195" y="1046"/>
                    <a:pt x="5448" y="1394"/>
                    <a:pt x="5511" y="1742"/>
                  </a:cubicBezTo>
                  <a:cubicBezTo>
                    <a:pt x="5575" y="1267"/>
                    <a:pt x="5321" y="824"/>
                    <a:pt x="4720" y="476"/>
                  </a:cubicBezTo>
                  <a:cubicBezTo>
                    <a:pt x="4181" y="159"/>
                    <a:pt x="3485" y="1"/>
                    <a:pt x="2792"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426;p38">
              <a:extLst>
                <a:ext uri="{FF2B5EF4-FFF2-40B4-BE49-F238E27FC236}">
                  <a16:creationId xmlns:a16="http://schemas.microsoft.com/office/drawing/2014/main" id="{3D66888F-7F4A-CD1D-A73E-8038FF756D0C}"/>
                </a:ext>
              </a:extLst>
            </p:cNvPr>
            <p:cNvSpPr/>
            <p:nvPr/>
          </p:nvSpPr>
          <p:spPr>
            <a:xfrm>
              <a:off x="1413271" y="2025457"/>
              <a:ext cx="176987" cy="91581"/>
            </a:xfrm>
            <a:custGeom>
              <a:avLst/>
              <a:gdLst/>
              <a:ahLst/>
              <a:cxnLst/>
              <a:rect l="l" t="t" r="r" b="b"/>
              <a:pathLst>
                <a:path w="5417" h="2803" extrusionOk="0">
                  <a:moveTo>
                    <a:pt x="2697" y="0"/>
                  </a:moveTo>
                  <a:cubicBezTo>
                    <a:pt x="2004" y="0"/>
                    <a:pt x="1315" y="150"/>
                    <a:pt x="793" y="451"/>
                  </a:cubicBezTo>
                  <a:cubicBezTo>
                    <a:pt x="318" y="705"/>
                    <a:pt x="64" y="1053"/>
                    <a:pt x="1" y="1401"/>
                  </a:cubicBezTo>
                  <a:cubicBezTo>
                    <a:pt x="64" y="1750"/>
                    <a:pt x="318" y="2066"/>
                    <a:pt x="793" y="2351"/>
                  </a:cubicBezTo>
                  <a:cubicBezTo>
                    <a:pt x="1315" y="2652"/>
                    <a:pt x="2012" y="2803"/>
                    <a:pt x="2709" y="2803"/>
                  </a:cubicBezTo>
                  <a:cubicBezTo>
                    <a:pt x="3405" y="2803"/>
                    <a:pt x="4102" y="2652"/>
                    <a:pt x="4625" y="2351"/>
                  </a:cubicBezTo>
                  <a:cubicBezTo>
                    <a:pt x="5100" y="2066"/>
                    <a:pt x="5353" y="1750"/>
                    <a:pt x="5416" y="1401"/>
                  </a:cubicBezTo>
                  <a:cubicBezTo>
                    <a:pt x="5353" y="1053"/>
                    <a:pt x="5100" y="705"/>
                    <a:pt x="4625" y="451"/>
                  </a:cubicBezTo>
                  <a:cubicBezTo>
                    <a:pt x="4086" y="150"/>
                    <a:pt x="3390" y="0"/>
                    <a:pt x="2697"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427;p38">
              <a:extLst>
                <a:ext uri="{FF2B5EF4-FFF2-40B4-BE49-F238E27FC236}">
                  <a16:creationId xmlns:a16="http://schemas.microsoft.com/office/drawing/2014/main" id="{0B7B6E9C-F059-6C4B-C574-3D853C003B1B}"/>
                </a:ext>
              </a:extLst>
            </p:cNvPr>
            <p:cNvSpPr/>
            <p:nvPr/>
          </p:nvSpPr>
          <p:spPr>
            <a:xfrm>
              <a:off x="1348089" y="2074335"/>
              <a:ext cx="141799" cy="81779"/>
            </a:xfrm>
            <a:custGeom>
              <a:avLst/>
              <a:gdLst/>
              <a:ahLst/>
              <a:cxnLst/>
              <a:rect l="l" t="t" r="r" b="b"/>
              <a:pathLst>
                <a:path w="4340" h="2503" extrusionOk="0">
                  <a:moveTo>
                    <a:pt x="349" y="0"/>
                  </a:moveTo>
                  <a:lnTo>
                    <a:pt x="1" y="222"/>
                  </a:lnTo>
                  <a:lnTo>
                    <a:pt x="3991" y="2502"/>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428;p38">
              <a:extLst>
                <a:ext uri="{FF2B5EF4-FFF2-40B4-BE49-F238E27FC236}">
                  <a16:creationId xmlns:a16="http://schemas.microsoft.com/office/drawing/2014/main" id="{0A865F23-CB10-3AAC-A317-C5BA104A61C1}"/>
                </a:ext>
              </a:extLst>
            </p:cNvPr>
            <p:cNvSpPr/>
            <p:nvPr/>
          </p:nvSpPr>
          <p:spPr>
            <a:xfrm>
              <a:off x="1325349" y="2087796"/>
              <a:ext cx="141766" cy="81747"/>
            </a:xfrm>
            <a:custGeom>
              <a:avLst/>
              <a:gdLst/>
              <a:ahLst/>
              <a:cxnLst/>
              <a:rect l="l" t="t" r="r" b="b"/>
              <a:pathLst>
                <a:path w="4339" h="2502" extrusionOk="0">
                  <a:moveTo>
                    <a:pt x="348" y="0"/>
                  </a:moveTo>
                  <a:lnTo>
                    <a:pt x="0" y="190"/>
                  </a:lnTo>
                  <a:lnTo>
                    <a:pt x="3990" y="2502"/>
                  </a:lnTo>
                  <a:lnTo>
                    <a:pt x="4339" y="2280"/>
                  </a:lnTo>
                  <a:lnTo>
                    <a:pt x="348"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429;p38">
              <a:extLst>
                <a:ext uri="{FF2B5EF4-FFF2-40B4-BE49-F238E27FC236}">
                  <a16:creationId xmlns:a16="http://schemas.microsoft.com/office/drawing/2014/main" id="{01977B60-3E61-117B-638F-4C273CA3BA7B}"/>
                </a:ext>
              </a:extLst>
            </p:cNvPr>
            <p:cNvSpPr/>
            <p:nvPr/>
          </p:nvSpPr>
          <p:spPr>
            <a:xfrm>
              <a:off x="1302576" y="2100212"/>
              <a:ext cx="141799" cy="82792"/>
            </a:xfrm>
            <a:custGeom>
              <a:avLst/>
              <a:gdLst/>
              <a:ahLst/>
              <a:cxnLst/>
              <a:rect l="l" t="t" r="r" b="b"/>
              <a:pathLst>
                <a:path w="4340" h="2534" extrusionOk="0">
                  <a:moveTo>
                    <a:pt x="349" y="0"/>
                  </a:moveTo>
                  <a:lnTo>
                    <a:pt x="0" y="222"/>
                  </a:lnTo>
                  <a:lnTo>
                    <a:pt x="3959"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430;p38">
              <a:extLst>
                <a:ext uri="{FF2B5EF4-FFF2-40B4-BE49-F238E27FC236}">
                  <a16:creationId xmlns:a16="http://schemas.microsoft.com/office/drawing/2014/main" id="{B224F918-B8A5-9475-0852-D98B08E144F7}"/>
                </a:ext>
              </a:extLst>
            </p:cNvPr>
            <p:cNvSpPr/>
            <p:nvPr/>
          </p:nvSpPr>
          <p:spPr>
            <a:xfrm>
              <a:off x="1556082" y="1949134"/>
              <a:ext cx="142811" cy="81779"/>
            </a:xfrm>
            <a:custGeom>
              <a:avLst/>
              <a:gdLst/>
              <a:ahLst/>
              <a:cxnLst/>
              <a:rect l="l" t="t" r="r" b="b"/>
              <a:pathLst>
                <a:path w="4371" h="2503" extrusionOk="0">
                  <a:moveTo>
                    <a:pt x="380" y="0"/>
                  </a:moveTo>
                  <a:lnTo>
                    <a:pt x="0" y="190"/>
                  </a:lnTo>
                  <a:lnTo>
                    <a:pt x="3991" y="2502"/>
                  </a:lnTo>
                  <a:lnTo>
                    <a:pt x="4371" y="2281"/>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431;p38">
              <a:extLst>
                <a:ext uri="{FF2B5EF4-FFF2-40B4-BE49-F238E27FC236}">
                  <a16:creationId xmlns:a16="http://schemas.microsoft.com/office/drawing/2014/main" id="{DDD719BF-F0E3-6509-B53F-454898F9B20B}"/>
                </a:ext>
              </a:extLst>
            </p:cNvPr>
            <p:cNvSpPr/>
            <p:nvPr/>
          </p:nvSpPr>
          <p:spPr>
            <a:xfrm>
              <a:off x="1533310" y="1961550"/>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432;p38">
              <a:extLst>
                <a:ext uri="{FF2B5EF4-FFF2-40B4-BE49-F238E27FC236}">
                  <a16:creationId xmlns:a16="http://schemas.microsoft.com/office/drawing/2014/main" id="{F2D02B47-4D87-1F8D-6B08-9E547250658B}"/>
                </a:ext>
              </a:extLst>
            </p:cNvPr>
            <p:cNvSpPr/>
            <p:nvPr/>
          </p:nvSpPr>
          <p:spPr>
            <a:xfrm>
              <a:off x="1510537" y="1975011"/>
              <a:ext cx="142844" cy="81747"/>
            </a:xfrm>
            <a:custGeom>
              <a:avLst/>
              <a:gdLst/>
              <a:ahLst/>
              <a:cxnLst/>
              <a:rect l="l" t="t" r="r" b="b"/>
              <a:pathLst>
                <a:path w="4372" h="2502" extrusionOk="0">
                  <a:moveTo>
                    <a:pt x="381" y="0"/>
                  </a:moveTo>
                  <a:lnTo>
                    <a:pt x="1"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433;p38">
              <a:extLst>
                <a:ext uri="{FF2B5EF4-FFF2-40B4-BE49-F238E27FC236}">
                  <a16:creationId xmlns:a16="http://schemas.microsoft.com/office/drawing/2014/main" id="{9833FAA3-1EBF-5C14-F958-1918C7CAD1DC}"/>
                </a:ext>
              </a:extLst>
            </p:cNvPr>
            <p:cNvSpPr/>
            <p:nvPr/>
          </p:nvSpPr>
          <p:spPr>
            <a:xfrm>
              <a:off x="1598491" y="2122691"/>
              <a:ext cx="182149" cy="57210"/>
            </a:xfrm>
            <a:custGeom>
              <a:avLst/>
              <a:gdLst/>
              <a:ahLst/>
              <a:cxnLst/>
              <a:rect l="l" t="t" r="r" b="b"/>
              <a:pathLst>
                <a:path w="5575" h="1751" extrusionOk="0">
                  <a:moveTo>
                    <a:pt x="2788" y="1"/>
                  </a:moveTo>
                  <a:cubicBezTo>
                    <a:pt x="2091" y="1"/>
                    <a:pt x="1394" y="151"/>
                    <a:pt x="856" y="452"/>
                  </a:cubicBezTo>
                  <a:cubicBezTo>
                    <a:pt x="254" y="801"/>
                    <a:pt x="1" y="1276"/>
                    <a:pt x="96" y="1751"/>
                  </a:cubicBezTo>
                  <a:cubicBezTo>
                    <a:pt x="159" y="1402"/>
                    <a:pt x="412" y="1054"/>
                    <a:pt x="856" y="801"/>
                  </a:cubicBezTo>
                  <a:cubicBezTo>
                    <a:pt x="1394" y="484"/>
                    <a:pt x="2091" y="325"/>
                    <a:pt x="2788" y="325"/>
                  </a:cubicBezTo>
                  <a:cubicBezTo>
                    <a:pt x="3484" y="325"/>
                    <a:pt x="4181" y="484"/>
                    <a:pt x="4719" y="801"/>
                  </a:cubicBezTo>
                  <a:cubicBezTo>
                    <a:pt x="5163" y="1054"/>
                    <a:pt x="5448" y="1402"/>
                    <a:pt x="5511" y="1751"/>
                  </a:cubicBezTo>
                  <a:cubicBezTo>
                    <a:pt x="5575" y="1276"/>
                    <a:pt x="5321" y="801"/>
                    <a:pt x="4719" y="452"/>
                  </a:cubicBezTo>
                  <a:cubicBezTo>
                    <a:pt x="4181" y="151"/>
                    <a:pt x="3484" y="1"/>
                    <a:pt x="278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434;p38">
              <a:extLst>
                <a:ext uri="{FF2B5EF4-FFF2-40B4-BE49-F238E27FC236}">
                  <a16:creationId xmlns:a16="http://schemas.microsoft.com/office/drawing/2014/main" id="{1C89CCE3-A76C-BBC7-ECCE-D1D72BC4313E}"/>
                </a:ext>
              </a:extLst>
            </p:cNvPr>
            <p:cNvSpPr/>
            <p:nvPr/>
          </p:nvSpPr>
          <p:spPr>
            <a:xfrm>
              <a:off x="1601595" y="2133309"/>
              <a:ext cx="176987" cy="92136"/>
            </a:xfrm>
            <a:custGeom>
              <a:avLst/>
              <a:gdLst/>
              <a:ahLst/>
              <a:cxnLst/>
              <a:rect l="l" t="t" r="r" b="b"/>
              <a:pathLst>
                <a:path w="5417" h="2820" extrusionOk="0">
                  <a:moveTo>
                    <a:pt x="2693" y="0"/>
                  </a:moveTo>
                  <a:cubicBezTo>
                    <a:pt x="1996" y="0"/>
                    <a:pt x="1299" y="159"/>
                    <a:pt x="761" y="476"/>
                  </a:cubicBezTo>
                  <a:cubicBezTo>
                    <a:pt x="317" y="729"/>
                    <a:pt x="64" y="1077"/>
                    <a:pt x="1" y="1426"/>
                  </a:cubicBezTo>
                  <a:cubicBezTo>
                    <a:pt x="64" y="1742"/>
                    <a:pt x="317" y="2091"/>
                    <a:pt x="761" y="2344"/>
                  </a:cubicBezTo>
                  <a:cubicBezTo>
                    <a:pt x="1299" y="2661"/>
                    <a:pt x="1996" y="2819"/>
                    <a:pt x="2693" y="2819"/>
                  </a:cubicBezTo>
                  <a:cubicBezTo>
                    <a:pt x="3389" y="2819"/>
                    <a:pt x="4086" y="2661"/>
                    <a:pt x="4624" y="2344"/>
                  </a:cubicBezTo>
                  <a:cubicBezTo>
                    <a:pt x="5068" y="2091"/>
                    <a:pt x="5353" y="1774"/>
                    <a:pt x="5416" y="1426"/>
                  </a:cubicBezTo>
                  <a:cubicBezTo>
                    <a:pt x="5353" y="1077"/>
                    <a:pt x="5068" y="729"/>
                    <a:pt x="4624" y="476"/>
                  </a:cubicBezTo>
                  <a:cubicBezTo>
                    <a:pt x="4086" y="159"/>
                    <a:pt x="3389" y="0"/>
                    <a:pt x="269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435;p38">
              <a:extLst>
                <a:ext uri="{FF2B5EF4-FFF2-40B4-BE49-F238E27FC236}">
                  <a16:creationId xmlns:a16="http://schemas.microsoft.com/office/drawing/2014/main" id="{46DD34C4-5A27-FE1D-9175-C3DC2A9562B4}"/>
                </a:ext>
              </a:extLst>
            </p:cNvPr>
            <p:cNvSpPr/>
            <p:nvPr/>
          </p:nvSpPr>
          <p:spPr>
            <a:xfrm>
              <a:off x="1535368" y="2182971"/>
              <a:ext cx="142844" cy="81779"/>
            </a:xfrm>
            <a:custGeom>
              <a:avLst/>
              <a:gdLst/>
              <a:ahLst/>
              <a:cxnLst/>
              <a:rect l="l" t="t" r="r" b="b"/>
              <a:pathLst>
                <a:path w="4372" h="2503" extrusionOk="0">
                  <a:moveTo>
                    <a:pt x="381" y="1"/>
                  </a:moveTo>
                  <a:lnTo>
                    <a:pt x="1" y="191"/>
                  </a:lnTo>
                  <a:lnTo>
                    <a:pt x="3991" y="2502"/>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436;p38">
              <a:extLst>
                <a:ext uri="{FF2B5EF4-FFF2-40B4-BE49-F238E27FC236}">
                  <a16:creationId xmlns:a16="http://schemas.microsoft.com/office/drawing/2014/main" id="{00A66206-58AE-8ECA-4376-60A19945AEA7}"/>
                </a:ext>
              </a:extLst>
            </p:cNvPr>
            <p:cNvSpPr/>
            <p:nvPr/>
          </p:nvSpPr>
          <p:spPr>
            <a:xfrm>
              <a:off x="1512628" y="2195387"/>
              <a:ext cx="142811" cy="82825"/>
            </a:xfrm>
            <a:custGeom>
              <a:avLst/>
              <a:gdLst/>
              <a:ahLst/>
              <a:cxnLst/>
              <a:rect l="l" t="t" r="r" b="b"/>
              <a:pathLst>
                <a:path w="4371" h="2535" extrusionOk="0">
                  <a:moveTo>
                    <a:pt x="380" y="1"/>
                  </a:moveTo>
                  <a:lnTo>
                    <a:pt x="0" y="222"/>
                  </a:lnTo>
                  <a:lnTo>
                    <a:pt x="3991" y="2534"/>
                  </a:lnTo>
                  <a:lnTo>
                    <a:pt x="4371"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437;p38">
              <a:extLst>
                <a:ext uri="{FF2B5EF4-FFF2-40B4-BE49-F238E27FC236}">
                  <a16:creationId xmlns:a16="http://schemas.microsoft.com/office/drawing/2014/main" id="{CD799A3B-A7E5-EE70-6E78-79503AD71977}"/>
                </a:ext>
              </a:extLst>
            </p:cNvPr>
            <p:cNvSpPr/>
            <p:nvPr/>
          </p:nvSpPr>
          <p:spPr>
            <a:xfrm>
              <a:off x="1489855" y="2208848"/>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438;p38">
              <a:extLst>
                <a:ext uri="{FF2B5EF4-FFF2-40B4-BE49-F238E27FC236}">
                  <a16:creationId xmlns:a16="http://schemas.microsoft.com/office/drawing/2014/main" id="{D130C2AE-A81E-AE43-9D02-6657A1371161}"/>
                </a:ext>
              </a:extLst>
            </p:cNvPr>
            <p:cNvSpPr/>
            <p:nvPr/>
          </p:nvSpPr>
          <p:spPr>
            <a:xfrm>
              <a:off x="1744407" y="2056725"/>
              <a:ext cx="142811" cy="82825"/>
            </a:xfrm>
            <a:custGeom>
              <a:avLst/>
              <a:gdLst/>
              <a:ahLst/>
              <a:cxnLst/>
              <a:rect l="l" t="t" r="r" b="b"/>
              <a:pathLst>
                <a:path w="4371" h="2535" extrusionOk="0">
                  <a:moveTo>
                    <a:pt x="380" y="1"/>
                  </a:moveTo>
                  <a:lnTo>
                    <a:pt x="0" y="223"/>
                  </a:lnTo>
                  <a:lnTo>
                    <a:pt x="3990" y="2535"/>
                  </a:lnTo>
                  <a:lnTo>
                    <a:pt x="4370"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439;p38">
              <a:extLst>
                <a:ext uri="{FF2B5EF4-FFF2-40B4-BE49-F238E27FC236}">
                  <a16:creationId xmlns:a16="http://schemas.microsoft.com/office/drawing/2014/main" id="{89820430-388E-1506-460F-465602B8F1C5}"/>
                </a:ext>
              </a:extLst>
            </p:cNvPr>
            <p:cNvSpPr/>
            <p:nvPr/>
          </p:nvSpPr>
          <p:spPr>
            <a:xfrm>
              <a:off x="1721634" y="2070186"/>
              <a:ext cx="141799" cy="82825"/>
            </a:xfrm>
            <a:custGeom>
              <a:avLst/>
              <a:gdLst/>
              <a:ahLst/>
              <a:cxnLst/>
              <a:rect l="l" t="t" r="r" b="b"/>
              <a:pathLst>
                <a:path w="4340" h="2535" extrusionOk="0">
                  <a:moveTo>
                    <a:pt x="380" y="1"/>
                  </a:moveTo>
                  <a:lnTo>
                    <a:pt x="0" y="222"/>
                  </a:lnTo>
                  <a:lnTo>
                    <a:pt x="3991" y="2534"/>
                  </a:lnTo>
                  <a:lnTo>
                    <a:pt x="4339"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440;p38">
              <a:extLst>
                <a:ext uri="{FF2B5EF4-FFF2-40B4-BE49-F238E27FC236}">
                  <a16:creationId xmlns:a16="http://schemas.microsoft.com/office/drawing/2014/main" id="{CE5982F3-7231-4F9B-9DF3-22C5D35D7316}"/>
                </a:ext>
              </a:extLst>
            </p:cNvPr>
            <p:cNvSpPr/>
            <p:nvPr/>
          </p:nvSpPr>
          <p:spPr>
            <a:xfrm>
              <a:off x="1698861" y="2083647"/>
              <a:ext cx="141799" cy="81779"/>
            </a:xfrm>
            <a:custGeom>
              <a:avLst/>
              <a:gdLst/>
              <a:ahLst/>
              <a:cxnLst/>
              <a:rect l="l" t="t" r="r" b="b"/>
              <a:pathLst>
                <a:path w="4340" h="2503" extrusionOk="0">
                  <a:moveTo>
                    <a:pt x="381" y="0"/>
                  </a:moveTo>
                  <a:lnTo>
                    <a:pt x="1" y="222"/>
                  </a:lnTo>
                  <a:lnTo>
                    <a:pt x="3991" y="2502"/>
                  </a:lnTo>
                  <a:lnTo>
                    <a:pt x="4339"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164;p13">
            <a:extLst>
              <a:ext uri="{FF2B5EF4-FFF2-40B4-BE49-F238E27FC236}">
                <a16:creationId xmlns:a16="http://schemas.microsoft.com/office/drawing/2014/main" id="{D234E268-3971-DDF2-9D9C-C5457CD12593}"/>
              </a:ext>
            </a:extLst>
          </p:cNvPr>
          <p:cNvSpPr txBox="1"/>
          <p:nvPr/>
        </p:nvSpPr>
        <p:spPr>
          <a:xfrm>
            <a:off x="4572000" y="1973647"/>
            <a:ext cx="4649078" cy="954365"/>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4400" dirty="0">
                <a:solidFill>
                  <a:srgbClr val="00002A"/>
                </a:solidFill>
                <a:highlight>
                  <a:srgbClr val="FFFFFF"/>
                </a:highlight>
                <a:latin typeface="Fira Sans Extra Condensed SemiBold"/>
                <a:ea typeface="Fira Sans Extra Condensed SemiBold"/>
                <a:cs typeface="Fira Sans Extra Condensed SemiBold"/>
                <a:sym typeface="Fira Sans Extra Condensed SemiBold"/>
              </a:rPr>
              <a:t>Analysis &amp; Design</a:t>
            </a:r>
          </a:p>
        </p:txBody>
      </p:sp>
      <p:sp>
        <p:nvSpPr>
          <p:cNvPr id="492" name="Google Shape;2728;p30">
            <a:extLst>
              <a:ext uri="{FF2B5EF4-FFF2-40B4-BE49-F238E27FC236}">
                <a16:creationId xmlns:a16="http://schemas.microsoft.com/office/drawing/2014/main" id="{E2A1D4B7-471A-FBFF-8DA8-BA2AA5ED8541}"/>
              </a:ext>
            </a:extLst>
          </p:cNvPr>
          <p:cNvSpPr txBox="1"/>
          <p:nvPr/>
        </p:nvSpPr>
        <p:spPr>
          <a:xfrm>
            <a:off x="4572000" y="2856253"/>
            <a:ext cx="3446722" cy="66811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dirty="0">
                <a:latin typeface="Fira Sans"/>
                <a:ea typeface="Fira Sans"/>
                <a:cs typeface="Fira Sans"/>
                <a:sym typeface="Fira Sans"/>
              </a:rPr>
              <a:t>Peak at Blockchain Technology</a:t>
            </a:r>
          </a:p>
          <a:p>
            <a:pPr marL="0" lvl="0" indent="0" rtl="0">
              <a:spcBef>
                <a:spcPts val="0"/>
              </a:spcBef>
              <a:spcAft>
                <a:spcPts val="0"/>
              </a:spcAft>
              <a:buNone/>
            </a:pPr>
            <a:r>
              <a:rPr lang="en-US" sz="1100" dirty="0">
                <a:latin typeface="Fira Sans"/>
                <a:ea typeface="Fira Sans"/>
                <a:cs typeface="Fira Sans"/>
                <a:sym typeface="Fira Sans"/>
              </a:rPr>
              <a:t>Interoperability </a:t>
            </a:r>
          </a:p>
          <a:p>
            <a:pPr marL="0" lvl="0" indent="0" rtl="0">
              <a:spcBef>
                <a:spcPts val="0"/>
              </a:spcBef>
              <a:spcAft>
                <a:spcPts val="0"/>
              </a:spcAft>
              <a:buNone/>
            </a:pPr>
            <a:r>
              <a:rPr lang="en-US" sz="1100" dirty="0">
                <a:latin typeface="Fira Sans"/>
                <a:ea typeface="Fira Sans"/>
                <a:cs typeface="Fira Sans"/>
                <a:sym typeface="Fira Sans"/>
              </a:rPr>
              <a:t>Oracles</a:t>
            </a:r>
          </a:p>
          <a:p>
            <a:pPr marL="0" lvl="0" indent="0" rtl="0">
              <a:spcBef>
                <a:spcPts val="0"/>
              </a:spcBef>
              <a:spcAft>
                <a:spcPts val="0"/>
              </a:spcAft>
              <a:buNone/>
            </a:pPr>
            <a:endParaRPr sz="1100" dirty="0">
              <a:latin typeface="Fira Sans"/>
              <a:ea typeface="Fira Sans"/>
              <a:cs typeface="Fira Sans"/>
              <a:sym typeface="Fira Sans"/>
            </a:endParaRPr>
          </a:p>
        </p:txBody>
      </p:sp>
      <p:sp>
        <p:nvSpPr>
          <p:cNvPr id="493" name="Slide Number Placeholder 492">
            <a:extLst>
              <a:ext uri="{FF2B5EF4-FFF2-40B4-BE49-F238E27FC236}">
                <a16:creationId xmlns:a16="http://schemas.microsoft.com/office/drawing/2014/main" id="{6ECDDDEC-2E73-F26A-19F8-570A91C0BE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1720562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p27"/>
          <p:cNvSpPr/>
          <p:nvPr/>
        </p:nvSpPr>
        <p:spPr>
          <a:xfrm>
            <a:off x="3948036" y="1225326"/>
            <a:ext cx="1292714" cy="897365"/>
          </a:xfrm>
          <a:custGeom>
            <a:avLst/>
            <a:gdLst/>
            <a:ahLst/>
            <a:cxnLst/>
            <a:rect l="l" t="t" r="r" b="b"/>
            <a:pathLst>
              <a:path w="40284" h="27964" extrusionOk="0">
                <a:moveTo>
                  <a:pt x="21061" y="0"/>
                </a:moveTo>
                <a:cubicBezTo>
                  <a:pt x="20776" y="0"/>
                  <a:pt x="20522" y="222"/>
                  <a:pt x="20522" y="538"/>
                </a:cubicBezTo>
                <a:lnTo>
                  <a:pt x="20522" y="26887"/>
                </a:lnTo>
                <a:lnTo>
                  <a:pt x="539" y="26887"/>
                </a:lnTo>
                <a:cubicBezTo>
                  <a:pt x="254" y="26887"/>
                  <a:pt x="1" y="27140"/>
                  <a:pt x="1" y="27425"/>
                </a:cubicBezTo>
                <a:cubicBezTo>
                  <a:pt x="1" y="27742"/>
                  <a:pt x="254" y="27964"/>
                  <a:pt x="539" y="27964"/>
                </a:cubicBezTo>
                <a:lnTo>
                  <a:pt x="21061" y="27964"/>
                </a:lnTo>
                <a:cubicBezTo>
                  <a:pt x="21377" y="27964"/>
                  <a:pt x="21631" y="27742"/>
                  <a:pt x="21631" y="27425"/>
                </a:cubicBezTo>
                <a:lnTo>
                  <a:pt x="21631" y="1077"/>
                </a:lnTo>
                <a:lnTo>
                  <a:pt x="39745" y="1077"/>
                </a:lnTo>
                <a:cubicBezTo>
                  <a:pt x="40062" y="1077"/>
                  <a:pt x="40284" y="823"/>
                  <a:pt x="40284" y="538"/>
                </a:cubicBezTo>
                <a:cubicBezTo>
                  <a:pt x="40284" y="222"/>
                  <a:pt x="40062" y="0"/>
                  <a:pt x="3974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7"/>
          <p:cNvSpPr/>
          <p:nvPr/>
        </p:nvSpPr>
        <p:spPr>
          <a:xfrm>
            <a:off x="3948036" y="2011884"/>
            <a:ext cx="1292714" cy="466492"/>
          </a:xfrm>
          <a:custGeom>
            <a:avLst/>
            <a:gdLst/>
            <a:ahLst/>
            <a:cxnLst/>
            <a:rect l="l" t="t" r="r" b="b"/>
            <a:pathLst>
              <a:path w="40284" h="14537" extrusionOk="0">
                <a:moveTo>
                  <a:pt x="28344" y="1"/>
                </a:moveTo>
                <a:cubicBezTo>
                  <a:pt x="28059" y="1"/>
                  <a:pt x="27806" y="222"/>
                  <a:pt x="27806" y="539"/>
                </a:cubicBezTo>
                <a:lnTo>
                  <a:pt x="27806" y="13460"/>
                </a:lnTo>
                <a:lnTo>
                  <a:pt x="539" y="13460"/>
                </a:lnTo>
                <a:cubicBezTo>
                  <a:pt x="254" y="13460"/>
                  <a:pt x="1" y="13713"/>
                  <a:pt x="1" y="13998"/>
                </a:cubicBezTo>
                <a:cubicBezTo>
                  <a:pt x="1" y="14315"/>
                  <a:pt x="254" y="14537"/>
                  <a:pt x="539" y="14537"/>
                </a:cubicBezTo>
                <a:lnTo>
                  <a:pt x="28344" y="14537"/>
                </a:lnTo>
                <a:cubicBezTo>
                  <a:pt x="28661" y="14537"/>
                  <a:pt x="28915" y="14315"/>
                  <a:pt x="28915" y="13998"/>
                </a:cubicBezTo>
                <a:lnTo>
                  <a:pt x="28915" y="1077"/>
                </a:lnTo>
                <a:lnTo>
                  <a:pt x="39745" y="1077"/>
                </a:lnTo>
                <a:cubicBezTo>
                  <a:pt x="40062" y="1077"/>
                  <a:pt x="40284" y="824"/>
                  <a:pt x="40284" y="539"/>
                </a:cubicBezTo>
                <a:cubicBezTo>
                  <a:pt x="40284" y="222"/>
                  <a:pt x="40062" y="1"/>
                  <a:pt x="3974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7"/>
          <p:cNvSpPr/>
          <p:nvPr/>
        </p:nvSpPr>
        <p:spPr>
          <a:xfrm>
            <a:off x="3948036" y="2797448"/>
            <a:ext cx="1292714" cy="35620"/>
          </a:xfrm>
          <a:custGeom>
            <a:avLst/>
            <a:gdLst/>
            <a:ahLst/>
            <a:cxnLst/>
            <a:rect l="l" t="t" r="r" b="b"/>
            <a:pathLst>
              <a:path w="40284" h="1110" extrusionOk="0">
                <a:moveTo>
                  <a:pt x="539" y="1"/>
                </a:moveTo>
                <a:cubicBezTo>
                  <a:pt x="254" y="1"/>
                  <a:pt x="1" y="254"/>
                  <a:pt x="1" y="571"/>
                </a:cubicBezTo>
                <a:cubicBezTo>
                  <a:pt x="1" y="856"/>
                  <a:pt x="254" y="1109"/>
                  <a:pt x="539" y="1109"/>
                </a:cubicBezTo>
                <a:lnTo>
                  <a:pt x="39745" y="1109"/>
                </a:lnTo>
                <a:cubicBezTo>
                  <a:pt x="40062" y="1109"/>
                  <a:pt x="40284" y="856"/>
                  <a:pt x="40284" y="571"/>
                </a:cubicBezTo>
                <a:cubicBezTo>
                  <a:pt x="40284" y="254"/>
                  <a:pt x="40062" y="1"/>
                  <a:pt x="3974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7"/>
          <p:cNvSpPr/>
          <p:nvPr/>
        </p:nvSpPr>
        <p:spPr>
          <a:xfrm>
            <a:off x="3948036" y="3505802"/>
            <a:ext cx="1292714" cy="900413"/>
          </a:xfrm>
          <a:custGeom>
            <a:avLst/>
            <a:gdLst/>
            <a:ahLst/>
            <a:cxnLst/>
            <a:rect l="l" t="t" r="r" b="b"/>
            <a:pathLst>
              <a:path w="40284" h="28059" extrusionOk="0">
                <a:moveTo>
                  <a:pt x="539" y="0"/>
                </a:moveTo>
                <a:cubicBezTo>
                  <a:pt x="254" y="0"/>
                  <a:pt x="1" y="253"/>
                  <a:pt x="1" y="570"/>
                </a:cubicBezTo>
                <a:cubicBezTo>
                  <a:pt x="1" y="855"/>
                  <a:pt x="254" y="1108"/>
                  <a:pt x="539" y="1108"/>
                </a:cubicBezTo>
                <a:lnTo>
                  <a:pt x="20522" y="1108"/>
                </a:lnTo>
                <a:lnTo>
                  <a:pt x="20522" y="27489"/>
                </a:lnTo>
                <a:cubicBezTo>
                  <a:pt x="20522" y="27805"/>
                  <a:pt x="20776" y="28059"/>
                  <a:pt x="21061" y="28059"/>
                </a:cubicBezTo>
                <a:lnTo>
                  <a:pt x="39745" y="28059"/>
                </a:lnTo>
                <a:cubicBezTo>
                  <a:pt x="40062" y="28059"/>
                  <a:pt x="40284" y="27805"/>
                  <a:pt x="40284" y="27489"/>
                </a:cubicBezTo>
                <a:cubicBezTo>
                  <a:pt x="40284" y="27204"/>
                  <a:pt x="40062" y="26950"/>
                  <a:pt x="39745" y="26950"/>
                </a:cubicBezTo>
                <a:lnTo>
                  <a:pt x="21631" y="26950"/>
                </a:lnTo>
                <a:lnTo>
                  <a:pt x="21631" y="570"/>
                </a:lnTo>
                <a:cubicBezTo>
                  <a:pt x="21631" y="253"/>
                  <a:pt x="21377" y="0"/>
                  <a:pt x="2106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7"/>
          <p:cNvSpPr/>
          <p:nvPr/>
        </p:nvSpPr>
        <p:spPr>
          <a:xfrm>
            <a:off x="3948036" y="3152138"/>
            <a:ext cx="1292714" cy="467487"/>
          </a:xfrm>
          <a:custGeom>
            <a:avLst/>
            <a:gdLst/>
            <a:ahLst/>
            <a:cxnLst/>
            <a:rect l="l" t="t" r="r" b="b"/>
            <a:pathLst>
              <a:path w="40284" h="14568" extrusionOk="0">
                <a:moveTo>
                  <a:pt x="539" y="0"/>
                </a:moveTo>
                <a:cubicBezTo>
                  <a:pt x="254" y="0"/>
                  <a:pt x="1" y="254"/>
                  <a:pt x="1" y="539"/>
                </a:cubicBezTo>
                <a:cubicBezTo>
                  <a:pt x="1" y="855"/>
                  <a:pt x="254" y="1077"/>
                  <a:pt x="539" y="1077"/>
                </a:cubicBezTo>
                <a:lnTo>
                  <a:pt x="27806" y="1077"/>
                </a:lnTo>
                <a:lnTo>
                  <a:pt x="27806" y="14030"/>
                </a:lnTo>
                <a:cubicBezTo>
                  <a:pt x="27806" y="14315"/>
                  <a:pt x="28059" y="14568"/>
                  <a:pt x="28344" y="14568"/>
                </a:cubicBezTo>
                <a:lnTo>
                  <a:pt x="39745" y="14568"/>
                </a:lnTo>
                <a:cubicBezTo>
                  <a:pt x="40062" y="14568"/>
                  <a:pt x="40284" y="14315"/>
                  <a:pt x="40284" y="14030"/>
                </a:cubicBezTo>
                <a:cubicBezTo>
                  <a:pt x="40284" y="13713"/>
                  <a:pt x="40062" y="13460"/>
                  <a:pt x="39745" y="13460"/>
                </a:cubicBezTo>
                <a:lnTo>
                  <a:pt x="28915" y="13460"/>
                </a:lnTo>
                <a:lnTo>
                  <a:pt x="28915" y="539"/>
                </a:lnTo>
                <a:cubicBezTo>
                  <a:pt x="28915" y="254"/>
                  <a:pt x="28661" y="0"/>
                  <a:pt x="2834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7"/>
          <p:cNvSpPr/>
          <p:nvPr/>
        </p:nvSpPr>
        <p:spPr>
          <a:xfrm>
            <a:off x="5223453" y="893997"/>
            <a:ext cx="3464468" cy="697187"/>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7"/>
          <p:cNvSpPr/>
          <p:nvPr/>
        </p:nvSpPr>
        <p:spPr>
          <a:xfrm>
            <a:off x="5223453" y="1680587"/>
            <a:ext cx="3464468" cy="697187"/>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7"/>
          <p:cNvSpPr/>
          <p:nvPr/>
        </p:nvSpPr>
        <p:spPr>
          <a:xfrm>
            <a:off x="5223453" y="2467177"/>
            <a:ext cx="3464468" cy="696160"/>
          </a:xfrm>
          <a:custGeom>
            <a:avLst/>
            <a:gdLst/>
            <a:ahLst/>
            <a:cxnLst/>
            <a:rect l="l" t="t" r="r" b="b"/>
            <a:pathLst>
              <a:path w="107961" h="21694" extrusionOk="0">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7"/>
          <p:cNvSpPr/>
          <p:nvPr/>
        </p:nvSpPr>
        <p:spPr>
          <a:xfrm>
            <a:off x="5223453" y="3253767"/>
            <a:ext cx="3464468" cy="696160"/>
          </a:xfrm>
          <a:custGeom>
            <a:avLst/>
            <a:gdLst/>
            <a:ahLst/>
            <a:cxnLst/>
            <a:rect l="l" t="t" r="r" b="b"/>
            <a:pathLst>
              <a:path w="107961" h="21694" extrusionOk="0">
                <a:moveTo>
                  <a:pt x="10863" y="0"/>
                </a:moveTo>
                <a:cubicBezTo>
                  <a:pt x="4877" y="0"/>
                  <a:pt x="0" y="4845"/>
                  <a:pt x="0" y="10831"/>
                </a:cubicBezTo>
                <a:cubicBezTo>
                  <a:pt x="0" y="16848"/>
                  <a:pt x="4877" y="21693"/>
                  <a:pt x="10863" y="21693"/>
                </a:cubicBezTo>
                <a:lnTo>
                  <a:pt x="107960" y="21693"/>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7"/>
          <p:cNvSpPr/>
          <p:nvPr/>
        </p:nvSpPr>
        <p:spPr>
          <a:xfrm>
            <a:off x="5223453" y="4040325"/>
            <a:ext cx="3464468" cy="696193"/>
          </a:xfrm>
          <a:custGeom>
            <a:avLst/>
            <a:gdLst/>
            <a:ahLst/>
            <a:cxnLst/>
            <a:rect l="l" t="t" r="r" b="b"/>
            <a:pathLst>
              <a:path w="107961" h="21695" extrusionOk="0">
                <a:moveTo>
                  <a:pt x="10863" y="1"/>
                </a:moveTo>
                <a:cubicBezTo>
                  <a:pt x="4877" y="1"/>
                  <a:pt x="0" y="4846"/>
                  <a:pt x="0" y="10832"/>
                </a:cubicBezTo>
                <a:cubicBezTo>
                  <a:pt x="0" y="16849"/>
                  <a:pt x="4877" y="21694"/>
                  <a:pt x="10863" y="21694"/>
                </a:cubicBezTo>
                <a:lnTo>
                  <a:pt x="107960" y="21694"/>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7"/>
          <p:cNvSpPr/>
          <p:nvPr/>
        </p:nvSpPr>
        <p:spPr>
          <a:xfrm>
            <a:off x="457189" y="1838117"/>
            <a:ext cx="3506121" cy="2422763"/>
          </a:xfrm>
          <a:custGeom>
            <a:avLst/>
            <a:gdLst/>
            <a:ahLst/>
            <a:cxnLst/>
            <a:rect l="l" t="t" r="r" b="b"/>
            <a:pathLst>
              <a:path w="109259" h="75499" extrusionOk="0">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457189" y="3804560"/>
            <a:ext cx="3506121" cy="456320"/>
          </a:xfrm>
          <a:custGeom>
            <a:avLst/>
            <a:gdLst/>
            <a:ahLst/>
            <a:cxnLst/>
            <a:rect l="l" t="t" r="r" b="b"/>
            <a:pathLst>
              <a:path w="109259" h="14220" extrusionOk="0">
                <a:moveTo>
                  <a:pt x="0" y="1"/>
                </a:moveTo>
                <a:lnTo>
                  <a:pt x="0" y="11053"/>
                </a:lnTo>
                <a:cubicBezTo>
                  <a:pt x="0" y="12795"/>
                  <a:pt x="1426" y="14220"/>
                  <a:pt x="3167" y="14220"/>
                </a:cubicBezTo>
                <a:lnTo>
                  <a:pt x="106092" y="14220"/>
                </a:lnTo>
                <a:cubicBezTo>
                  <a:pt x="107834" y="14220"/>
                  <a:pt x="109259" y="12795"/>
                  <a:pt x="109259" y="11053"/>
                </a:cubicBezTo>
                <a:lnTo>
                  <a:pt x="10925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7"/>
          <p:cNvSpPr/>
          <p:nvPr/>
        </p:nvSpPr>
        <p:spPr>
          <a:xfrm>
            <a:off x="559813" y="1929574"/>
            <a:ext cx="3300874" cy="1771368"/>
          </a:xfrm>
          <a:custGeom>
            <a:avLst/>
            <a:gdLst/>
            <a:ahLst/>
            <a:cxnLst/>
            <a:rect l="l" t="t" r="r" b="b"/>
            <a:pathLst>
              <a:path w="102863" h="55200" extrusionOk="0">
                <a:moveTo>
                  <a:pt x="1" y="1"/>
                </a:moveTo>
                <a:lnTo>
                  <a:pt x="1" y="55199"/>
                </a:lnTo>
                <a:lnTo>
                  <a:pt x="102862" y="55199"/>
                </a:lnTo>
                <a:lnTo>
                  <a:pt x="1028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1792550" y="4260848"/>
            <a:ext cx="835399" cy="176880"/>
          </a:xfrm>
          <a:custGeom>
            <a:avLst/>
            <a:gdLst/>
            <a:ahLst/>
            <a:cxnLst/>
            <a:rect l="l" t="t" r="r" b="b"/>
            <a:pathLst>
              <a:path w="26033" h="5512" extrusionOk="0">
                <a:moveTo>
                  <a:pt x="1" y="1"/>
                </a:moveTo>
                <a:lnTo>
                  <a:pt x="1" y="5511"/>
                </a:lnTo>
                <a:lnTo>
                  <a:pt x="26033" y="5511"/>
                </a:lnTo>
                <a:lnTo>
                  <a:pt x="260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1380964" y="4437696"/>
            <a:ext cx="1658572" cy="140265"/>
          </a:xfrm>
          <a:custGeom>
            <a:avLst/>
            <a:gdLst/>
            <a:ahLst/>
            <a:cxnLst/>
            <a:rect l="l" t="t" r="r" b="b"/>
            <a:pathLst>
              <a:path w="51685" h="4371" extrusionOk="0">
                <a:moveTo>
                  <a:pt x="4371" y="0"/>
                </a:moveTo>
                <a:cubicBezTo>
                  <a:pt x="1964" y="0"/>
                  <a:pt x="1" y="1932"/>
                  <a:pt x="1" y="4371"/>
                </a:cubicBezTo>
                <a:lnTo>
                  <a:pt x="51685" y="4371"/>
                </a:lnTo>
                <a:cubicBezTo>
                  <a:pt x="51685" y="1932"/>
                  <a:pt x="49721" y="0"/>
                  <a:pt x="4731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1792550" y="4260848"/>
            <a:ext cx="835399" cy="51890"/>
          </a:xfrm>
          <a:custGeom>
            <a:avLst/>
            <a:gdLst/>
            <a:ahLst/>
            <a:cxnLst/>
            <a:rect l="l" t="t" r="r" b="b"/>
            <a:pathLst>
              <a:path w="26033" h="1617" extrusionOk="0">
                <a:moveTo>
                  <a:pt x="1" y="1"/>
                </a:moveTo>
                <a:lnTo>
                  <a:pt x="1" y="1616"/>
                </a:lnTo>
                <a:lnTo>
                  <a:pt x="26033" y="1616"/>
                </a:lnTo>
                <a:lnTo>
                  <a:pt x="26033"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7"/>
          <p:cNvSpPr/>
          <p:nvPr/>
        </p:nvSpPr>
        <p:spPr>
          <a:xfrm>
            <a:off x="559813" y="1929574"/>
            <a:ext cx="3300874" cy="354691"/>
          </a:xfrm>
          <a:custGeom>
            <a:avLst/>
            <a:gdLst/>
            <a:ahLst/>
            <a:cxnLst/>
            <a:rect l="l" t="t" r="r" b="b"/>
            <a:pathLst>
              <a:path w="102863" h="11053" extrusionOk="0">
                <a:moveTo>
                  <a:pt x="1" y="1"/>
                </a:moveTo>
                <a:lnTo>
                  <a:pt x="1" y="11053"/>
                </a:lnTo>
                <a:lnTo>
                  <a:pt x="102862" y="11053"/>
                </a:lnTo>
                <a:lnTo>
                  <a:pt x="102862" y="1"/>
                </a:lnTo>
                <a:close/>
              </a:path>
            </a:pathLst>
          </a:custGeom>
          <a:solidFill>
            <a:srgbClr val="C4C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Fetch PHR</a:t>
            </a:r>
            <a:endParaRPr dirty="0">
              <a:solidFill>
                <a:srgbClr val="FFFFFF"/>
              </a:solidFill>
              <a:latin typeface="Fira Sans"/>
              <a:ea typeface="Fira Sans"/>
              <a:cs typeface="Fira Sans"/>
              <a:sym typeface="Fira Sans"/>
            </a:endParaRPr>
          </a:p>
        </p:txBody>
      </p:sp>
      <p:sp>
        <p:nvSpPr>
          <p:cNvPr id="2337" name="Google Shape;2337;p27"/>
          <p:cNvSpPr/>
          <p:nvPr/>
        </p:nvSpPr>
        <p:spPr>
          <a:xfrm>
            <a:off x="559813" y="2284264"/>
            <a:ext cx="3300874" cy="353664"/>
          </a:xfrm>
          <a:custGeom>
            <a:avLst/>
            <a:gdLst/>
            <a:ahLst/>
            <a:cxnLst/>
            <a:rect l="l" t="t" r="r" b="b"/>
            <a:pathLst>
              <a:path w="102863" h="11021" extrusionOk="0">
                <a:moveTo>
                  <a:pt x="1" y="0"/>
                </a:moveTo>
                <a:lnTo>
                  <a:pt x="1" y="11021"/>
                </a:lnTo>
                <a:lnTo>
                  <a:pt x="102862" y="11021"/>
                </a:lnTo>
                <a:lnTo>
                  <a:pt x="102862" y="0"/>
                </a:lnTo>
                <a:close/>
              </a:path>
            </a:pathLst>
          </a:custGeom>
          <a:solidFill>
            <a:srgbClr val="30475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Respond to claims </a:t>
            </a:r>
            <a:endParaRPr dirty="0">
              <a:solidFill>
                <a:srgbClr val="FFFFFF"/>
              </a:solidFill>
              <a:latin typeface="Fira Sans"/>
              <a:ea typeface="Fira Sans"/>
              <a:cs typeface="Fira Sans"/>
              <a:sym typeface="Fira Sans"/>
            </a:endParaRPr>
          </a:p>
        </p:txBody>
      </p:sp>
      <p:sp>
        <p:nvSpPr>
          <p:cNvPr id="2338" name="Google Shape;2338;p27"/>
          <p:cNvSpPr/>
          <p:nvPr/>
        </p:nvSpPr>
        <p:spPr>
          <a:xfrm>
            <a:off x="559813" y="2637896"/>
            <a:ext cx="3300874" cy="354723"/>
          </a:xfrm>
          <a:custGeom>
            <a:avLst/>
            <a:gdLst/>
            <a:ahLst/>
            <a:cxnLst/>
            <a:rect l="l" t="t" r="r" b="b"/>
            <a:pathLst>
              <a:path w="102863" h="11054" extrusionOk="0">
                <a:moveTo>
                  <a:pt x="1" y="1"/>
                </a:moveTo>
                <a:lnTo>
                  <a:pt x="1" y="11053"/>
                </a:lnTo>
                <a:lnTo>
                  <a:pt x="102862" y="11053"/>
                </a:lnTo>
                <a:lnTo>
                  <a:pt x="102862"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latin typeface="Fira Sans"/>
                <a:ea typeface="Fira Sans"/>
                <a:cs typeface="Fira Sans"/>
                <a:sym typeface="Fira Sans"/>
              </a:rPr>
              <a:t>Enter prescription</a:t>
            </a:r>
          </a:p>
        </p:txBody>
      </p:sp>
      <p:sp>
        <p:nvSpPr>
          <p:cNvPr id="2339" name="Google Shape;2339;p27"/>
          <p:cNvSpPr/>
          <p:nvPr/>
        </p:nvSpPr>
        <p:spPr>
          <a:xfrm>
            <a:off x="559813" y="2992587"/>
            <a:ext cx="3300874" cy="353664"/>
          </a:xfrm>
          <a:custGeom>
            <a:avLst/>
            <a:gdLst/>
            <a:ahLst/>
            <a:cxnLst/>
            <a:rect l="l" t="t" r="r" b="b"/>
            <a:pathLst>
              <a:path w="102863" h="11021" extrusionOk="0">
                <a:moveTo>
                  <a:pt x="1" y="0"/>
                </a:moveTo>
                <a:lnTo>
                  <a:pt x="1" y="11021"/>
                </a:lnTo>
                <a:lnTo>
                  <a:pt x="102862" y="11021"/>
                </a:lnTo>
                <a:lnTo>
                  <a:pt x="102862" y="0"/>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Request lab work</a:t>
            </a:r>
            <a:endParaRPr dirty="0">
              <a:solidFill>
                <a:srgbClr val="FFFFFF"/>
              </a:solidFill>
              <a:latin typeface="Fira Sans"/>
              <a:ea typeface="Fira Sans"/>
              <a:cs typeface="Fira Sans"/>
              <a:sym typeface="Fira Sans"/>
            </a:endParaRPr>
          </a:p>
        </p:txBody>
      </p:sp>
      <p:sp>
        <p:nvSpPr>
          <p:cNvPr id="2340" name="Google Shape;2340;p27"/>
          <p:cNvSpPr/>
          <p:nvPr/>
        </p:nvSpPr>
        <p:spPr>
          <a:xfrm>
            <a:off x="559813" y="3346219"/>
            <a:ext cx="3300874" cy="354723"/>
          </a:xfrm>
          <a:custGeom>
            <a:avLst/>
            <a:gdLst/>
            <a:ahLst/>
            <a:cxnLst/>
            <a:rect l="l" t="t" r="r" b="b"/>
            <a:pathLst>
              <a:path w="102863" h="11054" extrusionOk="0">
                <a:moveTo>
                  <a:pt x="1" y="1"/>
                </a:moveTo>
                <a:lnTo>
                  <a:pt x="1" y="11053"/>
                </a:lnTo>
                <a:lnTo>
                  <a:pt x="102862" y="11053"/>
                </a:lnTo>
                <a:lnTo>
                  <a:pt x="102862" y="1"/>
                </a:lnTo>
                <a:close/>
              </a:path>
            </a:pathLst>
          </a:custGeom>
          <a:solidFill>
            <a:srgbClr val="C4C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Redirect to another doctor</a:t>
            </a:r>
            <a:endParaRPr dirty="0">
              <a:solidFill>
                <a:srgbClr val="FFFFFF"/>
              </a:solidFill>
              <a:latin typeface="Fira Sans"/>
              <a:ea typeface="Fira Sans"/>
              <a:cs typeface="Fira Sans"/>
              <a:sym typeface="Fira Sans"/>
            </a:endParaRPr>
          </a:p>
        </p:txBody>
      </p:sp>
      <p:sp>
        <p:nvSpPr>
          <p:cNvPr id="2341" name="Google Shape;2341;p27"/>
          <p:cNvSpPr/>
          <p:nvPr/>
        </p:nvSpPr>
        <p:spPr>
          <a:xfrm>
            <a:off x="5478362" y="1827134"/>
            <a:ext cx="368939" cy="417363"/>
          </a:xfrm>
          <a:custGeom>
            <a:avLst/>
            <a:gdLst/>
            <a:ahLst/>
            <a:cxnLst/>
            <a:rect l="l" t="t" r="r" b="b"/>
            <a:pathLst>
              <a:path w="11497" h="13006" extrusionOk="0">
                <a:moveTo>
                  <a:pt x="11085" y="496"/>
                </a:moveTo>
                <a:lnTo>
                  <a:pt x="11085" y="9110"/>
                </a:lnTo>
                <a:cubicBezTo>
                  <a:pt x="11085" y="9839"/>
                  <a:pt x="10198" y="10409"/>
                  <a:pt x="9058" y="10409"/>
                </a:cubicBezTo>
                <a:cubicBezTo>
                  <a:pt x="7950" y="10409"/>
                  <a:pt x="7063" y="9839"/>
                  <a:pt x="7063" y="9110"/>
                </a:cubicBezTo>
                <a:cubicBezTo>
                  <a:pt x="7063" y="8414"/>
                  <a:pt x="7950" y="7844"/>
                  <a:pt x="9058" y="7844"/>
                </a:cubicBezTo>
                <a:cubicBezTo>
                  <a:pt x="9596" y="7844"/>
                  <a:pt x="10071" y="7970"/>
                  <a:pt x="10451" y="8192"/>
                </a:cubicBezTo>
                <a:cubicBezTo>
                  <a:pt x="10483" y="8208"/>
                  <a:pt x="10515" y="8216"/>
                  <a:pt x="10546" y="8216"/>
                </a:cubicBezTo>
                <a:cubicBezTo>
                  <a:pt x="10578" y="8216"/>
                  <a:pt x="10610" y="8208"/>
                  <a:pt x="10641" y="8192"/>
                </a:cubicBezTo>
                <a:cubicBezTo>
                  <a:pt x="10705" y="8160"/>
                  <a:pt x="10736" y="8097"/>
                  <a:pt x="10736" y="8034"/>
                </a:cubicBezTo>
                <a:lnTo>
                  <a:pt x="10736" y="3442"/>
                </a:lnTo>
                <a:cubicBezTo>
                  <a:pt x="10736" y="3378"/>
                  <a:pt x="10705" y="3315"/>
                  <a:pt x="10673" y="3283"/>
                </a:cubicBezTo>
                <a:cubicBezTo>
                  <a:pt x="10610" y="3252"/>
                  <a:pt x="10546" y="3252"/>
                  <a:pt x="10483" y="3252"/>
                </a:cubicBezTo>
                <a:lnTo>
                  <a:pt x="4561" y="5215"/>
                </a:lnTo>
                <a:cubicBezTo>
                  <a:pt x="4498" y="5247"/>
                  <a:pt x="4434" y="5342"/>
                  <a:pt x="4434" y="5405"/>
                </a:cubicBezTo>
                <a:lnTo>
                  <a:pt x="4434" y="11327"/>
                </a:lnTo>
                <a:cubicBezTo>
                  <a:pt x="4434" y="12055"/>
                  <a:pt x="3548" y="12626"/>
                  <a:pt x="2407" y="12626"/>
                </a:cubicBezTo>
                <a:cubicBezTo>
                  <a:pt x="1299" y="12626"/>
                  <a:pt x="412" y="12055"/>
                  <a:pt x="412" y="11327"/>
                </a:cubicBezTo>
                <a:cubicBezTo>
                  <a:pt x="412" y="10630"/>
                  <a:pt x="1299" y="10060"/>
                  <a:pt x="2407" y="10060"/>
                </a:cubicBezTo>
                <a:cubicBezTo>
                  <a:pt x="2914" y="10060"/>
                  <a:pt x="3421" y="10187"/>
                  <a:pt x="3801" y="10409"/>
                </a:cubicBezTo>
                <a:cubicBezTo>
                  <a:pt x="3833" y="10425"/>
                  <a:pt x="3864" y="10432"/>
                  <a:pt x="3896" y="10432"/>
                </a:cubicBezTo>
                <a:cubicBezTo>
                  <a:pt x="3928" y="10432"/>
                  <a:pt x="3959" y="10425"/>
                  <a:pt x="3991" y="10409"/>
                </a:cubicBezTo>
                <a:cubicBezTo>
                  <a:pt x="4054" y="10377"/>
                  <a:pt x="4086" y="10314"/>
                  <a:pt x="4086" y="10250"/>
                </a:cubicBezTo>
                <a:lnTo>
                  <a:pt x="4086" y="2808"/>
                </a:lnTo>
                <a:lnTo>
                  <a:pt x="11085" y="496"/>
                </a:lnTo>
                <a:close/>
                <a:moveTo>
                  <a:pt x="11290" y="0"/>
                </a:moveTo>
                <a:cubicBezTo>
                  <a:pt x="11264" y="0"/>
                  <a:pt x="11238" y="8"/>
                  <a:pt x="11211" y="21"/>
                </a:cubicBezTo>
                <a:lnTo>
                  <a:pt x="3833" y="2460"/>
                </a:lnTo>
                <a:cubicBezTo>
                  <a:pt x="3769" y="2491"/>
                  <a:pt x="3706" y="2586"/>
                  <a:pt x="3706" y="2650"/>
                </a:cubicBezTo>
                <a:lnTo>
                  <a:pt x="3706" y="9902"/>
                </a:lnTo>
                <a:cubicBezTo>
                  <a:pt x="3326" y="9744"/>
                  <a:pt x="2883" y="9649"/>
                  <a:pt x="2407" y="9649"/>
                </a:cubicBezTo>
                <a:cubicBezTo>
                  <a:pt x="1077" y="9649"/>
                  <a:pt x="1" y="10377"/>
                  <a:pt x="1" y="11327"/>
                </a:cubicBezTo>
                <a:cubicBezTo>
                  <a:pt x="1" y="12277"/>
                  <a:pt x="1077" y="13006"/>
                  <a:pt x="2407" y="13006"/>
                </a:cubicBezTo>
                <a:cubicBezTo>
                  <a:pt x="3769" y="13006"/>
                  <a:pt x="4846" y="12277"/>
                  <a:pt x="4846" y="11327"/>
                </a:cubicBezTo>
                <a:lnTo>
                  <a:pt x="4846" y="5563"/>
                </a:lnTo>
                <a:lnTo>
                  <a:pt x="10356" y="3727"/>
                </a:lnTo>
                <a:lnTo>
                  <a:pt x="10356" y="7685"/>
                </a:lnTo>
                <a:cubicBezTo>
                  <a:pt x="9976" y="7527"/>
                  <a:pt x="9533" y="7432"/>
                  <a:pt x="9058" y="7432"/>
                </a:cubicBezTo>
                <a:cubicBezTo>
                  <a:pt x="7728" y="7432"/>
                  <a:pt x="6651" y="8192"/>
                  <a:pt x="6651" y="9110"/>
                </a:cubicBezTo>
                <a:cubicBezTo>
                  <a:pt x="6651" y="10060"/>
                  <a:pt x="7728" y="10789"/>
                  <a:pt x="9058" y="10789"/>
                </a:cubicBezTo>
                <a:cubicBezTo>
                  <a:pt x="10420" y="10789"/>
                  <a:pt x="11497" y="10060"/>
                  <a:pt x="11497" y="9110"/>
                </a:cubicBezTo>
                <a:lnTo>
                  <a:pt x="11497" y="211"/>
                </a:lnTo>
                <a:cubicBezTo>
                  <a:pt x="11497" y="148"/>
                  <a:pt x="11465" y="85"/>
                  <a:pt x="11402" y="53"/>
                </a:cubicBezTo>
                <a:cubicBezTo>
                  <a:pt x="11364" y="16"/>
                  <a:pt x="11327" y="0"/>
                  <a:pt x="112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7"/>
          <p:cNvSpPr/>
          <p:nvPr/>
        </p:nvSpPr>
        <p:spPr>
          <a:xfrm>
            <a:off x="5449898" y="1091158"/>
            <a:ext cx="425866" cy="302865"/>
          </a:xfrm>
          <a:custGeom>
            <a:avLst/>
            <a:gdLst/>
            <a:ahLst/>
            <a:cxnLst/>
            <a:rect l="l" t="t" r="r" b="b"/>
            <a:pathLst>
              <a:path w="13271" h="9438" extrusionOk="0">
                <a:moveTo>
                  <a:pt x="8140" y="412"/>
                </a:moveTo>
                <a:cubicBezTo>
                  <a:pt x="9882" y="412"/>
                  <a:pt x="11338" y="1837"/>
                  <a:pt x="11338" y="3611"/>
                </a:cubicBezTo>
                <a:cubicBezTo>
                  <a:pt x="11338" y="3801"/>
                  <a:pt x="11307" y="3991"/>
                  <a:pt x="11275" y="4181"/>
                </a:cubicBezTo>
                <a:cubicBezTo>
                  <a:pt x="11275" y="4276"/>
                  <a:pt x="11307" y="4339"/>
                  <a:pt x="11402" y="4403"/>
                </a:cubicBezTo>
                <a:cubicBezTo>
                  <a:pt x="12289" y="4814"/>
                  <a:pt x="12859" y="5669"/>
                  <a:pt x="12859" y="6619"/>
                </a:cubicBezTo>
                <a:cubicBezTo>
                  <a:pt x="12859" y="7950"/>
                  <a:pt x="11750" y="9058"/>
                  <a:pt x="10388" y="9058"/>
                </a:cubicBezTo>
                <a:lnTo>
                  <a:pt x="2851" y="9058"/>
                </a:lnTo>
                <a:cubicBezTo>
                  <a:pt x="1711" y="9058"/>
                  <a:pt x="698" y="8235"/>
                  <a:pt x="476" y="7094"/>
                </a:cubicBezTo>
                <a:lnTo>
                  <a:pt x="444" y="6999"/>
                </a:lnTo>
                <a:cubicBezTo>
                  <a:pt x="413" y="6873"/>
                  <a:pt x="381" y="6746"/>
                  <a:pt x="381" y="6619"/>
                </a:cubicBezTo>
                <a:cubicBezTo>
                  <a:pt x="381" y="5669"/>
                  <a:pt x="951" y="4814"/>
                  <a:pt x="1806" y="4403"/>
                </a:cubicBezTo>
                <a:cubicBezTo>
                  <a:pt x="1869" y="4371"/>
                  <a:pt x="1933" y="4308"/>
                  <a:pt x="1933" y="4244"/>
                </a:cubicBezTo>
                <a:cubicBezTo>
                  <a:pt x="1964" y="3484"/>
                  <a:pt x="2344" y="2787"/>
                  <a:pt x="2978" y="2344"/>
                </a:cubicBezTo>
                <a:cubicBezTo>
                  <a:pt x="3389" y="2059"/>
                  <a:pt x="3865" y="1901"/>
                  <a:pt x="4371" y="1901"/>
                </a:cubicBezTo>
                <a:cubicBezTo>
                  <a:pt x="4625" y="1901"/>
                  <a:pt x="4910" y="1964"/>
                  <a:pt x="5163" y="2027"/>
                </a:cubicBezTo>
                <a:cubicBezTo>
                  <a:pt x="5188" y="2036"/>
                  <a:pt x="5214" y="2040"/>
                  <a:pt x="5238" y="2040"/>
                </a:cubicBezTo>
                <a:cubicBezTo>
                  <a:pt x="5304" y="2040"/>
                  <a:pt x="5361" y="2010"/>
                  <a:pt x="5385" y="1964"/>
                </a:cubicBezTo>
                <a:cubicBezTo>
                  <a:pt x="5986" y="982"/>
                  <a:pt x="7031" y="412"/>
                  <a:pt x="8140" y="412"/>
                </a:cubicBezTo>
                <a:close/>
                <a:moveTo>
                  <a:pt x="8140" y="1"/>
                </a:moveTo>
                <a:cubicBezTo>
                  <a:pt x="6936" y="1"/>
                  <a:pt x="5796" y="634"/>
                  <a:pt x="5131" y="1616"/>
                </a:cubicBezTo>
                <a:cubicBezTo>
                  <a:pt x="4873" y="1546"/>
                  <a:pt x="4612" y="1511"/>
                  <a:pt x="4353" y="1511"/>
                </a:cubicBezTo>
                <a:cubicBezTo>
                  <a:pt x="3787" y="1511"/>
                  <a:pt x="3234" y="1680"/>
                  <a:pt x="2756" y="2027"/>
                </a:cubicBezTo>
                <a:cubicBezTo>
                  <a:pt x="2059" y="2502"/>
                  <a:pt x="1616" y="3263"/>
                  <a:pt x="1553" y="4118"/>
                </a:cubicBezTo>
                <a:cubicBezTo>
                  <a:pt x="603" y="4593"/>
                  <a:pt x="1" y="5574"/>
                  <a:pt x="1" y="6619"/>
                </a:cubicBezTo>
                <a:cubicBezTo>
                  <a:pt x="1" y="6778"/>
                  <a:pt x="33" y="6936"/>
                  <a:pt x="64" y="7094"/>
                </a:cubicBezTo>
                <a:lnTo>
                  <a:pt x="96" y="7158"/>
                </a:lnTo>
                <a:cubicBezTo>
                  <a:pt x="349" y="8488"/>
                  <a:pt x="1521" y="9438"/>
                  <a:pt x="2851" y="9438"/>
                </a:cubicBezTo>
                <a:lnTo>
                  <a:pt x="10388" y="9438"/>
                </a:lnTo>
                <a:cubicBezTo>
                  <a:pt x="11972" y="9438"/>
                  <a:pt x="13270" y="8171"/>
                  <a:pt x="13270" y="6619"/>
                </a:cubicBezTo>
                <a:cubicBezTo>
                  <a:pt x="13270" y="5574"/>
                  <a:pt x="12637" y="4593"/>
                  <a:pt x="11687" y="4086"/>
                </a:cubicBezTo>
                <a:cubicBezTo>
                  <a:pt x="11718" y="3928"/>
                  <a:pt x="11718" y="3769"/>
                  <a:pt x="11718" y="3611"/>
                </a:cubicBezTo>
                <a:cubicBezTo>
                  <a:pt x="11718" y="1616"/>
                  <a:pt x="10103" y="1"/>
                  <a:pt x="8140"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3" name="Google Shape;2343;p27"/>
          <p:cNvGrpSpPr/>
          <p:nvPr/>
        </p:nvGrpSpPr>
        <p:grpSpPr>
          <a:xfrm>
            <a:off x="5468190" y="4212584"/>
            <a:ext cx="389284" cy="351161"/>
            <a:chOff x="5623840" y="4212584"/>
            <a:chExt cx="389284" cy="351161"/>
          </a:xfrm>
        </p:grpSpPr>
        <p:sp>
          <p:nvSpPr>
            <p:cNvPr id="2344" name="Google Shape;2344;p27"/>
            <p:cNvSpPr/>
            <p:nvPr/>
          </p:nvSpPr>
          <p:spPr>
            <a:xfrm>
              <a:off x="5679740" y="4347234"/>
              <a:ext cx="277482" cy="216511"/>
            </a:xfrm>
            <a:custGeom>
              <a:avLst/>
              <a:gdLst/>
              <a:ahLst/>
              <a:cxnLst/>
              <a:rect l="l" t="t" r="r" b="b"/>
              <a:pathLst>
                <a:path w="8647" h="6747" extrusionOk="0">
                  <a:moveTo>
                    <a:pt x="191" y="1"/>
                  </a:moveTo>
                  <a:cubicBezTo>
                    <a:pt x="96" y="1"/>
                    <a:pt x="1" y="64"/>
                    <a:pt x="1" y="191"/>
                  </a:cubicBezTo>
                  <a:lnTo>
                    <a:pt x="1" y="6556"/>
                  </a:lnTo>
                  <a:cubicBezTo>
                    <a:pt x="1" y="6651"/>
                    <a:pt x="96" y="6746"/>
                    <a:pt x="191" y="6746"/>
                  </a:cubicBezTo>
                  <a:lnTo>
                    <a:pt x="8456" y="6746"/>
                  </a:lnTo>
                  <a:cubicBezTo>
                    <a:pt x="8551" y="6746"/>
                    <a:pt x="8646" y="6651"/>
                    <a:pt x="8646" y="6556"/>
                  </a:cubicBezTo>
                  <a:lnTo>
                    <a:pt x="8646" y="191"/>
                  </a:lnTo>
                  <a:cubicBezTo>
                    <a:pt x="8646" y="64"/>
                    <a:pt x="8551" y="1"/>
                    <a:pt x="8456" y="1"/>
                  </a:cubicBezTo>
                  <a:cubicBezTo>
                    <a:pt x="8330" y="1"/>
                    <a:pt x="8235" y="64"/>
                    <a:pt x="8235" y="191"/>
                  </a:cubicBezTo>
                  <a:lnTo>
                    <a:pt x="8235" y="6366"/>
                  </a:lnTo>
                  <a:lnTo>
                    <a:pt x="381" y="6366"/>
                  </a:lnTo>
                  <a:lnTo>
                    <a:pt x="381" y="191"/>
                  </a:lnTo>
                  <a:cubicBezTo>
                    <a:pt x="381" y="64"/>
                    <a:pt x="317" y="1"/>
                    <a:pt x="19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7"/>
            <p:cNvSpPr/>
            <p:nvPr/>
          </p:nvSpPr>
          <p:spPr>
            <a:xfrm>
              <a:off x="5623840" y="4212584"/>
              <a:ext cx="389284" cy="199985"/>
            </a:xfrm>
            <a:custGeom>
              <a:avLst/>
              <a:gdLst/>
              <a:ahLst/>
              <a:cxnLst/>
              <a:rect l="l" t="t" r="r" b="b"/>
              <a:pathLst>
                <a:path w="12131" h="6232" extrusionOk="0">
                  <a:moveTo>
                    <a:pt x="6066" y="1"/>
                  </a:moveTo>
                  <a:cubicBezTo>
                    <a:pt x="6018" y="1"/>
                    <a:pt x="5971" y="17"/>
                    <a:pt x="5923" y="48"/>
                  </a:cubicBezTo>
                  <a:lnTo>
                    <a:pt x="96" y="5875"/>
                  </a:lnTo>
                  <a:cubicBezTo>
                    <a:pt x="1" y="5970"/>
                    <a:pt x="1" y="6097"/>
                    <a:pt x="96" y="6160"/>
                  </a:cubicBezTo>
                  <a:cubicBezTo>
                    <a:pt x="128" y="6192"/>
                    <a:pt x="191" y="6224"/>
                    <a:pt x="223" y="6224"/>
                  </a:cubicBezTo>
                  <a:cubicBezTo>
                    <a:pt x="286" y="6224"/>
                    <a:pt x="349" y="6192"/>
                    <a:pt x="381" y="6160"/>
                  </a:cubicBezTo>
                  <a:lnTo>
                    <a:pt x="6050" y="492"/>
                  </a:lnTo>
                  <a:lnTo>
                    <a:pt x="11750" y="6160"/>
                  </a:lnTo>
                  <a:cubicBezTo>
                    <a:pt x="11798" y="6208"/>
                    <a:pt x="11853" y="6232"/>
                    <a:pt x="11905" y="6232"/>
                  </a:cubicBezTo>
                  <a:cubicBezTo>
                    <a:pt x="11956" y="6232"/>
                    <a:pt x="12004" y="6208"/>
                    <a:pt x="12035" y="6160"/>
                  </a:cubicBezTo>
                  <a:cubicBezTo>
                    <a:pt x="12130" y="6097"/>
                    <a:pt x="12130" y="5970"/>
                    <a:pt x="12035" y="5875"/>
                  </a:cubicBezTo>
                  <a:lnTo>
                    <a:pt x="6208" y="48"/>
                  </a:lnTo>
                  <a:cubicBezTo>
                    <a:pt x="6161" y="17"/>
                    <a:pt x="6113" y="1"/>
                    <a:pt x="606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7"/>
            <p:cNvSpPr/>
            <p:nvPr/>
          </p:nvSpPr>
          <p:spPr>
            <a:xfrm>
              <a:off x="5755954" y="4399059"/>
              <a:ext cx="125055" cy="164686"/>
            </a:xfrm>
            <a:custGeom>
              <a:avLst/>
              <a:gdLst/>
              <a:ahLst/>
              <a:cxnLst/>
              <a:rect l="l" t="t" r="r" b="b"/>
              <a:pathLst>
                <a:path w="3897" h="5132" extrusionOk="0">
                  <a:moveTo>
                    <a:pt x="3485" y="381"/>
                  </a:moveTo>
                  <a:lnTo>
                    <a:pt x="3485" y="4751"/>
                  </a:lnTo>
                  <a:lnTo>
                    <a:pt x="381" y="4751"/>
                  </a:lnTo>
                  <a:lnTo>
                    <a:pt x="381" y="381"/>
                  </a:lnTo>
                  <a:close/>
                  <a:moveTo>
                    <a:pt x="191" y="1"/>
                  </a:moveTo>
                  <a:cubicBezTo>
                    <a:pt x="96" y="1"/>
                    <a:pt x="1" y="96"/>
                    <a:pt x="1" y="191"/>
                  </a:cubicBezTo>
                  <a:lnTo>
                    <a:pt x="1" y="4941"/>
                  </a:lnTo>
                  <a:cubicBezTo>
                    <a:pt x="1" y="5036"/>
                    <a:pt x="96" y="5131"/>
                    <a:pt x="191" y="5131"/>
                  </a:cubicBezTo>
                  <a:lnTo>
                    <a:pt x="3706" y="5131"/>
                  </a:lnTo>
                  <a:cubicBezTo>
                    <a:pt x="3801" y="5131"/>
                    <a:pt x="3896" y="5036"/>
                    <a:pt x="3896" y="4941"/>
                  </a:cubicBezTo>
                  <a:lnTo>
                    <a:pt x="3896" y="191"/>
                  </a:lnTo>
                  <a:cubicBezTo>
                    <a:pt x="3896" y="96"/>
                    <a:pt x="3801" y="1"/>
                    <a:pt x="370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27"/>
          <p:cNvGrpSpPr/>
          <p:nvPr/>
        </p:nvGrpSpPr>
        <p:grpSpPr>
          <a:xfrm>
            <a:off x="5472265" y="2677607"/>
            <a:ext cx="380106" cy="317113"/>
            <a:chOff x="5627915" y="2648069"/>
            <a:chExt cx="380106" cy="317113"/>
          </a:xfrm>
        </p:grpSpPr>
        <p:sp>
          <p:nvSpPr>
            <p:cNvPr id="2348" name="Google Shape;2348;p27"/>
            <p:cNvSpPr/>
            <p:nvPr/>
          </p:nvSpPr>
          <p:spPr>
            <a:xfrm>
              <a:off x="5627915" y="2648069"/>
              <a:ext cx="380106" cy="317113"/>
            </a:xfrm>
            <a:custGeom>
              <a:avLst/>
              <a:gdLst/>
              <a:ahLst/>
              <a:cxnLst/>
              <a:rect l="l" t="t" r="r" b="b"/>
              <a:pathLst>
                <a:path w="11845" h="9882" extrusionOk="0">
                  <a:moveTo>
                    <a:pt x="11465" y="380"/>
                  </a:moveTo>
                  <a:lnTo>
                    <a:pt x="11465" y="7063"/>
                  </a:lnTo>
                  <a:lnTo>
                    <a:pt x="3643" y="7063"/>
                  </a:lnTo>
                  <a:cubicBezTo>
                    <a:pt x="3579" y="7063"/>
                    <a:pt x="3516" y="7094"/>
                    <a:pt x="3484" y="7126"/>
                  </a:cubicBezTo>
                  <a:lnTo>
                    <a:pt x="1521" y="9153"/>
                  </a:lnTo>
                  <a:lnTo>
                    <a:pt x="1711" y="7284"/>
                  </a:lnTo>
                  <a:cubicBezTo>
                    <a:pt x="1711" y="7221"/>
                    <a:pt x="1679" y="7158"/>
                    <a:pt x="1647" y="7126"/>
                  </a:cubicBezTo>
                  <a:cubicBezTo>
                    <a:pt x="1616" y="7094"/>
                    <a:pt x="1552" y="7063"/>
                    <a:pt x="1489" y="7063"/>
                  </a:cubicBezTo>
                  <a:lnTo>
                    <a:pt x="412" y="7063"/>
                  </a:lnTo>
                  <a:lnTo>
                    <a:pt x="412" y="380"/>
                  </a:lnTo>
                  <a:close/>
                  <a:moveTo>
                    <a:pt x="222" y="0"/>
                  </a:moveTo>
                  <a:cubicBezTo>
                    <a:pt x="96" y="0"/>
                    <a:pt x="1" y="95"/>
                    <a:pt x="1" y="190"/>
                  </a:cubicBezTo>
                  <a:lnTo>
                    <a:pt x="1" y="7253"/>
                  </a:lnTo>
                  <a:cubicBezTo>
                    <a:pt x="1" y="7379"/>
                    <a:pt x="96" y="7443"/>
                    <a:pt x="222" y="7443"/>
                  </a:cubicBezTo>
                  <a:lnTo>
                    <a:pt x="1299" y="7443"/>
                  </a:lnTo>
                  <a:lnTo>
                    <a:pt x="1077" y="9659"/>
                  </a:lnTo>
                  <a:cubicBezTo>
                    <a:pt x="1077" y="9754"/>
                    <a:pt x="1109" y="9818"/>
                    <a:pt x="1204" y="9849"/>
                  </a:cubicBezTo>
                  <a:cubicBezTo>
                    <a:pt x="1236" y="9881"/>
                    <a:pt x="1236" y="9881"/>
                    <a:pt x="1267" y="9881"/>
                  </a:cubicBezTo>
                  <a:cubicBezTo>
                    <a:pt x="1331" y="9881"/>
                    <a:pt x="1394" y="9849"/>
                    <a:pt x="1426" y="9818"/>
                  </a:cubicBezTo>
                  <a:lnTo>
                    <a:pt x="3706" y="7443"/>
                  </a:lnTo>
                  <a:lnTo>
                    <a:pt x="11655" y="7443"/>
                  </a:lnTo>
                  <a:cubicBezTo>
                    <a:pt x="11782" y="7443"/>
                    <a:pt x="11845" y="7379"/>
                    <a:pt x="11845" y="7253"/>
                  </a:cubicBezTo>
                  <a:lnTo>
                    <a:pt x="11845" y="190"/>
                  </a:lnTo>
                  <a:cubicBezTo>
                    <a:pt x="11845" y="95"/>
                    <a:pt x="11782" y="0"/>
                    <a:pt x="1165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7"/>
            <p:cNvSpPr/>
            <p:nvPr/>
          </p:nvSpPr>
          <p:spPr>
            <a:xfrm>
              <a:off x="5697037" y="2725309"/>
              <a:ext cx="66073" cy="67100"/>
            </a:xfrm>
            <a:custGeom>
              <a:avLst/>
              <a:gdLst/>
              <a:ahLst/>
              <a:cxnLst/>
              <a:rect l="l" t="t" r="r" b="b"/>
              <a:pathLst>
                <a:path w="2059" h="2091" extrusionOk="0">
                  <a:moveTo>
                    <a:pt x="1045" y="380"/>
                  </a:moveTo>
                  <a:cubicBezTo>
                    <a:pt x="1394" y="380"/>
                    <a:pt x="1679" y="697"/>
                    <a:pt x="1679" y="1045"/>
                  </a:cubicBezTo>
                  <a:cubicBezTo>
                    <a:pt x="1679" y="1394"/>
                    <a:pt x="1394" y="1679"/>
                    <a:pt x="1045" y="1679"/>
                  </a:cubicBezTo>
                  <a:cubicBezTo>
                    <a:pt x="665" y="1679"/>
                    <a:pt x="380" y="1394"/>
                    <a:pt x="380" y="1045"/>
                  </a:cubicBezTo>
                  <a:cubicBezTo>
                    <a:pt x="380" y="697"/>
                    <a:pt x="665" y="380"/>
                    <a:pt x="1045" y="380"/>
                  </a:cubicBezTo>
                  <a:close/>
                  <a:moveTo>
                    <a:pt x="1045" y="0"/>
                  </a:moveTo>
                  <a:cubicBezTo>
                    <a:pt x="443" y="0"/>
                    <a:pt x="0" y="475"/>
                    <a:pt x="0" y="1045"/>
                  </a:cubicBezTo>
                  <a:cubicBezTo>
                    <a:pt x="0" y="1615"/>
                    <a:pt x="443" y="2090"/>
                    <a:pt x="1045" y="2090"/>
                  </a:cubicBezTo>
                  <a:cubicBezTo>
                    <a:pt x="1615" y="2090"/>
                    <a:pt x="2059" y="1615"/>
                    <a:pt x="2059" y="1045"/>
                  </a:cubicBezTo>
                  <a:cubicBezTo>
                    <a:pt x="2059" y="475"/>
                    <a:pt x="1615" y="0"/>
                    <a:pt x="104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7"/>
            <p:cNvSpPr/>
            <p:nvPr/>
          </p:nvSpPr>
          <p:spPr>
            <a:xfrm>
              <a:off x="5785445" y="2725309"/>
              <a:ext cx="66073" cy="67100"/>
            </a:xfrm>
            <a:custGeom>
              <a:avLst/>
              <a:gdLst/>
              <a:ahLst/>
              <a:cxnLst/>
              <a:rect l="l" t="t" r="r" b="b"/>
              <a:pathLst>
                <a:path w="2059" h="2091" extrusionOk="0">
                  <a:moveTo>
                    <a:pt x="1014" y="380"/>
                  </a:moveTo>
                  <a:cubicBezTo>
                    <a:pt x="1394" y="380"/>
                    <a:pt x="1679" y="697"/>
                    <a:pt x="1679" y="1045"/>
                  </a:cubicBezTo>
                  <a:cubicBezTo>
                    <a:pt x="1679" y="1394"/>
                    <a:pt x="1394" y="1679"/>
                    <a:pt x="1014" y="1679"/>
                  </a:cubicBezTo>
                  <a:cubicBezTo>
                    <a:pt x="665" y="1679"/>
                    <a:pt x="380" y="1394"/>
                    <a:pt x="380" y="1045"/>
                  </a:cubicBezTo>
                  <a:cubicBezTo>
                    <a:pt x="380" y="697"/>
                    <a:pt x="665" y="380"/>
                    <a:pt x="1014" y="380"/>
                  </a:cubicBezTo>
                  <a:close/>
                  <a:moveTo>
                    <a:pt x="1014" y="0"/>
                  </a:moveTo>
                  <a:cubicBezTo>
                    <a:pt x="444" y="0"/>
                    <a:pt x="0" y="475"/>
                    <a:pt x="0" y="1045"/>
                  </a:cubicBezTo>
                  <a:cubicBezTo>
                    <a:pt x="0" y="1615"/>
                    <a:pt x="444" y="2090"/>
                    <a:pt x="1014" y="2090"/>
                  </a:cubicBezTo>
                  <a:cubicBezTo>
                    <a:pt x="1615" y="2090"/>
                    <a:pt x="2059" y="1615"/>
                    <a:pt x="2059" y="1045"/>
                  </a:cubicBezTo>
                  <a:cubicBezTo>
                    <a:pt x="2059" y="475"/>
                    <a:pt x="1615" y="0"/>
                    <a:pt x="101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7"/>
            <p:cNvSpPr/>
            <p:nvPr/>
          </p:nvSpPr>
          <p:spPr>
            <a:xfrm>
              <a:off x="5872826" y="2725309"/>
              <a:ext cx="67132" cy="67100"/>
            </a:xfrm>
            <a:custGeom>
              <a:avLst/>
              <a:gdLst/>
              <a:ahLst/>
              <a:cxnLst/>
              <a:rect l="l" t="t" r="r" b="b"/>
              <a:pathLst>
                <a:path w="2092" h="2091" extrusionOk="0">
                  <a:moveTo>
                    <a:pt x="1046" y="380"/>
                  </a:moveTo>
                  <a:cubicBezTo>
                    <a:pt x="1394" y="380"/>
                    <a:pt x="1711" y="697"/>
                    <a:pt x="1711" y="1045"/>
                  </a:cubicBezTo>
                  <a:cubicBezTo>
                    <a:pt x="1711" y="1394"/>
                    <a:pt x="1426" y="1679"/>
                    <a:pt x="1046" y="1679"/>
                  </a:cubicBezTo>
                  <a:cubicBezTo>
                    <a:pt x="698" y="1679"/>
                    <a:pt x="413" y="1394"/>
                    <a:pt x="413" y="1045"/>
                  </a:cubicBezTo>
                  <a:cubicBezTo>
                    <a:pt x="413" y="697"/>
                    <a:pt x="698" y="380"/>
                    <a:pt x="1046" y="380"/>
                  </a:cubicBezTo>
                  <a:close/>
                  <a:moveTo>
                    <a:pt x="1046" y="0"/>
                  </a:moveTo>
                  <a:cubicBezTo>
                    <a:pt x="476" y="0"/>
                    <a:pt x="1" y="475"/>
                    <a:pt x="1" y="1045"/>
                  </a:cubicBezTo>
                  <a:cubicBezTo>
                    <a:pt x="1" y="1615"/>
                    <a:pt x="476" y="2090"/>
                    <a:pt x="1046" y="2090"/>
                  </a:cubicBezTo>
                  <a:cubicBezTo>
                    <a:pt x="1616" y="2090"/>
                    <a:pt x="2091" y="1615"/>
                    <a:pt x="2091" y="1045"/>
                  </a:cubicBezTo>
                  <a:cubicBezTo>
                    <a:pt x="2091" y="475"/>
                    <a:pt x="1616" y="0"/>
                    <a:pt x="104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2" name="Google Shape;2352;p27"/>
          <p:cNvGrpSpPr/>
          <p:nvPr/>
        </p:nvGrpSpPr>
        <p:grpSpPr>
          <a:xfrm>
            <a:off x="5479389" y="3427832"/>
            <a:ext cx="366885" cy="351642"/>
            <a:chOff x="5635039" y="3421438"/>
            <a:chExt cx="366885" cy="351642"/>
          </a:xfrm>
        </p:grpSpPr>
        <p:sp>
          <p:nvSpPr>
            <p:cNvPr id="2353" name="Google Shape;2353;p27"/>
            <p:cNvSpPr/>
            <p:nvPr/>
          </p:nvSpPr>
          <p:spPr>
            <a:xfrm>
              <a:off x="5635039" y="3479360"/>
              <a:ext cx="366885" cy="293720"/>
            </a:xfrm>
            <a:custGeom>
              <a:avLst/>
              <a:gdLst/>
              <a:ahLst/>
              <a:cxnLst/>
              <a:rect l="l" t="t" r="r" b="b"/>
              <a:pathLst>
                <a:path w="11433" h="9153" extrusionOk="0">
                  <a:moveTo>
                    <a:pt x="190" y="1"/>
                  </a:moveTo>
                  <a:cubicBezTo>
                    <a:pt x="95" y="1"/>
                    <a:pt x="0" y="96"/>
                    <a:pt x="0" y="191"/>
                  </a:cubicBezTo>
                  <a:lnTo>
                    <a:pt x="0" y="8963"/>
                  </a:lnTo>
                  <a:cubicBezTo>
                    <a:pt x="0" y="9058"/>
                    <a:pt x="95" y="9153"/>
                    <a:pt x="190" y="9153"/>
                  </a:cubicBezTo>
                  <a:lnTo>
                    <a:pt x="11211" y="9153"/>
                  </a:lnTo>
                  <a:cubicBezTo>
                    <a:pt x="11338" y="9153"/>
                    <a:pt x="11433" y="9058"/>
                    <a:pt x="11433" y="8963"/>
                  </a:cubicBezTo>
                  <a:lnTo>
                    <a:pt x="11433" y="191"/>
                  </a:lnTo>
                  <a:cubicBezTo>
                    <a:pt x="11433" y="96"/>
                    <a:pt x="11338" y="1"/>
                    <a:pt x="11211" y="1"/>
                  </a:cubicBezTo>
                  <a:lnTo>
                    <a:pt x="9818" y="1"/>
                  </a:lnTo>
                  <a:cubicBezTo>
                    <a:pt x="9691" y="1"/>
                    <a:pt x="9628" y="96"/>
                    <a:pt x="9628" y="191"/>
                  </a:cubicBezTo>
                  <a:cubicBezTo>
                    <a:pt x="9628" y="317"/>
                    <a:pt x="9691" y="412"/>
                    <a:pt x="9818" y="412"/>
                  </a:cubicBezTo>
                  <a:lnTo>
                    <a:pt x="11021" y="412"/>
                  </a:lnTo>
                  <a:lnTo>
                    <a:pt x="11021" y="8773"/>
                  </a:lnTo>
                  <a:lnTo>
                    <a:pt x="412" y="8773"/>
                  </a:lnTo>
                  <a:lnTo>
                    <a:pt x="412" y="412"/>
                  </a:lnTo>
                  <a:lnTo>
                    <a:pt x="1615" y="412"/>
                  </a:lnTo>
                  <a:cubicBezTo>
                    <a:pt x="1710" y="412"/>
                    <a:pt x="1805" y="317"/>
                    <a:pt x="1805" y="191"/>
                  </a:cubicBezTo>
                  <a:cubicBezTo>
                    <a:pt x="1805" y="96"/>
                    <a:pt x="1710" y="1"/>
                    <a:pt x="161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7"/>
            <p:cNvSpPr/>
            <p:nvPr/>
          </p:nvSpPr>
          <p:spPr>
            <a:xfrm>
              <a:off x="5725469" y="3479360"/>
              <a:ext cx="186026" cy="13253"/>
            </a:xfrm>
            <a:custGeom>
              <a:avLst/>
              <a:gdLst/>
              <a:ahLst/>
              <a:cxnLst/>
              <a:rect l="l" t="t" r="r" b="b"/>
              <a:pathLst>
                <a:path w="5797" h="413" extrusionOk="0">
                  <a:moveTo>
                    <a:pt x="191" y="1"/>
                  </a:moveTo>
                  <a:cubicBezTo>
                    <a:pt x="96" y="1"/>
                    <a:pt x="1" y="96"/>
                    <a:pt x="1" y="191"/>
                  </a:cubicBezTo>
                  <a:cubicBezTo>
                    <a:pt x="1" y="317"/>
                    <a:pt x="96" y="412"/>
                    <a:pt x="191" y="412"/>
                  </a:cubicBezTo>
                  <a:lnTo>
                    <a:pt x="5575" y="412"/>
                  </a:lnTo>
                  <a:cubicBezTo>
                    <a:pt x="5701" y="412"/>
                    <a:pt x="5796" y="317"/>
                    <a:pt x="5796" y="191"/>
                  </a:cubicBezTo>
                  <a:cubicBezTo>
                    <a:pt x="5796" y="96"/>
                    <a:pt x="5701" y="1"/>
                    <a:pt x="557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7"/>
            <p:cNvSpPr/>
            <p:nvPr/>
          </p:nvSpPr>
          <p:spPr>
            <a:xfrm>
              <a:off x="5680767" y="3421438"/>
              <a:ext cx="57955" cy="94537"/>
            </a:xfrm>
            <a:custGeom>
              <a:avLst/>
              <a:gdLst/>
              <a:ahLst/>
              <a:cxnLst/>
              <a:rect l="l" t="t" r="r" b="b"/>
              <a:pathLst>
                <a:path w="1806" h="2946" extrusionOk="0">
                  <a:moveTo>
                    <a:pt x="1394" y="412"/>
                  </a:moveTo>
                  <a:lnTo>
                    <a:pt x="1394" y="2534"/>
                  </a:lnTo>
                  <a:lnTo>
                    <a:pt x="380" y="2534"/>
                  </a:lnTo>
                  <a:lnTo>
                    <a:pt x="380" y="412"/>
                  </a:lnTo>
                  <a:close/>
                  <a:moveTo>
                    <a:pt x="190" y="0"/>
                  </a:moveTo>
                  <a:cubicBezTo>
                    <a:pt x="64" y="0"/>
                    <a:pt x="0" y="95"/>
                    <a:pt x="0" y="191"/>
                  </a:cubicBezTo>
                  <a:lnTo>
                    <a:pt x="0" y="2756"/>
                  </a:lnTo>
                  <a:cubicBezTo>
                    <a:pt x="0" y="2851"/>
                    <a:pt x="64" y="2946"/>
                    <a:pt x="190" y="2946"/>
                  </a:cubicBezTo>
                  <a:lnTo>
                    <a:pt x="1584" y="2946"/>
                  </a:lnTo>
                  <a:cubicBezTo>
                    <a:pt x="1711" y="2946"/>
                    <a:pt x="1806" y="2851"/>
                    <a:pt x="1806" y="2756"/>
                  </a:cubicBezTo>
                  <a:lnTo>
                    <a:pt x="1806" y="191"/>
                  </a:lnTo>
                  <a:cubicBezTo>
                    <a:pt x="1806" y="95"/>
                    <a:pt x="1711" y="0"/>
                    <a:pt x="158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7"/>
            <p:cNvSpPr/>
            <p:nvPr/>
          </p:nvSpPr>
          <p:spPr>
            <a:xfrm>
              <a:off x="5898241" y="3421438"/>
              <a:ext cx="57955" cy="94537"/>
            </a:xfrm>
            <a:custGeom>
              <a:avLst/>
              <a:gdLst/>
              <a:ahLst/>
              <a:cxnLst/>
              <a:rect l="l" t="t" r="r" b="b"/>
              <a:pathLst>
                <a:path w="1806" h="2946" extrusionOk="0">
                  <a:moveTo>
                    <a:pt x="1426" y="412"/>
                  </a:moveTo>
                  <a:lnTo>
                    <a:pt x="1426" y="2534"/>
                  </a:lnTo>
                  <a:lnTo>
                    <a:pt x="412" y="2534"/>
                  </a:lnTo>
                  <a:lnTo>
                    <a:pt x="412" y="412"/>
                  </a:lnTo>
                  <a:close/>
                  <a:moveTo>
                    <a:pt x="191" y="0"/>
                  </a:moveTo>
                  <a:cubicBezTo>
                    <a:pt x="96" y="0"/>
                    <a:pt x="1" y="95"/>
                    <a:pt x="1" y="191"/>
                  </a:cubicBezTo>
                  <a:lnTo>
                    <a:pt x="1" y="2756"/>
                  </a:lnTo>
                  <a:cubicBezTo>
                    <a:pt x="1" y="2851"/>
                    <a:pt x="96" y="2946"/>
                    <a:pt x="191" y="2946"/>
                  </a:cubicBezTo>
                  <a:lnTo>
                    <a:pt x="1616" y="2946"/>
                  </a:lnTo>
                  <a:cubicBezTo>
                    <a:pt x="1711" y="2946"/>
                    <a:pt x="1806" y="2851"/>
                    <a:pt x="1806" y="2756"/>
                  </a:cubicBezTo>
                  <a:lnTo>
                    <a:pt x="1806" y="191"/>
                  </a:lnTo>
                  <a:cubicBezTo>
                    <a:pt x="1806" y="95"/>
                    <a:pt x="1711" y="0"/>
                    <a:pt x="161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7"/>
            <p:cNvSpPr/>
            <p:nvPr/>
          </p:nvSpPr>
          <p:spPr>
            <a:xfrm>
              <a:off x="5672649" y="3559649"/>
              <a:ext cx="75219" cy="75219"/>
            </a:xfrm>
            <a:custGeom>
              <a:avLst/>
              <a:gdLst/>
              <a:ahLst/>
              <a:cxnLst/>
              <a:rect l="l" t="t" r="r" b="b"/>
              <a:pathLst>
                <a:path w="2344" h="2344" extrusionOk="0">
                  <a:moveTo>
                    <a:pt x="1932" y="412"/>
                  </a:moveTo>
                  <a:lnTo>
                    <a:pt x="1932" y="1964"/>
                  </a:lnTo>
                  <a:lnTo>
                    <a:pt x="412" y="1964"/>
                  </a:lnTo>
                  <a:lnTo>
                    <a:pt x="412" y="412"/>
                  </a:lnTo>
                  <a:close/>
                  <a:moveTo>
                    <a:pt x="190" y="0"/>
                  </a:moveTo>
                  <a:cubicBezTo>
                    <a:pt x="95" y="0"/>
                    <a:pt x="0" y="95"/>
                    <a:pt x="0" y="222"/>
                  </a:cubicBezTo>
                  <a:lnTo>
                    <a:pt x="0" y="2154"/>
                  </a:lnTo>
                  <a:cubicBezTo>
                    <a:pt x="0" y="2249"/>
                    <a:pt x="95" y="2344"/>
                    <a:pt x="190" y="2344"/>
                  </a:cubicBezTo>
                  <a:lnTo>
                    <a:pt x="2154" y="2344"/>
                  </a:lnTo>
                  <a:cubicBezTo>
                    <a:pt x="2249" y="2344"/>
                    <a:pt x="2344" y="2249"/>
                    <a:pt x="2344" y="2154"/>
                  </a:cubicBezTo>
                  <a:lnTo>
                    <a:pt x="2344" y="222"/>
                  </a:lnTo>
                  <a:cubicBezTo>
                    <a:pt x="2344" y="95"/>
                    <a:pt x="2249" y="0"/>
                    <a:pt x="215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7"/>
            <p:cNvSpPr/>
            <p:nvPr/>
          </p:nvSpPr>
          <p:spPr>
            <a:xfrm>
              <a:off x="5781369" y="3559649"/>
              <a:ext cx="74224" cy="75219"/>
            </a:xfrm>
            <a:custGeom>
              <a:avLst/>
              <a:gdLst/>
              <a:ahLst/>
              <a:cxnLst/>
              <a:rect l="l" t="t" r="r" b="b"/>
              <a:pathLst>
                <a:path w="2313" h="2344" extrusionOk="0">
                  <a:moveTo>
                    <a:pt x="1932" y="412"/>
                  </a:moveTo>
                  <a:lnTo>
                    <a:pt x="1932" y="1964"/>
                  </a:lnTo>
                  <a:lnTo>
                    <a:pt x="381" y="1964"/>
                  </a:lnTo>
                  <a:lnTo>
                    <a:pt x="381" y="412"/>
                  </a:lnTo>
                  <a:close/>
                  <a:moveTo>
                    <a:pt x="191" y="0"/>
                  </a:moveTo>
                  <a:cubicBezTo>
                    <a:pt x="64" y="0"/>
                    <a:pt x="1" y="95"/>
                    <a:pt x="1" y="222"/>
                  </a:cubicBezTo>
                  <a:lnTo>
                    <a:pt x="1" y="2154"/>
                  </a:lnTo>
                  <a:cubicBezTo>
                    <a:pt x="1" y="2249"/>
                    <a:pt x="64" y="2344"/>
                    <a:pt x="191" y="2344"/>
                  </a:cubicBezTo>
                  <a:lnTo>
                    <a:pt x="2122" y="2344"/>
                  </a:lnTo>
                  <a:cubicBezTo>
                    <a:pt x="2217" y="2344"/>
                    <a:pt x="2312" y="2249"/>
                    <a:pt x="2312" y="2154"/>
                  </a:cubicBezTo>
                  <a:lnTo>
                    <a:pt x="2312" y="222"/>
                  </a:lnTo>
                  <a:cubicBezTo>
                    <a:pt x="2312" y="95"/>
                    <a:pt x="2249" y="0"/>
                    <a:pt x="212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7"/>
            <p:cNvSpPr/>
            <p:nvPr/>
          </p:nvSpPr>
          <p:spPr>
            <a:xfrm>
              <a:off x="5889096" y="3559649"/>
              <a:ext cx="75251" cy="75219"/>
            </a:xfrm>
            <a:custGeom>
              <a:avLst/>
              <a:gdLst/>
              <a:ahLst/>
              <a:cxnLst/>
              <a:rect l="l" t="t" r="r" b="b"/>
              <a:pathLst>
                <a:path w="2345" h="2344" extrusionOk="0">
                  <a:moveTo>
                    <a:pt x="1932" y="412"/>
                  </a:moveTo>
                  <a:lnTo>
                    <a:pt x="1932" y="1964"/>
                  </a:lnTo>
                  <a:lnTo>
                    <a:pt x="412" y="1964"/>
                  </a:lnTo>
                  <a:lnTo>
                    <a:pt x="412" y="412"/>
                  </a:lnTo>
                  <a:close/>
                  <a:moveTo>
                    <a:pt x="191" y="0"/>
                  </a:moveTo>
                  <a:cubicBezTo>
                    <a:pt x="96" y="0"/>
                    <a:pt x="1" y="95"/>
                    <a:pt x="1" y="222"/>
                  </a:cubicBezTo>
                  <a:lnTo>
                    <a:pt x="1" y="2154"/>
                  </a:lnTo>
                  <a:cubicBezTo>
                    <a:pt x="1" y="2249"/>
                    <a:pt x="96" y="2344"/>
                    <a:pt x="191" y="2344"/>
                  </a:cubicBezTo>
                  <a:lnTo>
                    <a:pt x="2122" y="2344"/>
                  </a:lnTo>
                  <a:cubicBezTo>
                    <a:pt x="2249" y="2344"/>
                    <a:pt x="2344" y="2249"/>
                    <a:pt x="2344" y="2154"/>
                  </a:cubicBezTo>
                  <a:lnTo>
                    <a:pt x="2344" y="222"/>
                  </a:lnTo>
                  <a:cubicBezTo>
                    <a:pt x="2344" y="95"/>
                    <a:pt x="2249" y="0"/>
                    <a:pt x="212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7"/>
            <p:cNvSpPr/>
            <p:nvPr/>
          </p:nvSpPr>
          <p:spPr>
            <a:xfrm>
              <a:off x="5672649" y="3651106"/>
              <a:ext cx="75219" cy="75251"/>
            </a:xfrm>
            <a:custGeom>
              <a:avLst/>
              <a:gdLst/>
              <a:ahLst/>
              <a:cxnLst/>
              <a:rect l="l" t="t" r="r" b="b"/>
              <a:pathLst>
                <a:path w="2344" h="2345" extrusionOk="0">
                  <a:moveTo>
                    <a:pt x="1932" y="412"/>
                  </a:moveTo>
                  <a:lnTo>
                    <a:pt x="1932" y="1964"/>
                  </a:lnTo>
                  <a:lnTo>
                    <a:pt x="412" y="1964"/>
                  </a:lnTo>
                  <a:lnTo>
                    <a:pt x="412" y="412"/>
                  </a:lnTo>
                  <a:close/>
                  <a:moveTo>
                    <a:pt x="190" y="1"/>
                  </a:moveTo>
                  <a:cubicBezTo>
                    <a:pt x="95" y="1"/>
                    <a:pt x="0" y="96"/>
                    <a:pt x="0" y="222"/>
                  </a:cubicBezTo>
                  <a:lnTo>
                    <a:pt x="0" y="2154"/>
                  </a:lnTo>
                  <a:cubicBezTo>
                    <a:pt x="0" y="2249"/>
                    <a:pt x="95" y="2344"/>
                    <a:pt x="190" y="2344"/>
                  </a:cubicBezTo>
                  <a:lnTo>
                    <a:pt x="2154" y="2344"/>
                  </a:lnTo>
                  <a:cubicBezTo>
                    <a:pt x="2249" y="2344"/>
                    <a:pt x="2344" y="2249"/>
                    <a:pt x="2344" y="2154"/>
                  </a:cubicBezTo>
                  <a:lnTo>
                    <a:pt x="2344" y="222"/>
                  </a:lnTo>
                  <a:cubicBezTo>
                    <a:pt x="2344" y="96"/>
                    <a:pt x="2249" y="1"/>
                    <a:pt x="215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7"/>
            <p:cNvSpPr/>
            <p:nvPr/>
          </p:nvSpPr>
          <p:spPr>
            <a:xfrm>
              <a:off x="5781369" y="3651106"/>
              <a:ext cx="74224" cy="75251"/>
            </a:xfrm>
            <a:custGeom>
              <a:avLst/>
              <a:gdLst/>
              <a:ahLst/>
              <a:cxnLst/>
              <a:rect l="l" t="t" r="r" b="b"/>
              <a:pathLst>
                <a:path w="2313" h="2345" extrusionOk="0">
                  <a:moveTo>
                    <a:pt x="1932" y="412"/>
                  </a:moveTo>
                  <a:lnTo>
                    <a:pt x="1932" y="1964"/>
                  </a:lnTo>
                  <a:lnTo>
                    <a:pt x="381" y="1964"/>
                  </a:lnTo>
                  <a:lnTo>
                    <a:pt x="381" y="412"/>
                  </a:lnTo>
                  <a:close/>
                  <a:moveTo>
                    <a:pt x="191" y="1"/>
                  </a:moveTo>
                  <a:cubicBezTo>
                    <a:pt x="64" y="1"/>
                    <a:pt x="1" y="96"/>
                    <a:pt x="1" y="222"/>
                  </a:cubicBezTo>
                  <a:lnTo>
                    <a:pt x="1" y="2154"/>
                  </a:lnTo>
                  <a:cubicBezTo>
                    <a:pt x="1" y="2249"/>
                    <a:pt x="64" y="2344"/>
                    <a:pt x="191" y="2344"/>
                  </a:cubicBezTo>
                  <a:lnTo>
                    <a:pt x="2122" y="2344"/>
                  </a:lnTo>
                  <a:cubicBezTo>
                    <a:pt x="2217" y="2344"/>
                    <a:pt x="2312" y="2249"/>
                    <a:pt x="2312" y="2154"/>
                  </a:cubicBezTo>
                  <a:lnTo>
                    <a:pt x="2312" y="222"/>
                  </a:lnTo>
                  <a:cubicBezTo>
                    <a:pt x="2312" y="96"/>
                    <a:pt x="2249" y="1"/>
                    <a:pt x="21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7"/>
            <p:cNvSpPr/>
            <p:nvPr/>
          </p:nvSpPr>
          <p:spPr>
            <a:xfrm>
              <a:off x="5889096" y="3651106"/>
              <a:ext cx="75251" cy="75251"/>
            </a:xfrm>
            <a:custGeom>
              <a:avLst/>
              <a:gdLst/>
              <a:ahLst/>
              <a:cxnLst/>
              <a:rect l="l" t="t" r="r" b="b"/>
              <a:pathLst>
                <a:path w="2345" h="2345" extrusionOk="0">
                  <a:moveTo>
                    <a:pt x="1932" y="412"/>
                  </a:moveTo>
                  <a:lnTo>
                    <a:pt x="1932" y="1964"/>
                  </a:lnTo>
                  <a:lnTo>
                    <a:pt x="412" y="1964"/>
                  </a:lnTo>
                  <a:lnTo>
                    <a:pt x="412" y="412"/>
                  </a:lnTo>
                  <a:close/>
                  <a:moveTo>
                    <a:pt x="191" y="1"/>
                  </a:moveTo>
                  <a:cubicBezTo>
                    <a:pt x="96" y="1"/>
                    <a:pt x="1" y="96"/>
                    <a:pt x="1" y="222"/>
                  </a:cubicBezTo>
                  <a:lnTo>
                    <a:pt x="1" y="2154"/>
                  </a:lnTo>
                  <a:cubicBezTo>
                    <a:pt x="1" y="2249"/>
                    <a:pt x="96" y="2344"/>
                    <a:pt x="191" y="2344"/>
                  </a:cubicBezTo>
                  <a:lnTo>
                    <a:pt x="2122" y="2344"/>
                  </a:lnTo>
                  <a:cubicBezTo>
                    <a:pt x="2249" y="2344"/>
                    <a:pt x="2344" y="2249"/>
                    <a:pt x="2344" y="2154"/>
                  </a:cubicBezTo>
                  <a:lnTo>
                    <a:pt x="2344" y="222"/>
                  </a:lnTo>
                  <a:cubicBezTo>
                    <a:pt x="2344" y="96"/>
                    <a:pt x="2249" y="1"/>
                    <a:pt x="21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3" name="Google Shape;2363;p27"/>
          <p:cNvSpPr txBox="1"/>
          <p:nvPr/>
        </p:nvSpPr>
        <p:spPr>
          <a:xfrm>
            <a:off x="457200" y="322984"/>
            <a:ext cx="4861500" cy="38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900" dirty="0">
                <a:latin typeface="Fira Sans Medium"/>
                <a:ea typeface="Fira Sans Medium"/>
                <a:cs typeface="Fira Sans Medium"/>
                <a:sym typeface="Fira Sans Medium"/>
              </a:rPr>
              <a:t>Functional Requirements</a:t>
            </a:r>
            <a:endParaRPr sz="2900" dirty="0">
              <a:latin typeface="Fira Sans Medium"/>
              <a:ea typeface="Fira Sans Medium"/>
              <a:cs typeface="Fira Sans Medium"/>
              <a:sym typeface="Fira Sans Medium"/>
            </a:endParaRPr>
          </a:p>
        </p:txBody>
      </p:sp>
      <p:sp>
        <p:nvSpPr>
          <p:cNvPr id="2364" name="Google Shape;2364;p27"/>
          <p:cNvSpPr txBox="1"/>
          <p:nvPr/>
        </p:nvSpPr>
        <p:spPr>
          <a:xfrm>
            <a:off x="6006850" y="1008888"/>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Patient &amp; Doctor must be able to fetch patient’s health record</a:t>
            </a:r>
            <a:endParaRPr sz="1200" dirty="0">
              <a:latin typeface="Fira Sans"/>
              <a:ea typeface="Fira Sans"/>
              <a:cs typeface="Fira Sans"/>
              <a:sym typeface="Fira Sans"/>
            </a:endParaRPr>
          </a:p>
        </p:txBody>
      </p:sp>
      <p:sp>
        <p:nvSpPr>
          <p:cNvPr id="2365" name="Google Shape;2365;p27"/>
          <p:cNvSpPr txBox="1"/>
          <p:nvPr/>
        </p:nvSpPr>
        <p:spPr>
          <a:xfrm>
            <a:off x="6006850" y="1806591"/>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Insurance must be able to accept or reject claims based on patient’s allowance coverage</a:t>
            </a:r>
            <a:endParaRPr sz="1200" dirty="0">
              <a:latin typeface="Fira Sans"/>
              <a:ea typeface="Fira Sans"/>
              <a:cs typeface="Fira Sans"/>
              <a:sym typeface="Fira Sans"/>
            </a:endParaRPr>
          </a:p>
        </p:txBody>
      </p:sp>
      <p:sp>
        <p:nvSpPr>
          <p:cNvPr id="2366" name="Google Shape;2366;p27"/>
          <p:cNvSpPr txBox="1"/>
          <p:nvPr/>
        </p:nvSpPr>
        <p:spPr>
          <a:xfrm>
            <a:off x="6006850" y="2604294"/>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Doctor must be able to enter prescriptions</a:t>
            </a:r>
            <a:endParaRPr sz="1200" dirty="0">
              <a:latin typeface="Fira Sans"/>
              <a:ea typeface="Fira Sans"/>
              <a:cs typeface="Fira Sans"/>
              <a:sym typeface="Fira Sans"/>
            </a:endParaRPr>
          </a:p>
        </p:txBody>
      </p:sp>
      <p:sp>
        <p:nvSpPr>
          <p:cNvPr id="2367" name="Google Shape;2367;p27"/>
          <p:cNvSpPr txBox="1"/>
          <p:nvPr/>
        </p:nvSpPr>
        <p:spPr>
          <a:xfrm>
            <a:off x="6006850" y="3401997"/>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Doctor should be able to request lab works &amp; scans</a:t>
            </a:r>
            <a:endParaRPr sz="1200" dirty="0">
              <a:latin typeface="Fira Sans"/>
              <a:ea typeface="Fira Sans"/>
              <a:cs typeface="Fira Sans"/>
              <a:sym typeface="Fira Sans"/>
            </a:endParaRPr>
          </a:p>
        </p:txBody>
      </p:sp>
      <p:sp>
        <p:nvSpPr>
          <p:cNvPr id="2368" name="Google Shape;2368;p27"/>
          <p:cNvSpPr txBox="1"/>
          <p:nvPr/>
        </p:nvSpPr>
        <p:spPr>
          <a:xfrm>
            <a:off x="6006850" y="4199700"/>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Doctor should be able to redirect patient to another doctor</a:t>
            </a:r>
            <a:endParaRPr sz="1200" dirty="0">
              <a:latin typeface="Fira Sans"/>
              <a:ea typeface="Fira Sans"/>
              <a:cs typeface="Fira Sans"/>
              <a:sym typeface="Fira Sans"/>
            </a:endParaRPr>
          </a:p>
        </p:txBody>
      </p:sp>
      <p:sp>
        <p:nvSpPr>
          <p:cNvPr id="2" name="Slide Number Placeholder 1">
            <a:extLst>
              <a:ext uri="{FF2B5EF4-FFF2-40B4-BE49-F238E27FC236}">
                <a16:creationId xmlns:a16="http://schemas.microsoft.com/office/drawing/2014/main" id="{F4CB3C32-043D-3783-2717-D60DFBB181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p27"/>
          <p:cNvSpPr/>
          <p:nvPr/>
        </p:nvSpPr>
        <p:spPr>
          <a:xfrm>
            <a:off x="3948036" y="1225326"/>
            <a:ext cx="1292714" cy="897365"/>
          </a:xfrm>
          <a:custGeom>
            <a:avLst/>
            <a:gdLst/>
            <a:ahLst/>
            <a:cxnLst/>
            <a:rect l="l" t="t" r="r" b="b"/>
            <a:pathLst>
              <a:path w="40284" h="27964" extrusionOk="0">
                <a:moveTo>
                  <a:pt x="21061" y="0"/>
                </a:moveTo>
                <a:cubicBezTo>
                  <a:pt x="20776" y="0"/>
                  <a:pt x="20522" y="222"/>
                  <a:pt x="20522" y="538"/>
                </a:cubicBezTo>
                <a:lnTo>
                  <a:pt x="20522" y="26887"/>
                </a:lnTo>
                <a:lnTo>
                  <a:pt x="539" y="26887"/>
                </a:lnTo>
                <a:cubicBezTo>
                  <a:pt x="254" y="26887"/>
                  <a:pt x="1" y="27140"/>
                  <a:pt x="1" y="27425"/>
                </a:cubicBezTo>
                <a:cubicBezTo>
                  <a:pt x="1" y="27742"/>
                  <a:pt x="254" y="27964"/>
                  <a:pt x="539" y="27964"/>
                </a:cubicBezTo>
                <a:lnTo>
                  <a:pt x="21061" y="27964"/>
                </a:lnTo>
                <a:cubicBezTo>
                  <a:pt x="21377" y="27964"/>
                  <a:pt x="21631" y="27742"/>
                  <a:pt x="21631" y="27425"/>
                </a:cubicBezTo>
                <a:lnTo>
                  <a:pt x="21631" y="1077"/>
                </a:lnTo>
                <a:lnTo>
                  <a:pt x="39745" y="1077"/>
                </a:lnTo>
                <a:cubicBezTo>
                  <a:pt x="40062" y="1077"/>
                  <a:pt x="40284" y="823"/>
                  <a:pt x="40284" y="538"/>
                </a:cubicBezTo>
                <a:cubicBezTo>
                  <a:pt x="40284" y="222"/>
                  <a:pt x="40062" y="0"/>
                  <a:pt x="3974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7"/>
          <p:cNvSpPr/>
          <p:nvPr/>
        </p:nvSpPr>
        <p:spPr>
          <a:xfrm>
            <a:off x="3948036" y="2011884"/>
            <a:ext cx="1292714" cy="466492"/>
          </a:xfrm>
          <a:custGeom>
            <a:avLst/>
            <a:gdLst/>
            <a:ahLst/>
            <a:cxnLst/>
            <a:rect l="l" t="t" r="r" b="b"/>
            <a:pathLst>
              <a:path w="40284" h="14537" extrusionOk="0">
                <a:moveTo>
                  <a:pt x="28344" y="1"/>
                </a:moveTo>
                <a:cubicBezTo>
                  <a:pt x="28059" y="1"/>
                  <a:pt x="27806" y="222"/>
                  <a:pt x="27806" y="539"/>
                </a:cubicBezTo>
                <a:lnTo>
                  <a:pt x="27806" y="13460"/>
                </a:lnTo>
                <a:lnTo>
                  <a:pt x="539" y="13460"/>
                </a:lnTo>
                <a:cubicBezTo>
                  <a:pt x="254" y="13460"/>
                  <a:pt x="1" y="13713"/>
                  <a:pt x="1" y="13998"/>
                </a:cubicBezTo>
                <a:cubicBezTo>
                  <a:pt x="1" y="14315"/>
                  <a:pt x="254" y="14537"/>
                  <a:pt x="539" y="14537"/>
                </a:cubicBezTo>
                <a:lnTo>
                  <a:pt x="28344" y="14537"/>
                </a:lnTo>
                <a:cubicBezTo>
                  <a:pt x="28661" y="14537"/>
                  <a:pt x="28915" y="14315"/>
                  <a:pt x="28915" y="13998"/>
                </a:cubicBezTo>
                <a:lnTo>
                  <a:pt x="28915" y="1077"/>
                </a:lnTo>
                <a:lnTo>
                  <a:pt x="39745" y="1077"/>
                </a:lnTo>
                <a:cubicBezTo>
                  <a:pt x="40062" y="1077"/>
                  <a:pt x="40284" y="824"/>
                  <a:pt x="40284" y="539"/>
                </a:cubicBezTo>
                <a:cubicBezTo>
                  <a:pt x="40284" y="222"/>
                  <a:pt x="40062" y="1"/>
                  <a:pt x="3974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7"/>
          <p:cNvSpPr/>
          <p:nvPr/>
        </p:nvSpPr>
        <p:spPr>
          <a:xfrm>
            <a:off x="3948036" y="2797448"/>
            <a:ext cx="1292714" cy="35620"/>
          </a:xfrm>
          <a:custGeom>
            <a:avLst/>
            <a:gdLst/>
            <a:ahLst/>
            <a:cxnLst/>
            <a:rect l="l" t="t" r="r" b="b"/>
            <a:pathLst>
              <a:path w="40284" h="1110" extrusionOk="0">
                <a:moveTo>
                  <a:pt x="539" y="1"/>
                </a:moveTo>
                <a:cubicBezTo>
                  <a:pt x="254" y="1"/>
                  <a:pt x="1" y="254"/>
                  <a:pt x="1" y="571"/>
                </a:cubicBezTo>
                <a:cubicBezTo>
                  <a:pt x="1" y="856"/>
                  <a:pt x="254" y="1109"/>
                  <a:pt x="539" y="1109"/>
                </a:cubicBezTo>
                <a:lnTo>
                  <a:pt x="39745" y="1109"/>
                </a:lnTo>
                <a:cubicBezTo>
                  <a:pt x="40062" y="1109"/>
                  <a:pt x="40284" y="856"/>
                  <a:pt x="40284" y="571"/>
                </a:cubicBezTo>
                <a:cubicBezTo>
                  <a:pt x="40284" y="254"/>
                  <a:pt x="40062" y="1"/>
                  <a:pt x="3974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7"/>
          <p:cNvSpPr/>
          <p:nvPr/>
        </p:nvSpPr>
        <p:spPr>
          <a:xfrm>
            <a:off x="3948036" y="3505802"/>
            <a:ext cx="1292714" cy="900413"/>
          </a:xfrm>
          <a:custGeom>
            <a:avLst/>
            <a:gdLst/>
            <a:ahLst/>
            <a:cxnLst/>
            <a:rect l="l" t="t" r="r" b="b"/>
            <a:pathLst>
              <a:path w="40284" h="28059" extrusionOk="0">
                <a:moveTo>
                  <a:pt x="539" y="0"/>
                </a:moveTo>
                <a:cubicBezTo>
                  <a:pt x="254" y="0"/>
                  <a:pt x="1" y="253"/>
                  <a:pt x="1" y="570"/>
                </a:cubicBezTo>
                <a:cubicBezTo>
                  <a:pt x="1" y="855"/>
                  <a:pt x="254" y="1108"/>
                  <a:pt x="539" y="1108"/>
                </a:cubicBezTo>
                <a:lnTo>
                  <a:pt x="20522" y="1108"/>
                </a:lnTo>
                <a:lnTo>
                  <a:pt x="20522" y="27489"/>
                </a:lnTo>
                <a:cubicBezTo>
                  <a:pt x="20522" y="27805"/>
                  <a:pt x="20776" y="28059"/>
                  <a:pt x="21061" y="28059"/>
                </a:cubicBezTo>
                <a:lnTo>
                  <a:pt x="39745" y="28059"/>
                </a:lnTo>
                <a:cubicBezTo>
                  <a:pt x="40062" y="28059"/>
                  <a:pt x="40284" y="27805"/>
                  <a:pt x="40284" y="27489"/>
                </a:cubicBezTo>
                <a:cubicBezTo>
                  <a:pt x="40284" y="27204"/>
                  <a:pt x="40062" y="26950"/>
                  <a:pt x="39745" y="26950"/>
                </a:cubicBezTo>
                <a:lnTo>
                  <a:pt x="21631" y="26950"/>
                </a:lnTo>
                <a:lnTo>
                  <a:pt x="21631" y="570"/>
                </a:lnTo>
                <a:cubicBezTo>
                  <a:pt x="21631" y="253"/>
                  <a:pt x="21377" y="0"/>
                  <a:pt x="2106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7"/>
          <p:cNvSpPr/>
          <p:nvPr/>
        </p:nvSpPr>
        <p:spPr>
          <a:xfrm>
            <a:off x="3948036" y="3152138"/>
            <a:ext cx="1292714" cy="467487"/>
          </a:xfrm>
          <a:custGeom>
            <a:avLst/>
            <a:gdLst/>
            <a:ahLst/>
            <a:cxnLst/>
            <a:rect l="l" t="t" r="r" b="b"/>
            <a:pathLst>
              <a:path w="40284" h="14568" extrusionOk="0">
                <a:moveTo>
                  <a:pt x="539" y="0"/>
                </a:moveTo>
                <a:cubicBezTo>
                  <a:pt x="254" y="0"/>
                  <a:pt x="1" y="254"/>
                  <a:pt x="1" y="539"/>
                </a:cubicBezTo>
                <a:cubicBezTo>
                  <a:pt x="1" y="855"/>
                  <a:pt x="254" y="1077"/>
                  <a:pt x="539" y="1077"/>
                </a:cubicBezTo>
                <a:lnTo>
                  <a:pt x="27806" y="1077"/>
                </a:lnTo>
                <a:lnTo>
                  <a:pt x="27806" y="14030"/>
                </a:lnTo>
                <a:cubicBezTo>
                  <a:pt x="27806" y="14315"/>
                  <a:pt x="28059" y="14568"/>
                  <a:pt x="28344" y="14568"/>
                </a:cubicBezTo>
                <a:lnTo>
                  <a:pt x="39745" y="14568"/>
                </a:lnTo>
                <a:cubicBezTo>
                  <a:pt x="40062" y="14568"/>
                  <a:pt x="40284" y="14315"/>
                  <a:pt x="40284" y="14030"/>
                </a:cubicBezTo>
                <a:cubicBezTo>
                  <a:pt x="40284" y="13713"/>
                  <a:pt x="40062" y="13460"/>
                  <a:pt x="39745" y="13460"/>
                </a:cubicBezTo>
                <a:lnTo>
                  <a:pt x="28915" y="13460"/>
                </a:lnTo>
                <a:lnTo>
                  <a:pt x="28915" y="539"/>
                </a:lnTo>
                <a:cubicBezTo>
                  <a:pt x="28915" y="254"/>
                  <a:pt x="28661" y="0"/>
                  <a:pt x="2834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7"/>
          <p:cNvSpPr/>
          <p:nvPr/>
        </p:nvSpPr>
        <p:spPr>
          <a:xfrm>
            <a:off x="5223453" y="893997"/>
            <a:ext cx="3464468" cy="697187"/>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7"/>
          <p:cNvSpPr/>
          <p:nvPr/>
        </p:nvSpPr>
        <p:spPr>
          <a:xfrm>
            <a:off x="5223453" y="1680587"/>
            <a:ext cx="3464468" cy="697187"/>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7"/>
          <p:cNvSpPr/>
          <p:nvPr/>
        </p:nvSpPr>
        <p:spPr>
          <a:xfrm>
            <a:off x="5223453" y="2467177"/>
            <a:ext cx="3464468" cy="696160"/>
          </a:xfrm>
          <a:custGeom>
            <a:avLst/>
            <a:gdLst/>
            <a:ahLst/>
            <a:cxnLst/>
            <a:rect l="l" t="t" r="r" b="b"/>
            <a:pathLst>
              <a:path w="107961" h="21694" extrusionOk="0">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7"/>
          <p:cNvSpPr/>
          <p:nvPr/>
        </p:nvSpPr>
        <p:spPr>
          <a:xfrm>
            <a:off x="5223453" y="3253767"/>
            <a:ext cx="3464468" cy="696160"/>
          </a:xfrm>
          <a:custGeom>
            <a:avLst/>
            <a:gdLst/>
            <a:ahLst/>
            <a:cxnLst/>
            <a:rect l="l" t="t" r="r" b="b"/>
            <a:pathLst>
              <a:path w="107961" h="21694" extrusionOk="0">
                <a:moveTo>
                  <a:pt x="10863" y="0"/>
                </a:moveTo>
                <a:cubicBezTo>
                  <a:pt x="4877" y="0"/>
                  <a:pt x="0" y="4845"/>
                  <a:pt x="0" y="10831"/>
                </a:cubicBezTo>
                <a:cubicBezTo>
                  <a:pt x="0" y="16848"/>
                  <a:pt x="4877" y="21693"/>
                  <a:pt x="10863" y="21693"/>
                </a:cubicBezTo>
                <a:lnTo>
                  <a:pt x="107960" y="21693"/>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7"/>
          <p:cNvSpPr/>
          <p:nvPr/>
        </p:nvSpPr>
        <p:spPr>
          <a:xfrm>
            <a:off x="5223453" y="4040325"/>
            <a:ext cx="3464468" cy="696193"/>
          </a:xfrm>
          <a:custGeom>
            <a:avLst/>
            <a:gdLst/>
            <a:ahLst/>
            <a:cxnLst/>
            <a:rect l="l" t="t" r="r" b="b"/>
            <a:pathLst>
              <a:path w="107961" h="21695" extrusionOk="0">
                <a:moveTo>
                  <a:pt x="10863" y="1"/>
                </a:moveTo>
                <a:cubicBezTo>
                  <a:pt x="4877" y="1"/>
                  <a:pt x="0" y="4846"/>
                  <a:pt x="0" y="10832"/>
                </a:cubicBezTo>
                <a:cubicBezTo>
                  <a:pt x="0" y="16849"/>
                  <a:pt x="4877" y="21694"/>
                  <a:pt x="10863" y="21694"/>
                </a:cubicBezTo>
                <a:lnTo>
                  <a:pt x="107960" y="21694"/>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7"/>
          <p:cNvSpPr/>
          <p:nvPr/>
        </p:nvSpPr>
        <p:spPr>
          <a:xfrm>
            <a:off x="457189" y="1838117"/>
            <a:ext cx="3506121" cy="2422763"/>
          </a:xfrm>
          <a:custGeom>
            <a:avLst/>
            <a:gdLst/>
            <a:ahLst/>
            <a:cxnLst/>
            <a:rect l="l" t="t" r="r" b="b"/>
            <a:pathLst>
              <a:path w="109259" h="75499" extrusionOk="0">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457189" y="3804560"/>
            <a:ext cx="3506121" cy="456320"/>
          </a:xfrm>
          <a:custGeom>
            <a:avLst/>
            <a:gdLst/>
            <a:ahLst/>
            <a:cxnLst/>
            <a:rect l="l" t="t" r="r" b="b"/>
            <a:pathLst>
              <a:path w="109259" h="14220" extrusionOk="0">
                <a:moveTo>
                  <a:pt x="0" y="1"/>
                </a:moveTo>
                <a:lnTo>
                  <a:pt x="0" y="11053"/>
                </a:lnTo>
                <a:cubicBezTo>
                  <a:pt x="0" y="12795"/>
                  <a:pt x="1426" y="14220"/>
                  <a:pt x="3167" y="14220"/>
                </a:cubicBezTo>
                <a:lnTo>
                  <a:pt x="106092" y="14220"/>
                </a:lnTo>
                <a:cubicBezTo>
                  <a:pt x="107834" y="14220"/>
                  <a:pt x="109259" y="12795"/>
                  <a:pt x="109259" y="11053"/>
                </a:cubicBezTo>
                <a:lnTo>
                  <a:pt x="10925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7"/>
          <p:cNvSpPr/>
          <p:nvPr/>
        </p:nvSpPr>
        <p:spPr>
          <a:xfrm>
            <a:off x="559813" y="1929574"/>
            <a:ext cx="3300874" cy="1771368"/>
          </a:xfrm>
          <a:custGeom>
            <a:avLst/>
            <a:gdLst/>
            <a:ahLst/>
            <a:cxnLst/>
            <a:rect l="l" t="t" r="r" b="b"/>
            <a:pathLst>
              <a:path w="102863" h="55200" extrusionOk="0">
                <a:moveTo>
                  <a:pt x="1" y="1"/>
                </a:moveTo>
                <a:lnTo>
                  <a:pt x="1" y="55199"/>
                </a:lnTo>
                <a:lnTo>
                  <a:pt x="102862" y="55199"/>
                </a:lnTo>
                <a:lnTo>
                  <a:pt x="1028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1792550" y="4260848"/>
            <a:ext cx="835399" cy="176880"/>
          </a:xfrm>
          <a:custGeom>
            <a:avLst/>
            <a:gdLst/>
            <a:ahLst/>
            <a:cxnLst/>
            <a:rect l="l" t="t" r="r" b="b"/>
            <a:pathLst>
              <a:path w="26033" h="5512" extrusionOk="0">
                <a:moveTo>
                  <a:pt x="1" y="1"/>
                </a:moveTo>
                <a:lnTo>
                  <a:pt x="1" y="5511"/>
                </a:lnTo>
                <a:lnTo>
                  <a:pt x="26033" y="5511"/>
                </a:lnTo>
                <a:lnTo>
                  <a:pt x="260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1380964" y="4437696"/>
            <a:ext cx="1658572" cy="140265"/>
          </a:xfrm>
          <a:custGeom>
            <a:avLst/>
            <a:gdLst/>
            <a:ahLst/>
            <a:cxnLst/>
            <a:rect l="l" t="t" r="r" b="b"/>
            <a:pathLst>
              <a:path w="51685" h="4371" extrusionOk="0">
                <a:moveTo>
                  <a:pt x="4371" y="0"/>
                </a:moveTo>
                <a:cubicBezTo>
                  <a:pt x="1964" y="0"/>
                  <a:pt x="1" y="1932"/>
                  <a:pt x="1" y="4371"/>
                </a:cubicBezTo>
                <a:lnTo>
                  <a:pt x="51685" y="4371"/>
                </a:lnTo>
                <a:cubicBezTo>
                  <a:pt x="51685" y="1932"/>
                  <a:pt x="49721" y="0"/>
                  <a:pt x="4731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1792550" y="4260848"/>
            <a:ext cx="835399" cy="51890"/>
          </a:xfrm>
          <a:custGeom>
            <a:avLst/>
            <a:gdLst/>
            <a:ahLst/>
            <a:cxnLst/>
            <a:rect l="l" t="t" r="r" b="b"/>
            <a:pathLst>
              <a:path w="26033" h="1617" extrusionOk="0">
                <a:moveTo>
                  <a:pt x="1" y="1"/>
                </a:moveTo>
                <a:lnTo>
                  <a:pt x="1" y="1616"/>
                </a:lnTo>
                <a:lnTo>
                  <a:pt x="26033" y="1616"/>
                </a:lnTo>
                <a:lnTo>
                  <a:pt x="26033"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7"/>
          <p:cNvSpPr/>
          <p:nvPr/>
        </p:nvSpPr>
        <p:spPr>
          <a:xfrm>
            <a:off x="559813" y="1929574"/>
            <a:ext cx="3300874" cy="354691"/>
          </a:xfrm>
          <a:custGeom>
            <a:avLst/>
            <a:gdLst/>
            <a:ahLst/>
            <a:cxnLst/>
            <a:rect l="l" t="t" r="r" b="b"/>
            <a:pathLst>
              <a:path w="102863" h="11053" extrusionOk="0">
                <a:moveTo>
                  <a:pt x="1" y="1"/>
                </a:moveTo>
                <a:lnTo>
                  <a:pt x="1" y="11053"/>
                </a:lnTo>
                <a:lnTo>
                  <a:pt x="102862" y="11053"/>
                </a:lnTo>
                <a:lnTo>
                  <a:pt x="102862" y="1"/>
                </a:lnTo>
                <a:close/>
              </a:path>
            </a:pathLst>
          </a:custGeom>
          <a:solidFill>
            <a:srgbClr val="C4C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Update network</a:t>
            </a:r>
            <a:endParaRPr dirty="0">
              <a:solidFill>
                <a:srgbClr val="FFFFFF"/>
              </a:solidFill>
              <a:latin typeface="Fira Sans"/>
              <a:ea typeface="Fira Sans"/>
              <a:cs typeface="Fira Sans"/>
              <a:sym typeface="Fira Sans"/>
            </a:endParaRPr>
          </a:p>
        </p:txBody>
      </p:sp>
      <p:sp>
        <p:nvSpPr>
          <p:cNvPr id="2337" name="Google Shape;2337;p27"/>
          <p:cNvSpPr/>
          <p:nvPr/>
        </p:nvSpPr>
        <p:spPr>
          <a:xfrm>
            <a:off x="559813" y="2284264"/>
            <a:ext cx="3300874" cy="353664"/>
          </a:xfrm>
          <a:custGeom>
            <a:avLst/>
            <a:gdLst/>
            <a:ahLst/>
            <a:cxnLst/>
            <a:rect l="l" t="t" r="r" b="b"/>
            <a:pathLst>
              <a:path w="102863" h="11021" extrusionOk="0">
                <a:moveTo>
                  <a:pt x="1" y="0"/>
                </a:moveTo>
                <a:lnTo>
                  <a:pt x="1" y="11021"/>
                </a:lnTo>
                <a:lnTo>
                  <a:pt x="102862" y="11021"/>
                </a:lnTo>
                <a:lnTo>
                  <a:pt x="102862" y="0"/>
                </a:lnTo>
                <a:close/>
              </a:path>
            </a:pathLst>
          </a:custGeom>
          <a:solidFill>
            <a:srgbClr val="30475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View tokens</a:t>
            </a:r>
            <a:endParaRPr dirty="0">
              <a:solidFill>
                <a:srgbClr val="FFFFFF"/>
              </a:solidFill>
              <a:latin typeface="Fira Sans"/>
              <a:ea typeface="Fira Sans"/>
              <a:cs typeface="Fira Sans"/>
              <a:sym typeface="Fira Sans"/>
            </a:endParaRPr>
          </a:p>
        </p:txBody>
      </p:sp>
      <p:sp>
        <p:nvSpPr>
          <p:cNvPr id="2338" name="Google Shape;2338;p27"/>
          <p:cNvSpPr/>
          <p:nvPr/>
        </p:nvSpPr>
        <p:spPr>
          <a:xfrm>
            <a:off x="559813" y="2637896"/>
            <a:ext cx="3300874" cy="354723"/>
          </a:xfrm>
          <a:custGeom>
            <a:avLst/>
            <a:gdLst/>
            <a:ahLst/>
            <a:cxnLst/>
            <a:rect l="l" t="t" r="r" b="b"/>
            <a:pathLst>
              <a:path w="102863" h="11054" extrusionOk="0">
                <a:moveTo>
                  <a:pt x="1" y="1"/>
                </a:moveTo>
                <a:lnTo>
                  <a:pt x="1" y="11053"/>
                </a:lnTo>
                <a:lnTo>
                  <a:pt x="102862" y="11053"/>
                </a:lnTo>
                <a:lnTo>
                  <a:pt x="102862"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latin typeface="Fira Sans"/>
                <a:ea typeface="Fira Sans"/>
                <a:cs typeface="Fira Sans"/>
                <a:sym typeface="Fira Sans"/>
              </a:rPr>
              <a:t>Update PHR</a:t>
            </a:r>
          </a:p>
        </p:txBody>
      </p:sp>
      <p:sp>
        <p:nvSpPr>
          <p:cNvPr id="2339" name="Google Shape;2339;p27"/>
          <p:cNvSpPr/>
          <p:nvPr/>
        </p:nvSpPr>
        <p:spPr>
          <a:xfrm>
            <a:off x="559813" y="2992587"/>
            <a:ext cx="3300874" cy="353664"/>
          </a:xfrm>
          <a:custGeom>
            <a:avLst/>
            <a:gdLst/>
            <a:ahLst/>
            <a:cxnLst/>
            <a:rect l="l" t="t" r="r" b="b"/>
            <a:pathLst>
              <a:path w="102863" h="11021" extrusionOk="0">
                <a:moveTo>
                  <a:pt x="1" y="0"/>
                </a:moveTo>
                <a:lnTo>
                  <a:pt x="1" y="11021"/>
                </a:lnTo>
                <a:lnTo>
                  <a:pt x="102862" y="11021"/>
                </a:lnTo>
                <a:lnTo>
                  <a:pt x="102862" y="0"/>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Encryption</a:t>
            </a:r>
            <a:endParaRPr dirty="0">
              <a:solidFill>
                <a:srgbClr val="FFFFFF"/>
              </a:solidFill>
              <a:latin typeface="Fira Sans"/>
              <a:ea typeface="Fira Sans"/>
              <a:cs typeface="Fira Sans"/>
              <a:sym typeface="Fira Sans"/>
            </a:endParaRPr>
          </a:p>
        </p:txBody>
      </p:sp>
      <p:sp>
        <p:nvSpPr>
          <p:cNvPr id="2340" name="Google Shape;2340;p27"/>
          <p:cNvSpPr/>
          <p:nvPr/>
        </p:nvSpPr>
        <p:spPr>
          <a:xfrm>
            <a:off x="559813" y="3346219"/>
            <a:ext cx="3300874" cy="354723"/>
          </a:xfrm>
          <a:custGeom>
            <a:avLst/>
            <a:gdLst/>
            <a:ahLst/>
            <a:cxnLst/>
            <a:rect l="l" t="t" r="r" b="b"/>
            <a:pathLst>
              <a:path w="102863" h="11054" extrusionOk="0">
                <a:moveTo>
                  <a:pt x="1" y="1"/>
                </a:moveTo>
                <a:lnTo>
                  <a:pt x="1" y="11053"/>
                </a:lnTo>
                <a:lnTo>
                  <a:pt x="102862" y="11053"/>
                </a:lnTo>
                <a:lnTo>
                  <a:pt x="102862" y="1"/>
                </a:lnTo>
                <a:close/>
              </a:path>
            </a:pathLst>
          </a:custGeom>
          <a:solidFill>
            <a:srgbClr val="C4C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Privacy</a:t>
            </a:r>
            <a:endParaRPr dirty="0">
              <a:solidFill>
                <a:srgbClr val="FFFFFF"/>
              </a:solidFill>
              <a:latin typeface="Fira Sans"/>
              <a:ea typeface="Fira Sans"/>
              <a:cs typeface="Fira Sans"/>
              <a:sym typeface="Fira Sans"/>
            </a:endParaRPr>
          </a:p>
        </p:txBody>
      </p:sp>
      <p:sp>
        <p:nvSpPr>
          <p:cNvPr id="2341" name="Google Shape;2341;p27"/>
          <p:cNvSpPr/>
          <p:nvPr/>
        </p:nvSpPr>
        <p:spPr>
          <a:xfrm>
            <a:off x="5478362" y="1827134"/>
            <a:ext cx="368939" cy="417363"/>
          </a:xfrm>
          <a:custGeom>
            <a:avLst/>
            <a:gdLst/>
            <a:ahLst/>
            <a:cxnLst/>
            <a:rect l="l" t="t" r="r" b="b"/>
            <a:pathLst>
              <a:path w="11497" h="13006" extrusionOk="0">
                <a:moveTo>
                  <a:pt x="11085" y="496"/>
                </a:moveTo>
                <a:lnTo>
                  <a:pt x="11085" y="9110"/>
                </a:lnTo>
                <a:cubicBezTo>
                  <a:pt x="11085" y="9839"/>
                  <a:pt x="10198" y="10409"/>
                  <a:pt x="9058" y="10409"/>
                </a:cubicBezTo>
                <a:cubicBezTo>
                  <a:pt x="7950" y="10409"/>
                  <a:pt x="7063" y="9839"/>
                  <a:pt x="7063" y="9110"/>
                </a:cubicBezTo>
                <a:cubicBezTo>
                  <a:pt x="7063" y="8414"/>
                  <a:pt x="7950" y="7844"/>
                  <a:pt x="9058" y="7844"/>
                </a:cubicBezTo>
                <a:cubicBezTo>
                  <a:pt x="9596" y="7844"/>
                  <a:pt x="10071" y="7970"/>
                  <a:pt x="10451" y="8192"/>
                </a:cubicBezTo>
                <a:cubicBezTo>
                  <a:pt x="10483" y="8208"/>
                  <a:pt x="10515" y="8216"/>
                  <a:pt x="10546" y="8216"/>
                </a:cubicBezTo>
                <a:cubicBezTo>
                  <a:pt x="10578" y="8216"/>
                  <a:pt x="10610" y="8208"/>
                  <a:pt x="10641" y="8192"/>
                </a:cubicBezTo>
                <a:cubicBezTo>
                  <a:pt x="10705" y="8160"/>
                  <a:pt x="10736" y="8097"/>
                  <a:pt x="10736" y="8034"/>
                </a:cubicBezTo>
                <a:lnTo>
                  <a:pt x="10736" y="3442"/>
                </a:lnTo>
                <a:cubicBezTo>
                  <a:pt x="10736" y="3378"/>
                  <a:pt x="10705" y="3315"/>
                  <a:pt x="10673" y="3283"/>
                </a:cubicBezTo>
                <a:cubicBezTo>
                  <a:pt x="10610" y="3252"/>
                  <a:pt x="10546" y="3252"/>
                  <a:pt x="10483" y="3252"/>
                </a:cubicBezTo>
                <a:lnTo>
                  <a:pt x="4561" y="5215"/>
                </a:lnTo>
                <a:cubicBezTo>
                  <a:pt x="4498" y="5247"/>
                  <a:pt x="4434" y="5342"/>
                  <a:pt x="4434" y="5405"/>
                </a:cubicBezTo>
                <a:lnTo>
                  <a:pt x="4434" y="11327"/>
                </a:lnTo>
                <a:cubicBezTo>
                  <a:pt x="4434" y="12055"/>
                  <a:pt x="3548" y="12626"/>
                  <a:pt x="2407" y="12626"/>
                </a:cubicBezTo>
                <a:cubicBezTo>
                  <a:pt x="1299" y="12626"/>
                  <a:pt x="412" y="12055"/>
                  <a:pt x="412" y="11327"/>
                </a:cubicBezTo>
                <a:cubicBezTo>
                  <a:pt x="412" y="10630"/>
                  <a:pt x="1299" y="10060"/>
                  <a:pt x="2407" y="10060"/>
                </a:cubicBezTo>
                <a:cubicBezTo>
                  <a:pt x="2914" y="10060"/>
                  <a:pt x="3421" y="10187"/>
                  <a:pt x="3801" y="10409"/>
                </a:cubicBezTo>
                <a:cubicBezTo>
                  <a:pt x="3833" y="10425"/>
                  <a:pt x="3864" y="10432"/>
                  <a:pt x="3896" y="10432"/>
                </a:cubicBezTo>
                <a:cubicBezTo>
                  <a:pt x="3928" y="10432"/>
                  <a:pt x="3959" y="10425"/>
                  <a:pt x="3991" y="10409"/>
                </a:cubicBezTo>
                <a:cubicBezTo>
                  <a:pt x="4054" y="10377"/>
                  <a:pt x="4086" y="10314"/>
                  <a:pt x="4086" y="10250"/>
                </a:cubicBezTo>
                <a:lnTo>
                  <a:pt x="4086" y="2808"/>
                </a:lnTo>
                <a:lnTo>
                  <a:pt x="11085" y="496"/>
                </a:lnTo>
                <a:close/>
                <a:moveTo>
                  <a:pt x="11290" y="0"/>
                </a:moveTo>
                <a:cubicBezTo>
                  <a:pt x="11264" y="0"/>
                  <a:pt x="11238" y="8"/>
                  <a:pt x="11211" y="21"/>
                </a:cubicBezTo>
                <a:lnTo>
                  <a:pt x="3833" y="2460"/>
                </a:lnTo>
                <a:cubicBezTo>
                  <a:pt x="3769" y="2491"/>
                  <a:pt x="3706" y="2586"/>
                  <a:pt x="3706" y="2650"/>
                </a:cubicBezTo>
                <a:lnTo>
                  <a:pt x="3706" y="9902"/>
                </a:lnTo>
                <a:cubicBezTo>
                  <a:pt x="3326" y="9744"/>
                  <a:pt x="2883" y="9649"/>
                  <a:pt x="2407" y="9649"/>
                </a:cubicBezTo>
                <a:cubicBezTo>
                  <a:pt x="1077" y="9649"/>
                  <a:pt x="1" y="10377"/>
                  <a:pt x="1" y="11327"/>
                </a:cubicBezTo>
                <a:cubicBezTo>
                  <a:pt x="1" y="12277"/>
                  <a:pt x="1077" y="13006"/>
                  <a:pt x="2407" y="13006"/>
                </a:cubicBezTo>
                <a:cubicBezTo>
                  <a:pt x="3769" y="13006"/>
                  <a:pt x="4846" y="12277"/>
                  <a:pt x="4846" y="11327"/>
                </a:cubicBezTo>
                <a:lnTo>
                  <a:pt x="4846" y="5563"/>
                </a:lnTo>
                <a:lnTo>
                  <a:pt x="10356" y="3727"/>
                </a:lnTo>
                <a:lnTo>
                  <a:pt x="10356" y="7685"/>
                </a:lnTo>
                <a:cubicBezTo>
                  <a:pt x="9976" y="7527"/>
                  <a:pt x="9533" y="7432"/>
                  <a:pt x="9058" y="7432"/>
                </a:cubicBezTo>
                <a:cubicBezTo>
                  <a:pt x="7728" y="7432"/>
                  <a:pt x="6651" y="8192"/>
                  <a:pt x="6651" y="9110"/>
                </a:cubicBezTo>
                <a:cubicBezTo>
                  <a:pt x="6651" y="10060"/>
                  <a:pt x="7728" y="10789"/>
                  <a:pt x="9058" y="10789"/>
                </a:cubicBezTo>
                <a:cubicBezTo>
                  <a:pt x="10420" y="10789"/>
                  <a:pt x="11497" y="10060"/>
                  <a:pt x="11497" y="9110"/>
                </a:cubicBezTo>
                <a:lnTo>
                  <a:pt x="11497" y="211"/>
                </a:lnTo>
                <a:cubicBezTo>
                  <a:pt x="11497" y="148"/>
                  <a:pt x="11465" y="85"/>
                  <a:pt x="11402" y="53"/>
                </a:cubicBezTo>
                <a:cubicBezTo>
                  <a:pt x="11364" y="16"/>
                  <a:pt x="11327" y="0"/>
                  <a:pt x="112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7"/>
          <p:cNvSpPr/>
          <p:nvPr/>
        </p:nvSpPr>
        <p:spPr>
          <a:xfrm>
            <a:off x="5449898" y="1091158"/>
            <a:ext cx="425866" cy="302865"/>
          </a:xfrm>
          <a:custGeom>
            <a:avLst/>
            <a:gdLst/>
            <a:ahLst/>
            <a:cxnLst/>
            <a:rect l="l" t="t" r="r" b="b"/>
            <a:pathLst>
              <a:path w="13271" h="9438" extrusionOk="0">
                <a:moveTo>
                  <a:pt x="8140" y="412"/>
                </a:moveTo>
                <a:cubicBezTo>
                  <a:pt x="9882" y="412"/>
                  <a:pt x="11338" y="1837"/>
                  <a:pt x="11338" y="3611"/>
                </a:cubicBezTo>
                <a:cubicBezTo>
                  <a:pt x="11338" y="3801"/>
                  <a:pt x="11307" y="3991"/>
                  <a:pt x="11275" y="4181"/>
                </a:cubicBezTo>
                <a:cubicBezTo>
                  <a:pt x="11275" y="4276"/>
                  <a:pt x="11307" y="4339"/>
                  <a:pt x="11402" y="4403"/>
                </a:cubicBezTo>
                <a:cubicBezTo>
                  <a:pt x="12289" y="4814"/>
                  <a:pt x="12859" y="5669"/>
                  <a:pt x="12859" y="6619"/>
                </a:cubicBezTo>
                <a:cubicBezTo>
                  <a:pt x="12859" y="7950"/>
                  <a:pt x="11750" y="9058"/>
                  <a:pt x="10388" y="9058"/>
                </a:cubicBezTo>
                <a:lnTo>
                  <a:pt x="2851" y="9058"/>
                </a:lnTo>
                <a:cubicBezTo>
                  <a:pt x="1711" y="9058"/>
                  <a:pt x="698" y="8235"/>
                  <a:pt x="476" y="7094"/>
                </a:cubicBezTo>
                <a:lnTo>
                  <a:pt x="444" y="6999"/>
                </a:lnTo>
                <a:cubicBezTo>
                  <a:pt x="413" y="6873"/>
                  <a:pt x="381" y="6746"/>
                  <a:pt x="381" y="6619"/>
                </a:cubicBezTo>
                <a:cubicBezTo>
                  <a:pt x="381" y="5669"/>
                  <a:pt x="951" y="4814"/>
                  <a:pt x="1806" y="4403"/>
                </a:cubicBezTo>
                <a:cubicBezTo>
                  <a:pt x="1869" y="4371"/>
                  <a:pt x="1933" y="4308"/>
                  <a:pt x="1933" y="4244"/>
                </a:cubicBezTo>
                <a:cubicBezTo>
                  <a:pt x="1964" y="3484"/>
                  <a:pt x="2344" y="2787"/>
                  <a:pt x="2978" y="2344"/>
                </a:cubicBezTo>
                <a:cubicBezTo>
                  <a:pt x="3389" y="2059"/>
                  <a:pt x="3865" y="1901"/>
                  <a:pt x="4371" y="1901"/>
                </a:cubicBezTo>
                <a:cubicBezTo>
                  <a:pt x="4625" y="1901"/>
                  <a:pt x="4910" y="1964"/>
                  <a:pt x="5163" y="2027"/>
                </a:cubicBezTo>
                <a:cubicBezTo>
                  <a:pt x="5188" y="2036"/>
                  <a:pt x="5214" y="2040"/>
                  <a:pt x="5238" y="2040"/>
                </a:cubicBezTo>
                <a:cubicBezTo>
                  <a:pt x="5304" y="2040"/>
                  <a:pt x="5361" y="2010"/>
                  <a:pt x="5385" y="1964"/>
                </a:cubicBezTo>
                <a:cubicBezTo>
                  <a:pt x="5986" y="982"/>
                  <a:pt x="7031" y="412"/>
                  <a:pt x="8140" y="412"/>
                </a:cubicBezTo>
                <a:close/>
                <a:moveTo>
                  <a:pt x="8140" y="1"/>
                </a:moveTo>
                <a:cubicBezTo>
                  <a:pt x="6936" y="1"/>
                  <a:pt x="5796" y="634"/>
                  <a:pt x="5131" y="1616"/>
                </a:cubicBezTo>
                <a:cubicBezTo>
                  <a:pt x="4873" y="1546"/>
                  <a:pt x="4612" y="1511"/>
                  <a:pt x="4353" y="1511"/>
                </a:cubicBezTo>
                <a:cubicBezTo>
                  <a:pt x="3787" y="1511"/>
                  <a:pt x="3234" y="1680"/>
                  <a:pt x="2756" y="2027"/>
                </a:cubicBezTo>
                <a:cubicBezTo>
                  <a:pt x="2059" y="2502"/>
                  <a:pt x="1616" y="3263"/>
                  <a:pt x="1553" y="4118"/>
                </a:cubicBezTo>
                <a:cubicBezTo>
                  <a:pt x="603" y="4593"/>
                  <a:pt x="1" y="5574"/>
                  <a:pt x="1" y="6619"/>
                </a:cubicBezTo>
                <a:cubicBezTo>
                  <a:pt x="1" y="6778"/>
                  <a:pt x="33" y="6936"/>
                  <a:pt x="64" y="7094"/>
                </a:cubicBezTo>
                <a:lnTo>
                  <a:pt x="96" y="7158"/>
                </a:lnTo>
                <a:cubicBezTo>
                  <a:pt x="349" y="8488"/>
                  <a:pt x="1521" y="9438"/>
                  <a:pt x="2851" y="9438"/>
                </a:cubicBezTo>
                <a:lnTo>
                  <a:pt x="10388" y="9438"/>
                </a:lnTo>
                <a:cubicBezTo>
                  <a:pt x="11972" y="9438"/>
                  <a:pt x="13270" y="8171"/>
                  <a:pt x="13270" y="6619"/>
                </a:cubicBezTo>
                <a:cubicBezTo>
                  <a:pt x="13270" y="5574"/>
                  <a:pt x="12637" y="4593"/>
                  <a:pt x="11687" y="4086"/>
                </a:cubicBezTo>
                <a:cubicBezTo>
                  <a:pt x="11718" y="3928"/>
                  <a:pt x="11718" y="3769"/>
                  <a:pt x="11718" y="3611"/>
                </a:cubicBezTo>
                <a:cubicBezTo>
                  <a:pt x="11718" y="1616"/>
                  <a:pt x="10103" y="1"/>
                  <a:pt x="8140"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3" name="Google Shape;2343;p27"/>
          <p:cNvGrpSpPr/>
          <p:nvPr/>
        </p:nvGrpSpPr>
        <p:grpSpPr>
          <a:xfrm>
            <a:off x="5468190" y="4212584"/>
            <a:ext cx="389284" cy="351161"/>
            <a:chOff x="5623840" y="4212584"/>
            <a:chExt cx="389284" cy="351161"/>
          </a:xfrm>
        </p:grpSpPr>
        <p:sp>
          <p:nvSpPr>
            <p:cNvPr id="2344" name="Google Shape;2344;p27"/>
            <p:cNvSpPr/>
            <p:nvPr/>
          </p:nvSpPr>
          <p:spPr>
            <a:xfrm>
              <a:off x="5679740" y="4347234"/>
              <a:ext cx="277482" cy="216511"/>
            </a:xfrm>
            <a:custGeom>
              <a:avLst/>
              <a:gdLst/>
              <a:ahLst/>
              <a:cxnLst/>
              <a:rect l="l" t="t" r="r" b="b"/>
              <a:pathLst>
                <a:path w="8647" h="6747" extrusionOk="0">
                  <a:moveTo>
                    <a:pt x="191" y="1"/>
                  </a:moveTo>
                  <a:cubicBezTo>
                    <a:pt x="96" y="1"/>
                    <a:pt x="1" y="64"/>
                    <a:pt x="1" y="191"/>
                  </a:cubicBezTo>
                  <a:lnTo>
                    <a:pt x="1" y="6556"/>
                  </a:lnTo>
                  <a:cubicBezTo>
                    <a:pt x="1" y="6651"/>
                    <a:pt x="96" y="6746"/>
                    <a:pt x="191" y="6746"/>
                  </a:cubicBezTo>
                  <a:lnTo>
                    <a:pt x="8456" y="6746"/>
                  </a:lnTo>
                  <a:cubicBezTo>
                    <a:pt x="8551" y="6746"/>
                    <a:pt x="8646" y="6651"/>
                    <a:pt x="8646" y="6556"/>
                  </a:cubicBezTo>
                  <a:lnTo>
                    <a:pt x="8646" y="191"/>
                  </a:lnTo>
                  <a:cubicBezTo>
                    <a:pt x="8646" y="64"/>
                    <a:pt x="8551" y="1"/>
                    <a:pt x="8456" y="1"/>
                  </a:cubicBezTo>
                  <a:cubicBezTo>
                    <a:pt x="8330" y="1"/>
                    <a:pt x="8235" y="64"/>
                    <a:pt x="8235" y="191"/>
                  </a:cubicBezTo>
                  <a:lnTo>
                    <a:pt x="8235" y="6366"/>
                  </a:lnTo>
                  <a:lnTo>
                    <a:pt x="381" y="6366"/>
                  </a:lnTo>
                  <a:lnTo>
                    <a:pt x="381" y="191"/>
                  </a:lnTo>
                  <a:cubicBezTo>
                    <a:pt x="381" y="64"/>
                    <a:pt x="317" y="1"/>
                    <a:pt x="19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7"/>
            <p:cNvSpPr/>
            <p:nvPr/>
          </p:nvSpPr>
          <p:spPr>
            <a:xfrm>
              <a:off x="5623840" y="4212584"/>
              <a:ext cx="389284" cy="199985"/>
            </a:xfrm>
            <a:custGeom>
              <a:avLst/>
              <a:gdLst/>
              <a:ahLst/>
              <a:cxnLst/>
              <a:rect l="l" t="t" r="r" b="b"/>
              <a:pathLst>
                <a:path w="12131" h="6232" extrusionOk="0">
                  <a:moveTo>
                    <a:pt x="6066" y="1"/>
                  </a:moveTo>
                  <a:cubicBezTo>
                    <a:pt x="6018" y="1"/>
                    <a:pt x="5971" y="17"/>
                    <a:pt x="5923" y="48"/>
                  </a:cubicBezTo>
                  <a:lnTo>
                    <a:pt x="96" y="5875"/>
                  </a:lnTo>
                  <a:cubicBezTo>
                    <a:pt x="1" y="5970"/>
                    <a:pt x="1" y="6097"/>
                    <a:pt x="96" y="6160"/>
                  </a:cubicBezTo>
                  <a:cubicBezTo>
                    <a:pt x="128" y="6192"/>
                    <a:pt x="191" y="6224"/>
                    <a:pt x="223" y="6224"/>
                  </a:cubicBezTo>
                  <a:cubicBezTo>
                    <a:pt x="286" y="6224"/>
                    <a:pt x="349" y="6192"/>
                    <a:pt x="381" y="6160"/>
                  </a:cubicBezTo>
                  <a:lnTo>
                    <a:pt x="6050" y="492"/>
                  </a:lnTo>
                  <a:lnTo>
                    <a:pt x="11750" y="6160"/>
                  </a:lnTo>
                  <a:cubicBezTo>
                    <a:pt x="11798" y="6208"/>
                    <a:pt x="11853" y="6232"/>
                    <a:pt x="11905" y="6232"/>
                  </a:cubicBezTo>
                  <a:cubicBezTo>
                    <a:pt x="11956" y="6232"/>
                    <a:pt x="12004" y="6208"/>
                    <a:pt x="12035" y="6160"/>
                  </a:cubicBezTo>
                  <a:cubicBezTo>
                    <a:pt x="12130" y="6097"/>
                    <a:pt x="12130" y="5970"/>
                    <a:pt x="12035" y="5875"/>
                  </a:cubicBezTo>
                  <a:lnTo>
                    <a:pt x="6208" y="48"/>
                  </a:lnTo>
                  <a:cubicBezTo>
                    <a:pt x="6161" y="17"/>
                    <a:pt x="6113" y="1"/>
                    <a:pt x="606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7"/>
            <p:cNvSpPr/>
            <p:nvPr/>
          </p:nvSpPr>
          <p:spPr>
            <a:xfrm>
              <a:off x="5755954" y="4399059"/>
              <a:ext cx="125055" cy="164686"/>
            </a:xfrm>
            <a:custGeom>
              <a:avLst/>
              <a:gdLst/>
              <a:ahLst/>
              <a:cxnLst/>
              <a:rect l="l" t="t" r="r" b="b"/>
              <a:pathLst>
                <a:path w="3897" h="5132" extrusionOk="0">
                  <a:moveTo>
                    <a:pt x="3485" y="381"/>
                  </a:moveTo>
                  <a:lnTo>
                    <a:pt x="3485" y="4751"/>
                  </a:lnTo>
                  <a:lnTo>
                    <a:pt x="381" y="4751"/>
                  </a:lnTo>
                  <a:lnTo>
                    <a:pt x="381" y="381"/>
                  </a:lnTo>
                  <a:close/>
                  <a:moveTo>
                    <a:pt x="191" y="1"/>
                  </a:moveTo>
                  <a:cubicBezTo>
                    <a:pt x="96" y="1"/>
                    <a:pt x="1" y="96"/>
                    <a:pt x="1" y="191"/>
                  </a:cubicBezTo>
                  <a:lnTo>
                    <a:pt x="1" y="4941"/>
                  </a:lnTo>
                  <a:cubicBezTo>
                    <a:pt x="1" y="5036"/>
                    <a:pt x="96" y="5131"/>
                    <a:pt x="191" y="5131"/>
                  </a:cubicBezTo>
                  <a:lnTo>
                    <a:pt x="3706" y="5131"/>
                  </a:lnTo>
                  <a:cubicBezTo>
                    <a:pt x="3801" y="5131"/>
                    <a:pt x="3896" y="5036"/>
                    <a:pt x="3896" y="4941"/>
                  </a:cubicBezTo>
                  <a:lnTo>
                    <a:pt x="3896" y="191"/>
                  </a:lnTo>
                  <a:cubicBezTo>
                    <a:pt x="3896" y="96"/>
                    <a:pt x="3801" y="1"/>
                    <a:pt x="370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27"/>
          <p:cNvGrpSpPr/>
          <p:nvPr/>
        </p:nvGrpSpPr>
        <p:grpSpPr>
          <a:xfrm>
            <a:off x="5472265" y="2677607"/>
            <a:ext cx="380106" cy="317113"/>
            <a:chOff x="5627915" y="2648069"/>
            <a:chExt cx="380106" cy="317113"/>
          </a:xfrm>
        </p:grpSpPr>
        <p:sp>
          <p:nvSpPr>
            <p:cNvPr id="2348" name="Google Shape;2348;p27"/>
            <p:cNvSpPr/>
            <p:nvPr/>
          </p:nvSpPr>
          <p:spPr>
            <a:xfrm>
              <a:off x="5627915" y="2648069"/>
              <a:ext cx="380106" cy="317113"/>
            </a:xfrm>
            <a:custGeom>
              <a:avLst/>
              <a:gdLst/>
              <a:ahLst/>
              <a:cxnLst/>
              <a:rect l="l" t="t" r="r" b="b"/>
              <a:pathLst>
                <a:path w="11845" h="9882" extrusionOk="0">
                  <a:moveTo>
                    <a:pt x="11465" y="380"/>
                  </a:moveTo>
                  <a:lnTo>
                    <a:pt x="11465" y="7063"/>
                  </a:lnTo>
                  <a:lnTo>
                    <a:pt x="3643" y="7063"/>
                  </a:lnTo>
                  <a:cubicBezTo>
                    <a:pt x="3579" y="7063"/>
                    <a:pt x="3516" y="7094"/>
                    <a:pt x="3484" y="7126"/>
                  </a:cubicBezTo>
                  <a:lnTo>
                    <a:pt x="1521" y="9153"/>
                  </a:lnTo>
                  <a:lnTo>
                    <a:pt x="1711" y="7284"/>
                  </a:lnTo>
                  <a:cubicBezTo>
                    <a:pt x="1711" y="7221"/>
                    <a:pt x="1679" y="7158"/>
                    <a:pt x="1647" y="7126"/>
                  </a:cubicBezTo>
                  <a:cubicBezTo>
                    <a:pt x="1616" y="7094"/>
                    <a:pt x="1552" y="7063"/>
                    <a:pt x="1489" y="7063"/>
                  </a:cubicBezTo>
                  <a:lnTo>
                    <a:pt x="412" y="7063"/>
                  </a:lnTo>
                  <a:lnTo>
                    <a:pt x="412" y="380"/>
                  </a:lnTo>
                  <a:close/>
                  <a:moveTo>
                    <a:pt x="222" y="0"/>
                  </a:moveTo>
                  <a:cubicBezTo>
                    <a:pt x="96" y="0"/>
                    <a:pt x="1" y="95"/>
                    <a:pt x="1" y="190"/>
                  </a:cubicBezTo>
                  <a:lnTo>
                    <a:pt x="1" y="7253"/>
                  </a:lnTo>
                  <a:cubicBezTo>
                    <a:pt x="1" y="7379"/>
                    <a:pt x="96" y="7443"/>
                    <a:pt x="222" y="7443"/>
                  </a:cubicBezTo>
                  <a:lnTo>
                    <a:pt x="1299" y="7443"/>
                  </a:lnTo>
                  <a:lnTo>
                    <a:pt x="1077" y="9659"/>
                  </a:lnTo>
                  <a:cubicBezTo>
                    <a:pt x="1077" y="9754"/>
                    <a:pt x="1109" y="9818"/>
                    <a:pt x="1204" y="9849"/>
                  </a:cubicBezTo>
                  <a:cubicBezTo>
                    <a:pt x="1236" y="9881"/>
                    <a:pt x="1236" y="9881"/>
                    <a:pt x="1267" y="9881"/>
                  </a:cubicBezTo>
                  <a:cubicBezTo>
                    <a:pt x="1331" y="9881"/>
                    <a:pt x="1394" y="9849"/>
                    <a:pt x="1426" y="9818"/>
                  </a:cubicBezTo>
                  <a:lnTo>
                    <a:pt x="3706" y="7443"/>
                  </a:lnTo>
                  <a:lnTo>
                    <a:pt x="11655" y="7443"/>
                  </a:lnTo>
                  <a:cubicBezTo>
                    <a:pt x="11782" y="7443"/>
                    <a:pt x="11845" y="7379"/>
                    <a:pt x="11845" y="7253"/>
                  </a:cubicBezTo>
                  <a:lnTo>
                    <a:pt x="11845" y="190"/>
                  </a:lnTo>
                  <a:cubicBezTo>
                    <a:pt x="11845" y="95"/>
                    <a:pt x="11782" y="0"/>
                    <a:pt x="1165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7"/>
            <p:cNvSpPr/>
            <p:nvPr/>
          </p:nvSpPr>
          <p:spPr>
            <a:xfrm>
              <a:off x="5697037" y="2725309"/>
              <a:ext cx="66073" cy="67100"/>
            </a:xfrm>
            <a:custGeom>
              <a:avLst/>
              <a:gdLst/>
              <a:ahLst/>
              <a:cxnLst/>
              <a:rect l="l" t="t" r="r" b="b"/>
              <a:pathLst>
                <a:path w="2059" h="2091" extrusionOk="0">
                  <a:moveTo>
                    <a:pt x="1045" y="380"/>
                  </a:moveTo>
                  <a:cubicBezTo>
                    <a:pt x="1394" y="380"/>
                    <a:pt x="1679" y="697"/>
                    <a:pt x="1679" y="1045"/>
                  </a:cubicBezTo>
                  <a:cubicBezTo>
                    <a:pt x="1679" y="1394"/>
                    <a:pt x="1394" y="1679"/>
                    <a:pt x="1045" y="1679"/>
                  </a:cubicBezTo>
                  <a:cubicBezTo>
                    <a:pt x="665" y="1679"/>
                    <a:pt x="380" y="1394"/>
                    <a:pt x="380" y="1045"/>
                  </a:cubicBezTo>
                  <a:cubicBezTo>
                    <a:pt x="380" y="697"/>
                    <a:pt x="665" y="380"/>
                    <a:pt x="1045" y="380"/>
                  </a:cubicBezTo>
                  <a:close/>
                  <a:moveTo>
                    <a:pt x="1045" y="0"/>
                  </a:moveTo>
                  <a:cubicBezTo>
                    <a:pt x="443" y="0"/>
                    <a:pt x="0" y="475"/>
                    <a:pt x="0" y="1045"/>
                  </a:cubicBezTo>
                  <a:cubicBezTo>
                    <a:pt x="0" y="1615"/>
                    <a:pt x="443" y="2090"/>
                    <a:pt x="1045" y="2090"/>
                  </a:cubicBezTo>
                  <a:cubicBezTo>
                    <a:pt x="1615" y="2090"/>
                    <a:pt x="2059" y="1615"/>
                    <a:pt x="2059" y="1045"/>
                  </a:cubicBezTo>
                  <a:cubicBezTo>
                    <a:pt x="2059" y="475"/>
                    <a:pt x="1615" y="0"/>
                    <a:pt x="104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7"/>
            <p:cNvSpPr/>
            <p:nvPr/>
          </p:nvSpPr>
          <p:spPr>
            <a:xfrm>
              <a:off x="5785445" y="2725309"/>
              <a:ext cx="66073" cy="67100"/>
            </a:xfrm>
            <a:custGeom>
              <a:avLst/>
              <a:gdLst/>
              <a:ahLst/>
              <a:cxnLst/>
              <a:rect l="l" t="t" r="r" b="b"/>
              <a:pathLst>
                <a:path w="2059" h="2091" extrusionOk="0">
                  <a:moveTo>
                    <a:pt x="1014" y="380"/>
                  </a:moveTo>
                  <a:cubicBezTo>
                    <a:pt x="1394" y="380"/>
                    <a:pt x="1679" y="697"/>
                    <a:pt x="1679" y="1045"/>
                  </a:cubicBezTo>
                  <a:cubicBezTo>
                    <a:pt x="1679" y="1394"/>
                    <a:pt x="1394" y="1679"/>
                    <a:pt x="1014" y="1679"/>
                  </a:cubicBezTo>
                  <a:cubicBezTo>
                    <a:pt x="665" y="1679"/>
                    <a:pt x="380" y="1394"/>
                    <a:pt x="380" y="1045"/>
                  </a:cubicBezTo>
                  <a:cubicBezTo>
                    <a:pt x="380" y="697"/>
                    <a:pt x="665" y="380"/>
                    <a:pt x="1014" y="380"/>
                  </a:cubicBezTo>
                  <a:close/>
                  <a:moveTo>
                    <a:pt x="1014" y="0"/>
                  </a:moveTo>
                  <a:cubicBezTo>
                    <a:pt x="444" y="0"/>
                    <a:pt x="0" y="475"/>
                    <a:pt x="0" y="1045"/>
                  </a:cubicBezTo>
                  <a:cubicBezTo>
                    <a:pt x="0" y="1615"/>
                    <a:pt x="444" y="2090"/>
                    <a:pt x="1014" y="2090"/>
                  </a:cubicBezTo>
                  <a:cubicBezTo>
                    <a:pt x="1615" y="2090"/>
                    <a:pt x="2059" y="1615"/>
                    <a:pt x="2059" y="1045"/>
                  </a:cubicBezTo>
                  <a:cubicBezTo>
                    <a:pt x="2059" y="475"/>
                    <a:pt x="1615" y="0"/>
                    <a:pt x="101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7"/>
            <p:cNvSpPr/>
            <p:nvPr/>
          </p:nvSpPr>
          <p:spPr>
            <a:xfrm>
              <a:off x="5872826" y="2725309"/>
              <a:ext cx="67132" cy="67100"/>
            </a:xfrm>
            <a:custGeom>
              <a:avLst/>
              <a:gdLst/>
              <a:ahLst/>
              <a:cxnLst/>
              <a:rect l="l" t="t" r="r" b="b"/>
              <a:pathLst>
                <a:path w="2092" h="2091" extrusionOk="0">
                  <a:moveTo>
                    <a:pt x="1046" y="380"/>
                  </a:moveTo>
                  <a:cubicBezTo>
                    <a:pt x="1394" y="380"/>
                    <a:pt x="1711" y="697"/>
                    <a:pt x="1711" y="1045"/>
                  </a:cubicBezTo>
                  <a:cubicBezTo>
                    <a:pt x="1711" y="1394"/>
                    <a:pt x="1426" y="1679"/>
                    <a:pt x="1046" y="1679"/>
                  </a:cubicBezTo>
                  <a:cubicBezTo>
                    <a:pt x="698" y="1679"/>
                    <a:pt x="413" y="1394"/>
                    <a:pt x="413" y="1045"/>
                  </a:cubicBezTo>
                  <a:cubicBezTo>
                    <a:pt x="413" y="697"/>
                    <a:pt x="698" y="380"/>
                    <a:pt x="1046" y="380"/>
                  </a:cubicBezTo>
                  <a:close/>
                  <a:moveTo>
                    <a:pt x="1046" y="0"/>
                  </a:moveTo>
                  <a:cubicBezTo>
                    <a:pt x="476" y="0"/>
                    <a:pt x="1" y="475"/>
                    <a:pt x="1" y="1045"/>
                  </a:cubicBezTo>
                  <a:cubicBezTo>
                    <a:pt x="1" y="1615"/>
                    <a:pt x="476" y="2090"/>
                    <a:pt x="1046" y="2090"/>
                  </a:cubicBezTo>
                  <a:cubicBezTo>
                    <a:pt x="1616" y="2090"/>
                    <a:pt x="2091" y="1615"/>
                    <a:pt x="2091" y="1045"/>
                  </a:cubicBezTo>
                  <a:cubicBezTo>
                    <a:pt x="2091" y="475"/>
                    <a:pt x="1616" y="0"/>
                    <a:pt x="104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2" name="Google Shape;2352;p27"/>
          <p:cNvGrpSpPr/>
          <p:nvPr/>
        </p:nvGrpSpPr>
        <p:grpSpPr>
          <a:xfrm>
            <a:off x="5479389" y="3427832"/>
            <a:ext cx="366885" cy="351642"/>
            <a:chOff x="5635039" y="3421438"/>
            <a:chExt cx="366885" cy="351642"/>
          </a:xfrm>
        </p:grpSpPr>
        <p:sp>
          <p:nvSpPr>
            <p:cNvPr id="2353" name="Google Shape;2353;p27"/>
            <p:cNvSpPr/>
            <p:nvPr/>
          </p:nvSpPr>
          <p:spPr>
            <a:xfrm>
              <a:off x="5635039" y="3479360"/>
              <a:ext cx="366885" cy="293720"/>
            </a:xfrm>
            <a:custGeom>
              <a:avLst/>
              <a:gdLst/>
              <a:ahLst/>
              <a:cxnLst/>
              <a:rect l="l" t="t" r="r" b="b"/>
              <a:pathLst>
                <a:path w="11433" h="9153" extrusionOk="0">
                  <a:moveTo>
                    <a:pt x="190" y="1"/>
                  </a:moveTo>
                  <a:cubicBezTo>
                    <a:pt x="95" y="1"/>
                    <a:pt x="0" y="96"/>
                    <a:pt x="0" y="191"/>
                  </a:cubicBezTo>
                  <a:lnTo>
                    <a:pt x="0" y="8963"/>
                  </a:lnTo>
                  <a:cubicBezTo>
                    <a:pt x="0" y="9058"/>
                    <a:pt x="95" y="9153"/>
                    <a:pt x="190" y="9153"/>
                  </a:cubicBezTo>
                  <a:lnTo>
                    <a:pt x="11211" y="9153"/>
                  </a:lnTo>
                  <a:cubicBezTo>
                    <a:pt x="11338" y="9153"/>
                    <a:pt x="11433" y="9058"/>
                    <a:pt x="11433" y="8963"/>
                  </a:cubicBezTo>
                  <a:lnTo>
                    <a:pt x="11433" y="191"/>
                  </a:lnTo>
                  <a:cubicBezTo>
                    <a:pt x="11433" y="96"/>
                    <a:pt x="11338" y="1"/>
                    <a:pt x="11211" y="1"/>
                  </a:cubicBezTo>
                  <a:lnTo>
                    <a:pt x="9818" y="1"/>
                  </a:lnTo>
                  <a:cubicBezTo>
                    <a:pt x="9691" y="1"/>
                    <a:pt x="9628" y="96"/>
                    <a:pt x="9628" y="191"/>
                  </a:cubicBezTo>
                  <a:cubicBezTo>
                    <a:pt x="9628" y="317"/>
                    <a:pt x="9691" y="412"/>
                    <a:pt x="9818" y="412"/>
                  </a:cubicBezTo>
                  <a:lnTo>
                    <a:pt x="11021" y="412"/>
                  </a:lnTo>
                  <a:lnTo>
                    <a:pt x="11021" y="8773"/>
                  </a:lnTo>
                  <a:lnTo>
                    <a:pt x="412" y="8773"/>
                  </a:lnTo>
                  <a:lnTo>
                    <a:pt x="412" y="412"/>
                  </a:lnTo>
                  <a:lnTo>
                    <a:pt x="1615" y="412"/>
                  </a:lnTo>
                  <a:cubicBezTo>
                    <a:pt x="1710" y="412"/>
                    <a:pt x="1805" y="317"/>
                    <a:pt x="1805" y="191"/>
                  </a:cubicBezTo>
                  <a:cubicBezTo>
                    <a:pt x="1805" y="96"/>
                    <a:pt x="1710" y="1"/>
                    <a:pt x="161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7"/>
            <p:cNvSpPr/>
            <p:nvPr/>
          </p:nvSpPr>
          <p:spPr>
            <a:xfrm>
              <a:off x="5725469" y="3479360"/>
              <a:ext cx="186026" cy="13253"/>
            </a:xfrm>
            <a:custGeom>
              <a:avLst/>
              <a:gdLst/>
              <a:ahLst/>
              <a:cxnLst/>
              <a:rect l="l" t="t" r="r" b="b"/>
              <a:pathLst>
                <a:path w="5797" h="413" extrusionOk="0">
                  <a:moveTo>
                    <a:pt x="191" y="1"/>
                  </a:moveTo>
                  <a:cubicBezTo>
                    <a:pt x="96" y="1"/>
                    <a:pt x="1" y="96"/>
                    <a:pt x="1" y="191"/>
                  </a:cubicBezTo>
                  <a:cubicBezTo>
                    <a:pt x="1" y="317"/>
                    <a:pt x="96" y="412"/>
                    <a:pt x="191" y="412"/>
                  </a:cubicBezTo>
                  <a:lnTo>
                    <a:pt x="5575" y="412"/>
                  </a:lnTo>
                  <a:cubicBezTo>
                    <a:pt x="5701" y="412"/>
                    <a:pt x="5796" y="317"/>
                    <a:pt x="5796" y="191"/>
                  </a:cubicBezTo>
                  <a:cubicBezTo>
                    <a:pt x="5796" y="96"/>
                    <a:pt x="5701" y="1"/>
                    <a:pt x="557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7"/>
            <p:cNvSpPr/>
            <p:nvPr/>
          </p:nvSpPr>
          <p:spPr>
            <a:xfrm>
              <a:off x="5680767" y="3421438"/>
              <a:ext cx="57955" cy="94537"/>
            </a:xfrm>
            <a:custGeom>
              <a:avLst/>
              <a:gdLst/>
              <a:ahLst/>
              <a:cxnLst/>
              <a:rect l="l" t="t" r="r" b="b"/>
              <a:pathLst>
                <a:path w="1806" h="2946" extrusionOk="0">
                  <a:moveTo>
                    <a:pt x="1394" y="412"/>
                  </a:moveTo>
                  <a:lnTo>
                    <a:pt x="1394" y="2534"/>
                  </a:lnTo>
                  <a:lnTo>
                    <a:pt x="380" y="2534"/>
                  </a:lnTo>
                  <a:lnTo>
                    <a:pt x="380" y="412"/>
                  </a:lnTo>
                  <a:close/>
                  <a:moveTo>
                    <a:pt x="190" y="0"/>
                  </a:moveTo>
                  <a:cubicBezTo>
                    <a:pt x="64" y="0"/>
                    <a:pt x="0" y="95"/>
                    <a:pt x="0" y="191"/>
                  </a:cubicBezTo>
                  <a:lnTo>
                    <a:pt x="0" y="2756"/>
                  </a:lnTo>
                  <a:cubicBezTo>
                    <a:pt x="0" y="2851"/>
                    <a:pt x="64" y="2946"/>
                    <a:pt x="190" y="2946"/>
                  </a:cubicBezTo>
                  <a:lnTo>
                    <a:pt x="1584" y="2946"/>
                  </a:lnTo>
                  <a:cubicBezTo>
                    <a:pt x="1711" y="2946"/>
                    <a:pt x="1806" y="2851"/>
                    <a:pt x="1806" y="2756"/>
                  </a:cubicBezTo>
                  <a:lnTo>
                    <a:pt x="1806" y="191"/>
                  </a:lnTo>
                  <a:cubicBezTo>
                    <a:pt x="1806" y="95"/>
                    <a:pt x="1711" y="0"/>
                    <a:pt x="158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7"/>
            <p:cNvSpPr/>
            <p:nvPr/>
          </p:nvSpPr>
          <p:spPr>
            <a:xfrm>
              <a:off x="5898241" y="3421438"/>
              <a:ext cx="57955" cy="94537"/>
            </a:xfrm>
            <a:custGeom>
              <a:avLst/>
              <a:gdLst/>
              <a:ahLst/>
              <a:cxnLst/>
              <a:rect l="l" t="t" r="r" b="b"/>
              <a:pathLst>
                <a:path w="1806" h="2946" extrusionOk="0">
                  <a:moveTo>
                    <a:pt x="1426" y="412"/>
                  </a:moveTo>
                  <a:lnTo>
                    <a:pt x="1426" y="2534"/>
                  </a:lnTo>
                  <a:lnTo>
                    <a:pt x="412" y="2534"/>
                  </a:lnTo>
                  <a:lnTo>
                    <a:pt x="412" y="412"/>
                  </a:lnTo>
                  <a:close/>
                  <a:moveTo>
                    <a:pt x="191" y="0"/>
                  </a:moveTo>
                  <a:cubicBezTo>
                    <a:pt x="96" y="0"/>
                    <a:pt x="1" y="95"/>
                    <a:pt x="1" y="191"/>
                  </a:cubicBezTo>
                  <a:lnTo>
                    <a:pt x="1" y="2756"/>
                  </a:lnTo>
                  <a:cubicBezTo>
                    <a:pt x="1" y="2851"/>
                    <a:pt x="96" y="2946"/>
                    <a:pt x="191" y="2946"/>
                  </a:cubicBezTo>
                  <a:lnTo>
                    <a:pt x="1616" y="2946"/>
                  </a:lnTo>
                  <a:cubicBezTo>
                    <a:pt x="1711" y="2946"/>
                    <a:pt x="1806" y="2851"/>
                    <a:pt x="1806" y="2756"/>
                  </a:cubicBezTo>
                  <a:lnTo>
                    <a:pt x="1806" y="191"/>
                  </a:lnTo>
                  <a:cubicBezTo>
                    <a:pt x="1806" y="95"/>
                    <a:pt x="1711" y="0"/>
                    <a:pt x="161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7"/>
            <p:cNvSpPr/>
            <p:nvPr/>
          </p:nvSpPr>
          <p:spPr>
            <a:xfrm>
              <a:off x="5672649" y="3559649"/>
              <a:ext cx="75219" cy="75219"/>
            </a:xfrm>
            <a:custGeom>
              <a:avLst/>
              <a:gdLst/>
              <a:ahLst/>
              <a:cxnLst/>
              <a:rect l="l" t="t" r="r" b="b"/>
              <a:pathLst>
                <a:path w="2344" h="2344" extrusionOk="0">
                  <a:moveTo>
                    <a:pt x="1932" y="412"/>
                  </a:moveTo>
                  <a:lnTo>
                    <a:pt x="1932" y="1964"/>
                  </a:lnTo>
                  <a:lnTo>
                    <a:pt x="412" y="1964"/>
                  </a:lnTo>
                  <a:lnTo>
                    <a:pt x="412" y="412"/>
                  </a:lnTo>
                  <a:close/>
                  <a:moveTo>
                    <a:pt x="190" y="0"/>
                  </a:moveTo>
                  <a:cubicBezTo>
                    <a:pt x="95" y="0"/>
                    <a:pt x="0" y="95"/>
                    <a:pt x="0" y="222"/>
                  </a:cubicBezTo>
                  <a:lnTo>
                    <a:pt x="0" y="2154"/>
                  </a:lnTo>
                  <a:cubicBezTo>
                    <a:pt x="0" y="2249"/>
                    <a:pt x="95" y="2344"/>
                    <a:pt x="190" y="2344"/>
                  </a:cubicBezTo>
                  <a:lnTo>
                    <a:pt x="2154" y="2344"/>
                  </a:lnTo>
                  <a:cubicBezTo>
                    <a:pt x="2249" y="2344"/>
                    <a:pt x="2344" y="2249"/>
                    <a:pt x="2344" y="2154"/>
                  </a:cubicBezTo>
                  <a:lnTo>
                    <a:pt x="2344" y="222"/>
                  </a:lnTo>
                  <a:cubicBezTo>
                    <a:pt x="2344" y="95"/>
                    <a:pt x="2249" y="0"/>
                    <a:pt x="215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7"/>
            <p:cNvSpPr/>
            <p:nvPr/>
          </p:nvSpPr>
          <p:spPr>
            <a:xfrm>
              <a:off x="5781369" y="3559649"/>
              <a:ext cx="74224" cy="75219"/>
            </a:xfrm>
            <a:custGeom>
              <a:avLst/>
              <a:gdLst/>
              <a:ahLst/>
              <a:cxnLst/>
              <a:rect l="l" t="t" r="r" b="b"/>
              <a:pathLst>
                <a:path w="2313" h="2344" extrusionOk="0">
                  <a:moveTo>
                    <a:pt x="1932" y="412"/>
                  </a:moveTo>
                  <a:lnTo>
                    <a:pt x="1932" y="1964"/>
                  </a:lnTo>
                  <a:lnTo>
                    <a:pt x="381" y="1964"/>
                  </a:lnTo>
                  <a:lnTo>
                    <a:pt x="381" y="412"/>
                  </a:lnTo>
                  <a:close/>
                  <a:moveTo>
                    <a:pt x="191" y="0"/>
                  </a:moveTo>
                  <a:cubicBezTo>
                    <a:pt x="64" y="0"/>
                    <a:pt x="1" y="95"/>
                    <a:pt x="1" y="222"/>
                  </a:cubicBezTo>
                  <a:lnTo>
                    <a:pt x="1" y="2154"/>
                  </a:lnTo>
                  <a:cubicBezTo>
                    <a:pt x="1" y="2249"/>
                    <a:pt x="64" y="2344"/>
                    <a:pt x="191" y="2344"/>
                  </a:cubicBezTo>
                  <a:lnTo>
                    <a:pt x="2122" y="2344"/>
                  </a:lnTo>
                  <a:cubicBezTo>
                    <a:pt x="2217" y="2344"/>
                    <a:pt x="2312" y="2249"/>
                    <a:pt x="2312" y="2154"/>
                  </a:cubicBezTo>
                  <a:lnTo>
                    <a:pt x="2312" y="222"/>
                  </a:lnTo>
                  <a:cubicBezTo>
                    <a:pt x="2312" y="95"/>
                    <a:pt x="2249" y="0"/>
                    <a:pt x="212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7"/>
            <p:cNvSpPr/>
            <p:nvPr/>
          </p:nvSpPr>
          <p:spPr>
            <a:xfrm>
              <a:off x="5889096" y="3559649"/>
              <a:ext cx="75251" cy="75219"/>
            </a:xfrm>
            <a:custGeom>
              <a:avLst/>
              <a:gdLst/>
              <a:ahLst/>
              <a:cxnLst/>
              <a:rect l="l" t="t" r="r" b="b"/>
              <a:pathLst>
                <a:path w="2345" h="2344" extrusionOk="0">
                  <a:moveTo>
                    <a:pt x="1932" y="412"/>
                  </a:moveTo>
                  <a:lnTo>
                    <a:pt x="1932" y="1964"/>
                  </a:lnTo>
                  <a:lnTo>
                    <a:pt x="412" y="1964"/>
                  </a:lnTo>
                  <a:lnTo>
                    <a:pt x="412" y="412"/>
                  </a:lnTo>
                  <a:close/>
                  <a:moveTo>
                    <a:pt x="191" y="0"/>
                  </a:moveTo>
                  <a:cubicBezTo>
                    <a:pt x="96" y="0"/>
                    <a:pt x="1" y="95"/>
                    <a:pt x="1" y="222"/>
                  </a:cubicBezTo>
                  <a:lnTo>
                    <a:pt x="1" y="2154"/>
                  </a:lnTo>
                  <a:cubicBezTo>
                    <a:pt x="1" y="2249"/>
                    <a:pt x="96" y="2344"/>
                    <a:pt x="191" y="2344"/>
                  </a:cubicBezTo>
                  <a:lnTo>
                    <a:pt x="2122" y="2344"/>
                  </a:lnTo>
                  <a:cubicBezTo>
                    <a:pt x="2249" y="2344"/>
                    <a:pt x="2344" y="2249"/>
                    <a:pt x="2344" y="2154"/>
                  </a:cubicBezTo>
                  <a:lnTo>
                    <a:pt x="2344" y="222"/>
                  </a:lnTo>
                  <a:cubicBezTo>
                    <a:pt x="2344" y="95"/>
                    <a:pt x="2249" y="0"/>
                    <a:pt x="212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7"/>
            <p:cNvSpPr/>
            <p:nvPr/>
          </p:nvSpPr>
          <p:spPr>
            <a:xfrm>
              <a:off x="5672649" y="3651106"/>
              <a:ext cx="75219" cy="75251"/>
            </a:xfrm>
            <a:custGeom>
              <a:avLst/>
              <a:gdLst/>
              <a:ahLst/>
              <a:cxnLst/>
              <a:rect l="l" t="t" r="r" b="b"/>
              <a:pathLst>
                <a:path w="2344" h="2345" extrusionOk="0">
                  <a:moveTo>
                    <a:pt x="1932" y="412"/>
                  </a:moveTo>
                  <a:lnTo>
                    <a:pt x="1932" y="1964"/>
                  </a:lnTo>
                  <a:lnTo>
                    <a:pt x="412" y="1964"/>
                  </a:lnTo>
                  <a:lnTo>
                    <a:pt x="412" y="412"/>
                  </a:lnTo>
                  <a:close/>
                  <a:moveTo>
                    <a:pt x="190" y="1"/>
                  </a:moveTo>
                  <a:cubicBezTo>
                    <a:pt x="95" y="1"/>
                    <a:pt x="0" y="96"/>
                    <a:pt x="0" y="222"/>
                  </a:cubicBezTo>
                  <a:lnTo>
                    <a:pt x="0" y="2154"/>
                  </a:lnTo>
                  <a:cubicBezTo>
                    <a:pt x="0" y="2249"/>
                    <a:pt x="95" y="2344"/>
                    <a:pt x="190" y="2344"/>
                  </a:cubicBezTo>
                  <a:lnTo>
                    <a:pt x="2154" y="2344"/>
                  </a:lnTo>
                  <a:cubicBezTo>
                    <a:pt x="2249" y="2344"/>
                    <a:pt x="2344" y="2249"/>
                    <a:pt x="2344" y="2154"/>
                  </a:cubicBezTo>
                  <a:lnTo>
                    <a:pt x="2344" y="222"/>
                  </a:lnTo>
                  <a:cubicBezTo>
                    <a:pt x="2344" y="96"/>
                    <a:pt x="2249" y="1"/>
                    <a:pt x="215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7"/>
            <p:cNvSpPr/>
            <p:nvPr/>
          </p:nvSpPr>
          <p:spPr>
            <a:xfrm>
              <a:off x="5781369" y="3651106"/>
              <a:ext cx="74224" cy="75251"/>
            </a:xfrm>
            <a:custGeom>
              <a:avLst/>
              <a:gdLst/>
              <a:ahLst/>
              <a:cxnLst/>
              <a:rect l="l" t="t" r="r" b="b"/>
              <a:pathLst>
                <a:path w="2313" h="2345" extrusionOk="0">
                  <a:moveTo>
                    <a:pt x="1932" y="412"/>
                  </a:moveTo>
                  <a:lnTo>
                    <a:pt x="1932" y="1964"/>
                  </a:lnTo>
                  <a:lnTo>
                    <a:pt x="381" y="1964"/>
                  </a:lnTo>
                  <a:lnTo>
                    <a:pt x="381" y="412"/>
                  </a:lnTo>
                  <a:close/>
                  <a:moveTo>
                    <a:pt x="191" y="1"/>
                  </a:moveTo>
                  <a:cubicBezTo>
                    <a:pt x="64" y="1"/>
                    <a:pt x="1" y="96"/>
                    <a:pt x="1" y="222"/>
                  </a:cubicBezTo>
                  <a:lnTo>
                    <a:pt x="1" y="2154"/>
                  </a:lnTo>
                  <a:cubicBezTo>
                    <a:pt x="1" y="2249"/>
                    <a:pt x="64" y="2344"/>
                    <a:pt x="191" y="2344"/>
                  </a:cubicBezTo>
                  <a:lnTo>
                    <a:pt x="2122" y="2344"/>
                  </a:lnTo>
                  <a:cubicBezTo>
                    <a:pt x="2217" y="2344"/>
                    <a:pt x="2312" y="2249"/>
                    <a:pt x="2312" y="2154"/>
                  </a:cubicBezTo>
                  <a:lnTo>
                    <a:pt x="2312" y="222"/>
                  </a:lnTo>
                  <a:cubicBezTo>
                    <a:pt x="2312" y="96"/>
                    <a:pt x="2249" y="1"/>
                    <a:pt x="21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7"/>
            <p:cNvSpPr/>
            <p:nvPr/>
          </p:nvSpPr>
          <p:spPr>
            <a:xfrm>
              <a:off x="5889096" y="3651106"/>
              <a:ext cx="75251" cy="75251"/>
            </a:xfrm>
            <a:custGeom>
              <a:avLst/>
              <a:gdLst/>
              <a:ahLst/>
              <a:cxnLst/>
              <a:rect l="l" t="t" r="r" b="b"/>
              <a:pathLst>
                <a:path w="2345" h="2345" extrusionOk="0">
                  <a:moveTo>
                    <a:pt x="1932" y="412"/>
                  </a:moveTo>
                  <a:lnTo>
                    <a:pt x="1932" y="1964"/>
                  </a:lnTo>
                  <a:lnTo>
                    <a:pt x="412" y="1964"/>
                  </a:lnTo>
                  <a:lnTo>
                    <a:pt x="412" y="412"/>
                  </a:lnTo>
                  <a:close/>
                  <a:moveTo>
                    <a:pt x="191" y="1"/>
                  </a:moveTo>
                  <a:cubicBezTo>
                    <a:pt x="96" y="1"/>
                    <a:pt x="1" y="96"/>
                    <a:pt x="1" y="222"/>
                  </a:cubicBezTo>
                  <a:lnTo>
                    <a:pt x="1" y="2154"/>
                  </a:lnTo>
                  <a:cubicBezTo>
                    <a:pt x="1" y="2249"/>
                    <a:pt x="96" y="2344"/>
                    <a:pt x="191" y="2344"/>
                  </a:cubicBezTo>
                  <a:lnTo>
                    <a:pt x="2122" y="2344"/>
                  </a:lnTo>
                  <a:cubicBezTo>
                    <a:pt x="2249" y="2344"/>
                    <a:pt x="2344" y="2249"/>
                    <a:pt x="2344" y="2154"/>
                  </a:cubicBezTo>
                  <a:lnTo>
                    <a:pt x="2344" y="222"/>
                  </a:lnTo>
                  <a:cubicBezTo>
                    <a:pt x="2344" y="96"/>
                    <a:pt x="2249" y="1"/>
                    <a:pt x="21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3" name="Google Shape;2363;p27"/>
          <p:cNvSpPr txBox="1"/>
          <p:nvPr/>
        </p:nvSpPr>
        <p:spPr>
          <a:xfrm>
            <a:off x="457199" y="322984"/>
            <a:ext cx="5351497" cy="38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900" dirty="0">
                <a:latin typeface="Fira Sans Medium"/>
                <a:ea typeface="Fira Sans Medium"/>
                <a:cs typeface="Fira Sans Medium"/>
                <a:sym typeface="Fira Sans Medium"/>
              </a:rPr>
              <a:t>Non-Functional Requirements</a:t>
            </a:r>
            <a:endParaRPr sz="2900" dirty="0">
              <a:latin typeface="Fira Sans Medium"/>
              <a:ea typeface="Fira Sans Medium"/>
              <a:cs typeface="Fira Sans Medium"/>
              <a:sym typeface="Fira Sans Medium"/>
            </a:endParaRPr>
          </a:p>
        </p:txBody>
      </p:sp>
      <p:sp>
        <p:nvSpPr>
          <p:cNvPr id="2364" name="Google Shape;2364;p27"/>
          <p:cNvSpPr txBox="1"/>
          <p:nvPr/>
        </p:nvSpPr>
        <p:spPr>
          <a:xfrm>
            <a:off x="6006850" y="1008888"/>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Insurance could update network</a:t>
            </a:r>
            <a:endParaRPr sz="1200" dirty="0">
              <a:latin typeface="Fira Sans"/>
              <a:ea typeface="Fira Sans"/>
              <a:cs typeface="Fira Sans"/>
              <a:sym typeface="Fira Sans"/>
            </a:endParaRPr>
          </a:p>
        </p:txBody>
      </p:sp>
      <p:sp>
        <p:nvSpPr>
          <p:cNvPr id="2365" name="Google Shape;2365;p27"/>
          <p:cNvSpPr txBox="1"/>
          <p:nvPr/>
        </p:nvSpPr>
        <p:spPr>
          <a:xfrm>
            <a:off x="6006850" y="1806591"/>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Doctor and patient to view tokens</a:t>
            </a:r>
            <a:endParaRPr sz="1200" dirty="0">
              <a:latin typeface="Fira Sans"/>
              <a:ea typeface="Fira Sans"/>
              <a:cs typeface="Fira Sans"/>
              <a:sym typeface="Fira Sans"/>
            </a:endParaRPr>
          </a:p>
        </p:txBody>
      </p:sp>
      <p:sp>
        <p:nvSpPr>
          <p:cNvPr id="2366" name="Google Shape;2366;p27"/>
          <p:cNvSpPr txBox="1"/>
          <p:nvPr/>
        </p:nvSpPr>
        <p:spPr>
          <a:xfrm>
            <a:off x="6006850" y="2604294"/>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Doctor could update patient’s health record</a:t>
            </a:r>
            <a:endParaRPr sz="1200" dirty="0">
              <a:latin typeface="Fira Sans"/>
              <a:ea typeface="Fira Sans"/>
              <a:cs typeface="Fira Sans"/>
              <a:sym typeface="Fira Sans"/>
            </a:endParaRPr>
          </a:p>
        </p:txBody>
      </p:sp>
      <p:sp>
        <p:nvSpPr>
          <p:cNvPr id="2367" name="Google Shape;2367;p27"/>
          <p:cNvSpPr txBox="1"/>
          <p:nvPr/>
        </p:nvSpPr>
        <p:spPr>
          <a:xfrm>
            <a:off x="6006850" y="3401997"/>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Level of protection required for different types of data</a:t>
            </a:r>
            <a:endParaRPr sz="1200" dirty="0">
              <a:latin typeface="Fira Sans"/>
              <a:ea typeface="Fira Sans"/>
              <a:cs typeface="Fira Sans"/>
              <a:sym typeface="Fira Sans"/>
            </a:endParaRPr>
          </a:p>
        </p:txBody>
      </p:sp>
      <p:sp>
        <p:nvSpPr>
          <p:cNvPr id="2368" name="Google Shape;2368;p27"/>
          <p:cNvSpPr txBox="1"/>
          <p:nvPr/>
        </p:nvSpPr>
        <p:spPr>
          <a:xfrm>
            <a:off x="6006850" y="4199700"/>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Secure and protect data from unauthorized access or tampering</a:t>
            </a:r>
          </a:p>
        </p:txBody>
      </p:sp>
      <p:sp>
        <p:nvSpPr>
          <p:cNvPr id="2" name="Slide Number Placeholder 1">
            <a:extLst>
              <a:ext uri="{FF2B5EF4-FFF2-40B4-BE49-F238E27FC236}">
                <a16:creationId xmlns:a16="http://schemas.microsoft.com/office/drawing/2014/main" id="{223B17DC-FCD4-5992-5EE6-5B40B7C0DC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1109265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720" name="Google Shape;2720;p30"/>
          <p:cNvSpPr txBox="1"/>
          <p:nvPr/>
        </p:nvSpPr>
        <p:spPr>
          <a:xfrm>
            <a:off x="710250" y="329282"/>
            <a:ext cx="77235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System Initialization</a:t>
            </a:r>
            <a:endParaRPr sz="2800" dirty="0">
              <a:latin typeface="Fira Sans Medium"/>
              <a:ea typeface="Fira Sans Medium"/>
              <a:cs typeface="Fira Sans Medium"/>
              <a:sym typeface="Fira Sans Medium"/>
            </a:endParaRPr>
          </a:p>
        </p:txBody>
      </p:sp>
      <p:pic>
        <p:nvPicPr>
          <p:cNvPr id="3" name="Picture 2" descr="A picture containing text, screenshot, font, parallel&#10;&#10;Description automatically generated">
            <a:extLst>
              <a:ext uri="{FF2B5EF4-FFF2-40B4-BE49-F238E27FC236}">
                <a16:creationId xmlns:a16="http://schemas.microsoft.com/office/drawing/2014/main" id="{9EFA4E6B-4859-B53A-E020-804872EA4C33}"/>
              </a:ext>
            </a:extLst>
          </p:cNvPr>
          <p:cNvPicPr>
            <a:picLocks noChangeAspect="1"/>
          </p:cNvPicPr>
          <p:nvPr/>
        </p:nvPicPr>
        <p:blipFill>
          <a:blip r:embed="rId3"/>
          <a:stretch>
            <a:fillRect/>
          </a:stretch>
        </p:blipFill>
        <p:spPr>
          <a:xfrm>
            <a:off x="2282997" y="1008002"/>
            <a:ext cx="4578006" cy="3930016"/>
          </a:xfrm>
          <a:prstGeom prst="rect">
            <a:avLst/>
          </a:prstGeom>
        </p:spPr>
      </p:pic>
      <p:sp>
        <p:nvSpPr>
          <p:cNvPr id="2" name="Slide Number Placeholder 1">
            <a:extLst>
              <a:ext uri="{FF2B5EF4-FFF2-40B4-BE49-F238E27FC236}">
                <a16:creationId xmlns:a16="http://schemas.microsoft.com/office/drawing/2014/main" id="{B27F2EE7-CE0C-73A2-FC4F-2B01CAE037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720" name="Google Shape;2720;p30"/>
          <p:cNvSpPr txBox="1"/>
          <p:nvPr/>
        </p:nvSpPr>
        <p:spPr>
          <a:xfrm>
            <a:off x="710250" y="411474"/>
            <a:ext cx="77235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Credentials Validation</a:t>
            </a:r>
            <a:endParaRPr sz="2800" dirty="0">
              <a:latin typeface="Fira Sans Medium"/>
              <a:ea typeface="Fira Sans Medium"/>
              <a:cs typeface="Fira Sans Medium"/>
              <a:sym typeface="Fira Sans Medium"/>
            </a:endParaRPr>
          </a:p>
        </p:txBody>
      </p:sp>
      <p:pic>
        <p:nvPicPr>
          <p:cNvPr id="4" name="Picture 3" descr="A diagram of a blockchain&#10;&#10;Description automatically generated with medium confidence">
            <a:extLst>
              <a:ext uri="{FF2B5EF4-FFF2-40B4-BE49-F238E27FC236}">
                <a16:creationId xmlns:a16="http://schemas.microsoft.com/office/drawing/2014/main" id="{2DE6BBF2-2F5D-BCCD-C756-FB3966D56ABA}"/>
              </a:ext>
            </a:extLst>
          </p:cNvPr>
          <p:cNvPicPr>
            <a:picLocks noChangeAspect="1"/>
          </p:cNvPicPr>
          <p:nvPr/>
        </p:nvPicPr>
        <p:blipFill>
          <a:blip r:embed="rId3"/>
          <a:stretch>
            <a:fillRect/>
          </a:stretch>
        </p:blipFill>
        <p:spPr>
          <a:xfrm>
            <a:off x="685800" y="1256657"/>
            <a:ext cx="7772400" cy="3253562"/>
          </a:xfrm>
          <a:prstGeom prst="rect">
            <a:avLst/>
          </a:prstGeom>
        </p:spPr>
      </p:pic>
      <p:sp>
        <p:nvSpPr>
          <p:cNvPr id="2" name="Slide Number Placeholder 1">
            <a:extLst>
              <a:ext uri="{FF2B5EF4-FFF2-40B4-BE49-F238E27FC236}">
                <a16:creationId xmlns:a16="http://schemas.microsoft.com/office/drawing/2014/main" id="{F7C8AC9D-85FA-9254-24D5-77F6A04BF6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60799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sp>
        <p:nvSpPr>
          <p:cNvPr id="2572" name="Google Shape;2572;p29"/>
          <p:cNvSpPr txBox="1"/>
          <p:nvPr/>
        </p:nvSpPr>
        <p:spPr>
          <a:xfrm>
            <a:off x="3691423" y="1974304"/>
            <a:ext cx="5093447" cy="40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2800">
                <a:latin typeface="Fira Sans Medium"/>
                <a:ea typeface="Fira Sans Medium"/>
                <a:cs typeface="Fira Sans Medium"/>
              </a:defRPr>
            </a:lvl1pPr>
          </a:lstStyle>
          <a:p>
            <a:pPr algn="l"/>
            <a:r>
              <a:rPr lang="en" sz="3600" dirty="0">
                <a:sym typeface="Fira Sans Medium"/>
              </a:rPr>
              <a:t>Blockchain</a:t>
            </a:r>
            <a:endParaRPr sz="3600" dirty="0">
              <a:sym typeface="Fira Sans Medium"/>
            </a:endParaRPr>
          </a:p>
        </p:txBody>
      </p:sp>
      <p:sp>
        <p:nvSpPr>
          <p:cNvPr id="7" name="TextBox 6">
            <a:extLst>
              <a:ext uri="{FF2B5EF4-FFF2-40B4-BE49-F238E27FC236}">
                <a16:creationId xmlns:a16="http://schemas.microsoft.com/office/drawing/2014/main" id="{4334372C-7E12-6C57-8921-9EE1237F1211}"/>
              </a:ext>
            </a:extLst>
          </p:cNvPr>
          <p:cNvSpPr txBox="1"/>
          <p:nvPr/>
        </p:nvSpPr>
        <p:spPr>
          <a:xfrm>
            <a:off x="3691423" y="2557594"/>
            <a:ext cx="5093447" cy="13084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900">
                <a:latin typeface="Fira Sans"/>
                <a:ea typeface="Fira Sans"/>
                <a:cs typeface="Fira Sans"/>
              </a:defRPr>
            </a:lvl1pPr>
          </a:lstStyle>
          <a:p>
            <a:pPr algn="l"/>
            <a:r>
              <a:rPr lang="en-US" sz="1100" dirty="0"/>
              <a:t>Blockchain is a decentralized and transparent digital ledger technology that enables secure and immutable recording of transactions across multiple computers or nodes. It functions through a chain of blocks, each containing a unique cryptographic hash, which ensures the integrity and immutability of the data. By eliminating the need for intermediaries and providing a distributed consensus mechanism, blockchain offers potential applications in various fields, including finance, supply chain management, healthcare, and beyond.</a:t>
            </a:r>
          </a:p>
        </p:txBody>
      </p:sp>
      <p:sp>
        <p:nvSpPr>
          <p:cNvPr id="2" name="Google Shape;5134;p42">
            <a:extLst>
              <a:ext uri="{FF2B5EF4-FFF2-40B4-BE49-F238E27FC236}">
                <a16:creationId xmlns:a16="http://schemas.microsoft.com/office/drawing/2014/main" id="{2775A5A8-CCD5-A22E-4D96-BFBA6A007A0A}"/>
              </a:ext>
            </a:extLst>
          </p:cNvPr>
          <p:cNvSpPr/>
          <p:nvPr/>
        </p:nvSpPr>
        <p:spPr>
          <a:xfrm>
            <a:off x="501751" y="2144244"/>
            <a:ext cx="2322930" cy="1721839"/>
          </a:xfrm>
          <a:custGeom>
            <a:avLst/>
            <a:gdLst/>
            <a:ahLst/>
            <a:cxnLst/>
            <a:rect l="l" t="t" r="r" b="b"/>
            <a:pathLst>
              <a:path w="44939" h="35217" extrusionOk="0">
                <a:moveTo>
                  <a:pt x="1679" y="0"/>
                </a:moveTo>
                <a:cubicBezTo>
                  <a:pt x="760" y="0"/>
                  <a:pt x="0" y="760"/>
                  <a:pt x="0" y="1679"/>
                </a:cubicBezTo>
                <a:lnTo>
                  <a:pt x="0" y="33538"/>
                </a:lnTo>
                <a:cubicBezTo>
                  <a:pt x="0" y="34456"/>
                  <a:pt x="728" y="35216"/>
                  <a:pt x="1679" y="35216"/>
                </a:cubicBezTo>
                <a:lnTo>
                  <a:pt x="43260" y="35216"/>
                </a:lnTo>
                <a:cubicBezTo>
                  <a:pt x="44178" y="35216"/>
                  <a:pt x="44939" y="34456"/>
                  <a:pt x="44939" y="33538"/>
                </a:cubicBezTo>
                <a:lnTo>
                  <a:pt x="44939" y="1679"/>
                </a:lnTo>
                <a:cubicBezTo>
                  <a:pt x="44939" y="760"/>
                  <a:pt x="44178" y="0"/>
                  <a:pt x="4326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135;p42">
            <a:extLst>
              <a:ext uri="{FF2B5EF4-FFF2-40B4-BE49-F238E27FC236}">
                <a16:creationId xmlns:a16="http://schemas.microsoft.com/office/drawing/2014/main" id="{CBDC06F8-E5E3-3C5F-5CE9-1C7AAAAD6C7B}"/>
              </a:ext>
            </a:extLst>
          </p:cNvPr>
          <p:cNvSpPr/>
          <p:nvPr/>
        </p:nvSpPr>
        <p:spPr>
          <a:xfrm>
            <a:off x="612871" y="2237095"/>
            <a:ext cx="2089998" cy="1511297"/>
          </a:xfrm>
          <a:custGeom>
            <a:avLst/>
            <a:gdLst/>
            <a:ahLst/>
            <a:cxnLst/>
            <a:rect l="l" t="t" r="r" b="b"/>
            <a:pathLst>
              <a:path w="38479" h="29516" extrusionOk="0">
                <a:moveTo>
                  <a:pt x="1805" y="0"/>
                </a:moveTo>
                <a:cubicBezTo>
                  <a:pt x="887" y="0"/>
                  <a:pt x="0" y="634"/>
                  <a:pt x="0" y="1520"/>
                </a:cubicBezTo>
                <a:lnTo>
                  <a:pt x="0" y="27805"/>
                </a:lnTo>
                <a:cubicBezTo>
                  <a:pt x="0" y="28724"/>
                  <a:pt x="887" y="29516"/>
                  <a:pt x="1805" y="29516"/>
                </a:cubicBezTo>
                <a:lnTo>
                  <a:pt x="36800" y="29516"/>
                </a:lnTo>
                <a:cubicBezTo>
                  <a:pt x="37718" y="29516"/>
                  <a:pt x="38478" y="28724"/>
                  <a:pt x="38478" y="27805"/>
                </a:cubicBezTo>
                <a:lnTo>
                  <a:pt x="38478" y="1520"/>
                </a:lnTo>
                <a:cubicBezTo>
                  <a:pt x="38478" y="634"/>
                  <a:pt x="37718" y="0"/>
                  <a:pt x="3680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5136;p42">
            <a:extLst>
              <a:ext uri="{FF2B5EF4-FFF2-40B4-BE49-F238E27FC236}">
                <a16:creationId xmlns:a16="http://schemas.microsoft.com/office/drawing/2014/main" id="{AD552695-4B10-62A5-8B6E-7C40C87DA17B}"/>
              </a:ext>
            </a:extLst>
          </p:cNvPr>
          <p:cNvSpPr/>
          <p:nvPr/>
        </p:nvSpPr>
        <p:spPr>
          <a:xfrm>
            <a:off x="729883" y="2577263"/>
            <a:ext cx="1626255" cy="1189023"/>
          </a:xfrm>
          <a:custGeom>
            <a:avLst/>
            <a:gdLst/>
            <a:ahLst/>
            <a:cxnLst/>
            <a:rect l="l" t="t" r="r" b="b"/>
            <a:pathLst>
              <a:path w="37940" h="29200" extrusionOk="0">
                <a:moveTo>
                  <a:pt x="697" y="0"/>
                </a:moveTo>
                <a:cubicBezTo>
                  <a:pt x="285" y="286"/>
                  <a:pt x="0" y="697"/>
                  <a:pt x="0" y="1204"/>
                </a:cubicBezTo>
                <a:lnTo>
                  <a:pt x="0" y="27489"/>
                </a:lnTo>
                <a:cubicBezTo>
                  <a:pt x="0" y="28407"/>
                  <a:pt x="887" y="29199"/>
                  <a:pt x="1805" y="29199"/>
                </a:cubicBezTo>
                <a:lnTo>
                  <a:pt x="36800" y="29199"/>
                </a:lnTo>
                <a:cubicBezTo>
                  <a:pt x="37243" y="29199"/>
                  <a:pt x="37623" y="29009"/>
                  <a:pt x="37940" y="28724"/>
                </a:cubicBezTo>
                <a:lnTo>
                  <a:pt x="697"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37;p42">
            <a:extLst>
              <a:ext uri="{FF2B5EF4-FFF2-40B4-BE49-F238E27FC236}">
                <a16:creationId xmlns:a16="http://schemas.microsoft.com/office/drawing/2014/main" id="{5D797019-E495-02D5-B10D-6EE330E46137}"/>
              </a:ext>
            </a:extLst>
          </p:cNvPr>
          <p:cNvSpPr/>
          <p:nvPr/>
        </p:nvSpPr>
        <p:spPr>
          <a:xfrm>
            <a:off x="239044" y="3646373"/>
            <a:ext cx="2748913" cy="204039"/>
          </a:xfrm>
          <a:custGeom>
            <a:avLst/>
            <a:gdLst/>
            <a:ahLst/>
            <a:cxnLst/>
            <a:rect l="l" t="t" r="r" b="b"/>
            <a:pathLst>
              <a:path w="55738" h="5131" extrusionOk="0">
                <a:moveTo>
                  <a:pt x="0" y="0"/>
                </a:moveTo>
                <a:cubicBezTo>
                  <a:pt x="0" y="4972"/>
                  <a:pt x="5067" y="5131"/>
                  <a:pt x="5067" y="5131"/>
                </a:cubicBezTo>
                <a:lnTo>
                  <a:pt x="50639" y="5131"/>
                </a:lnTo>
                <a:cubicBezTo>
                  <a:pt x="50639" y="5131"/>
                  <a:pt x="55738" y="4972"/>
                  <a:pt x="5573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Shape&#10;&#10;Description automatically generated with low confidence">
            <a:extLst>
              <a:ext uri="{FF2B5EF4-FFF2-40B4-BE49-F238E27FC236}">
                <a16:creationId xmlns:a16="http://schemas.microsoft.com/office/drawing/2014/main" id="{4A875C30-375D-EF93-CB3D-E6C558B2507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1108107" y="2368904"/>
            <a:ext cx="1126655" cy="1126655"/>
          </a:xfrm>
          <a:prstGeom prst="rect">
            <a:avLst/>
          </a:prstGeom>
        </p:spPr>
      </p:pic>
      <p:sp>
        <p:nvSpPr>
          <p:cNvPr id="11" name="Slide Number Placeholder 10">
            <a:extLst>
              <a:ext uri="{FF2B5EF4-FFF2-40B4-BE49-F238E27FC236}">
                <a16:creationId xmlns:a16="http://schemas.microsoft.com/office/drawing/2014/main" id="{9190C54A-A2ED-4D1A-33BF-A963BD0D75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720" name="Google Shape;2720;p30"/>
          <p:cNvSpPr txBox="1"/>
          <p:nvPr/>
        </p:nvSpPr>
        <p:spPr>
          <a:xfrm>
            <a:off x="610076" y="267002"/>
            <a:ext cx="77235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Prescription &amp; Order</a:t>
            </a:r>
            <a:endParaRPr sz="2800" dirty="0">
              <a:latin typeface="Fira Sans Medium"/>
              <a:ea typeface="Fira Sans Medium"/>
              <a:cs typeface="Fira Sans Medium"/>
              <a:sym typeface="Fira Sans Medium"/>
            </a:endParaRPr>
          </a:p>
        </p:txBody>
      </p:sp>
      <p:pic>
        <p:nvPicPr>
          <p:cNvPr id="3" name="Picture 2" descr="A picture containing text, line, screenshot, diagram&#10;&#10;Description automatically generated">
            <a:extLst>
              <a:ext uri="{FF2B5EF4-FFF2-40B4-BE49-F238E27FC236}">
                <a16:creationId xmlns:a16="http://schemas.microsoft.com/office/drawing/2014/main" id="{43538814-E993-3F30-8128-7E07C81F2901}"/>
              </a:ext>
            </a:extLst>
          </p:cNvPr>
          <p:cNvPicPr>
            <a:picLocks noChangeAspect="1"/>
          </p:cNvPicPr>
          <p:nvPr/>
        </p:nvPicPr>
        <p:blipFill>
          <a:blip r:embed="rId3"/>
          <a:stretch>
            <a:fillRect/>
          </a:stretch>
        </p:blipFill>
        <p:spPr>
          <a:xfrm>
            <a:off x="810424" y="790802"/>
            <a:ext cx="7772400" cy="4232769"/>
          </a:xfrm>
          <a:prstGeom prst="rect">
            <a:avLst/>
          </a:prstGeom>
        </p:spPr>
      </p:pic>
      <p:sp>
        <p:nvSpPr>
          <p:cNvPr id="2" name="Slide Number Placeholder 1">
            <a:extLst>
              <a:ext uri="{FF2B5EF4-FFF2-40B4-BE49-F238E27FC236}">
                <a16:creationId xmlns:a16="http://schemas.microsoft.com/office/drawing/2014/main" id="{17ADBA2F-4EB8-7D2A-F7E9-F18299FB86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2100253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952;p38">
            <a:extLst>
              <a:ext uri="{FF2B5EF4-FFF2-40B4-BE49-F238E27FC236}">
                <a16:creationId xmlns:a16="http://schemas.microsoft.com/office/drawing/2014/main" id="{5E7DA55D-9539-8FAE-F603-6D49DC839B09}"/>
              </a:ext>
            </a:extLst>
          </p:cNvPr>
          <p:cNvGrpSpPr/>
          <p:nvPr/>
        </p:nvGrpSpPr>
        <p:grpSpPr>
          <a:xfrm>
            <a:off x="960487" y="835024"/>
            <a:ext cx="2703778" cy="3685854"/>
            <a:chOff x="457208" y="1168980"/>
            <a:chExt cx="2230878" cy="3186908"/>
          </a:xfrm>
        </p:grpSpPr>
        <p:sp>
          <p:nvSpPr>
            <p:cNvPr id="3" name="Google Shape;3953;p38">
              <a:extLst>
                <a:ext uri="{FF2B5EF4-FFF2-40B4-BE49-F238E27FC236}">
                  <a16:creationId xmlns:a16="http://schemas.microsoft.com/office/drawing/2014/main" id="{084937B2-12D9-AD92-949E-04C19EFA8693}"/>
                </a:ext>
              </a:extLst>
            </p:cNvPr>
            <p:cNvSpPr/>
            <p:nvPr/>
          </p:nvSpPr>
          <p:spPr>
            <a:xfrm>
              <a:off x="1574706" y="1500083"/>
              <a:ext cx="523577" cy="2196703"/>
            </a:xfrm>
            <a:custGeom>
              <a:avLst/>
              <a:gdLst/>
              <a:ahLst/>
              <a:cxnLst/>
              <a:rect l="l" t="t" r="r" b="b"/>
              <a:pathLst>
                <a:path w="16025" h="67234" extrusionOk="0">
                  <a:moveTo>
                    <a:pt x="16025" y="0"/>
                  </a:moveTo>
                  <a:lnTo>
                    <a:pt x="0" y="9279"/>
                  </a:lnTo>
                  <a:lnTo>
                    <a:pt x="0" y="67233"/>
                  </a:lnTo>
                  <a:lnTo>
                    <a:pt x="16025" y="57986"/>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954;p38">
              <a:extLst>
                <a:ext uri="{FF2B5EF4-FFF2-40B4-BE49-F238E27FC236}">
                  <a16:creationId xmlns:a16="http://schemas.microsoft.com/office/drawing/2014/main" id="{3B498CD8-12D8-495B-6864-588650F3CD3F}"/>
                </a:ext>
              </a:extLst>
            </p:cNvPr>
            <p:cNvSpPr/>
            <p:nvPr/>
          </p:nvSpPr>
          <p:spPr>
            <a:xfrm>
              <a:off x="1006661" y="1475252"/>
              <a:ext cx="568077" cy="2221534"/>
            </a:xfrm>
            <a:custGeom>
              <a:avLst/>
              <a:gdLst/>
              <a:ahLst/>
              <a:cxnLst/>
              <a:rect l="l" t="t" r="r" b="b"/>
              <a:pathLst>
                <a:path w="17387" h="67994" extrusionOk="0">
                  <a:moveTo>
                    <a:pt x="0" y="0"/>
                  </a:moveTo>
                  <a:lnTo>
                    <a:pt x="0" y="57954"/>
                  </a:lnTo>
                  <a:lnTo>
                    <a:pt x="17386" y="67993"/>
                  </a:lnTo>
                  <a:lnTo>
                    <a:pt x="17386" y="10039"/>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55;p38">
              <a:extLst>
                <a:ext uri="{FF2B5EF4-FFF2-40B4-BE49-F238E27FC236}">
                  <a16:creationId xmlns:a16="http://schemas.microsoft.com/office/drawing/2014/main" id="{DE90FB05-855A-89F0-B48C-E615D347F52E}"/>
                </a:ext>
              </a:extLst>
            </p:cNvPr>
            <p:cNvSpPr/>
            <p:nvPr/>
          </p:nvSpPr>
          <p:spPr>
            <a:xfrm>
              <a:off x="1031493" y="1579151"/>
              <a:ext cx="519427" cy="2103129"/>
            </a:xfrm>
            <a:custGeom>
              <a:avLst/>
              <a:gdLst/>
              <a:ahLst/>
              <a:cxnLst/>
              <a:rect l="l" t="t" r="r" b="b"/>
              <a:pathLst>
                <a:path w="15898" h="64370" extrusionOk="0">
                  <a:moveTo>
                    <a:pt x="302" y="1"/>
                  </a:moveTo>
                  <a:cubicBezTo>
                    <a:pt x="127" y="1"/>
                    <a:pt x="0" y="152"/>
                    <a:pt x="0" y="399"/>
                  </a:cubicBezTo>
                  <a:lnTo>
                    <a:pt x="0" y="55218"/>
                  </a:lnTo>
                  <a:lnTo>
                    <a:pt x="15898" y="64370"/>
                  </a:lnTo>
                  <a:lnTo>
                    <a:pt x="15898" y="9583"/>
                  </a:lnTo>
                  <a:cubicBezTo>
                    <a:pt x="15898" y="9234"/>
                    <a:pt x="15645" y="8791"/>
                    <a:pt x="15360" y="8633"/>
                  </a:cubicBezTo>
                  <a:lnTo>
                    <a:pt x="538" y="82"/>
                  </a:lnTo>
                  <a:cubicBezTo>
                    <a:pt x="455" y="26"/>
                    <a:pt x="375" y="1"/>
                    <a:pt x="3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56;p38">
              <a:extLst>
                <a:ext uri="{FF2B5EF4-FFF2-40B4-BE49-F238E27FC236}">
                  <a16:creationId xmlns:a16="http://schemas.microsoft.com/office/drawing/2014/main" id="{4B5F6735-E779-CDE0-4AB6-A909F26BC486}"/>
                </a:ext>
              </a:extLst>
            </p:cNvPr>
            <p:cNvSpPr/>
            <p:nvPr/>
          </p:nvSpPr>
          <p:spPr>
            <a:xfrm>
              <a:off x="1047012" y="1606073"/>
              <a:ext cx="488389" cy="388182"/>
            </a:xfrm>
            <a:custGeom>
              <a:avLst/>
              <a:gdLst/>
              <a:ahLst/>
              <a:cxnLst/>
              <a:rect l="l" t="t" r="r" b="b"/>
              <a:pathLst>
                <a:path w="14948" h="11881" extrusionOk="0">
                  <a:moveTo>
                    <a:pt x="256" y="0"/>
                  </a:moveTo>
                  <a:cubicBezTo>
                    <a:pt x="102" y="0"/>
                    <a:pt x="0" y="118"/>
                    <a:pt x="0" y="303"/>
                  </a:cubicBezTo>
                  <a:lnTo>
                    <a:pt x="0" y="2932"/>
                  </a:lnTo>
                  <a:cubicBezTo>
                    <a:pt x="0" y="3217"/>
                    <a:pt x="190" y="3533"/>
                    <a:pt x="444" y="3692"/>
                  </a:cubicBezTo>
                  <a:lnTo>
                    <a:pt x="14505" y="11831"/>
                  </a:lnTo>
                  <a:cubicBezTo>
                    <a:pt x="14572" y="11864"/>
                    <a:pt x="14636" y="11880"/>
                    <a:pt x="14692" y="11880"/>
                  </a:cubicBezTo>
                  <a:cubicBezTo>
                    <a:pt x="14846" y="11880"/>
                    <a:pt x="14948" y="11763"/>
                    <a:pt x="14948" y="11577"/>
                  </a:cubicBezTo>
                  <a:lnTo>
                    <a:pt x="14948" y="8949"/>
                  </a:lnTo>
                  <a:cubicBezTo>
                    <a:pt x="14948" y="8664"/>
                    <a:pt x="14758" y="8315"/>
                    <a:pt x="14505" y="8189"/>
                  </a:cubicBezTo>
                  <a:lnTo>
                    <a:pt x="444" y="50"/>
                  </a:lnTo>
                  <a:cubicBezTo>
                    <a:pt x="376" y="16"/>
                    <a:pt x="312" y="0"/>
                    <a:pt x="256"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57;p38">
              <a:extLst>
                <a:ext uri="{FF2B5EF4-FFF2-40B4-BE49-F238E27FC236}">
                  <a16:creationId xmlns:a16="http://schemas.microsoft.com/office/drawing/2014/main" id="{D2C17F28-2AD6-B64B-EBE0-539FEE52C5AB}"/>
                </a:ext>
              </a:extLst>
            </p:cNvPr>
            <p:cNvSpPr/>
            <p:nvPr/>
          </p:nvSpPr>
          <p:spPr>
            <a:xfrm>
              <a:off x="1071843" y="1642862"/>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58;p38">
              <a:extLst>
                <a:ext uri="{FF2B5EF4-FFF2-40B4-BE49-F238E27FC236}">
                  <a16:creationId xmlns:a16="http://schemas.microsoft.com/office/drawing/2014/main" id="{8E9B6EE4-950C-2D59-3546-FF2F355C726A}"/>
                </a:ext>
              </a:extLst>
            </p:cNvPr>
            <p:cNvSpPr/>
            <p:nvPr/>
          </p:nvSpPr>
          <p:spPr>
            <a:xfrm>
              <a:off x="1071843" y="1669752"/>
              <a:ext cx="163493" cy="102494"/>
            </a:xfrm>
            <a:custGeom>
              <a:avLst/>
              <a:gdLst/>
              <a:ahLst/>
              <a:cxnLst/>
              <a:rect l="l" t="t" r="r" b="b"/>
              <a:pathLst>
                <a:path w="5004" h="3137" extrusionOk="0">
                  <a:moveTo>
                    <a:pt x="0" y="1"/>
                  </a:moveTo>
                  <a:lnTo>
                    <a:pt x="0" y="223"/>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59;p38">
              <a:extLst>
                <a:ext uri="{FF2B5EF4-FFF2-40B4-BE49-F238E27FC236}">
                  <a16:creationId xmlns:a16="http://schemas.microsoft.com/office/drawing/2014/main" id="{6F192D52-05F1-94BC-B4AA-05F4EBCFCA17}"/>
                </a:ext>
              </a:extLst>
            </p:cNvPr>
            <p:cNvSpPr/>
            <p:nvPr/>
          </p:nvSpPr>
          <p:spPr>
            <a:xfrm>
              <a:off x="1071843" y="1695628"/>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60;p38">
              <a:extLst>
                <a:ext uri="{FF2B5EF4-FFF2-40B4-BE49-F238E27FC236}">
                  <a16:creationId xmlns:a16="http://schemas.microsoft.com/office/drawing/2014/main" id="{11C9F8C7-007C-4008-9504-BA0C8E148F03}"/>
                </a:ext>
              </a:extLst>
            </p:cNvPr>
            <p:cNvSpPr/>
            <p:nvPr/>
          </p:nvSpPr>
          <p:spPr>
            <a:xfrm>
              <a:off x="1380173" y="1844452"/>
              <a:ext cx="21760" cy="28523"/>
            </a:xfrm>
            <a:custGeom>
              <a:avLst/>
              <a:gdLst/>
              <a:ahLst/>
              <a:cxnLst/>
              <a:rect l="l" t="t" r="r" b="b"/>
              <a:pathLst>
                <a:path w="666" h="873" extrusionOk="0">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8"/>
                    <a:pt x="507" y="164"/>
                    <a:pt x="317" y="38"/>
                  </a:cubicBezTo>
                  <a:cubicBezTo>
                    <a:pt x="268" y="13"/>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61;p38">
              <a:extLst>
                <a:ext uri="{FF2B5EF4-FFF2-40B4-BE49-F238E27FC236}">
                  <a16:creationId xmlns:a16="http://schemas.microsoft.com/office/drawing/2014/main" id="{0C3284B6-CFC1-5C18-8385-D39029684891}"/>
                </a:ext>
              </a:extLst>
            </p:cNvPr>
            <p:cNvSpPr/>
            <p:nvPr/>
          </p:nvSpPr>
          <p:spPr>
            <a:xfrm>
              <a:off x="1427777" y="1872386"/>
              <a:ext cx="21760" cy="28327"/>
            </a:xfrm>
            <a:custGeom>
              <a:avLst/>
              <a:gdLst/>
              <a:ahLst/>
              <a:cxnLst/>
              <a:rect l="l" t="t" r="r" b="b"/>
              <a:pathLst>
                <a:path w="666" h="867" extrusionOk="0">
                  <a:moveTo>
                    <a:pt x="205" y="0"/>
                  </a:moveTo>
                  <a:cubicBezTo>
                    <a:pt x="85" y="0"/>
                    <a:pt x="0" y="89"/>
                    <a:pt x="0" y="228"/>
                  </a:cubicBezTo>
                  <a:cubicBezTo>
                    <a:pt x="0" y="449"/>
                    <a:pt x="159" y="703"/>
                    <a:pt x="349" y="829"/>
                  </a:cubicBezTo>
                  <a:cubicBezTo>
                    <a:pt x="400" y="855"/>
                    <a:pt x="446" y="867"/>
                    <a:pt x="487" y="867"/>
                  </a:cubicBezTo>
                  <a:cubicBezTo>
                    <a:pt x="598" y="867"/>
                    <a:pt x="665" y="778"/>
                    <a:pt x="665" y="639"/>
                  </a:cubicBezTo>
                  <a:cubicBezTo>
                    <a:pt x="665" y="418"/>
                    <a:pt x="539" y="164"/>
                    <a:pt x="349" y="38"/>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62;p38">
              <a:extLst>
                <a:ext uri="{FF2B5EF4-FFF2-40B4-BE49-F238E27FC236}">
                  <a16:creationId xmlns:a16="http://schemas.microsoft.com/office/drawing/2014/main" id="{BB81DDB5-3C3B-8BC7-8B21-B4B731CDFE3E}"/>
                </a:ext>
              </a:extLst>
            </p:cNvPr>
            <p:cNvSpPr/>
            <p:nvPr/>
          </p:nvSpPr>
          <p:spPr>
            <a:xfrm>
              <a:off x="1476394" y="1900125"/>
              <a:ext cx="21760" cy="28523"/>
            </a:xfrm>
            <a:custGeom>
              <a:avLst/>
              <a:gdLst/>
              <a:ahLst/>
              <a:cxnLst/>
              <a:rect l="l" t="t" r="r" b="b"/>
              <a:pathLst>
                <a:path w="666" h="873" extrusionOk="0">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70"/>
                    <a:pt x="317" y="44"/>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63;p38">
              <a:extLst>
                <a:ext uri="{FF2B5EF4-FFF2-40B4-BE49-F238E27FC236}">
                  <a16:creationId xmlns:a16="http://schemas.microsoft.com/office/drawing/2014/main" id="{13439E75-F513-EC9D-DB41-90531B198D20}"/>
                </a:ext>
              </a:extLst>
            </p:cNvPr>
            <p:cNvSpPr/>
            <p:nvPr/>
          </p:nvSpPr>
          <p:spPr>
            <a:xfrm>
              <a:off x="1047012" y="1744539"/>
              <a:ext cx="488389" cy="387953"/>
            </a:xfrm>
            <a:custGeom>
              <a:avLst/>
              <a:gdLst/>
              <a:ahLst/>
              <a:cxnLst/>
              <a:rect l="l" t="t" r="r" b="b"/>
              <a:pathLst>
                <a:path w="14948" h="11874" extrusionOk="0">
                  <a:moveTo>
                    <a:pt x="241" y="0"/>
                  </a:moveTo>
                  <a:cubicBezTo>
                    <a:pt x="95" y="0"/>
                    <a:pt x="0" y="107"/>
                    <a:pt x="0" y="309"/>
                  </a:cubicBezTo>
                  <a:lnTo>
                    <a:pt x="0" y="2937"/>
                  </a:lnTo>
                  <a:cubicBezTo>
                    <a:pt x="0" y="3222"/>
                    <a:pt x="190" y="3539"/>
                    <a:pt x="444" y="3697"/>
                  </a:cubicBezTo>
                  <a:lnTo>
                    <a:pt x="14505" y="11804"/>
                  </a:lnTo>
                  <a:cubicBezTo>
                    <a:pt x="14580" y="11852"/>
                    <a:pt x="14650" y="11873"/>
                    <a:pt x="14711" y="11873"/>
                  </a:cubicBezTo>
                  <a:cubicBezTo>
                    <a:pt x="14854" y="11873"/>
                    <a:pt x="14948" y="11751"/>
                    <a:pt x="14948" y="11551"/>
                  </a:cubicBezTo>
                  <a:lnTo>
                    <a:pt x="14948" y="8923"/>
                  </a:lnTo>
                  <a:cubicBezTo>
                    <a:pt x="14948" y="8669"/>
                    <a:pt x="14758" y="8321"/>
                    <a:pt x="14505" y="8194"/>
                  </a:cubicBezTo>
                  <a:lnTo>
                    <a:pt x="444" y="55"/>
                  </a:lnTo>
                  <a:cubicBezTo>
                    <a:pt x="370" y="18"/>
                    <a:pt x="301" y="0"/>
                    <a:pt x="241"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64;p38">
              <a:extLst>
                <a:ext uri="{FF2B5EF4-FFF2-40B4-BE49-F238E27FC236}">
                  <a16:creationId xmlns:a16="http://schemas.microsoft.com/office/drawing/2014/main" id="{79B6ED2B-2B2D-84DA-1C1F-0EF5F5245D27}"/>
                </a:ext>
              </a:extLst>
            </p:cNvPr>
            <p:cNvSpPr/>
            <p:nvPr/>
          </p:nvSpPr>
          <p:spPr>
            <a:xfrm>
              <a:off x="1071843" y="1781524"/>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65;p38">
              <a:extLst>
                <a:ext uri="{FF2B5EF4-FFF2-40B4-BE49-F238E27FC236}">
                  <a16:creationId xmlns:a16="http://schemas.microsoft.com/office/drawing/2014/main" id="{E8E6A1FB-67E3-F7C2-C402-9F59A0979904}"/>
                </a:ext>
              </a:extLst>
            </p:cNvPr>
            <p:cNvSpPr/>
            <p:nvPr/>
          </p:nvSpPr>
          <p:spPr>
            <a:xfrm>
              <a:off x="1071843" y="1807368"/>
              <a:ext cx="163493" cy="102494"/>
            </a:xfrm>
            <a:custGeom>
              <a:avLst/>
              <a:gdLst/>
              <a:ahLst/>
              <a:cxnLst/>
              <a:rect l="l" t="t" r="r" b="b"/>
              <a:pathLst>
                <a:path w="5004" h="3137"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66;p38">
              <a:extLst>
                <a:ext uri="{FF2B5EF4-FFF2-40B4-BE49-F238E27FC236}">
                  <a16:creationId xmlns:a16="http://schemas.microsoft.com/office/drawing/2014/main" id="{F8C24587-B9C1-B579-B0FC-771D187BB979}"/>
                </a:ext>
              </a:extLst>
            </p:cNvPr>
            <p:cNvSpPr/>
            <p:nvPr/>
          </p:nvSpPr>
          <p:spPr>
            <a:xfrm>
              <a:off x="1071843" y="1834290"/>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67;p38">
              <a:extLst>
                <a:ext uri="{FF2B5EF4-FFF2-40B4-BE49-F238E27FC236}">
                  <a16:creationId xmlns:a16="http://schemas.microsoft.com/office/drawing/2014/main" id="{3C8A1911-F048-4791-27A8-70F79F889A22}"/>
                </a:ext>
              </a:extLst>
            </p:cNvPr>
            <p:cNvSpPr/>
            <p:nvPr/>
          </p:nvSpPr>
          <p:spPr>
            <a:xfrm>
              <a:off x="1380173" y="1983081"/>
              <a:ext cx="21760" cy="28360"/>
            </a:xfrm>
            <a:custGeom>
              <a:avLst/>
              <a:gdLst/>
              <a:ahLst/>
              <a:cxnLst/>
              <a:rect l="l" t="t" r="r" b="b"/>
              <a:pathLst>
                <a:path w="666" h="868" extrusionOk="0">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68;p38">
              <a:extLst>
                <a:ext uri="{FF2B5EF4-FFF2-40B4-BE49-F238E27FC236}">
                  <a16:creationId xmlns:a16="http://schemas.microsoft.com/office/drawing/2014/main" id="{220D54F9-0632-8B0D-0F15-49DC3FC83652}"/>
                </a:ext>
              </a:extLst>
            </p:cNvPr>
            <p:cNvSpPr/>
            <p:nvPr/>
          </p:nvSpPr>
          <p:spPr>
            <a:xfrm>
              <a:off x="1427777" y="2010853"/>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2"/>
                    <a:pt x="484" y="872"/>
                  </a:cubicBezTo>
                  <a:cubicBezTo>
                    <a:pt x="596" y="872"/>
                    <a:pt x="665" y="777"/>
                    <a:pt x="665" y="613"/>
                  </a:cubicBezTo>
                  <a:cubicBezTo>
                    <a:pt x="665" y="423"/>
                    <a:pt x="539" y="138"/>
                    <a:pt x="349" y="43"/>
                  </a:cubicBezTo>
                  <a:cubicBezTo>
                    <a:pt x="292" y="15"/>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69;p38">
              <a:extLst>
                <a:ext uri="{FF2B5EF4-FFF2-40B4-BE49-F238E27FC236}">
                  <a16:creationId xmlns:a16="http://schemas.microsoft.com/office/drawing/2014/main" id="{17140231-AEA9-3F9A-5AE7-9EC4D8A038CE}"/>
                </a:ext>
              </a:extLst>
            </p:cNvPr>
            <p:cNvSpPr/>
            <p:nvPr/>
          </p:nvSpPr>
          <p:spPr>
            <a:xfrm>
              <a:off x="1475381" y="2038526"/>
              <a:ext cx="23818" cy="28098"/>
            </a:xfrm>
            <a:custGeom>
              <a:avLst/>
              <a:gdLst/>
              <a:ahLst/>
              <a:cxnLst/>
              <a:rect l="l" t="t" r="r" b="b"/>
              <a:pathLst>
                <a:path w="729" h="860" extrusionOk="0">
                  <a:moveTo>
                    <a:pt x="213" y="1"/>
                  </a:moveTo>
                  <a:cubicBezTo>
                    <a:pt x="181" y="1"/>
                    <a:pt x="152" y="7"/>
                    <a:pt x="127" y="20"/>
                  </a:cubicBezTo>
                  <a:cubicBezTo>
                    <a:pt x="0" y="83"/>
                    <a:pt x="0" y="336"/>
                    <a:pt x="127" y="558"/>
                  </a:cubicBezTo>
                  <a:cubicBezTo>
                    <a:pt x="231" y="741"/>
                    <a:pt x="401" y="859"/>
                    <a:pt x="528" y="859"/>
                  </a:cubicBezTo>
                  <a:cubicBezTo>
                    <a:pt x="555" y="859"/>
                    <a:pt x="580" y="854"/>
                    <a:pt x="602" y="843"/>
                  </a:cubicBezTo>
                  <a:cubicBezTo>
                    <a:pt x="729" y="780"/>
                    <a:pt x="729" y="526"/>
                    <a:pt x="602" y="305"/>
                  </a:cubicBezTo>
                  <a:cubicBezTo>
                    <a:pt x="501" y="102"/>
                    <a:pt x="338" y="1"/>
                    <a:pt x="2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70;p38">
              <a:extLst>
                <a:ext uri="{FF2B5EF4-FFF2-40B4-BE49-F238E27FC236}">
                  <a16:creationId xmlns:a16="http://schemas.microsoft.com/office/drawing/2014/main" id="{1BEADB8D-4EE3-D2DE-7F54-B9CBC2AE169F}"/>
                </a:ext>
              </a:extLst>
            </p:cNvPr>
            <p:cNvSpPr/>
            <p:nvPr/>
          </p:nvSpPr>
          <p:spPr>
            <a:xfrm>
              <a:off x="1047012" y="1883168"/>
              <a:ext cx="488389" cy="387529"/>
            </a:xfrm>
            <a:custGeom>
              <a:avLst/>
              <a:gdLst/>
              <a:ahLst/>
              <a:cxnLst/>
              <a:rect l="l" t="t" r="r" b="b"/>
              <a:pathLst>
                <a:path w="14948" h="11861" extrusionOk="0">
                  <a:moveTo>
                    <a:pt x="241" y="1"/>
                  </a:moveTo>
                  <a:cubicBezTo>
                    <a:pt x="95" y="1"/>
                    <a:pt x="0" y="107"/>
                    <a:pt x="0" y="309"/>
                  </a:cubicBezTo>
                  <a:lnTo>
                    <a:pt x="0" y="2938"/>
                  </a:lnTo>
                  <a:cubicBezTo>
                    <a:pt x="0" y="3191"/>
                    <a:pt x="190" y="3540"/>
                    <a:pt x="444" y="3666"/>
                  </a:cubicBezTo>
                  <a:lnTo>
                    <a:pt x="14505" y="11805"/>
                  </a:lnTo>
                  <a:cubicBezTo>
                    <a:pt x="14579" y="11842"/>
                    <a:pt x="14647" y="11860"/>
                    <a:pt x="14707" y="11860"/>
                  </a:cubicBezTo>
                  <a:cubicBezTo>
                    <a:pt x="14853" y="11860"/>
                    <a:pt x="14948" y="11754"/>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71;p38">
              <a:extLst>
                <a:ext uri="{FF2B5EF4-FFF2-40B4-BE49-F238E27FC236}">
                  <a16:creationId xmlns:a16="http://schemas.microsoft.com/office/drawing/2014/main" id="{5BFF0691-BC83-DFE5-3224-159796D493A1}"/>
                </a:ext>
              </a:extLst>
            </p:cNvPr>
            <p:cNvSpPr/>
            <p:nvPr/>
          </p:nvSpPr>
          <p:spPr>
            <a:xfrm>
              <a:off x="1071843" y="1920154"/>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972;p38">
              <a:extLst>
                <a:ext uri="{FF2B5EF4-FFF2-40B4-BE49-F238E27FC236}">
                  <a16:creationId xmlns:a16="http://schemas.microsoft.com/office/drawing/2014/main" id="{722D0793-97C7-6E4F-D91A-3413F6F005F4}"/>
                </a:ext>
              </a:extLst>
            </p:cNvPr>
            <p:cNvSpPr/>
            <p:nvPr/>
          </p:nvSpPr>
          <p:spPr>
            <a:xfrm>
              <a:off x="1071843" y="1946030"/>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973;p38">
              <a:extLst>
                <a:ext uri="{FF2B5EF4-FFF2-40B4-BE49-F238E27FC236}">
                  <a16:creationId xmlns:a16="http://schemas.microsoft.com/office/drawing/2014/main" id="{DB9950B1-0F42-E259-B8B2-C3A6F88802F4}"/>
                </a:ext>
              </a:extLst>
            </p:cNvPr>
            <p:cNvSpPr/>
            <p:nvPr/>
          </p:nvSpPr>
          <p:spPr>
            <a:xfrm>
              <a:off x="1071843" y="1972920"/>
              <a:ext cx="163493" cy="102494"/>
            </a:xfrm>
            <a:custGeom>
              <a:avLst/>
              <a:gdLst/>
              <a:ahLst/>
              <a:cxnLst/>
              <a:rect l="l" t="t" r="r" b="b"/>
              <a:pathLst>
                <a:path w="5004" h="3137"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74;p38">
              <a:extLst>
                <a:ext uri="{FF2B5EF4-FFF2-40B4-BE49-F238E27FC236}">
                  <a16:creationId xmlns:a16="http://schemas.microsoft.com/office/drawing/2014/main" id="{B8333833-9401-5645-E750-76C572AAE2B4}"/>
                </a:ext>
              </a:extLst>
            </p:cNvPr>
            <p:cNvSpPr/>
            <p:nvPr/>
          </p:nvSpPr>
          <p:spPr>
            <a:xfrm>
              <a:off x="1379128" y="2121384"/>
              <a:ext cx="23851" cy="28098"/>
            </a:xfrm>
            <a:custGeom>
              <a:avLst/>
              <a:gdLst/>
              <a:ahLst/>
              <a:cxnLst/>
              <a:rect l="l" t="t" r="r" b="b"/>
              <a:pathLst>
                <a:path w="730" h="860" extrusionOk="0">
                  <a:moveTo>
                    <a:pt x="201" y="1"/>
                  </a:moveTo>
                  <a:cubicBezTo>
                    <a:pt x="175" y="1"/>
                    <a:pt x="150" y="6"/>
                    <a:pt x="128" y="17"/>
                  </a:cubicBezTo>
                  <a:cubicBezTo>
                    <a:pt x="1" y="80"/>
                    <a:pt x="1" y="334"/>
                    <a:pt x="128" y="556"/>
                  </a:cubicBezTo>
                  <a:cubicBezTo>
                    <a:pt x="229" y="758"/>
                    <a:pt x="391" y="860"/>
                    <a:pt x="517" y="860"/>
                  </a:cubicBezTo>
                  <a:cubicBezTo>
                    <a:pt x="548" y="860"/>
                    <a:pt x="577" y="853"/>
                    <a:pt x="603" y="841"/>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75;p38">
              <a:extLst>
                <a:ext uri="{FF2B5EF4-FFF2-40B4-BE49-F238E27FC236}">
                  <a16:creationId xmlns:a16="http://schemas.microsoft.com/office/drawing/2014/main" id="{53AC9B60-EBFB-4F3D-DDF7-24E01D64AAD8}"/>
                </a:ext>
              </a:extLst>
            </p:cNvPr>
            <p:cNvSpPr/>
            <p:nvPr/>
          </p:nvSpPr>
          <p:spPr>
            <a:xfrm>
              <a:off x="1427777" y="2149057"/>
              <a:ext cx="21760" cy="28556"/>
            </a:xfrm>
            <a:custGeom>
              <a:avLst/>
              <a:gdLst/>
              <a:ahLst/>
              <a:cxnLst/>
              <a:rect l="l" t="t" r="r" b="b"/>
              <a:pathLst>
                <a:path w="666" h="874" extrusionOk="0">
                  <a:moveTo>
                    <a:pt x="187" y="0"/>
                  </a:moveTo>
                  <a:cubicBezTo>
                    <a:pt x="77" y="0"/>
                    <a:pt x="0" y="93"/>
                    <a:pt x="0" y="247"/>
                  </a:cubicBezTo>
                  <a:cubicBezTo>
                    <a:pt x="0" y="469"/>
                    <a:pt x="159" y="722"/>
                    <a:pt x="349" y="817"/>
                  </a:cubicBezTo>
                  <a:cubicBezTo>
                    <a:pt x="407" y="856"/>
                    <a:pt x="459" y="874"/>
                    <a:pt x="503" y="874"/>
                  </a:cubicBezTo>
                  <a:cubicBezTo>
                    <a:pt x="604" y="874"/>
                    <a:pt x="665" y="781"/>
                    <a:pt x="665" y="627"/>
                  </a:cubicBezTo>
                  <a:cubicBezTo>
                    <a:pt x="665" y="405"/>
                    <a:pt x="539" y="152"/>
                    <a:pt x="349" y="57"/>
                  </a:cubicBezTo>
                  <a:cubicBezTo>
                    <a:pt x="291"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6;p38">
              <a:extLst>
                <a:ext uri="{FF2B5EF4-FFF2-40B4-BE49-F238E27FC236}">
                  <a16:creationId xmlns:a16="http://schemas.microsoft.com/office/drawing/2014/main" id="{26B477F1-1692-9B8D-DF3A-20C2D210E677}"/>
                </a:ext>
              </a:extLst>
            </p:cNvPr>
            <p:cNvSpPr/>
            <p:nvPr/>
          </p:nvSpPr>
          <p:spPr>
            <a:xfrm>
              <a:off x="1475381" y="2176764"/>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9" y="761"/>
                    <a:pt x="729" y="539"/>
                    <a:pt x="602" y="286"/>
                  </a:cubicBezTo>
                  <a:cubicBezTo>
                    <a:pt x="504" y="115"/>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77;p38">
              <a:extLst>
                <a:ext uri="{FF2B5EF4-FFF2-40B4-BE49-F238E27FC236}">
                  <a16:creationId xmlns:a16="http://schemas.microsoft.com/office/drawing/2014/main" id="{91760066-5345-C7D9-CE0D-2A8D854C1BD0}"/>
                </a:ext>
              </a:extLst>
            </p:cNvPr>
            <p:cNvSpPr/>
            <p:nvPr/>
          </p:nvSpPr>
          <p:spPr>
            <a:xfrm>
              <a:off x="1047012" y="2021373"/>
              <a:ext cx="488389" cy="387953"/>
            </a:xfrm>
            <a:custGeom>
              <a:avLst/>
              <a:gdLst/>
              <a:ahLst/>
              <a:cxnLst/>
              <a:rect l="l" t="t" r="r" b="b"/>
              <a:pathLst>
                <a:path w="14948" h="11874" extrusionOk="0">
                  <a:moveTo>
                    <a:pt x="238" y="1"/>
                  </a:moveTo>
                  <a:cubicBezTo>
                    <a:pt x="94" y="1"/>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70"/>
                  </a:lnTo>
                  <a:cubicBezTo>
                    <a:pt x="368" y="22"/>
                    <a:pt x="298" y="1"/>
                    <a:pt x="238"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78;p38">
              <a:extLst>
                <a:ext uri="{FF2B5EF4-FFF2-40B4-BE49-F238E27FC236}">
                  <a16:creationId xmlns:a16="http://schemas.microsoft.com/office/drawing/2014/main" id="{CADA2C43-3D51-1F2C-7AB5-71CE515C543A}"/>
                </a:ext>
              </a:extLst>
            </p:cNvPr>
            <p:cNvSpPr/>
            <p:nvPr/>
          </p:nvSpPr>
          <p:spPr>
            <a:xfrm>
              <a:off x="1071843" y="2057770"/>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79;p38">
              <a:extLst>
                <a:ext uri="{FF2B5EF4-FFF2-40B4-BE49-F238E27FC236}">
                  <a16:creationId xmlns:a16="http://schemas.microsoft.com/office/drawing/2014/main" id="{D672F050-0C6C-7679-B2C0-8B43E4FFE7CE}"/>
                </a:ext>
              </a:extLst>
            </p:cNvPr>
            <p:cNvSpPr/>
            <p:nvPr/>
          </p:nvSpPr>
          <p:spPr>
            <a:xfrm>
              <a:off x="1071843" y="2084692"/>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80;p38">
              <a:extLst>
                <a:ext uri="{FF2B5EF4-FFF2-40B4-BE49-F238E27FC236}">
                  <a16:creationId xmlns:a16="http://schemas.microsoft.com/office/drawing/2014/main" id="{2432E18C-17C5-CB9C-7E41-B84D4C97C5E9}"/>
                </a:ext>
              </a:extLst>
            </p:cNvPr>
            <p:cNvSpPr/>
            <p:nvPr/>
          </p:nvSpPr>
          <p:spPr>
            <a:xfrm>
              <a:off x="1071843" y="2110536"/>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81;p38">
              <a:extLst>
                <a:ext uri="{FF2B5EF4-FFF2-40B4-BE49-F238E27FC236}">
                  <a16:creationId xmlns:a16="http://schemas.microsoft.com/office/drawing/2014/main" id="{B91B0F2B-6840-DE9C-2B8E-617DF9658635}"/>
                </a:ext>
              </a:extLst>
            </p:cNvPr>
            <p:cNvSpPr/>
            <p:nvPr/>
          </p:nvSpPr>
          <p:spPr>
            <a:xfrm>
              <a:off x="1379128" y="2259556"/>
              <a:ext cx="23851" cy="28490"/>
            </a:xfrm>
            <a:custGeom>
              <a:avLst/>
              <a:gdLst/>
              <a:ahLst/>
              <a:cxnLst/>
              <a:rect l="l" t="t" r="r" b="b"/>
              <a:pathLst>
                <a:path w="730" h="872" extrusionOk="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82;p38">
              <a:extLst>
                <a:ext uri="{FF2B5EF4-FFF2-40B4-BE49-F238E27FC236}">
                  <a16:creationId xmlns:a16="http://schemas.microsoft.com/office/drawing/2014/main" id="{270D1021-CB83-4C1F-ACB2-8EA150F8AAB6}"/>
                </a:ext>
              </a:extLst>
            </p:cNvPr>
            <p:cNvSpPr/>
            <p:nvPr/>
          </p:nvSpPr>
          <p:spPr>
            <a:xfrm>
              <a:off x="1426732" y="2287458"/>
              <a:ext cx="23851" cy="28523"/>
            </a:xfrm>
            <a:custGeom>
              <a:avLst/>
              <a:gdLst/>
              <a:ahLst/>
              <a:cxnLst/>
              <a:rect l="l" t="t" r="r" b="b"/>
              <a:pathLst>
                <a:path w="730" h="873" extrusionOk="0">
                  <a:moveTo>
                    <a:pt x="227" y="1"/>
                  </a:moveTo>
                  <a:cubicBezTo>
                    <a:pt x="190" y="1"/>
                    <a:pt x="156" y="11"/>
                    <a:pt x="127" y="33"/>
                  </a:cubicBezTo>
                  <a:cubicBezTo>
                    <a:pt x="1" y="96"/>
                    <a:pt x="1" y="350"/>
                    <a:pt x="127" y="571"/>
                  </a:cubicBezTo>
                  <a:cubicBezTo>
                    <a:pt x="232" y="754"/>
                    <a:pt x="401" y="873"/>
                    <a:pt x="529" y="873"/>
                  </a:cubicBezTo>
                  <a:cubicBezTo>
                    <a:pt x="555" y="873"/>
                    <a:pt x="580" y="867"/>
                    <a:pt x="602" y="856"/>
                  </a:cubicBezTo>
                  <a:cubicBezTo>
                    <a:pt x="729" y="761"/>
                    <a:pt x="729" y="540"/>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83;p38">
              <a:extLst>
                <a:ext uri="{FF2B5EF4-FFF2-40B4-BE49-F238E27FC236}">
                  <a16:creationId xmlns:a16="http://schemas.microsoft.com/office/drawing/2014/main" id="{B0EFDD9A-B077-15D2-D285-593E00541A77}"/>
                </a:ext>
              </a:extLst>
            </p:cNvPr>
            <p:cNvSpPr/>
            <p:nvPr/>
          </p:nvSpPr>
          <p:spPr>
            <a:xfrm>
              <a:off x="1475381" y="2314870"/>
              <a:ext cx="23818" cy="28523"/>
            </a:xfrm>
            <a:custGeom>
              <a:avLst/>
              <a:gdLst/>
              <a:ahLst/>
              <a:cxnLst/>
              <a:rect l="l" t="t" r="r" b="b"/>
              <a:pathLst>
                <a:path w="729" h="873" extrusionOk="0">
                  <a:moveTo>
                    <a:pt x="201" y="1"/>
                  </a:moveTo>
                  <a:cubicBezTo>
                    <a:pt x="174" y="1"/>
                    <a:pt x="149" y="6"/>
                    <a:pt x="127" y="17"/>
                  </a:cubicBezTo>
                  <a:cubicBezTo>
                    <a:pt x="0" y="112"/>
                    <a:pt x="0" y="366"/>
                    <a:pt x="127" y="587"/>
                  </a:cubicBezTo>
                  <a:cubicBezTo>
                    <a:pt x="224" y="758"/>
                    <a:pt x="379" y="873"/>
                    <a:pt x="502" y="873"/>
                  </a:cubicBezTo>
                  <a:cubicBezTo>
                    <a:pt x="539" y="873"/>
                    <a:pt x="573" y="862"/>
                    <a:pt x="602" y="841"/>
                  </a:cubicBezTo>
                  <a:cubicBezTo>
                    <a:pt x="729" y="777"/>
                    <a:pt x="729" y="524"/>
                    <a:pt x="602" y="302"/>
                  </a:cubicBezTo>
                  <a:cubicBezTo>
                    <a:pt x="497"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84;p38">
              <a:extLst>
                <a:ext uri="{FF2B5EF4-FFF2-40B4-BE49-F238E27FC236}">
                  <a16:creationId xmlns:a16="http://schemas.microsoft.com/office/drawing/2014/main" id="{BDF4C40E-65CB-3F62-6197-6A5444BFC9D2}"/>
                </a:ext>
              </a:extLst>
            </p:cNvPr>
            <p:cNvSpPr/>
            <p:nvPr/>
          </p:nvSpPr>
          <p:spPr>
            <a:xfrm>
              <a:off x="1047012" y="2159610"/>
              <a:ext cx="488389" cy="387823"/>
            </a:xfrm>
            <a:custGeom>
              <a:avLst/>
              <a:gdLst/>
              <a:ahLst/>
              <a:cxnLst/>
              <a:rect l="l" t="t" r="r" b="b"/>
              <a:pathLst>
                <a:path w="14948" h="11870" extrusionOk="0">
                  <a:moveTo>
                    <a:pt x="256" y="1"/>
                  </a:moveTo>
                  <a:cubicBezTo>
                    <a:pt x="102" y="1"/>
                    <a:pt x="0" y="118"/>
                    <a:pt x="0" y="304"/>
                  </a:cubicBezTo>
                  <a:lnTo>
                    <a:pt x="0" y="2932"/>
                  </a:lnTo>
                  <a:cubicBezTo>
                    <a:pt x="0" y="3217"/>
                    <a:pt x="190" y="3534"/>
                    <a:pt x="444" y="3692"/>
                  </a:cubicBezTo>
                  <a:lnTo>
                    <a:pt x="14505" y="11800"/>
                  </a:lnTo>
                  <a:cubicBezTo>
                    <a:pt x="14581" y="11848"/>
                    <a:pt x="14652" y="11870"/>
                    <a:pt x="14714" y="11870"/>
                  </a:cubicBezTo>
                  <a:cubicBezTo>
                    <a:pt x="14856" y="11870"/>
                    <a:pt x="14948" y="11755"/>
                    <a:pt x="14948" y="11578"/>
                  </a:cubicBezTo>
                  <a:lnTo>
                    <a:pt x="14948" y="8950"/>
                  </a:lnTo>
                  <a:cubicBezTo>
                    <a:pt x="14948" y="8664"/>
                    <a:pt x="14758" y="8316"/>
                    <a:pt x="14505" y="8189"/>
                  </a:cubicBezTo>
                  <a:lnTo>
                    <a:pt x="444" y="51"/>
                  </a:lnTo>
                  <a:cubicBezTo>
                    <a:pt x="376" y="17"/>
                    <a:pt x="312" y="1"/>
                    <a:pt x="25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85;p38">
              <a:extLst>
                <a:ext uri="{FF2B5EF4-FFF2-40B4-BE49-F238E27FC236}">
                  <a16:creationId xmlns:a16="http://schemas.microsoft.com/office/drawing/2014/main" id="{59DC0459-1E5F-A856-8FBF-AE4D80F07CB4}"/>
                </a:ext>
              </a:extLst>
            </p:cNvPr>
            <p:cNvSpPr/>
            <p:nvPr/>
          </p:nvSpPr>
          <p:spPr>
            <a:xfrm>
              <a:off x="1071843" y="2196432"/>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86;p38">
              <a:extLst>
                <a:ext uri="{FF2B5EF4-FFF2-40B4-BE49-F238E27FC236}">
                  <a16:creationId xmlns:a16="http://schemas.microsoft.com/office/drawing/2014/main" id="{3E661E0C-9B68-827E-15AB-AF3811AA526D}"/>
                </a:ext>
              </a:extLst>
            </p:cNvPr>
            <p:cNvSpPr/>
            <p:nvPr/>
          </p:nvSpPr>
          <p:spPr>
            <a:xfrm>
              <a:off x="1071843" y="2223322"/>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87;p38">
              <a:extLst>
                <a:ext uri="{FF2B5EF4-FFF2-40B4-BE49-F238E27FC236}">
                  <a16:creationId xmlns:a16="http://schemas.microsoft.com/office/drawing/2014/main" id="{CE8ACFF9-03FB-4F71-FC19-A44F1FB93622}"/>
                </a:ext>
              </a:extLst>
            </p:cNvPr>
            <p:cNvSpPr/>
            <p:nvPr/>
          </p:nvSpPr>
          <p:spPr>
            <a:xfrm>
              <a:off x="1071843" y="2249198"/>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88;p38">
              <a:extLst>
                <a:ext uri="{FF2B5EF4-FFF2-40B4-BE49-F238E27FC236}">
                  <a16:creationId xmlns:a16="http://schemas.microsoft.com/office/drawing/2014/main" id="{F17E9A6A-918F-193B-0461-29604D6FA5A7}"/>
                </a:ext>
              </a:extLst>
            </p:cNvPr>
            <p:cNvSpPr/>
            <p:nvPr/>
          </p:nvSpPr>
          <p:spPr>
            <a:xfrm>
              <a:off x="1380173" y="2398022"/>
              <a:ext cx="21760" cy="28490"/>
            </a:xfrm>
            <a:custGeom>
              <a:avLst/>
              <a:gdLst/>
              <a:ahLst/>
              <a:cxnLst/>
              <a:rect l="l" t="t" r="r" b="b"/>
              <a:pathLst>
                <a:path w="666" h="872" extrusionOk="0">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7"/>
                    <a:pt x="507" y="164"/>
                    <a:pt x="317" y="37"/>
                  </a:cubicBezTo>
                  <a:cubicBezTo>
                    <a:pt x="268" y="13"/>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89;p38">
              <a:extLst>
                <a:ext uri="{FF2B5EF4-FFF2-40B4-BE49-F238E27FC236}">
                  <a16:creationId xmlns:a16="http://schemas.microsoft.com/office/drawing/2014/main" id="{8FF987CD-0832-1EE3-D5E9-1BFEC6B23A11}"/>
                </a:ext>
              </a:extLst>
            </p:cNvPr>
            <p:cNvSpPr/>
            <p:nvPr/>
          </p:nvSpPr>
          <p:spPr>
            <a:xfrm>
              <a:off x="1427777" y="2425957"/>
              <a:ext cx="21760" cy="28327"/>
            </a:xfrm>
            <a:custGeom>
              <a:avLst/>
              <a:gdLst/>
              <a:ahLst/>
              <a:cxnLst/>
              <a:rect l="l" t="t" r="r" b="b"/>
              <a:pathLst>
                <a:path w="666" h="867" extrusionOk="0">
                  <a:moveTo>
                    <a:pt x="205" y="0"/>
                  </a:moveTo>
                  <a:cubicBezTo>
                    <a:pt x="85" y="0"/>
                    <a:pt x="0" y="88"/>
                    <a:pt x="0" y="227"/>
                  </a:cubicBezTo>
                  <a:cubicBezTo>
                    <a:pt x="0" y="449"/>
                    <a:pt x="159" y="703"/>
                    <a:pt x="349" y="829"/>
                  </a:cubicBezTo>
                  <a:cubicBezTo>
                    <a:pt x="400" y="855"/>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90;p38">
              <a:extLst>
                <a:ext uri="{FF2B5EF4-FFF2-40B4-BE49-F238E27FC236}">
                  <a16:creationId xmlns:a16="http://schemas.microsoft.com/office/drawing/2014/main" id="{B5727AD4-17B4-1D93-5D8F-8A5B8EE99D1A}"/>
                </a:ext>
              </a:extLst>
            </p:cNvPr>
            <p:cNvSpPr/>
            <p:nvPr/>
          </p:nvSpPr>
          <p:spPr>
            <a:xfrm>
              <a:off x="1476394" y="2453696"/>
              <a:ext cx="21760" cy="28490"/>
            </a:xfrm>
            <a:custGeom>
              <a:avLst/>
              <a:gdLst/>
              <a:ahLst/>
              <a:cxnLst/>
              <a:rect l="l" t="t" r="r" b="b"/>
              <a:pathLst>
                <a:path w="666" h="872" extrusionOk="0">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39"/>
                    <a:pt x="317" y="44"/>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991;p38">
              <a:extLst>
                <a:ext uri="{FF2B5EF4-FFF2-40B4-BE49-F238E27FC236}">
                  <a16:creationId xmlns:a16="http://schemas.microsoft.com/office/drawing/2014/main" id="{15F3430B-A6C7-46E4-81F4-8EF3D7A85D5B}"/>
                </a:ext>
              </a:extLst>
            </p:cNvPr>
            <p:cNvSpPr/>
            <p:nvPr/>
          </p:nvSpPr>
          <p:spPr>
            <a:xfrm>
              <a:off x="1047012" y="2298109"/>
              <a:ext cx="488389" cy="387953"/>
            </a:xfrm>
            <a:custGeom>
              <a:avLst/>
              <a:gdLst/>
              <a:ahLst/>
              <a:cxnLst/>
              <a:rect l="l" t="t" r="r" b="b"/>
              <a:pathLst>
                <a:path w="14948" h="11874" extrusionOk="0">
                  <a:moveTo>
                    <a:pt x="241" y="0"/>
                  </a:moveTo>
                  <a:cubicBezTo>
                    <a:pt x="95" y="0"/>
                    <a:pt x="0" y="107"/>
                    <a:pt x="0" y="309"/>
                  </a:cubicBezTo>
                  <a:lnTo>
                    <a:pt x="0" y="2937"/>
                  </a:lnTo>
                  <a:cubicBezTo>
                    <a:pt x="0" y="3222"/>
                    <a:pt x="190" y="3539"/>
                    <a:pt x="444" y="3697"/>
                  </a:cubicBezTo>
                  <a:lnTo>
                    <a:pt x="14505" y="11804"/>
                  </a:lnTo>
                  <a:cubicBezTo>
                    <a:pt x="14580" y="11851"/>
                    <a:pt x="14650" y="11873"/>
                    <a:pt x="14711" y="11873"/>
                  </a:cubicBezTo>
                  <a:cubicBezTo>
                    <a:pt x="14854" y="11873"/>
                    <a:pt x="14948" y="11751"/>
                    <a:pt x="14948" y="11551"/>
                  </a:cubicBezTo>
                  <a:lnTo>
                    <a:pt x="14948" y="8922"/>
                  </a:lnTo>
                  <a:cubicBezTo>
                    <a:pt x="14948" y="8669"/>
                    <a:pt x="14758" y="8321"/>
                    <a:pt x="14505" y="8194"/>
                  </a:cubicBezTo>
                  <a:lnTo>
                    <a:pt x="444" y="55"/>
                  </a:lnTo>
                  <a:cubicBezTo>
                    <a:pt x="370" y="18"/>
                    <a:pt x="301" y="0"/>
                    <a:pt x="241"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992;p38">
              <a:extLst>
                <a:ext uri="{FF2B5EF4-FFF2-40B4-BE49-F238E27FC236}">
                  <a16:creationId xmlns:a16="http://schemas.microsoft.com/office/drawing/2014/main" id="{B965D89B-EAFF-EA7D-CC82-AE94724BCA3E}"/>
                </a:ext>
              </a:extLst>
            </p:cNvPr>
            <p:cNvSpPr/>
            <p:nvPr/>
          </p:nvSpPr>
          <p:spPr>
            <a:xfrm>
              <a:off x="1071843" y="2335062"/>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993;p38">
              <a:extLst>
                <a:ext uri="{FF2B5EF4-FFF2-40B4-BE49-F238E27FC236}">
                  <a16:creationId xmlns:a16="http://schemas.microsoft.com/office/drawing/2014/main" id="{D05864AA-327C-1E84-B1F2-9AC9989D48A5}"/>
                </a:ext>
              </a:extLst>
            </p:cNvPr>
            <p:cNvSpPr/>
            <p:nvPr/>
          </p:nvSpPr>
          <p:spPr>
            <a:xfrm>
              <a:off x="1071843" y="2360938"/>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994;p38">
              <a:extLst>
                <a:ext uri="{FF2B5EF4-FFF2-40B4-BE49-F238E27FC236}">
                  <a16:creationId xmlns:a16="http://schemas.microsoft.com/office/drawing/2014/main" id="{215C454A-D2C0-BC0F-DCE5-78C706B34D62}"/>
                </a:ext>
              </a:extLst>
            </p:cNvPr>
            <p:cNvSpPr/>
            <p:nvPr/>
          </p:nvSpPr>
          <p:spPr>
            <a:xfrm>
              <a:off x="1071843" y="2387861"/>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95;p38">
              <a:extLst>
                <a:ext uri="{FF2B5EF4-FFF2-40B4-BE49-F238E27FC236}">
                  <a16:creationId xmlns:a16="http://schemas.microsoft.com/office/drawing/2014/main" id="{D7451FBD-5221-BC4B-B87B-AD4E5F374221}"/>
                </a:ext>
              </a:extLst>
            </p:cNvPr>
            <p:cNvSpPr/>
            <p:nvPr/>
          </p:nvSpPr>
          <p:spPr>
            <a:xfrm>
              <a:off x="1380173" y="2536651"/>
              <a:ext cx="21760" cy="28360"/>
            </a:xfrm>
            <a:custGeom>
              <a:avLst/>
              <a:gdLst/>
              <a:ahLst/>
              <a:cxnLst/>
              <a:rect l="l" t="t" r="r" b="b"/>
              <a:pathLst>
                <a:path w="666" h="868" extrusionOk="0">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996;p38">
              <a:extLst>
                <a:ext uri="{FF2B5EF4-FFF2-40B4-BE49-F238E27FC236}">
                  <a16:creationId xmlns:a16="http://schemas.microsoft.com/office/drawing/2014/main" id="{6237A8D4-9491-C914-C1A2-1CB976CEA2A9}"/>
                </a:ext>
              </a:extLst>
            </p:cNvPr>
            <p:cNvSpPr/>
            <p:nvPr/>
          </p:nvSpPr>
          <p:spPr>
            <a:xfrm>
              <a:off x="1427777" y="2564423"/>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1"/>
                    <a:pt x="484" y="871"/>
                  </a:cubicBezTo>
                  <a:cubicBezTo>
                    <a:pt x="596" y="871"/>
                    <a:pt x="665" y="777"/>
                    <a:pt x="665" y="613"/>
                  </a:cubicBezTo>
                  <a:cubicBezTo>
                    <a:pt x="665" y="423"/>
                    <a:pt x="539" y="138"/>
                    <a:pt x="349" y="43"/>
                  </a:cubicBezTo>
                  <a:cubicBezTo>
                    <a:pt x="292" y="15"/>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997;p38">
              <a:extLst>
                <a:ext uri="{FF2B5EF4-FFF2-40B4-BE49-F238E27FC236}">
                  <a16:creationId xmlns:a16="http://schemas.microsoft.com/office/drawing/2014/main" id="{E28F056B-E834-1A73-0FF6-E405F16B6E00}"/>
                </a:ext>
              </a:extLst>
            </p:cNvPr>
            <p:cNvSpPr/>
            <p:nvPr/>
          </p:nvSpPr>
          <p:spPr>
            <a:xfrm>
              <a:off x="1475381" y="2592096"/>
              <a:ext cx="23818" cy="28098"/>
            </a:xfrm>
            <a:custGeom>
              <a:avLst/>
              <a:gdLst/>
              <a:ahLst/>
              <a:cxnLst/>
              <a:rect l="l" t="t" r="r" b="b"/>
              <a:pathLst>
                <a:path w="729" h="860" extrusionOk="0">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80"/>
                    <a:pt x="729" y="526"/>
                    <a:pt x="602" y="304"/>
                  </a:cubicBezTo>
                  <a:cubicBezTo>
                    <a:pt x="501" y="102"/>
                    <a:pt x="338"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98;p38">
              <a:extLst>
                <a:ext uri="{FF2B5EF4-FFF2-40B4-BE49-F238E27FC236}">
                  <a16:creationId xmlns:a16="http://schemas.microsoft.com/office/drawing/2014/main" id="{1862303E-3C4A-C598-EAF8-09454570CDDD}"/>
                </a:ext>
              </a:extLst>
            </p:cNvPr>
            <p:cNvSpPr/>
            <p:nvPr/>
          </p:nvSpPr>
          <p:spPr>
            <a:xfrm>
              <a:off x="1047012" y="2436739"/>
              <a:ext cx="488389" cy="387529"/>
            </a:xfrm>
            <a:custGeom>
              <a:avLst/>
              <a:gdLst/>
              <a:ahLst/>
              <a:cxnLst/>
              <a:rect l="l" t="t" r="r" b="b"/>
              <a:pathLst>
                <a:path w="14948" h="11861" extrusionOk="0">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2"/>
                  </a:cubicBezTo>
                  <a:lnTo>
                    <a:pt x="14948" y="8923"/>
                  </a:lnTo>
                  <a:cubicBezTo>
                    <a:pt x="14948" y="8670"/>
                    <a:pt x="14758" y="8321"/>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99;p38">
              <a:extLst>
                <a:ext uri="{FF2B5EF4-FFF2-40B4-BE49-F238E27FC236}">
                  <a16:creationId xmlns:a16="http://schemas.microsoft.com/office/drawing/2014/main" id="{7773A6A3-0277-84ED-434E-210A8BAE80D7}"/>
                </a:ext>
              </a:extLst>
            </p:cNvPr>
            <p:cNvSpPr/>
            <p:nvPr/>
          </p:nvSpPr>
          <p:spPr>
            <a:xfrm>
              <a:off x="1071843" y="2473724"/>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00;p38">
              <a:extLst>
                <a:ext uri="{FF2B5EF4-FFF2-40B4-BE49-F238E27FC236}">
                  <a16:creationId xmlns:a16="http://schemas.microsoft.com/office/drawing/2014/main" id="{24829981-B0EB-4D26-59CF-AF7D9BFFDC5D}"/>
                </a:ext>
              </a:extLst>
            </p:cNvPr>
            <p:cNvSpPr/>
            <p:nvPr/>
          </p:nvSpPr>
          <p:spPr>
            <a:xfrm>
              <a:off x="1071843" y="2499600"/>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01;p38">
              <a:extLst>
                <a:ext uri="{FF2B5EF4-FFF2-40B4-BE49-F238E27FC236}">
                  <a16:creationId xmlns:a16="http://schemas.microsoft.com/office/drawing/2014/main" id="{1AECBA97-00C0-32FC-D0E5-CE1458EFCF2B}"/>
                </a:ext>
              </a:extLst>
            </p:cNvPr>
            <p:cNvSpPr/>
            <p:nvPr/>
          </p:nvSpPr>
          <p:spPr>
            <a:xfrm>
              <a:off x="1071843" y="2526490"/>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02;p38">
              <a:extLst>
                <a:ext uri="{FF2B5EF4-FFF2-40B4-BE49-F238E27FC236}">
                  <a16:creationId xmlns:a16="http://schemas.microsoft.com/office/drawing/2014/main" id="{819F78C5-BED5-5535-3694-7E97C3A58054}"/>
                </a:ext>
              </a:extLst>
            </p:cNvPr>
            <p:cNvSpPr/>
            <p:nvPr/>
          </p:nvSpPr>
          <p:spPr>
            <a:xfrm>
              <a:off x="1379128" y="2674954"/>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03;p38">
              <a:extLst>
                <a:ext uri="{FF2B5EF4-FFF2-40B4-BE49-F238E27FC236}">
                  <a16:creationId xmlns:a16="http://schemas.microsoft.com/office/drawing/2014/main" id="{B6C0260E-380F-2849-7F95-7D61231A3E5C}"/>
                </a:ext>
              </a:extLst>
            </p:cNvPr>
            <p:cNvSpPr/>
            <p:nvPr/>
          </p:nvSpPr>
          <p:spPr>
            <a:xfrm>
              <a:off x="1427777" y="2702595"/>
              <a:ext cx="21760" cy="28131"/>
            </a:xfrm>
            <a:custGeom>
              <a:avLst/>
              <a:gdLst/>
              <a:ahLst/>
              <a:cxnLst/>
              <a:rect l="l" t="t" r="r" b="b"/>
              <a:pathLst>
                <a:path w="666" h="861" extrusionOk="0">
                  <a:moveTo>
                    <a:pt x="187" y="1"/>
                  </a:moveTo>
                  <a:cubicBezTo>
                    <a:pt x="77" y="1"/>
                    <a:pt x="0" y="94"/>
                    <a:pt x="0" y="248"/>
                  </a:cubicBezTo>
                  <a:cubicBezTo>
                    <a:pt x="0" y="469"/>
                    <a:pt x="159" y="723"/>
                    <a:pt x="349" y="818"/>
                  </a:cubicBezTo>
                  <a:cubicBezTo>
                    <a:pt x="406" y="846"/>
                    <a:pt x="457" y="861"/>
                    <a:pt x="501" y="861"/>
                  </a:cubicBezTo>
                  <a:cubicBezTo>
                    <a:pt x="603" y="861"/>
                    <a:pt x="665" y="783"/>
                    <a:pt x="665" y="628"/>
                  </a:cubicBezTo>
                  <a:cubicBezTo>
                    <a:pt x="665" y="406"/>
                    <a:pt x="539" y="153"/>
                    <a:pt x="349" y="58"/>
                  </a:cubicBezTo>
                  <a:cubicBezTo>
                    <a:pt x="291"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004;p38">
              <a:extLst>
                <a:ext uri="{FF2B5EF4-FFF2-40B4-BE49-F238E27FC236}">
                  <a16:creationId xmlns:a16="http://schemas.microsoft.com/office/drawing/2014/main" id="{7035997A-D1A4-ECD5-32CD-3B97EF49AF89}"/>
                </a:ext>
              </a:extLst>
            </p:cNvPr>
            <p:cNvSpPr/>
            <p:nvPr/>
          </p:nvSpPr>
          <p:spPr>
            <a:xfrm>
              <a:off x="1475381" y="273033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9" y="760"/>
                    <a:pt x="729" y="539"/>
                    <a:pt x="602" y="285"/>
                  </a:cubicBezTo>
                  <a:cubicBezTo>
                    <a:pt x="504" y="115"/>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05;p38">
              <a:extLst>
                <a:ext uri="{FF2B5EF4-FFF2-40B4-BE49-F238E27FC236}">
                  <a16:creationId xmlns:a16="http://schemas.microsoft.com/office/drawing/2014/main" id="{5E39820F-4548-9F25-A7E6-36D2C71FC5FB}"/>
                </a:ext>
              </a:extLst>
            </p:cNvPr>
            <p:cNvSpPr/>
            <p:nvPr/>
          </p:nvSpPr>
          <p:spPr>
            <a:xfrm>
              <a:off x="1047012" y="2574943"/>
              <a:ext cx="488389" cy="387953"/>
            </a:xfrm>
            <a:custGeom>
              <a:avLst/>
              <a:gdLst/>
              <a:ahLst/>
              <a:cxnLst/>
              <a:rect l="l" t="t" r="r" b="b"/>
              <a:pathLst>
                <a:path w="14948" h="11874" extrusionOk="0">
                  <a:moveTo>
                    <a:pt x="238" y="0"/>
                  </a:moveTo>
                  <a:cubicBezTo>
                    <a:pt x="94" y="0"/>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06;p38">
              <a:extLst>
                <a:ext uri="{FF2B5EF4-FFF2-40B4-BE49-F238E27FC236}">
                  <a16:creationId xmlns:a16="http://schemas.microsoft.com/office/drawing/2014/main" id="{F0489196-9B15-3F13-29E1-56C6F8960069}"/>
                </a:ext>
              </a:extLst>
            </p:cNvPr>
            <p:cNvSpPr/>
            <p:nvPr/>
          </p:nvSpPr>
          <p:spPr>
            <a:xfrm>
              <a:off x="1071843" y="2611340"/>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07;p38">
              <a:extLst>
                <a:ext uri="{FF2B5EF4-FFF2-40B4-BE49-F238E27FC236}">
                  <a16:creationId xmlns:a16="http://schemas.microsoft.com/office/drawing/2014/main" id="{553EF4E8-E10B-E0EB-A87B-0AADB4C3E309}"/>
                </a:ext>
              </a:extLst>
            </p:cNvPr>
            <p:cNvSpPr/>
            <p:nvPr/>
          </p:nvSpPr>
          <p:spPr>
            <a:xfrm>
              <a:off x="1071843" y="2638230"/>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08;p38">
              <a:extLst>
                <a:ext uri="{FF2B5EF4-FFF2-40B4-BE49-F238E27FC236}">
                  <a16:creationId xmlns:a16="http://schemas.microsoft.com/office/drawing/2014/main" id="{6F5071D2-5DB5-BD74-EBB6-08B57268FF84}"/>
                </a:ext>
              </a:extLst>
            </p:cNvPr>
            <p:cNvSpPr/>
            <p:nvPr/>
          </p:nvSpPr>
          <p:spPr>
            <a:xfrm>
              <a:off x="1071843" y="2664107"/>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09;p38">
              <a:extLst>
                <a:ext uri="{FF2B5EF4-FFF2-40B4-BE49-F238E27FC236}">
                  <a16:creationId xmlns:a16="http://schemas.microsoft.com/office/drawing/2014/main" id="{2E478B42-B428-073C-EBF5-A74D39314004}"/>
                </a:ext>
              </a:extLst>
            </p:cNvPr>
            <p:cNvSpPr/>
            <p:nvPr/>
          </p:nvSpPr>
          <p:spPr>
            <a:xfrm>
              <a:off x="1379128" y="2813126"/>
              <a:ext cx="23851" cy="28490"/>
            </a:xfrm>
            <a:custGeom>
              <a:avLst/>
              <a:gdLst/>
              <a:ahLst/>
              <a:cxnLst/>
              <a:rect l="l" t="t" r="r" b="b"/>
              <a:pathLst>
                <a:path w="730" h="872" extrusionOk="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10;p38">
              <a:extLst>
                <a:ext uri="{FF2B5EF4-FFF2-40B4-BE49-F238E27FC236}">
                  <a16:creationId xmlns:a16="http://schemas.microsoft.com/office/drawing/2014/main" id="{4044362E-2561-2374-A2A2-FBDF71CFA842}"/>
                </a:ext>
              </a:extLst>
            </p:cNvPr>
            <p:cNvSpPr/>
            <p:nvPr/>
          </p:nvSpPr>
          <p:spPr>
            <a:xfrm>
              <a:off x="1426732" y="2841028"/>
              <a:ext cx="23851" cy="28523"/>
            </a:xfrm>
            <a:custGeom>
              <a:avLst/>
              <a:gdLst/>
              <a:ahLst/>
              <a:cxnLst/>
              <a:rect l="l" t="t" r="r" b="b"/>
              <a:pathLst>
                <a:path w="730" h="873" extrusionOk="0">
                  <a:moveTo>
                    <a:pt x="227" y="1"/>
                  </a:moveTo>
                  <a:cubicBezTo>
                    <a:pt x="190" y="1"/>
                    <a:pt x="156" y="11"/>
                    <a:pt x="127" y="33"/>
                  </a:cubicBezTo>
                  <a:cubicBezTo>
                    <a:pt x="1" y="96"/>
                    <a:pt x="1" y="349"/>
                    <a:pt x="127" y="571"/>
                  </a:cubicBezTo>
                  <a:cubicBezTo>
                    <a:pt x="232" y="754"/>
                    <a:pt x="401" y="872"/>
                    <a:pt x="529" y="872"/>
                  </a:cubicBezTo>
                  <a:cubicBezTo>
                    <a:pt x="555" y="872"/>
                    <a:pt x="580" y="867"/>
                    <a:pt x="602" y="856"/>
                  </a:cubicBezTo>
                  <a:cubicBezTo>
                    <a:pt x="729" y="761"/>
                    <a:pt x="729" y="508"/>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11;p38">
              <a:extLst>
                <a:ext uri="{FF2B5EF4-FFF2-40B4-BE49-F238E27FC236}">
                  <a16:creationId xmlns:a16="http://schemas.microsoft.com/office/drawing/2014/main" id="{8B786E51-0FF1-F0AB-F23D-6DA08BD0A723}"/>
                </a:ext>
              </a:extLst>
            </p:cNvPr>
            <p:cNvSpPr/>
            <p:nvPr/>
          </p:nvSpPr>
          <p:spPr>
            <a:xfrm>
              <a:off x="1475381" y="2868440"/>
              <a:ext cx="23818" cy="28523"/>
            </a:xfrm>
            <a:custGeom>
              <a:avLst/>
              <a:gdLst/>
              <a:ahLst/>
              <a:cxnLst/>
              <a:rect l="l" t="t" r="r" b="b"/>
              <a:pathLst>
                <a:path w="729" h="873" extrusionOk="0">
                  <a:moveTo>
                    <a:pt x="201" y="1"/>
                  </a:moveTo>
                  <a:cubicBezTo>
                    <a:pt x="174" y="1"/>
                    <a:pt x="149" y="6"/>
                    <a:pt x="127" y="17"/>
                  </a:cubicBezTo>
                  <a:cubicBezTo>
                    <a:pt x="0" y="112"/>
                    <a:pt x="0" y="365"/>
                    <a:pt x="127" y="587"/>
                  </a:cubicBezTo>
                  <a:cubicBezTo>
                    <a:pt x="224" y="758"/>
                    <a:pt x="379" y="872"/>
                    <a:pt x="502" y="872"/>
                  </a:cubicBezTo>
                  <a:cubicBezTo>
                    <a:pt x="539" y="872"/>
                    <a:pt x="573" y="862"/>
                    <a:pt x="602" y="840"/>
                  </a:cubicBezTo>
                  <a:cubicBezTo>
                    <a:pt x="729" y="777"/>
                    <a:pt x="729" y="524"/>
                    <a:pt x="602" y="302"/>
                  </a:cubicBezTo>
                  <a:cubicBezTo>
                    <a:pt x="497"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12;p38">
              <a:extLst>
                <a:ext uri="{FF2B5EF4-FFF2-40B4-BE49-F238E27FC236}">
                  <a16:creationId xmlns:a16="http://schemas.microsoft.com/office/drawing/2014/main" id="{4FCFE257-8262-C071-FB28-DDDC1DC052EA}"/>
                </a:ext>
              </a:extLst>
            </p:cNvPr>
            <p:cNvSpPr/>
            <p:nvPr/>
          </p:nvSpPr>
          <p:spPr>
            <a:xfrm>
              <a:off x="1047012" y="2713181"/>
              <a:ext cx="488389" cy="387823"/>
            </a:xfrm>
            <a:custGeom>
              <a:avLst/>
              <a:gdLst/>
              <a:ahLst/>
              <a:cxnLst/>
              <a:rect l="l" t="t" r="r" b="b"/>
              <a:pathLst>
                <a:path w="14948" h="11870" extrusionOk="0">
                  <a:moveTo>
                    <a:pt x="256" y="1"/>
                  </a:moveTo>
                  <a:cubicBezTo>
                    <a:pt x="102" y="1"/>
                    <a:pt x="0" y="118"/>
                    <a:pt x="0" y="304"/>
                  </a:cubicBezTo>
                  <a:lnTo>
                    <a:pt x="0" y="2932"/>
                  </a:lnTo>
                  <a:cubicBezTo>
                    <a:pt x="0" y="3217"/>
                    <a:pt x="190" y="3534"/>
                    <a:pt x="444" y="3692"/>
                  </a:cubicBezTo>
                  <a:lnTo>
                    <a:pt x="14505" y="11800"/>
                  </a:lnTo>
                  <a:cubicBezTo>
                    <a:pt x="14581" y="11848"/>
                    <a:pt x="14652" y="11869"/>
                    <a:pt x="14714" y="11869"/>
                  </a:cubicBezTo>
                  <a:cubicBezTo>
                    <a:pt x="14856" y="11869"/>
                    <a:pt x="14948" y="11754"/>
                    <a:pt x="14948" y="11578"/>
                  </a:cubicBezTo>
                  <a:lnTo>
                    <a:pt x="14948" y="8949"/>
                  </a:lnTo>
                  <a:cubicBezTo>
                    <a:pt x="14948" y="8664"/>
                    <a:pt x="14758" y="8316"/>
                    <a:pt x="14505" y="8189"/>
                  </a:cubicBezTo>
                  <a:lnTo>
                    <a:pt x="444" y="50"/>
                  </a:lnTo>
                  <a:cubicBezTo>
                    <a:pt x="376" y="16"/>
                    <a:pt x="312" y="1"/>
                    <a:pt x="25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13;p38">
              <a:extLst>
                <a:ext uri="{FF2B5EF4-FFF2-40B4-BE49-F238E27FC236}">
                  <a16:creationId xmlns:a16="http://schemas.microsoft.com/office/drawing/2014/main" id="{A1983212-A888-FB97-E2D8-79553DB9D0B2}"/>
                </a:ext>
              </a:extLst>
            </p:cNvPr>
            <p:cNvSpPr/>
            <p:nvPr/>
          </p:nvSpPr>
          <p:spPr>
            <a:xfrm>
              <a:off x="1071843" y="2750003"/>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014;p38">
              <a:extLst>
                <a:ext uri="{FF2B5EF4-FFF2-40B4-BE49-F238E27FC236}">
                  <a16:creationId xmlns:a16="http://schemas.microsoft.com/office/drawing/2014/main" id="{9CCC21E2-7EA4-5F49-65D9-DC812ACC66B4}"/>
                </a:ext>
              </a:extLst>
            </p:cNvPr>
            <p:cNvSpPr/>
            <p:nvPr/>
          </p:nvSpPr>
          <p:spPr>
            <a:xfrm>
              <a:off x="1071843" y="2776892"/>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015;p38">
              <a:extLst>
                <a:ext uri="{FF2B5EF4-FFF2-40B4-BE49-F238E27FC236}">
                  <a16:creationId xmlns:a16="http://schemas.microsoft.com/office/drawing/2014/main" id="{9FAA21F7-0B33-BF17-AEB4-0965BA923CCB}"/>
                </a:ext>
              </a:extLst>
            </p:cNvPr>
            <p:cNvSpPr/>
            <p:nvPr/>
          </p:nvSpPr>
          <p:spPr>
            <a:xfrm>
              <a:off x="1071843" y="2802769"/>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016;p38">
              <a:extLst>
                <a:ext uri="{FF2B5EF4-FFF2-40B4-BE49-F238E27FC236}">
                  <a16:creationId xmlns:a16="http://schemas.microsoft.com/office/drawing/2014/main" id="{67F25D51-6E4A-CBEA-10FB-CDEF72346AA8}"/>
                </a:ext>
              </a:extLst>
            </p:cNvPr>
            <p:cNvSpPr/>
            <p:nvPr/>
          </p:nvSpPr>
          <p:spPr>
            <a:xfrm>
              <a:off x="1380173" y="2951592"/>
              <a:ext cx="21760" cy="28490"/>
            </a:xfrm>
            <a:custGeom>
              <a:avLst/>
              <a:gdLst/>
              <a:ahLst/>
              <a:cxnLst/>
              <a:rect l="l" t="t" r="r" b="b"/>
              <a:pathLst>
                <a:path w="666" h="872" extrusionOk="0">
                  <a:moveTo>
                    <a:pt x="182" y="1"/>
                  </a:moveTo>
                  <a:cubicBezTo>
                    <a:pt x="70" y="1"/>
                    <a:pt x="1" y="95"/>
                    <a:pt x="1" y="259"/>
                  </a:cubicBezTo>
                  <a:cubicBezTo>
                    <a:pt x="1" y="449"/>
                    <a:pt x="127" y="734"/>
                    <a:pt x="317" y="829"/>
                  </a:cubicBezTo>
                  <a:cubicBezTo>
                    <a:pt x="374" y="857"/>
                    <a:pt x="428" y="872"/>
                    <a:pt x="476" y="872"/>
                  </a:cubicBezTo>
                  <a:cubicBezTo>
                    <a:pt x="588" y="872"/>
                    <a:pt x="666" y="794"/>
                    <a:pt x="666" y="639"/>
                  </a:cubicBezTo>
                  <a:cubicBezTo>
                    <a:pt x="666" y="417"/>
                    <a:pt x="507" y="164"/>
                    <a:pt x="317" y="37"/>
                  </a:cubicBezTo>
                  <a:cubicBezTo>
                    <a:pt x="268" y="12"/>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017;p38">
              <a:extLst>
                <a:ext uri="{FF2B5EF4-FFF2-40B4-BE49-F238E27FC236}">
                  <a16:creationId xmlns:a16="http://schemas.microsoft.com/office/drawing/2014/main" id="{9634DF23-53BC-9B1C-206F-3AAB9613C341}"/>
                </a:ext>
              </a:extLst>
            </p:cNvPr>
            <p:cNvSpPr/>
            <p:nvPr/>
          </p:nvSpPr>
          <p:spPr>
            <a:xfrm>
              <a:off x="1427777" y="2979527"/>
              <a:ext cx="21760" cy="28327"/>
            </a:xfrm>
            <a:custGeom>
              <a:avLst/>
              <a:gdLst/>
              <a:ahLst/>
              <a:cxnLst/>
              <a:rect l="l" t="t" r="r" b="b"/>
              <a:pathLst>
                <a:path w="666" h="867" extrusionOk="0">
                  <a:moveTo>
                    <a:pt x="205" y="0"/>
                  </a:moveTo>
                  <a:cubicBezTo>
                    <a:pt x="85" y="0"/>
                    <a:pt x="0" y="88"/>
                    <a:pt x="0" y="227"/>
                  </a:cubicBezTo>
                  <a:cubicBezTo>
                    <a:pt x="0" y="449"/>
                    <a:pt x="159" y="702"/>
                    <a:pt x="349" y="829"/>
                  </a:cubicBezTo>
                  <a:cubicBezTo>
                    <a:pt x="400" y="854"/>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018;p38">
              <a:extLst>
                <a:ext uri="{FF2B5EF4-FFF2-40B4-BE49-F238E27FC236}">
                  <a16:creationId xmlns:a16="http://schemas.microsoft.com/office/drawing/2014/main" id="{318F936E-F4AB-E123-741C-CDD1DE2A872D}"/>
                </a:ext>
              </a:extLst>
            </p:cNvPr>
            <p:cNvSpPr/>
            <p:nvPr/>
          </p:nvSpPr>
          <p:spPr>
            <a:xfrm>
              <a:off x="1476394" y="3007266"/>
              <a:ext cx="21760" cy="28490"/>
            </a:xfrm>
            <a:custGeom>
              <a:avLst/>
              <a:gdLst/>
              <a:ahLst/>
              <a:cxnLst/>
              <a:rect l="l" t="t" r="r" b="b"/>
              <a:pathLst>
                <a:path w="666" h="872" extrusionOk="0">
                  <a:moveTo>
                    <a:pt x="165" y="1"/>
                  </a:moveTo>
                  <a:cubicBezTo>
                    <a:pt x="63" y="1"/>
                    <a:pt x="1" y="78"/>
                    <a:pt x="1" y="233"/>
                  </a:cubicBezTo>
                  <a:cubicBezTo>
                    <a:pt x="1" y="455"/>
                    <a:pt x="127" y="708"/>
                    <a:pt x="317" y="835"/>
                  </a:cubicBezTo>
                  <a:cubicBezTo>
                    <a:pt x="367" y="860"/>
                    <a:pt x="415" y="872"/>
                    <a:pt x="458" y="872"/>
                  </a:cubicBezTo>
                  <a:cubicBezTo>
                    <a:pt x="579" y="872"/>
                    <a:pt x="666" y="777"/>
                    <a:pt x="666" y="613"/>
                  </a:cubicBezTo>
                  <a:cubicBezTo>
                    <a:pt x="666" y="423"/>
                    <a:pt x="508" y="138"/>
                    <a:pt x="317" y="43"/>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019;p38">
              <a:extLst>
                <a:ext uri="{FF2B5EF4-FFF2-40B4-BE49-F238E27FC236}">
                  <a16:creationId xmlns:a16="http://schemas.microsoft.com/office/drawing/2014/main" id="{2C86A8B4-09E9-83C5-039E-D57298A2B77F}"/>
                </a:ext>
              </a:extLst>
            </p:cNvPr>
            <p:cNvSpPr/>
            <p:nvPr/>
          </p:nvSpPr>
          <p:spPr>
            <a:xfrm>
              <a:off x="1047012" y="2851647"/>
              <a:ext cx="488389" cy="387986"/>
            </a:xfrm>
            <a:custGeom>
              <a:avLst/>
              <a:gdLst/>
              <a:ahLst/>
              <a:cxnLst/>
              <a:rect l="l" t="t" r="r" b="b"/>
              <a:pathLst>
                <a:path w="14948" h="11875" extrusionOk="0">
                  <a:moveTo>
                    <a:pt x="241" y="1"/>
                  </a:moveTo>
                  <a:cubicBezTo>
                    <a:pt x="95" y="1"/>
                    <a:pt x="0" y="108"/>
                    <a:pt x="0" y="309"/>
                  </a:cubicBezTo>
                  <a:lnTo>
                    <a:pt x="0" y="2938"/>
                  </a:lnTo>
                  <a:cubicBezTo>
                    <a:pt x="0" y="3223"/>
                    <a:pt x="190" y="3540"/>
                    <a:pt x="444" y="3698"/>
                  </a:cubicBezTo>
                  <a:lnTo>
                    <a:pt x="14505" y="11805"/>
                  </a:lnTo>
                  <a:cubicBezTo>
                    <a:pt x="14580" y="11852"/>
                    <a:pt x="14650" y="11874"/>
                    <a:pt x="14711" y="11874"/>
                  </a:cubicBezTo>
                  <a:cubicBezTo>
                    <a:pt x="14854" y="11874"/>
                    <a:pt x="14948" y="11752"/>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020;p38">
              <a:extLst>
                <a:ext uri="{FF2B5EF4-FFF2-40B4-BE49-F238E27FC236}">
                  <a16:creationId xmlns:a16="http://schemas.microsoft.com/office/drawing/2014/main" id="{C13C0EB3-6359-77B5-0DAA-D92EBB3EF274}"/>
                </a:ext>
              </a:extLst>
            </p:cNvPr>
            <p:cNvSpPr/>
            <p:nvPr/>
          </p:nvSpPr>
          <p:spPr>
            <a:xfrm>
              <a:off x="1071843" y="2888632"/>
              <a:ext cx="163493" cy="102461"/>
            </a:xfrm>
            <a:custGeom>
              <a:avLst/>
              <a:gdLst/>
              <a:ahLst/>
              <a:cxnLst/>
              <a:rect l="l" t="t" r="r" b="b"/>
              <a:pathLst>
                <a:path w="5004" h="3136" extrusionOk="0">
                  <a:moveTo>
                    <a:pt x="0" y="1"/>
                  </a:moveTo>
                  <a:lnTo>
                    <a:pt x="0" y="222"/>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21;p38">
              <a:extLst>
                <a:ext uri="{FF2B5EF4-FFF2-40B4-BE49-F238E27FC236}">
                  <a16:creationId xmlns:a16="http://schemas.microsoft.com/office/drawing/2014/main" id="{4EF082C0-B8F3-6385-36D3-2CFF04C2DE02}"/>
                </a:ext>
              </a:extLst>
            </p:cNvPr>
            <p:cNvSpPr/>
            <p:nvPr/>
          </p:nvSpPr>
          <p:spPr>
            <a:xfrm>
              <a:off x="1071843" y="2914509"/>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22;p38">
              <a:extLst>
                <a:ext uri="{FF2B5EF4-FFF2-40B4-BE49-F238E27FC236}">
                  <a16:creationId xmlns:a16="http://schemas.microsoft.com/office/drawing/2014/main" id="{F5AC89C4-7FEE-E5D2-465D-016EBF0E3D4B}"/>
                </a:ext>
              </a:extLst>
            </p:cNvPr>
            <p:cNvSpPr/>
            <p:nvPr/>
          </p:nvSpPr>
          <p:spPr>
            <a:xfrm>
              <a:off x="1071843" y="2941398"/>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023;p38">
              <a:extLst>
                <a:ext uri="{FF2B5EF4-FFF2-40B4-BE49-F238E27FC236}">
                  <a16:creationId xmlns:a16="http://schemas.microsoft.com/office/drawing/2014/main" id="{14160495-0E18-21CA-F72F-A01E9BE028D9}"/>
                </a:ext>
              </a:extLst>
            </p:cNvPr>
            <p:cNvSpPr/>
            <p:nvPr/>
          </p:nvSpPr>
          <p:spPr>
            <a:xfrm>
              <a:off x="1379128" y="3089862"/>
              <a:ext cx="23851" cy="28523"/>
            </a:xfrm>
            <a:custGeom>
              <a:avLst/>
              <a:gdLst/>
              <a:ahLst/>
              <a:cxnLst/>
              <a:rect l="l" t="t" r="r" b="b"/>
              <a:pathLst>
                <a:path w="730" h="873" extrusionOk="0">
                  <a:moveTo>
                    <a:pt x="201" y="1"/>
                  </a:moveTo>
                  <a:cubicBezTo>
                    <a:pt x="175" y="1"/>
                    <a:pt x="150" y="6"/>
                    <a:pt x="128" y="17"/>
                  </a:cubicBezTo>
                  <a:cubicBezTo>
                    <a:pt x="1" y="112"/>
                    <a:pt x="1" y="334"/>
                    <a:pt x="128" y="587"/>
                  </a:cubicBezTo>
                  <a:cubicBezTo>
                    <a:pt x="225" y="758"/>
                    <a:pt x="379" y="873"/>
                    <a:pt x="503" y="873"/>
                  </a:cubicBezTo>
                  <a:cubicBezTo>
                    <a:pt x="540" y="873"/>
                    <a:pt x="574" y="862"/>
                    <a:pt x="603" y="841"/>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024;p38">
              <a:extLst>
                <a:ext uri="{FF2B5EF4-FFF2-40B4-BE49-F238E27FC236}">
                  <a16:creationId xmlns:a16="http://schemas.microsoft.com/office/drawing/2014/main" id="{6ACE0133-D237-403E-E5B5-18F60555D9E9}"/>
                </a:ext>
              </a:extLst>
            </p:cNvPr>
            <p:cNvSpPr/>
            <p:nvPr/>
          </p:nvSpPr>
          <p:spPr>
            <a:xfrm>
              <a:off x="1427777" y="3117993"/>
              <a:ext cx="21760" cy="28098"/>
            </a:xfrm>
            <a:custGeom>
              <a:avLst/>
              <a:gdLst/>
              <a:ahLst/>
              <a:cxnLst/>
              <a:rect l="l" t="t" r="r" b="b"/>
              <a:pathLst>
                <a:path w="666" h="860" extrusionOk="0">
                  <a:moveTo>
                    <a:pt x="190" y="0"/>
                  </a:moveTo>
                  <a:cubicBezTo>
                    <a:pt x="78" y="0"/>
                    <a:pt x="0" y="78"/>
                    <a:pt x="0" y="233"/>
                  </a:cubicBezTo>
                  <a:cubicBezTo>
                    <a:pt x="0" y="455"/>
                    <a:pt x="159" y="708"/>
                    <a:pt x="349" y="803"/>
                  </a:cubicBezTo>
                  <a:cubicBezTo>
                    <a:pt x="407" y="842"/>
                    <a:pt x="459" y="860"/>
                    <a:pt x="503" y="860"/>
                  </a:cubicBezTo>
                  <a:cubicBezTo>
                    <a:pt x="604" y="860"/>
                    <a:pt x="665" y="767"/>
                    <a:pt x="665" y="613"/>
                  </a:cubicBezTo>
                  <a:cubicBezTo>
                    <a:pt x="665" y="423"/>
                    <a:pt x="539" y="138"/>
                    <a:pt x="349" y="43"/>
                  </a:cubicBezTo>
                  <a:cubicBezTo>
                    <a:pt x="292" y="14"/>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025;p38">
              <a:extLst>
                <a:ext uri="{FF2B5EF4-FFF2-40B4-BE49-F238E27FC236}">
                  <a16:creationId xmlns:a16="http://schemas.microsoft.com/office/drawing/2014/main" id="{35015A89-8FC5-6530-B3A5-FD60D1AD1465}"/>
                </a:ext>
              </a:extLst>
            </p:cNvPr>
            <p:cNvSpPr/>
            <p:nvPr/>
          </p:nvSpPr>
          <p:spPr>
            <a:xfrm>
              <a:off x="1475381" y="3145666"/>
              <a:ext cx="23818" cy="28098"/>
            </a:xfrm>
            <a:custGeom>
              <a:avLst/>
              <a:gdLst/>
              <a:ahLst/>
              <a:cxnLst/>
              <a:rect l="l" t="t" r="r" b="b"/>
              <a:pathLst>
                <a:path w="729" h="860" extrusionOk="0">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48"/>
                    <a:pt x="729" y="526"/>
                    <a:pt x="602" y="304"/>
                  </a:cubicBezTo>
                  <a:cubicBezTo>
                    <a:pt x="501" y="102"/>
                    <a:pt x="338"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026;p38">
              <a:extLst>
                <a:ext uri="{FF2B5EF4-FFF2-40B4-BE49-F238E27FC236}">
                  <a16:creationId xmlns:a16="http://schemas.microsoft.com/office/drawing/2014/main" id="{E727CCBC-5383-F59E-568D-1F0604C74558}"/>
                </a:ext>
              </a:extLst>
            </p:cNvPr>
            <p:cNvSpPr/>
            <p:nvPr/>
          </p:nvSpPr>
          <p:spPr>
            <a:xfrm>
              <a:off x="1047012" y="2990309"/>
              <a:ext cx="488389" cy="387496"/>
            </a:xfrm>
            <a:custGeom>
              <a:avLst/>
              <a:gdLst/>
              <a:ahLst/>
              <a:cxnLst/>
              <a:rect l="l" t="t" r="r" b="b"/>
              <a:pathLst>
                <a:path w="14948" h="11860" extrusionOk="0">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1"/>
                  </a:cubicBezTo>
                  <a:lnTo>
                    <a:pt x="14948" y="8923"/>
                  </a:lnTo>
                  <a:cubicBezTo>
                    <a:pt x="14948" y="8638"/>
                    <a:pt x="14758" y="8321"/>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027;p38">
              <a:extLst>
                <a:ext uri="{FF2B5EF4-FFF2-40B4-BE49-F238E27FC236}">
                  <a16:creationId xmlns:a16="http://schemas.microsoft.com/office/drawing/2014/main" id="{F9CC89E6-F18C-5BBA-3CBA-FDC89B89ED4C}"/>
                </a:ext>
              </a:extLst>
            </p:cNvPr>
            <p:cNvSpPr/>
            <p:nvPr/>
          </p:nvSpPr>
          <p:spPr>
            <a:xfrm>
              <a:off x="1071843" y="3027294"/>
              <a:ext cx="163493" cy="102461"/>
            </a:xfrm>
            <a:custGeom>
              <a:avLst/>
              <a:gdLst/>
              <a:ahLst/>
              <a:cxnLst/>
              <a:rect l="l" t="t" r="r" b="b"/>
              <a:pathLst>
                <a:path w="5004" h="3136" extrusionOk="0">
                  <a:moveTo>
                    <a:pt x="0" y="0"/>
                  </a:moveTo>
                  <a:lnTo>
                    <a:pt x="0" y="222"/>
                  </a:lnTo>
                  <a:lnTo>
                    <a:pt x="5004" y="3136"/>
                  </a:lnTo>
                  <a:lnTo>
                    <a:pt x="5004"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028;p38">
              <a:extLst>
                <a:ext uri="{FF2B5EF4-FFF2-40B4-BE49-F238E27FC236}">
                  <a16:creationId xmlns:a16="http://schemas.microsoft.com/office/drawing/2014/main" id="{944AFE07-90BD-837A-0ECC-61F389F4FB94}"/>
                </a:ext>
              </a:extLst>
            </p:cNvPr>
            <p:cNvSpPr/>
            <p:nvPr/>
          </p:nvSpPr>
          <p:spPr>
            <a:xfrm>
              <a:off x="1071843" y="3053171"/>
              <a:ext cx="163493" cy="102461"/>
            </a:xfrm>
            <a:custGeom>
              <a:avLst/>
              <a:gdLst/>
              <a:ahLst/>
              <a:cxnLst/>
              <a:rect l="l" t="t" r="r" b="b"/>
              <a:pathLst>
                <a:path w="5004" h="3136" extrusionOk="0">
                  <a:moveTo>
                    <a:pt x="0" y="0"/>
                  </a:moveTo>
                  <a:lnTo>
                    <a:pt x="0" y="253"/>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029;p38">
              <a:extLst>
                <a:ext uri="{FF2B5EF4-FFF2-40B4-BE49-F238E27FC236}">
                  <a16:creationId xmlns:a16="http://schemas.microsoft.com/office/drawing/2014/main" id="{6A95206C-E24C-8727-79A5-F2991CB2F9AF}"/>
                </a:ext>
              </a:extLst>
            </p:cNvPr>
            <p:cNvSpPr/>
            <p:nvPr/>
          </p:nvSpPr>
          <p:spPr>
            <a:xfrm>
              <a:off x="1071843" y="3080060"/>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030;p38">
              <a:extLst>
                <a:ext uri="{FF2B5EF4-FFF2-40B4-BE49-F238E27FC236}">
                  <a16:creationId xmlns:a16="http://schemas.microsoft.com/office/drawing/2014/main" id="{A260CCF2-9780-B831-34E2-7100714E8114}"/>
                </a:ext>
              </a:extLst>
            </p:cNvPr>
            <p:cNvSpPr/>
            <p:nvPr/>
          </p:nvSpPr>
          <p:spPr>
            <a:xfrm>
              <a:off x="1379128" y="3228524"/>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031;p38">
              <a:extLst>
                <a:ext uri="{FF2B5EF4-FFF2-40B4-BE49-F238E27FC236}">
                  <a16:creationId xmlns:a16="http://schemas.microsoft.com/office/drawing/2014/main" id="{9351C0A8-F96C-4780-DF79-9D8F37D5EDED}"/>
                </a:ext>
              </a:extLst>
            </p:cNvPr>
            <p:cNvSpPr/>
            <p:nvPr/>
          </p:nvSpPr>
          <p:spPr>
            <a:xfrm>
              <a:off x="1427777" y="3256165"/>
              <a:ext cx="21760" cy="28588"/>
            </a:xfrm>
            <a:custGeom>
              <a:avLst/>
              <a:gdLst/>
              <a:ahLst/>
              <a:cxnLst/>
              <a:rect l="l" t="t" r="r" b="b"/>
              <a:pathLst>
                <a:path w="666" h="875" extrusionOk="0">
                  <a:moveTo>
                    <a:pt x="187" y="1"/>
                  </a:moveTo>
                  <a:cubicBezTo>
                    <a:pt x="77" y="1"/>
                    <a:pt x="0" y="94"/>
                    <a:pt x="0" y="248"/>
                  </a:cubicBezTo>
                  <a:cubicBezTo>
                    <a:pt x="0" y="469"/>
                    <a:pt x="159" y="723"/>
                    <a:pt x="349" y="818"/>
                  </a:cubicBezTo>
                  <a:cubicBezTo>
                    <a:pt x="407" y="856"/>
                    <a:pt x="459" y="874"/>
                    <a:pt x="503" y="874"/>
                  </a:cubicBezTo>
                  <a:cubicBezTo>
                    <a:pt x="604" y="874"/>
                    <a:pt x="665" y="782"/>
                    <a:pt x="665" y="628"/>
                  </a:cubicBezTo>
                  <a:cubicBezTo>
                    <a:pt x="665" y="406"/>
                    <a:pt x="539" y="153"/>
                    <a:pt x="349" y="58"/>
                  </a:cubicBezTo>
                  <a:cubicBezTo>
                    <a:pt x="291"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032;p38">
              <a:extLst>
                <a:ext uri="{FF2B5EF4-FFF2-40B4-BE49-F238E27FC236}">
                  <a16:creationId xmlns:a16="http://schemas.microsoft.com/office/drawing/2014/main" id="{48121885-2600-F45B-22F9-E4EB5EB95F23}"/>
                </a:ext>
              </a:extLst>
            </p:cNvPr>
            <p:cNvSpPr/>
            <p:nvPr/>
          </p:nvSpPr>
          <p:spPr>
            <a:xfrm>
              <a:off x="1475381" y="328390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9" y="760"/>
                    <a:pt x="729" y="507"/>
                    <a:pt x="602" y="285"/>
                  </a:cubicBezTo>
                  <a:cubicBezTo>
                    <a:pt x="504" y="114"/>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033;p38">
              <a:extLst>
                <a:ext uri="{FF2B5EF4-FFF2-40B4-BE49-F238E27FC236}">
                  <a16:creationId xmlns:a16="http://schemas.microsoft.com/office/drawing/2014/main" id="{A84697F9-8AD5-6D39-869D-AB0853703514}"/>
                </a:ext>
              </a:extLst>
            </p:cNvPr>
            <p:cNvSpPr/>
            <p:nvPr/>
          </p:nvSpPr>
          <p:spPr>
            <a:xfrm>
              <a:off x="1047012" y="3128513"/>
              <a:ext cx="488389" cy="387790"/>
            </a:xfrm>
            <a:custGeom>
              <a:avLst/>
              <a:gdLst/>
              <a:ahLst/>
              <a:cxnLst/>
              <a:rect l="l" t="t" r="r" b="b"/>
              <a:pathLst>
                <a:path w="14948" h="11869" extrusionOk="0">
                  <a:moveTo>
                    <a:pt x="238" y="0"/>
                  </a:moveTo>
                  <a:cubicBezTo>
                    <a:pt x="94" y="0"/>
                    <a:pt x="0" y="122"/>
                    <a:pt x="0" y="323"/>
                  </a:cubicBezTo>
                  <a:lnTo>
                    <a:pt x="0" y="2920"/>
                  </a:lnTo>
                  <a:cubicBezTo>
                    <a:pt x="0" y="3205"/>
                    <a:pt x="190" y="3553"/>
                    <a:pt x="444" y="3680"/>
                  </a:cubicBezTo>
                  <a:lnTo>
                    <a:pt x="14505" y="11818"/>
                  </a:lnTo>
                  <a:cubicBezTo>
                    <a:pt x="14572" y="11852"/>
                    <a:pt x="14636" y="11868"/>
                    <a:pt x="14692" y="11868"/>
                  </a:cubicBezTo>
                  <a:cubicBezTo>
                    <a:pt x="14846" y="11868"/>
                    <a:pt x="14948" y="11751"/>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034;p38">
              <a:extLst>
                <a:ext uri="{FF2B5EF4-FFF2-40B4-BE49-F238E27FC236}">
                  <a16:creationId xmlns:a16="http://schemas.microsoft.com/office/drawing/2014/main" id="{74289E0B-3D8C-CCEB-CF63-49EF1D48F1BB}"/>
                </a:ext>
              </a:extLst>
            </p:cNvPr>
            <p:cNvSpPr/>
            <p:nvPr/>
          </p:nvSpPr>
          <p:spPr>
            <a:xfrm>
              <a:off x="1071843" y="3164911"/>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035;p38">
              <a:extLst>
                <a:ext uri="{FF2B5EF4-FFF2-40B4-BE49-F238E27FC236}">
                  <a16:creationId xmlns:a16="http://schemas.microsoft.com/office/drawing/2014/main" id="{9D3EAB5F-169A-D7D3-70B1-8F34870E8EF6}"/>
                </a:ext>
              </a:extLst>
            </p:cNvPr>
            <p:cNvSpPr/>
            <p:nvPr/>
          </p:nvSpPr>
          <p:spPr>
            <a:xfrm>
              <a:off x="1071843" y="3191800"/>
              <a:ext cx="163493" cy="102461"/>
            </a:xfrm>
            <a:custGeom>
              <a:avLst/>
              <a:gdLst/>
              <a:ahLst/>
              <a:cxnLst/>
              <a:rect l="l" t="t" r="r" b="b"/>
              <a:pathLst>
                <a:path w="5004" h="3136" extrusionOk="0">
                  <a:moveTo>
                    <a:pt x="0" y="1"/>
                  </a:moveTo>
                  <a:lnTo>
                    <a:pt x="0" y="222"/>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036;p38">
              <a:extLst>
                <a:ext uri="{FF2B5EF4-FFF2-40B4-BE49-F238E27FC236}">
                  <a16:creationId xmlns:a16="http://schemas.microsoft.com/office/drawing/2014/main" id="{5F01ABEE-5B1D-D552-EF25-F810B631C14E}"/>
                </a:ext>
              </a:extLst>
            </p:cNvPr>
            <p:cNvSpPr/>
            <p:nvPr/>
          </p:nvSpPr>
          <p:spPr>
            <a:xfrm>
              <a:off x="1071843" y="3217677"/>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037;p38">
              <a:extLst>
                <a:ext uri="{FF2B5EF4-FFF2-40B4-BE49-F238E27FC236}">
                  <a16:creationId xmlns:a16="http://schemas.microsoft.com/office/drawing/2014/main" id="{264C2E8F-C2D0-0196-73E8-E2F0817FD46A}"/>
                </a:ext>
              </a:extLst>
            </p:cNvPr>
            <p:cNvSpPr/>
            <p:nvPr/>
          </p:nvSpPr>
          <p:spPr>
            <a:xfrm>
              <a:off x="1379128" y="3366663"/>
              <a:ext cx="23851" cy="28523"/>
            </a:xfrm>
            <a:custGeom>
              <a:avLst/>
              <a:gdLst/>
              <a:ahLst/>
              <a:cxnLst/>
              <a:rect l="l" t="t" r="r" b="b"/>
              <a:pathLst>
                <a:path w="730" h="873" extrusionOk="0">
                  <a:moveTo>
                    <a:pt x="225" y="1"/>
                  </a:moveTo>
                  <a:cubicBezTo>
                    <a:pt x="189" y="1"/>
                    <a:pt x="156" y="11"/>
                    <a:pt x="128" y="32"/>
                  </a:cubicBezTo>
                  <a:cubicBezTo>
                    <a:pt x="1" y="96"/>
                    <a:pt x="1" y="349"/>
                    <a:pt x="128" y="571"/>
                  </a:cubicBezTo>
                  <a:cubicBezTo>
                    <a:pt x="232" y="754"/>
                    <a:pt x="402" y="872"/>
                    <a:pt x="529" y="872"/>
                  </a:cubicBezTo>
                  <a:cubicBezTo>
                    <a:pt x="556" y="872"/>
                    <a:pt x="581" y="867"/>
                    <a:pt x="603" y="856"/>
                  </a:cubicBezTo>
                  <a:cubicBezTo>
                    <a:pt x="729" y="761"/>
                    <a:pt x="729" y="539"/>
                    <a:pt x="603" y="317"/>
                  </a:cubicBezTo>
                  <a:cubicBezTo>
                    <a:pt x="504" y="121"/>
                    <a:pt x="349" y="1"/>
                    <a:pt x="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038;p38">
              <a:extLst>
                <a:ext uri="{FF2B5EF4-FFF2-40B4-BE49-F238E27FC236}">
                  <a16:creationId xmlns:a16="http://schemas.microsoft.com/office/drawing/2014/main" id="{F190DDC7-F473-9E8D-AEC0-B04BBE7111D7}"/>
                </a:ext>
              </a:extLst>
            </p:cNvPr>
            <p:cNvSpPr/>
            <p:nvPr/>
          </p:nvSpPr>
          <p:spPr>
            <a:xfrm>
              <a:off x="1427777" y="3394435"/>
              <a:ext cx="21760" cy="28490"/>
            </a:xfrm>
            <a:custGeom>
              <a:avLst/>
              <a:gdLst/>
              <a:ahLst/>
              <a:cxnLst/>
              <a:rect l="l" t="t" r="r" b="b"/>
              <a:pathLst>
                <a:path w="666" h="872" extrusionOk="0">
                  <a:moveTo>
                    <a:pt x="205" y="0"/>
                  </a:moveTo>
                  <a:cubicBezTo>
                    <a:pt x="85" y="0"/>
                    <a:pt x="0" y="88"/>
                    <a:pt x="0" y="228"/>
                  </a:cubicBezTo>
                  <a:cubicBezTo>
                    <a:pt x="0" y="449"/>
                    <a:pt x="159" y="734"/>
                    <a:pt x="349" y="829"/>
                  </a:cubicBezTo>
                  <a:cubicBezTo>
                    <a:pt x="406" y="858"/>
                    <a:pt x="457" y="872"/>
                    <a:pt x="501" y="872"/>
                  </a:cubicBezTo>
                  <a:cubicBezTo>
                    <a:pt x="603" y="872"/>
                    <a:pt x="665" y="794"/>
                    <a:pt x="665" y="639"/>
                  </a:cubicBezTo>
                  <a:cubicBezTo>
                    <a:pt x="665" y="418"/>
                    <a:pt x="539" y="164"/>
                    <a:pt x="349" y="38"/>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039;p38">
              <a:extLst>
                <a:ext uri="{FF2B5EF4-FFF2-40B4-BE49-F238E27FC236}">
                  <a16:creationId xmlns:a16="http://schemas.microsoft.com/office/drawing/2014/main" id="{0E7F68A9-324B-A8C8-9312-C91C45F81E48}"/>
                </a:ext>
              </a:extLst>
            </p:cNvPr>
            <p:cNvSpPr/>
            <p:nvPr/>
          </p:nvSpPr>
          <p:spPr>
            <a:xfrm>
              <a:off x="1476394" y="3422370"/>
              <a:ext cx="21760" cy="28327"/>
            </a:xfrm>
            <a:custGeom>
              <a:avLst/>
              <a:gdLst/>
              <a:ahLst/>
              <a:cxnLst/>
              <a:rect l="l" t="t" r="r" b="b"/>
              <a:pathLst>
                <a:path w="666" h="867" extrusionOk="0">
                  <a:moveTo>
                    <a:pt x="180" y="0"/>
                  </a:moveTo>
                  <a:cubicBezTo>
                    <a:pt x="69" y="0"/>
                    <a:pt x="1" y="89"/>
                    <a:pt x="1" y="228"/>
                  </a:cubicBezTo>
                  <a:cubicBezTo>
                    <a:pt x="1" y="449"/>
                    <a:pt x="127" y="703"/>
                    <a:pt x="317" y="829"/>
                  </a:cubicBezTo>
                  <a:cubicBezTo>
                    <a:pt x="368" y="855"/>
                    <a:pt x="417" y="867"/>
                    <a:pt x="461" y="867"/>
                  </a:cubicBezTo>
                  <a:cubicBezTo>
                    <a:pt x="581" y="867"/>
                    <a:pt x="666" y="778"/>
                    <a:pt x="666" y="639"/>
                  </a:cubicBezTo>
                  <a:cubicBezTo>
                    <a:pt x="666" y="418"/>
                    <a:pt x="508" y="164"/>
                    <a:pt x="317" y="38"/>
                  </a:cubicBezTo>
                  <a:cubicBezTo>
                    <a:pt x="267" y="12"/>
                    <a:pt x="220" y="0"/>
                    <a:pt x="1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040;p38">
              <a:extLst>
                <a:ext uri="{FF2B5EF4-FFF2-40B4-BE49-F238E27FC236}">
                  <a16:creationId xmlns:a16="http://schemas.microsoft.com/office/drawing/2014/main" id="{5E086F0D-45A3-FC2C-C977-2EF95EF9E75A}"/>
                </a:ext>
              </a:extLst>
            </p:cNvPr>
            <p:cNvSpPr/>
            <p:nvPr/>
          </p:nvSpPr>
          <p:spPr>
            <a:xfrm>
              <a:off x="1602641" y="1602969"/>
              <a:ext cx="473915" cy="2077252"/>
            </a:xfrm>
            <a:custGeom>
              <a:avLst/>
              <a:gdLst/>
              <a:ahLst/>
              <a:cxnLst/>
              <a:rect l="l" t="t" r="r" b="b"/>
              <a:pathLst>
                <a:path w="14505" h="63578" extrusionOk="0">
                  <a:moveTo>
                    <a:pt x="14203" y="0"/>
                  </a:moveTo>
                  <a:cubicBezTo>
                    <a:pt x="14130" y="0"/>
                    <a:pt x="14050" y="26"/>
                    <a:pt x="13966" y="81"/>
                  </a:cubicBezTo>
                  <a:lnTo>
                    <a:pt x="570" y="7809"/>
                  </a:lnTo>
                  <a:cubicBezTo>
                    <a:pt x="254" y="7967"/>
                    <a:pt x="0" y="8410"/>
                    <a:pt x="0" y="8759"/>
                  </a:cubicBezTo>
                  <a:lnTo>
                    <a:pt x="0" y="63577"/>
                  </a:lnTo>
                  <a:lnTo>
                    <a:pt x="14505" y="55217"/>
                  </a:lnTo>
                  <a:lnTo>
                    <a:pt x="14505" y="398"/>
                  </a:lnTo>
                  <a:cubicBezTo>
                    <a:pt x="14505" y="151"/>
                    <a:pt x="14378" y="0"/>
                    <a:pt x="142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041;p38">
              <a:extLst>
                <a:ext uri="{FF2B5EF4-FFF2-40B4-BE49-F238E27FC236}">
                  <a16:creationId xmlns:a16="http://schemas.microsoft.com/office/drawing/2014/main" id="{ACFF3D58-FF00-FB2F-E5F5-B1FEFCFD2E17}"/>
                </a:ext>
              </a:extLst>
            </p:cNvPr>
            <p:cNvSpPr/>
            <p:nvPr/>
          </p:nvSpPr>
          <p:spPr>
            <a:xfrm>
              <a:off x="1618160" y="1629859"/>
              <a:ext cx="442876" cy="361293"/>
            </a:xfrm>
            <a:custGeom>
              <a:avLst/>
              <a:gdLst/>
              <a:ahLst/>
              <a:cxnLst/>
              <a:rect l="l" t="t" r="r" b="b"/>
              <a:pathLst>
                <a:path w="13555" h="11058" extrusionOk="0">
                  <a:moveTo>
                    <a:pt x="13299" y="0"/>
                  </a:moveTo>
                  <a:cubicBezTo>
                    <a:pt x="13243" y="0"/>
                    <a:pt x="13179" y="16"/>
                    <a:pt x="13111" y="50"/>
                  </a:cubicBezTo>
                  <a:lnTo>
                    <a:pt x="444" y="7366"/>
                  </a:lnTo>
                  <a:cubicBezTo>
                    <a:pt x="190" y="7524"/>
                    <a:pt x="0" y="7841"/>
                    <a:pt x="0" y="8126"/>
                  </a:cubicBezTo>
                  <a:lnTo>
                    <a:pt x="0" y="10754"/>
                  </a:lnTo>
                  <a:cubicBezTo>
                    <a:pt x="0" y="10940"/>
                    <a:pt x="102" y="11057"/>
                    <a:pt x="256" y="11057"/>
                  </a:cubicBezTo>
                  <a:cubicBezTo>
                    <a:pt x="313" y="11057"/>
                    <a:pt x="376" y="11041"/>
                    <a:pt x="444" y="11008"/>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042;p38">
              <a:extLst>
                <a:ext uri="{FF2B5EF4-FFF2-40B4-BE49-F238E27FC236}">
                  <a16:creationId xmlns:a16="http://schemas.microsoft.com/office/drawing/2014/main" id="{294CAA45-B2B9-F70D-0837-38E8AD1E0AB6}"/>
                </a:ext>
              </a:extLst>
            </p:cNvPr>
            <p:cNvSpPr/>
            <p:nvPr/>
          </p:nvSpPr>
          <p:spPr>
            <a:xfrm>
              <a:off x="1618160" y="1768325"/>
              <a:ext cx="442876" cy="361064"/>
            </a:xfrm>
            <a:custGeom>
              <a:avLst/>
              <a:gdLst/>
              <a:ahLst/>
              <a:cxnLst/>
              <a:rect l="l" t="t" r="r" b="b"/>
              <a:pathLst>
                <a:path w="13555" h="11051" extrusionOk="0">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9"/>
                    <a:pt x="444" y="10981"/>
                  </a:cubicBezTo>
                  <a:lnTo>
                    <a:pt x="13111" y="3666"/>
                  </a:lnTo>
                  <a:cubicBezTo>
                    <a:pt x="13365" y="3539"/>
                    <a:pt x="13555" y="3191"/>
                    <a:pt x="13555" y="2938"/>
                  </a:cubicBezTo>
                  <a:lnTo>
                    <a:pt x="13555" y="309"/>
                  </a:lnTo>
                  <a:cubicBezTo>
                    <a:pt x="13555" y="107"/>
                    <a:pt x="13460" y="1"/>
                    <a:pt x="1331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043;p38">
              <a:extLst>
                <a:ext uri="{FF2B5EF4-FFF2-40B4-BE49-F238E27FC236}">
                  <a16:creationId xmlns:a16="http://schemas.microsoft.com/office/drawing/2014/main" id="{C1464C66-C8F9-70CA-A08E-047281D0F71D}"/>
                </a:ext>
              </a:extLst>
            </p:cNvPr>
            <p:cNvSpPr/>
            <p:nvPr/>
          </p:nvSpPr>
          <p:spPr>
            <a:xfrm>
              <a:off x="1618160" y="1906987"/>
              <a:ext cx="442876" cy="360606"/>
            </a:xfrm>
            <a:custGeom>
              <a:avLst/>
              <a:gdLst/>
              <a:ahLst/>
              <a:cxnLst/>
              <a:rect l="l" t="t" r="r" b="b"/>
              <a:pathLst>
                <a:path w="13555" h="11037" extrusionOk="0">
                  <a:moveTo>
                    <a:pt x="13314" y="0"/>
                  </a:moveTo>
                  <a:cubicBezTo>
                    <a:pt x="13254" y="0"/>
                    <a:pt x="13185" y="18"/>
                    <a:pt x="13111" y="55"/>
                  </a:cubicBezTo>
                  <a:lnTo>
                    <a:pt x="444" y="7371"/>
                  </a:lnTo>
                  <a:cubicBezTo>
                    <a:pt x="190" y="7498"/>
                    <a:pt x="0" y="7846"/>
                    <a:pt x="0" y="8099"/>
                  </a:cubicBezTo>
                  <a:lnTo>
                    <a:pt x="0" y="10728"/>
                  </a:lnTo>
                  <a:cubicBezTo>
                    <a:pt x="0" y="10930"/>
                    <a:pt x="96" y="11036"/>
                    <a:pt x="241" y="11036"/>
                  </a:cubicBezTo>
                  <a:cubicBezTo>
                    <a:pt x="301" y="11036"/>
                    <a:pt x="370" y="11018"/>
                    <a:pt x="444" y="10981"/>
                  </a:cubicBezTo>
                  <a:lnTo>
                    <a:pt x="13111" y="3666"/>
                  </a:lnTo>
                  <a:cubicBezTo>
                    <a:pt x="13365" y="3539"/>
                    <a:pt x="13555" y="3191"/>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044;p38">
              <a:extLst>
                <a:ext uri="{FF2B5EF4-FFF2-40B4-BE49-F238E27FC236}">
                  <a16:creationId xmlns:a16="http://schemas.microsoft.com/office/drawing/2014/main" id="{824902E7-3D0E-2618-EE75-32DD44F6F37C}"/>
                </a:ext>
              </a:extLst>
            </p:cNvPr>
            <p:cNvSpPr/>
            <p:nvPr/>
          </p:nvSpPr>
          <p:spPr>
            <a:xfrm>
              <a:off x="1618160" y="204515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4"/>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045;p38">
              <a:extLst>
                <a:ext uri="{FF2B5EF4-FFF2-40B4-BE49-F238E27FC236}">
                  <a16:creationId xmlns:a16="http://schemas.microsoft.com/office/drawing/2014/main" id="{F5DC5B9F-439C-AB4C-64EE-66F113D1EB97}"/>
                </a:ext>
              </a:extLst>
            </p:cNvPr>
            <p:cNvSpPr/>
            <p:nvPr/>
          </p:nvSpPr>
          <p:spPr>
            <a:xfrm>
              <a:off x="1618160" y="2183429"/>
              <a:ext cx="442876" cy="361293"/>
            </a:xfrm>
            <a:custGeom>
              <a:avLst/>
              <a:gdLst/>
              <a:ahLst/>
              <a:cxnLst/>
              <a:rect l="l" t="t" r="r" b="b"/>
              <a:pathLst>
                <a:path w="13555" h="11058" extrusionOk="0">
                  <a:moveTo>
                    <a:pt x="13299" y="0"/>
                  </a:moveTo>
                  <a:cubicBezTo>
                    <a:pt x="13243" y="0"/>
                    <a:pt x="13179" y="16"/>
                    <a:pt x="13111" y="50"/>
                  </a:cubicBezTo>
                  <a:lnTo>
                    <a:pt x="444" y="7365"/>
                  </a:lnTo>
                  <a:cubicBezTo>
                    <a:pt x="190" y="7524"/>
                    <a:pt x="0" y="7840"/>
                    <a:pt x="0" y="8126"/>
                  </a:cubicBezTo>
                  <a:lnTo>
                    <a:pt x="0" y="10754"/>
                  </a:lnTo>
                  <a:cubicBezTo>
                    <a:pt x="0" y="10939"/>
                    <a:pt x="102" y="11057"/>
                    <a:pt x="256" y="11057"/>
                  </a:cubicBezTo>
                  <a:cubicBezTo>
                    <a:pt x="313" y="11057"/>
                    <a:pt x="376" y="11041"/>
                    <a:pt x="444" y="11007"/>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046;p38">
              <a:extLst>
                <a:ext uri="{FF2B5EF4-FFF2-40B4-BE49-F238E27FC236}">
                  <a16:creationId xmlns:a16="http://schemas.microsoft.com/office/drawing/2014/main" id="{6A3423A3-6D49-8331-8BD9-DF0492F2DE1F}"/>
                </a:ext>
              </a:extLst>
            </p:cNvPr>
            <p:cNvSpPr/>
            <p:nvPr/>
          </p:nvSpPr>
          <p:spPr>
            <a:xfrm>
              <a:off x="1618160" y="2321895"/>
              <a:ext cx="442876" cy="361064"/>
            </a:xfrm>
            <a:custGeom>
              <a:avLst/>
              <a:gdLst/>
              <a:ahLst/>
              <a:cxnLst/>
              <a:rect l="l" t="t" r="r" b="b"/>
              <a:pathLst>
                <a:path w="13555" h="11051" extrusionOk="0">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1"/>
                    <a:pt x="1331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047;p38">
              <a:extLst>
                <a:ext uri="{FF2B5EF4-FFF2-40B4-BE49-F238E27FC236}">
                  <a16:creationId xmlns:a16="http://schemas.microsoft.com/office/drawing/2014/main" id="{E9BEEA59-AEF8-5E45-6E9C-F8F00A68730F}"/>
                </a:ext>
              </a:extLst>
            </p:cNvPr>
            <p:cNvSpPr/>
            <p:nvPr/>
          </p:nvSpPr>
          <p:spPr>
            <a:xfrm>
              <a:off x="1618160" y="2460557"/>
              <a:ext cx="442876" cy="360606"/>
            </a:xfrm>
            <a:custGeom>
              <a:avLst/>
              <a:gdLst/>
              <a:ahLst/>
              <a:cxnLst/>
              <a:rect l="l" t="t" r="r" b="b"/>
              <a:pathLst>
                <a:path w="13555" h="11037" extrusionOk="0">
                  <a:moveTo>
                    <a:pt x="13314" y="0"/>
                  </a:moveTo>
                  <a:cubicBezTo>
                    <a:pt x="13254" y="0"/>
                    <a:pt x="13185" y="18"/>
                    <a:pt x="13111" y="55"/>
                  </a:cubicBezTo>
                  <a:lnTo>
                    <a:pt x="444" y="7371"/>
                  </a:lnTo>
                  <a:cubicBezTo>
                    <a:pt x="190" y="7497"/>
                    <a:pt x="0" y="7846"/>
                    <a:pt x="0" y="8099"/>
                  </a:cubicBezTo>
                  <a:lnTo>
                    <a:pt x="0" y="10728"/>
                  </a:lnTo>
                  <a:cubicBezTo>
                    <a:pt x="0" y="10929"/>
                    <a:pt x="96" y="11036"/>
                    <a:pt x="241" y="11036"/>
                  </a:cubicBezTo>
                  <a:cubicBezTo>
                    <a:pt x="301" y="11036"/>
                    <a:pt x="370" y="11018"/>
                    <a:pt x="444" y="10981"/>
                  </a:cubicBezTo>
                  <a:lnTo>
                    <a:pt x="13111" y="3665"/>
                  </a:lnTo>
                  <a:cubicBezTo>
                    <a:pt x="13365" y="3539"/>
                    <a:pt x="13555" y="3190"/>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048;p38">
              <a:extLst>
                <a:ext uri="{FF2B5EF4-FFF2-40B4-BE49-F238E27FC236}">
                  <a16:creationId xmlns:a16="http://schemas.microsoft.com/office/drawing/2014/main" id="{9CE99AB0-A543-4CE9-BF60-D759D0BE3185}"/>
                </a:ext>
              </a:extLst>
            </p:cNvPr>
            <p:cNvSpPr/>
            <p:nvPr/>
          </p:nvSpPr>
          <p:spPr>
            <a:xfrm>
              <a:off x="1618160" y="259872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049;p38">
              <a:extLst>
                <a:ext uri="{FF2B5EF4-FFF2-40B4-BE49-F238E27FC236}">
                  <a16:creationId xmlns:a16="http://schemas.microsoft.com/office/drawing/2014/main" id="{A8917FB3-481D-AC3F-2C8D-159BF276D34D}"/>
                </a:ext>
              </a:extLst>
            </p:cNvPr>
            <p:cNvSpPr/>
            <p:nvPr/>
          </p:nvSpPr>
          <p:spPr>
            <a:xfrm>
              <a:off x="1618160" y="2736999"/>
              <a:ext cx="442876" cy="361260"/>
            </a:xfrm>
            <a:custGeom>
              <a:avLst/>
              <a:gdLst/>
              <a:ahLst/>
              <a:cxnLst/>
              <a:rect l="l" t="t" r="r" b="b"/>
              <a:pathLst>
                <a:path w="13555" h="11057" extrusionOk="0">
                  <a:moveTo>
                    <a:pt x="13299" y="0"/>
                  </a:moveTo>
                  <a:cubicBezTo>
                    <a:pt x="13243" y="0"/>
                    <a:pt x="13179" y="16"/>
                    <a:pt x="13111" y="50"/>
                  </a:cubicBezTo>
                  <a:lnTo>
                    <a:pt x="444" y="7365"/>
                  </a:lnTo>
                  <a:cubicBezTo>
                    <a:pt x="190" y="7524"/>
                    <a:pt x="0" y="7840"/>
                    <a:pt x="0" y="8125"/>
                  </a:cubicBezTo>
                  <a:lnTo>
                    <a:pt x="0" y="10754"/>
                  </a:lnTo>
                  <a:cubicBezTo>
                    <a:pt x="0" y="10939"/>
                    <a:pt x="102" y="11057"/>
                    <a:pt x="256" y="11057"/>
                  </a:cubicBezTo>
                  <a:cubicBezTo>
                    <a:pt x="313" y="11057"/>
                    <a:pt x="376" y="11041"/>
                    <a:pt x="444" y="11007"/>
                  </a:cubicBezTo>
                  <a:lnTo>
                    <a:pt x="13111" y="3692"/>
                  </a:lnTo>
                  <a:cubicBezTo>
                    <a:pt x="13365" y="3533"/>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050;p38">
              <a:extLst>
                <a:ext uri="{FF2B5EF4-FFF2-40B4-BE49-F238E27FC236}">
                  <a16:creationId xmlns:a16="http://schemas.microsoft.com/office/drawing/2014/main" id="{A29CC548-1D27-AAF5-B0A2-24F44999F39F}"/>
                </a:ext>
              </a:extLst>
            </p:cNvPr>
            <p:cNvSpPr/>
            <p:nvPr/>
          </p:nvSpPr>
          <p:spPr>
            <a:xfrm>
              <a:off x="1618160" y="2875465"/>
              <a:ext cx="442876" cy="361064"/>
            </a:xfrm>
            <a:custGeom>
              <a:avLst/>
              <a:gdLst/>
              <a:ahLst/>
              <a:cxnLst/>
              <a:rect l="l" t="t" r="r" b="b"/>
              <a:pathLst>
                <a:path w="13555" h="11051" extrusionOk="0">
                  <a:moveTo>
                    <a:pt x="13314" y="0"/>
                  </a:moveTo>
                  <a:cubicBezTo>
                    <a:pt x="13254" y="0"/>
                    <a:pt x="13185" y="18"/>
                    <a:pt x="13111" y="55"/>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051;p38">
              <a:extLst>
                <a:ext uri="{FF2B5EF4-FFF2-40B4-BE49-F238E27FC236}">
                  <a16:creationId xmlns:a16="http://schemas.microsoft.com/office/drawing/2014/main" id="{071210E3-B660-E317-9F71-AE6917894761}"/>
                </a:ext>
              </a:extLst>
            </p:cNvPr>
            <p:cNvSpPr/>
            <p:nvPr/>
          </p:nvSpPr>
          <p:spPr>
            <a:xfrm>
              <a:off x="1618160" y="3014127"/>
              <a:ext cx="442876" cy="360574"/>
            </a:xfrm>
            <a:custGeom>
              <a:avLst/>
              <a:gdLst/>
              <a:ahLst/>
              <a:cxnLst/>
              <a:rect l="l" t="t" r="r" b="b"/>
              <a:pathLst>
                <a:path w="13555" h="11036" extrusionOk="0">
                  <a:moveTo>
                    <a:pt x="13314" y="0"/>
                  </a:moveTo>
                  <a:cubicBezTo>
                    <a:pt x="13254" y="0"/>
                    <a:pt x="13185" y="18"/>
                    <a:pt x="13111" y="55"/>
                  </a:cubicBezTo>
                  <a:lnTo>
                    <a:pt x="444" y="7371"/>
                  </a:lnTo>
                  <a:cubicBezTo>
                    <a:pt x="190" y="7497"/>
                    <a:pt x="0" y="7846"/>
                    <a:pt x="0" y="8099"/>
                  </a:cubicBezTo>
                  <a:lnTo>
                    <a:pt x="0" y="10727"/>
                  </a:lnTo>
                  <a:cubicBezTo>
                    <a:pt x="0" y="10929"/>
                    <a:pt x="96" y="11036"/>
                    <a:pt x="241" y="11036"/>
                  </a:cubicBezTo>
                  <a:cubicBezTo>
                    <a:pt x="301" y="11036"/>
                    <a:pt x="370" y="11018"/>
                    <a:pt x="444" y="10981"/>
                  </a:cubicBezTo>
                  <a:lnTo>
                    <a:pt x="13111" y="3665"/>
                  </a:lnTo>
                  <a:cubicBezTo>
                    <a:pt x="13365" y="3539"/>
                    <a:pt x="13555" y="3190"/>
                    <a:pt x="13555" y="2937"/>
                  </a:cubicBezTo>
                  <a:lnTo>
                    <a:pt x="13555" y="308"/>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052;p38">
              <a:extLst>
                <a:ext uri="{FF2B5EF4-FFF2-40B4-BE49-F238E27FC236}">
                  <a16:creationId xmlns:a16="http://schemas.microsoft.com/office/drawing/2014/main" id="{1586156E-5B8D-5833-BB08-867065AAA616}"/>
                </a:ext>
              </a:extLst>
            </p:cNvPr>
            <p:cNvSpPr/>
            <p:nvPr/>
          </p:nvSpPr>
          <p:spPr>
            <a:xfrm>
              <a:off x="1618160" y="315229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2"/>
                    <a:pt x="444" y="10995"/>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053;p38">
              <a:extLst>
                <a:ext uri="{FF2B5EF4-FFF2-40B4-BE49-F238E27FC236}">
                  <a16:creationId xmlns:a16="http://schemas.microsoft.com/office/drawing/2014/main" id="{63762C01-A667-6B80-00F2-8D3089ADBB97}"/>
                </a:ext>
              </a:extLst>
            </p:cNvPr>
            <p:cNvSpPr/>
            <p:nvPr/>
          </p:nvSpPr>
          <p:spPr>
            <a:xfrm>
              <a:off x="1006661" y="1168980"/>
              <a:ext cx="1091621" cy="634304"/>
            </a:xfrm>
            <a:custGeom>
              <a:avLst/>
              <a:gdLst/>
              <a:ahLst/>
              <a:cxnLst/>
              <a:rect l="l" t="t" r="r" b="b"/>
              <a:pathLst>
                <a:path w="33411" h="19414" extrusionOk="0">
                  <a:moveTo>
                    <a:pt x="16183" y="0"/>
                  </a:moveTo>
                  <a:lnTo>
                    <a:pt x="0" y="9374"/>
                  </a:lnTo>
                  <a:lnTo>
                    <a:pt x="17386" y="19413"/>
                  </a:lnTo>
                  <a:lnTo>
                    <a:pt x="33411" y="10134"/>
                  </a:lnTo>
                  <a:lnTo>
                    <a:pt x="1618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054;p38">
              <a:extLst>
                <a:ext uri="{FF2B5EF4-FFF2-40B4-BE49-F238E27FC236}">
                  <a16:creationId xmlns:a16="http://schemas.microsoft.com/office/drawing/2014/main" id="{07C1726D-5B40-6657-ECF8-35481ACE25BB}"/>
                </a:ext>
              </a:extLst>
            </p:cNvPr>
            <p:cNvSpPr/>
            <p:nvPr/>
          </p:nvSpPr>
          <p:spPr>
            <a:xfrm>
              <a:off x="1180479" y="1290032"/>
              <a:ext cx="533934" cy="430460"/>
            </a:xfrm>
            <a:custGeom>
              <a:avLst/>
              <a:gdLst/>
              <a:ahLst/>
              <a:cxnLst/>
              <a:rect l="l" t="t" r="r" b="b"/>
              <a:pathLst>
                <a:path w="16342" h="13175" extrusionOk="0">
                  <a:moveTo>
                    <a:pt x="10230" y="0"/>
                  </a:moveTo>
                  <a:lnTo>
                    <a:pt x="0" y="5922"/>
                  </a:lnTo>
                  <a:lnTo>
                    <a:pt x="12510" y="13175"/>
                  </a:lnTo>
                  <a:lnTo>
                    <a:pt x="12510" y="11845"/>
                  </a:lnTo>
                  <a:lnTo>
                    <a:pt x="16342" y="3547"/>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055;p38">
              <a:extLst>
                <a:ext uri="{FF2B5EF4-FFF2-40B4-BE49-F238E27FC236}">
                  <a16:creationId xmlns:a16="http://schemas.microsoft.com/office/drawing/2014/main" id="{467BD5BA-B937-A8B5-6DCF-BA950CFC881D}"/>
                </a:ext>
              </a:extLst>
            </p:cNvPr>
            <p:cNvSpPr/>
            <p:nvPr/>
          </p:nvSpPr>
          <p:spPr>
            <a:xfrm>
              <a:off x="1180479" y="1440064"/>
              <a:ext cx="74526" cy="65214"/>
            </a:xfrm>
            <a:custGeom>
              <a:avLst/>
              <a:gdLst/>
              <a:ahLst/>
              <a:cxnLst/>
              <a:rect l="l" t="t" r="r" b="b"/>
              <a:pathLst>
                <a:path w="2281" h="1996" extrusionOk="0">
                  <a:moveTo>
                    <a:pt x="0" y="0"/>
                  </a:moveTo>
                  <a:lnTo>
                    <a:pt x="0" y="1330"/>
                  </a:lnTo>
                  <a:lnTo>
                    <a:pt x="2091" y="1995"/>
                  </a:lnTo>
                  <a:lnTo>
                    <a:pt x="2281" y="855"/>
                  </a:lnTo>
                  <a:lnTo>
                    <a:pt x="1711" y="6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056;p38">
              <a:extLst>
                <a:ext uri="{FF2B5EF4-FFF2-40B4-BE49-F238E27FC236}">
                  <a16:creationId xmlns:a16="http://schemas.microsoft.com/office/drawing/2014/main" id="{6857D5A4-2C7D-BAED-7799-9DEC5BBC0B38}"/>
                </a:ext>
              </a:extLst>
            </p:cNvPr>
            <p:cNvSpPr/>
            <p:nvPr/>
          </p:nvSpPr>
          <p:spPr>
            <a:xfrm>
              <a:off x="1589179" y="1405921"/>
              <a:ext cx="335285" cy="314571"/>
            </a:xfrm>
            <a:custGeom>
              <a:avLst/>
              <a:gdLst/>
              <a:ahLst/>
              <a:cxnLst/>
              <a:rect l="l" t="t" r="r" b="b"/>
              <a:pathLst>
                <a:path w="10262" h="9628" extrusionOk="0">
                  <a:moveTo>
                    <a:pt x="3833" y="0"/>
                  </a:moveTo>
                  <a:lnTo>
                    <a:pt x="1" y="8298"/>
                  </a:lnTo>
                  <a:lnTo>
                    <a:pt x="1" y="9628"/>
                  </a:lnTo>
                  <a:lnTo>
                    <a:pt x="10262" y="3737"/>
                  </a:lnTo>
                  <a:lnTo>
                    <a:pt x="8678" y="2819"/>
                  </a:lnTo>
                  <a:lnTo>
                    <a:pt x="3833"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057;p38">
              <a:extLst>
                <a:ext uri="{FF2B5EF4-FFF2-40B4-BE49-F238E27FC236}">
                  <a16:creationId xmlns:a16="http://schemas.microsoft.com/office/drawing/2014/main" id="{2B4C722C-B70B-AD09-5B42-E66EC9FCABCD}"/>
                </a:ext>
              </a:extLst>
            </p:cNvPr>
            <p:cNvSpPr/>
            <p:nvPr/>
          </p:nvSpPr>
          <p:spPr>
            <a:xfrm>
              <a:off x="1763030" y="1482473"/>
              <a:ext cx="161435" cy="110760"/>
            </a:xfrm>
            <a:custGeom>
              <a:avLst/>
              <a:gdLst/>
              <a:ahLst/>
              <a:cxnLst/>
              <a:rect l="l" t="t" r="r" b="b"/>
              <a:pathLst>
                <a:path w="4941" h="3390" extrusionOk="0">
                  <a:moveTo>
                    <a:pt x="1204" y="1"/>
                  </a:moveTo>
                  <a:lnTo>
                    <a:pt x="0" y="3389"/>
                  </a:lnTo>
                  <a:lnTo>
                    <a:pt x="4941" y="1394"/>
                  </a:lnTo>
                  <a:lnTo>
                    <a:pt x="4941" y="64"/>
                  </a:lnTo>
                  <a:lnTo>
                    <a:pt x="1204"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058;p38">
              <a:extLst>
                <a:ext uri="{FF2B5EF4-FFF2-40B4-BE49-F238E27FC236}">
                  <a16:creationId xmlns:a16="http://schemas.microsoft.com/office/drawing/2014/main" id="{028EC751-8A67-64DF-35AB-997313AB91EE}"/>
                </a:ext>
              </a:extLst>
            </p:cNvPr>
            <p:cNvSpPr/>
            <p:nvPr/>
          </p:nvSpPr>
          <p:spPr>
            <a:xfrm>
              <a:off x="1180479" y="1247590"/>
              <a:ext cx="743985" cy="429447"/>
            </a:xfrm>
            <a:custGeom>
              <a:avLst/>
              <a:gdLst/>
              <a:ahLst/>
              <a:cxnLst/>
              <a:rect l="l" t="t" r="r" b="b"/>
              <a:pathLst>
                <a:path w="22771" h="13144" extrusionOk="0">
                  <a:moveTo>
                    <a:pt x="10230" y="1"/>
                  </a:moveTo>
                  <a:lnTo>
                    <a:pt x="0" y="5891"/>
                  </a:lnTo>
                  <a:lnTo>
                    <a:pt x="12510" y="13144"/>
                  </a:lnTo>
                  <a:lnTo>
                    <a:pt x="22771" y="7253"/>
                  </a:lnTo>
                  <a:lnTo>
                    <a:pt x="1023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059;p38">
              <a:extLst>
                <a:ext uri="{FF2B5EF4-FFF2-40B4-BE49-F238E27FC236}">
                  <a16:creationId xmlns:a16="http://schemas.microsoft.com/office/drawing/2014/main" id="{DC0FDEA3-23B7-4CA5-0484-92E9A891A98D}"/>
                </a:ext>
              </a:extLst>
            </p:cNvPr>
            <p:cNvSpPr/>
            <p:nvPr/>
          </p:nvSpPr>
          <p:spPr>
            <a:xfrm>
              <a:off x="1370862" y="1355998"/>
              <a:ext cx="182149" cy="56164"/>
            </a:xfrm>
            <a:custGeom>
              <a:avLst/>
              <a:gdLst/>
              <a:ahLst/>
              <a:cxnLst/>
              <a:rect l="l" t="t" r="r" b="b"/>
              <a:pathLst>
                <a:path w="5575" h="1719" extrusionOk="0">
                  <a:moveTo>
                    <a:pt x="2787" y="0"/>
                  </a:moveTo>
                  <a:cubicBezTo>
                    <a:pt x="2091" y="0"/>
                    <a:pt x="1394" y="151"/>
                    <a:pt x="856" y="452"/>
                  </a:cubicBezTo>
                  <a:cubicBezTo>
                    <a:pt x="254" y="800"/>
                    <a:pt x="1" y="1275"/>
                    <a:pt x="64" y="1718"/>
                  </a:cubicBezTo>
                  <a:cubicBezTo>
                    <a:pt x="127" y="1370"/>
                    <a:pt x="412" y="1053"/>
                    <a:pt x="856" y="768"/>
                  </a:cubicBezTo>
                  <a:cubicBezTo>
                    <a:pt x="1394" y="467"/>
                    <a:pt x="2091" y="317"/>
                    <a:pt x="2787" y="317"/>
                  </a:cubicBezTo>
                  <a:cubicBezTo>
                    <a:pt x="3484" y="317"/>
                    <a:pt x="4181" y="467"/>
                    <a:pt x="4719" y="768"/>
                  </a:cubicBezTo>
                  <a:cubicBezTo>
                    <a:pt x="5163" y="1053"/>
                    <a:pt x="5416" y="1370"/>
                    <a:pt x="5479" y="1718"/>
                  </a:cubicBezTo>
                  <a:cubicBezTo>
                    <a:pt x="5574" y="1275"/>
                    <a:pt x="5321" y="800"/>
                    <a:pt x="4719" y="452"/>
                  </a:cubicBezTo>
                  <a:cubicBezTo>
                    <a:pt x="4181" y="151"/>
                    <a:pt x="3484" y="0"/>
                    <a:pt x="2787"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060;p38">
              <a:extLst>
                <a:ext uri="{FF2B5EF4-FFF2-40B4-BE49-F238E27FC236}">
                  <a16:creationId xmlns:a16="http://schemas.microsoft.com/office/drawing/2014/main" id="{C0172A03-4252-6856-58D0-3FBF2A21DD0E}"/>
                </a:ext>
              </a:extLst>
            </p:cNvPr>
            <p:cNvSpPr/>
            <p:nvPr/>
          </p:nvSpPr>
          <p:spPr>
            <a:xfrm>
              <a:off x="1372920" y="1366322"/>
              <a:ext cx="176987" cy="92398"/>
            </a:xfrm>
            <a:custGeom>
              <a:avLst/>
              <a:gdLst/>
              <a:ahLst/>
              <a:cxnLst/>
              <a:rect l="l" t="t" r="r" b="b"/>
              <a:pathLst>
                <a:path w="5417" h="2828" extrusionOk="0">
                  <a:moveTo>
                    <a:pt x="2724" y="1"/>
                  </a:moveTo>
                  <a:cubicBezTo>
                    <a:pt x="2028" y="1"/>
                    <a:pt x="1331" y="151"/>
                    <a:pt x="793" y="452"/>
                  </a:cubicBezTo>
                  <a:cubicBezTo>
                    <a:pt x="318" y="737"/>
                    <a:pt x="64" y="1054"/>
                    <a:pt x="1" y="1402"/>
                  </a:cubicBezTo>
                  <a:cubicBezTo>
                    <a:pt x="64" y="1751"/>
                    <a:pt x="349" y="2099"/>
                    <a:pt x="793" y="2352"/>
                  </a:cubicBezTo>
                  <a:cubicBezTo>
                    <a:pt x="1331" y="2669"/>
                    <a:pt x="2028" y="2827"/>
                    <a:pt x="2724" y="2827"/>
                  </a:cubicBezTo>
                  <a:cubicBezTo>
                    <a:pt x="3421" y="2827"/>
                    <a:pt x="4118" y="2669"/>
                    <a:pt x="4656" y="2352"/>
                  </a:cubicBezTo>
                  <a:cubicBezTo>
                    <a:pt x="5100" y="2099"/>
                    <a:pt x="5353" y="1751"/>
                    <a:pt x="5416" y="1402"/>
                  </a:cubicBezTo>
                  <a:cubicBezTo>
                    <a:pt x="5353" y="1054"/>
                    <a:pt x="5100" y="737"/>
                    <a:pt x="4656" y="452"/>
                  </a:cubicBezTo>
                  <a:cubicBezTo>
                    <a:pt x="4118" y="151"/>
                    <a:pt x="3421" y="1"/>
                    <a:pt x="272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061;p38">
              <a:extLst>
                <a:ext uri="{FF2B5EF4-FFF2-40B4-BE49-F238E27FC236}">
                  <a16:creationId xmlns:a16="http://schemas.microsoft.com/office/drawing/2014/main" id="{E5161746-3A66-CB3E-5166-50BFB8CF3E3A}"/>
                </a:ext>
              </a:extLst>
            </p:cNvPr>
            <p:cNvSpPr/>
            <p:nvPr/>
          </p:nvSpPr>
          <p:spPr>
            <a:xfrm>
              <a:off x="1307739" y="1415233"/>
              <a:ext cx="142844" cy="82792"/>
            </a:xfrm>
            <a:custGeom>
              <a:avLst/>
              <a:gdLst/>
              <a:ahLst/>
              <a:cxnLst/>
              <a:rect l="l" t="t" r="r" b="b"/>
              <a:pathLst>
                <a:path w="4372"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062;p38">
              <a:extLst>
                <a:ext uri="{FF2B5EF4-FFF2-40B4-BE49-F238E27FC236}">
                  <a16:creationId xmlns:a16="http://schemas.microsoft.com/office/drawing/2014/main" id="{21B23139-1D83-D272-53B5-88FB86025E20}"/>
                </a:ext>
              </a:extLst>
            </p:cNvPr>
            <p:cNvSpPr/>
            <p:nvPr/>
          </p:nvSpPr>
          <p:spPr>
            <a:xfrm>
              <a:off x="1284998" y="1428661"/>
              <a:ext cx="142811" cy="81779"/>
            </a:xfrm>
            <a:custGeom>
              <a:avLst/>
              <a:gdLst/>
              <a:ahLst/>
              <a:cxnLst/>
              <a:rect l="l" t="t" r="r" b="b"/>
              <a:pathLst>
                <a:path w="4371" h="2503" extrusionOk="0">
                  <a:moveTo>
                    <a:pt x="380" y="1"/>
                  </a:moveTo>
                  <a:lnTo>
                    <a:pt x="0" y="223"/>
                  </a:lnTo>
                  <a:lnTo>
                    <a:pt x="3990" y="2503"/>
                  </a:lnTo>
                  <a:lnTo>
                    <a:pt x="4370"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063;p38">
              <a:extLst>
                <a:ext uri="{FF2B5EF4-FFF2-40B4-BE49-F238E27FC236}">
                  <a16:creationId xmlns:a16="http://schemas.microsoft.com/office/drawing/2014/main" id="{48557093-DA08-4179-3DBB-98C8183CE5D2}"/>
                </a:ext>
              </a:extLst>
            </p:cNvPr>
            <p:cNvSpPr/>
            <p:nvPr/>
          </p:nvSpPr>
          <p:spPr>
            <a:xfrm>
              <a:off x="1262226" y="1442122"/>
              <a:ext cx="142811" cy="81779"/>
            </a:xfrm>
            <a:custGeom>
              <a:avLst/>
              <a:gdLst/>
              <a:ahLst/>
              <a:cxnLst/>
              <a:rect l="l" t="t" r="r" b="b"/>
              <a:pathLst>
                <a:path w="4371" h="2503" extrusionOk="0">
                  <a:moveTo>
                    <a:pt x="380" y="1"/>
                  </a:moveTo>
                  <a:lnTo>
                    <a:pt x="0" y="222"/>
                  </a:lnTo>
                  <a:lnTo>
                    <a:pt x="3991" y="2503"/>
                  </a:lnTo>
                  <a:lnTo>
                    <a:pt x="4371" y="2281"/>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064;p38">
              <a:extLst>
                <a:ext uri="{FF2B5EF4-FFF2-40B4-BE49-F238E27FC236}">
                  <a16:creationId xmlns:a16="http://schemas.microsoft.com/office/drawing/2014/main" id="{20791B0B-3E44-610F-7ACA-C4089A1453CE}"/>
                </a:ext>
              </a:extLst>
            </p:cNvPr>
            <p:cNvSpPr/>
            <p:nvPr/>
          </p:nvSpPr>
          <p:spPr>
            <a:xfrm>
              <a:off x="1516745" y="1290032"/>
              <a:ext cx="141799" cy="81779"/>
            </a:xfrm>
            <a:custGeom>
              <a:avLst/>
              <a:gdLst/>
              <a:ahLst/>
              <a:cxnLst/>
              <a:rect l="l" t="t" r="r" b="b"/>
              <a:pathLst>
                <a:path w="4340" h="2503" extrusionOk="0">
                  <a:moveTo>
                    <a:pt x="349" y="0"/>
                  </a:moveTo>
                  <a:lnTo>
                    <a:pt x="1" y="222"/>
                  </a:lnTo>
                  <a:lnTo>
                    <a:pt x="3991" y="2502"/>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065;p38">
              <a:extLst>
                <a:ext uri="{FF2B5EF4-FFF2-40B4-BE49-F238E27FC236}">
                  <a16:creationId xmlns:a16="http://schemas.microsoft.com/office/drawing/2014/main" id="{C52248CF-0132-2580-7BBF-FD386D2B9603}"/>
                </a:ext>
              </a:extLst>
            </p:cNvPr>
            <p:cNvSpPr/>
            <p:nvPr/>
          </p:nvSpPr>
          <p:spPr>
            <a:xfrm>
              <a:off x="1494004" y="1303493"/>
              <a:ext cx="141766" cy="81747"/>
            </a:xfrm>
            <a:custGeom>
              <a:avLst/>
              <a:gdLst/>
              <a:ahLst/>
              <a:cxnLst/>
              <a:rect l="l" t="t" r="r" b="b"/>
              <a:pathLst>
                <a:path w="4339" h="2502" extrusionOk="0">
                  <a:moveTo>
                    <a:pt x="349" y="0"/>
                  </a:moveTo>
                  <a:lnTo>
                    <a:pt x="0" y="222"/>
                  </a:lnTo>
                  <a:lnTo>
                    <a:pt x="3990" y="2502"/>
                  </a:lnTo>
                  <a:lnTo>
                    <a:pt x="4339" y="2280"/>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066;p38">
              <a:extLst>
                <a:ext uri="{FF2B5EF4-FFF2-40B4-BE49-F238E27FC236}">
                  <a16:creationId xmlns:a16="http://schemas.microsoft.com/office/drawing/2014/main" id="{38640DB3-DC73-8550-197D-A30642BA8AB8}"/>
                </a:ext>
              </a:extLst>
            </p:cNvPr>
            <p:cNvSpPr/>
            <p:nvPr/>
          </p:nvSpPr>
          <p:spPr>
            <a:xfrm>
              <a:off x="1471232" y="1316921"/>
              <a:ext cx="141799" cy="81779"/>
            </a:xfrm>
            <a:custGeom>
              <a:avLst/>
              <a:gdLst/>
              <a:ahLst/>
              <a:cxnLst/>
              <a:rect l="l" t="t" r="r" b="b"/>
              <a:pathLst>
                <a:path w="4340" h="2503" extrusionOk="0">
                  <a:moveTo>
                    <a:pt x="349" y="1"/>
                  </a:moveTo>
                  <a:lnTo>
                    <a:pt x="0" y="191"/>
                  </a:lnTo>
                  <a:lnTo>
                    <a:pt x="3991" y="2503"/>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067;p38">
              <a:extLst>
                <a:ext uri="{FF2B5EF4-FFF2-40B4-BE49-F238E27FC236}">
                  <a16:creationId xmlns:a16="http://schemas.microsoft.com/office/drawing/2014/main" id="{2E847ED3-9FC7-F11F-795B-94BA13F55F26}"/>
                </a:ext>
              </a:extLst>
            </p:cNvPr>
            <p:cNvSpPr/>
            <p:nvPr/>
          </p:nvSpPr>
          <p:spPr>
            <a:xfrm>
              <a:off x="1558141" y="1464634"/>
              <a:ext cx="183195" cy="56164"/>
            </a:xfrm>
            <a:custGeom>
              <a:avLst/>
              <a:gdLst/>
              <a:ahLst/>
              <a:cxnLst/>
              <a:rect l="l" t="t" r="r" b="b"/>
              <a:pathLst>
                <a:path w="5607" h="1719" extrusionOk="0">
                  <a:moveTo>
                    <a:pt x="2803" y="0"/>
                  </a:moveTo>
                  <a:cubicBezTo>
                    <a:pt x="2107" y="0"/>
                    <a:pt x="1410" y="151"/>
                    <a:pt x="887" y="452"/>
                  </a:cubicBezTo>
                  <a:cubicBezTo>
                    <a:pt x="286" y="800"/>
                    <a:pt x="1" y="1275"/>
                    <a:pt x="96" y="1719"/>
                  </a:cubicBezTo>
                  <a:cubicBezTo>
                    <a:pt x="159" y="1370"/>
                    <a:pt x="412" y="1053"/>
                    <a:pt x="887" y="768"/>
                  </a:cubicBezTo>
                  <a:cubicBezTo>
                    <a:pt x="1410" y="468"/>
                    <a:pt x="2107" y="317"/>
                    <a:pt x="2803" y="317"/>
                  </a:cubicBezTo>
                  <a:cubicBezTo>
                    <a:pt x="3500" y="317"/>
                    <a:pt x="4197" y="468"/>
                    <a:pt x="4719" y="768"/>
                  </a:cubicBezTo>
                  <a:cubicBezTo>
                    <a:pt x="5194" y="1053"/>
                    <a:pt x="5448" y="1370"/>
                    <a:pt x="5511" y="1719"/>
                  </a:cubicBezTo>
                  <a:cubicBezTo>
                    <a:pt x="5606" y="1275"/>
                    <a:pt x="5321" y="800"/>
                    <a:pt x="4719" y="452"/>
                  </a:cubicBezTo>
                  <a:cubicBezTo>
                    <a:pt x="4197" y="151"/>
                    <a:pt x="3500" y="0"/>
                    <a:pt x="2803"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068;p38">
              <a:extLst>
                <a:ext uri="{FF2B5EF4-FFF2-40B4-BE49-F238E27FC236}">
                  <a16:creationId xmlns:a16="http://schemas.microsoft.com/office/drawing/2014/main" id="{61515304-DA2F-B2FE-397F-13819C025B72}"/>
                </a:ext>
              </a:extLst>
            </p:cNvPr>
            <p:cNvSpPr/>
            <p:nvPr/>
          </p:nvSpPr>
          <p:spPr>
            <a:xfrm>
              <a:off x="1561244" y="1474991"/>
              <a:ext cx="176987" cy="91581"/>
            </a:xfrm>
            <a:custGeom>
              <a:avLst/>
              <a:gdLst/>
              <a:ahLst/>
              <a:cxnLst/>
              <a:rect l="l" t="t" r="r" b="b"/>
              <a:pathLst>
                <a:path w="5417" h="2803" extrusionOk="0">
                  <a:moveTo>
                    <a:pt x="2708" y="0"/>
                  </a:moveTo>
                  <a:cubicBezTo>
                    <a:pt x="2012" y="0"/>
                    <a:pt x="1315" y="151"/>
                    <a:pt x="792" y="451"/>
                  </a:cubicBezTo>
                  <a:cubicBezTo>
                    <a:pt x="317" y="736"/>
                    <a:pt x="64" y="1053"/>
                    <a:pt x="1" y="1402"/>
                  </a:cubicBezTo>
                  <a:cubicBezTo>
                    <a:pt x="64" y="1750"/>
                    <a:pt x="317" y="2098"/>
                    <a:pt x="792" y="2352"/>
                  </a:cubicBezTo>
                  <a:cubicBezTo>
                    <a:pt x="1315" y="2652"/>
                    <a:pt x="2012" y="2803"/>
                    <a:pt x="2708" y="2803"/>
                  </a:cubicBezTo>
                  <a:cubicBezTo>
                    <a:pt x="3405" y="2803"/>
                    <a:pt x="4102" y="2652"/>
                    <a:pt x="4624" y="2352"/>
                  </a:cubicBezTo>
                  <a:cubicBezTo>
                    <a:pt x="5099" y="2098"/>
                    <a:pt x="5353" y="1750"/>
                    <a:pt x="5416" y="1402"/>
                  </a:cubicBezTo>
                  <a:cubicBezTo>
                    <a:pt x="5353" y="1053"/>
                    <a:pt x="5099" y="736"/>
                    <a:pt x="4624" y="451"/>
                  </a:cubicBezTo>
                  <a:cubicBezTo>
                    <a:pt x="4102" y="151"/>
                    <a:pt x="3405" y="0"/>
                    <a:pt x="27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069;p38">
              <a:extLst>
                <a:ext uri="{FF2B5EF4-FFF2-40B4-BE49-F238E27FC236}">
                  <a16:creationId xmlns:a16="http://schemas.microsoft.com/office/drawing/2014/main" id="{3BF7008F-6060-9C93-41CA-8071EBE01C7E}"/>
                </a:ext>
              </a:extLst>
            </p:cNvPr>
            <p:cNvSpPr/>
            <p:nvPr/>
          </p:nvSpPr>
          <p:spPr>
            <a:xfrm>
              <a:off x="1496063" y="1523869"/>
              <a:ext cx="141799" cy="82825"/>
            </a:xfrm>
            <a:custGeom>
              <a:avLst/>
              <a:gdLst/>
              <a:ahLst/>
              <a:cxnLst/>
              <a:rect l="l" t="t" r="r" b="b"/>
              <a:pathLst>
                <a:path w="4340" h="2535" extrusionOk="0">
                  <a:moveTo>
                    <a:pt x="381" y="1"/>
                  </a:moveTo>
                  <a:lnTo>
                    <a:pt x="1" y="222"/>
                  </a:lnTo>
                  <a:lnTo>
                    <a:pt x="3991" y="2534"/>
                  </a:lnTo>
                  <a:lnTo>
                    <a:pt x="4339" y="2312"/>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070;p38">
              <a:extLst>
                <a:ext uri="{FF2B5EF4-FFF2-40B4-BE49-F238E27FC236}">
                  <a16:creationId xmlns:a16="http://schemas.microsoft.com/office/drawing/2014/main" id="{CEFDB1E8-265F-2424-551D-B1DFD9260374}"/>
                </a:ext>
              </a:extLst>
            </p:cNvPr>
            <p:cNvSpPr/>
            <p:nvPr/>
          </p:nvSpPr>
          <p:spPr>
            <a:xfrm>
              <a:off x="1473290" y="1537330"/>
              <a:ext cx="141799" cy="81779"/>
            </a:xfrm>
            <a:custGeom>
              <a:avLst/>
              <a:gdLst/>
              <a:ahLst/>
              <a:cxnLst/>
              <a:rect l="l" t="t" r="r" b="b"/>
              <a:pathLst>
                <a:path w="4340" h="2503" extrusionOk="0">
                  <a:moveTo>
                    <a:pt x="349" y="0"/>
                  </a:moveTo>
                  <a:lnTo>
                    <a:pt x="1" y="222"/>
                  </a:lnTo>
                  <a:lnTo>
                    <a:pt x="3991" y="2502"/>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071;p38">
              <a:extLst>
                <a:ext uri="{FF2B5EF4-FFF2-40B4-BE49-F238E27FC236}">
                  <a16:creationId xmlns:a16="http://schemas.microsoft.com/office/drawing/2014/main" id="{A2D7422E-29E7-9EE9-0B17-67C1CB9E8993}"/>
                </a:ext>
              </a:extLst>
            </p:cNvPr>
            <p:cNvSpPr/>
            <p:nvPr/>
          </p:nvSpPr>
          <p:spPr>
            <a:xfrm>
              <a:off x="1450550" y="1550758"/>
              <a:ext cx="141766" cy="81779"/>
            </a:xfrm>
            <a:custGeom>
              <a:avLst/>
              <a:gdLst/>
              <a:ahLst/>
              <a:cxnLst/>
              <a:rect l="l" t="t" r="r" b="b"/>
              <a:pathLst>
                <a:path w="4339" h="2503" extrusionOk="0">
                  <a:moveTo>
                    <a:pt x="348" y="1"/>
                  </a:moveTo>
                  <a:lnTo>
                    <a:pt x="0" y="191"/>
                  </a:lnTo>
                  <a:lnTo>
                    <a:pt x="3990" y="2503"/>
                  </a:lnTo>
                  <a:lnTo>
                    <a:pt x="4339" y="2281"/>
                  </a:lnTo>
                  <a:lnTo>
                    <a:pt x="348"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072;p38">
              <a:extLst>
                <a:ext uri="{FF2B5EF4-FFF2-40B4-BE49-F238E27FC236}">
                  <a16:creationId xmlns:a16="http://schemas.microsoft.com/office/drawing/2014/main" id="{B455A2B9-527C-B7F8-1323-9CF489B505F0}"/>
                </a:ext>
              </a:extLst>
            </p:cNvPr>
            <p:cNvSpPr/>
            <p:nvPr/>
          </p:nvSpPr>
          <p:spPr>
            <a:xfrm>
              <a:off x="1704056" y="1398668"/>
              <a:ext cx="142811" cy="81779"/>
            </a:xfrm>
            <a:custGeom>
              <a:avLst/>
              <a:gdLst/>
              <a:ahLst/>
              <a:cxnLst/>
              <a:rect l="l" t="t" r="r" b="b"/>
              <a:pathLst>
                <a:path w="4371" h="2503" extrusionOk="0">
                  <a:moveTo>
                    <a:pt x="380" y="1"/>
                  </a:moveTo>
                  <a:lnTo>
                    <a:pt x="0" y="222"/>
                  </a:lnTo>
                  <a:lnTo>
                    <a:pt x="3990" y="2502"/>
                  </a:lnTo>
                  <a:lnTo>
                    <a:pt x="4370"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073;p38">
              <a:extLst>
                <a:ext uri="{FF2B5EF4-FFF2-40B4-BE49-F238E27FC236}">
                  <a16:creationId xmlns:a16="http://schemas.microsoft.com/office/drawing/2014/main" id="{E01AAD5D-7615-FAF6-A860-A4DDC941B56B}"/>
                </a:ext>
              </a:extLst>
            </p:cNvPr>
            <p:cNvSpPr/>
            <p:nvPr/>
          </p:nvSpPr>
          <p:spPr>
            <a:xfrm>
              <a:off x="1681283" y="1412129"/>
              <a:ext cx="142811" cy="81779"/>
            </a:xfrm>
            <a:custGeom>
              <a:avLst/>
              <a:gdLst/>
              <a:ahLst/>
              <a:cxnLst/>
              <a:rect l="l" t="t" r="r" b="b"/>
              <a:pathLst>
                <a:path w="4371" h="2503" extrusionOk="0">
                  <a:moveTo>
                    <a:pt x="380" y="0"/>
                  </a:moveTo>
                  <a:lnTo>
                    <a:pt x="0" y="190"/>
                  </a:lnTo>
                  <a:lnTo>
                    <a:pt x="3991" y="2502"/>
                  </a:lnTo>
                  <a:lnTo>
                    <a:pt x="4371" y="2280"/>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074;p38">
              <a:extLst>
                <a:ext uri="{FF2B5EF4-FFF2-40B4-BE49-F238E27FC236}">
                  <a16:creationId xmlns:a16="http://schemas.microsoft.com/office/drawing/2014/main" id="{15E54D93-2E1C-A190-57E0-75E13A87EF92}"/>
                </a:ext>
              </a:extLst>
            </p:cNvPr>
            <p:cNvSpPr/>
            <p:nvPr/>
          </p:nvSpPr>
          <p:spPr>
            <a:xfrm>
              <a:off x="1658511" y="1424545"/>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075;p38">
              <a:extLst>
                <a:ext uri="{FF2B5EF4-FFF2-40B4-BE49-F238E27FC236}">
                  <a16:creationId xmlns:a16="http://schemas.microsoft.com/office/drawing/2014/main" id="{D4856DBA-04E2-2FCB-B9E1-D3479377198A}"/>
                </a:ext>
              </a:extLst>
            </p:cNvPr>
            <p:cNvSpPr/>
            <p:nvPr/>
          </p:nvSpPr>
          <p:spPr>
            <a:xfrm>
              <a:off x="2164477" y="1840498"/>
              <a:ext cx="523609" cy="2196703"/>
            </a:xfrm>
            <a:custGeom>
              <a:avLst/>
              <a:gdLst/>
              <a:ahLst/>
              <a:cxnLst/>
              <a:rect l="l" t="t" r="r" b="b"/>
              <a:pathLst>
                <a:path w="16026" h="67234" extrusionOk="0">
                  <a:moveTo>
                    <a:pt x="16025" y="0"/>
                  </a:moveTo>
                  <a:lnTo>
                    <a:pt x="1" y="9279"/>
                  </a:lnTo>
                  <a:lnTo>
                    <a:pt x="1" y="67233"/>
                  </a:lnTo>
                  <a:lnTo>
                    <a:pt x="16025" y="57954"/>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076;p38">
              <a:extLst>
                <a:ext uri="{FF2B5EF4-FFF2-40B4-BE49-F238E27FC236}">
                  <a16:creationId xmlns:a16="http://schemas.microsoft.com/office/drawing/2014/main" id="{A348CEF0-B90F-A1B6-4586-03E160B03BE8}"/>
                </a:ext>
              </a:extLst>
            </p:cNvPr>
            <p:cNvSpPr/>
            <p:nvPr/>
          </p:nvSpPr>
          <p:spPr>
            <a:xfrm>
              <a:off x="1596433" y="1815667"/>
              <a:ext cx="568077" cy="2221534"/>
            </a:xfrm>
            <a:custGeom>
              <a:avLst/>
              <a:gdLst/>
              <a:ahLst/>
              <a:cxnLst/>
              <a:rect l="l" t="t" r="r" b="b"/>
              <a:pathLst>
                <a:path w="17387" h="67994" extrusionOk="0">
                  <a:moveTo>
                    <a:pt x="0" y="0"/>
                  </a:moveTo>
                  <a:lnTo>
                    <a:pt x="0" y="57954"/>
                  </a:lnTo>
                  <a:lnTo>
                    <a:pt x="17387" y="67993"/>
                  </a:lnTo>
                  <a:lnTo>
                    <a:pt x="17387" y="10039"/>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077;p38">
              <a:extLst>
                <a:ext uri="{FF2B5EF4-FFF2-40B4-BE49-F238E27FC236}">
                  <a16:creationId xmlns:a16="http://schemas.microsoft.com/office/drawing/2014/main" id="{CF230C01-6ABF-3C9A-34B1-EA02F6D2F036}"/>
                </a:ext>
              </a:extLst>
            </p:cNvPr>
            <p:cNvSpPr/>
            <p:nvPr/>
          </p:nvSpPr>
          <p:spPr>
            <a:xfrm>
              <a:off x="1621264" y="1920023"/>
              <a:ext cx="518415" cy="2102671"/>
            </a:xfrm>
            <a:custGeom>
              <a:avLst/>
              <a:gdLst/>
              <a:ahLst/>
              <a:cxnLst/>
              <a:rect l="l" t="t" r="r" b="b"/>
              <a:pathLst>
                <a:path w="15867" h="64356" extrusionOk="0">
                  <a:moveTo>
                    <a:pt x="293" y="1"/>
                  </a:moveTo>
                  <a:cubicBezTo>
                    <a:pt x="113" y="1"/>
                    <a:pt x="0" y="136"/>
                    <a:pt x="0" y="385"/>
                  </a:cubicBezTo>
                  <a:lnTo>
                    <a:pt x="0" y="55204"/>
                  </a:lnTo>
                  <a:lnTo>
                    <a:pt x="15867" y="64356"/>
                  </a:lnTo>
                  <a:lnTo>
                    <a:pt x="15867" y="9569"/>
                  </a:lnTo>
                  <a:cubicBezTo>
                    <a:pt x="15867" y="9220"/>
                    <a:pt x="15645" y="8777"/>
                    <a:pt x="15328" y="8619"/>
                  </a:cubicBezTo>
                  <a:lnTo>
                    <a:pt x="539" y="68"/>
                  </a:lnTo>
                  <a:cubicBezTo>
                    <a:pt x="448" y="23"/>
                    <a:pt x="365" y="1"/>
                    <a:pt x="2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078;p38">
              <a:extLst>
                <a:ext uri="{FF2B5EF4-FFF2-40B4-BE49-F238E27FC236}">
                  <a16:creationId xmlns:a16="http://schemas.microsoft.com/office/drawing/2014/main" id="{97A1DA9C-87CE-79F5-240F-84BB1FB4CFD1}"/>
                </a:ext>
              </a:extLst>
            </p:cNvPr>
            <p:cNvSpPr/>
            <p:nvPr/>
          </p:nvSpPr>
          <p:spPr>
            <a:xfrm>
              <a:off x="1636783" y="1946488"/>
              <a:ext cx="487376" cy="387790"/>
            </a:xfrm>
            <a:custGeom>
              <a:avLst/>
              <a:gdLst/>
              <a:ahLst/>
              <a:cxnLst/>
              <a:rect l="l" t="t" r="r" b="b"/>
              <a:pathLst>
                <a:path w="14917" h="11869" extrusionOk="0">
                  <a:moveTo>
                    <a:pt x="244" y="0"/>
                  </a:moveTo>
                  <a:cubicBezTo>
                    <a:pt x="102" y="0"/>
                    <a:pt x="1" y="118"/>
                    <a:pt x="1" y="303"/>
                  </a:cubicBezTo>
                  <a:lnTo>
                    <a:pt x="1" y="2932"/>
                  </a:lnTo>
                  <a:cubicBezTo>
                    <a:pt x="1" y="3217"/>
                    <a:pt x="191" y="3533"/>
                    <a:pt x="412" y="3692"/>
                  </a:cubicBezTo>
                  <a:lnTo>
                    <a:pt x="14505" y="11799"/>
                  </a:lnTo>
                  <a:cubicBezTo>
                    <a:pt x="14572" y="11847"/>
                    <a:pt x="14637" y="11869"/>
                    <a:pt x="14694" y="11869"/>
                  </a:cubicBezTo>
                  <a:cubicBezTo>
                    <a:pt x="14824" y="11869"/>
                    <a:pt x="14917" y="11754"/>
                    <a:pt x="14917" y="11577"/>
                  </a:cubicBezTo>
                  <a:lnTo>
                    <a:pt x="14917" y="8949"/>
                  </a:lnTo>
                  <a:cubicBezTo>
                    <a:pt x="14917" y="8664"/>
                    <a:pt x="14727" y="8315"/>
                    <a:pt x="14505" y="8189"/>
                  </a:cubicBezTo>
                  <a:lnTo>
                    <a:pt x="412" y="50"/>
                  </a:lnTo>
                  <a:cubicBezTo>
                    <a:pt x="353" y="16"/>
                    <a:pt x="296" y="0"/>
                    <a:pt x="24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079;p38">
              <a:extLst>
                <a:ext uri="{FF2B5EF4-FFF2-40B4-BE49-F238E27FC236}">
                  <a16:creationId xmlns:a16="http://schemas.microsoft.com/office/drawing/2014/main" id="{0F980967-9BE3-9FBC-3464-55841E72EFBF}"/>
                </a:ext>
              </a:extLst>
            </p:cNvPr>
            <p:cNvSpPr/>
            <p:nvPr/>
          </p:nvSpPr>
          <p:spPr>
            <a:xfrm>
              <a:off x="1660569" y="1983277"/>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080;p38">
              <a:extLst>
                <a:ext uri="{FF2B5EF4-FFF2-40B4-BE49-F238E27FC236}">
                  <a16:creationId xmlns:a16="http://schemas.microsoft.com/office/drawing/2014/main" id="{CF6B612A-F5C4-B16C-0F77-0F91DB04B51F}"/>
                </a:ext>
              </a:extLst>
            </p:cNvPr>
            <p:cNvSpPr/>
            <p:nvPr/>
          </p:nvSpPr>
          <p:spPr>
            <a:xfrm>
              <a:off x="1660569" y="2010166"/>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081;p38">
              <a:extLst>
                <a:ext uri="{FF2B5EF4-FFF2-40B4-BE49-F238E27FC236}">
                  <a16:creationId xmlns:a16="http://schemas.microsoft.com/office/drawing/2014/main" id="{73F5D5ED-1EFC-3C74-E311-B6D365E8025A}"/>
                </a:ext>
              </a:extLst>
            </p:cNvPr>
            <p:cNvSpPr/>
            <p:nvPr/>
          </p:nvSpPr>
          <p:spPr>
            <a:xfrm>
              <a:off x="1660569" y="203604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082;p38">
              <a:extLst>
                <a:ext uri="{FF2B5EF4-FFF2-40B4-BE49-F238E27FC236}">
                  <a16:creationId xmlns:a16="http://schemas.microsoft.com/office/drawing/2014/main" id="{1B06D943-7A38-41B2-C74C-E34A63308DBC}"/>
                </a:ext>
              </a:extLst>
            </p:cNvPr>
            <p:cNvSpPr/>
            <p:nvPr/>
          </p:nvSpPr>
          <p:spPr>
            <a:xfrm>
              <a:off x="1968932" y="2184866"/>
              <a:ext cx="22773" cy="28327"/>
            </a:xfrm>
            <a:custGeom>
              <a:avLst/>
              <a:gdLst/>
              <a:ahLst/>
              <a:cxnLst/>
              <a:rect l="l" t="t" r="r" b="b"/>
              <a:pathLst>
                <a:path w="697" h="867" extrusionOk="0">
                  <a:moveTo>
                    <a:pt x="205" y="0"/>
                  </a:moveTo>
                  <a:cubicBezTo>
                    <a:pt x="85" y="0"/>
                    <a:pt x="0" y="89"/>
                    <a:pt x="0" y="228"/>
                  </a:cubicBezTo>
                  <a:cubicBezTo>
                    <a:pt x="0" y="449"/>
                    <a:pt x="159" y="703"/>
                    <a:pt x="349" y="829"/>
                  </a:cubicBezTo>
                  <a:cubicBezTo>
                    <a:pt x="400" y="855"/>
                    <a:pt x="448" y="867"/>
                    <a:pt x="492" y="867"/>
                  </a:cubicBezTo>
                  <a:cubicBezTo>
                    <a:pt x="612" y="867"/>
                    <a:pt x="697" y="778"/>
                    <a:pt x="697" y="639"/>
                  </a:cubicBezTo>
                  <a:cubicBezTo>
                    <a:pt x="697" y="418"/>
                    <a:pt x="539" y="164"/>
                    <a:pt x="349" y="38"/>
                  </a:cubicBezTo>
                  <a:cubicBezTo>
                    <a:pt x="298" y="12"/>
                    <a:pt x="249"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083;p38">
              <a:extLst>
                <a:ext uri="{FF2B5EF4-FFF2-40B4-BE49-F238E27FC236}">
                  <a16:creationId xmlns:a16="http://schemas.microsoft.com/office/drawing/2014/main" id="{24FA67EE-411E-6603-E7D6-2D0F51BDE89E}"/>
                </a:ext>
              </a:extLst>
            </p:cNvPr>
            <p:cNvSpPr/>
            <p:nvPr/>
          </p:nvSpPr>
          <p:spPr>
            <a:xfrm>
              <a:off x="2016536" y="2212442"/>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084;p38">
              <a:extLst>
                <a:ext uri="{FF2B5EF4-FFF2-40B4-BE49-F238E27FC236}">
                  <a16:creationId xmlns:a16="http://schemas.microsoft.com/office/drawing/2014/main" id="{A7C804FD-9502-CBCE-F5E3-7461383D4CB4}"/>
                </a:ext>
              </a:extLst>
            </p:cNvPr>
            <p:cNvSpPr/>
            <p:nvPr/>
          </p:nvSpPr>
          <p:spPr>
            <a:xfrm>
              <a:off x="2064107" y="2240377"/>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085;p38">
              <a:extLst>
                <a:ext uri="{FF2B5EF4-FFF2-40B4-BE49-F238E27FC236}">
                  <a16:creationId xmlns:a16="http://schemas.microsoft.com/office/drawing/2014/main" id="{A7D61237-174F-C83F-2F05-4D9AAA542DEF}"/>
                </a:ext>
              </a:extLst>
            </p:cNvPr>
            <p:cNvSpPr/>
            <p:nvPr/>
          </p:nvSpPr>
          <p:spPr>
            <a:xfrm>
              <a:off x="1636783" y="2084954"/>
              <a:ext cx="487376" cy="387496"/>
            </a:xfrm>
            <a:custGeom>
              <a:avLst/>
              <a:gdLst/>
              <a:ahLst/>
              <a:cxnLst/>
              <a:rect l="l" t="t" r="r" b="b"/>
              <a:pathLst>
                <a:path w="14917" h="11860" extrusionOk="0">
                  <a:moveTo>
                    <a:pt x="230" y="0"/>
                  </a:moveTo>
                  <a:cubicBezTo>
                    <a:pt x="96" y="0"/>
                    <a:pt x="1" y="107"/>
                    <a:pt x="1" y="309"/>
                  </a:cubicBezTo>
                  <a:lnTo>
                    <a:pt x="1" y="2937"/>
                  </a:lnTo>
                  <a:cubicBezTo>
                    <a:pt x="1" y="3222"/>
                    <a:pt x="191" y="3539"/>
                    <a:pt x="412" y="3697"/>
                  </a:cubicBezTo>
                  <a:lnTo>
                    <a:pt x="14505" y="11805"/>
                  </a:lnTo>
                  <a:cubicBezTo>
                    <a:pt x="14570" y="11842"/>
                    <a:pt x="14632" y="11860"/>
                    <a:pt x="14687" y="11860"/>
                  </a:cubicBezTo>
                  <a:cubicBezTo>
                    <a:pt x="14821" y="11860"/>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086;p38">
              <a:extLst>
                <a:ext uri="{FF2B5EF4-FFF2-40B4-BE49-F238E27FC236}">
                  <a16:creationId xmlns:a16="http://schemas.microsoft.com/office/drawing/2014/main" id="{6B7A860D-79BE-5045-12C7-6BB409F06E11}"/>
                </a:ext>
              </a:extLst>
            </p:cNvPr>
            <p:cNvSpPr/>
            <p:nvPr/>
          </p:nvSpPr>
          <p:spPr>
            <a:xfrm>
              <a:off x="1660569" y="2121939"/>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087;p38">
              <a:extLst>
                <a:ext uri="{FF2B5EF4-FFF2-40B4-BE49-F238E27FC236}">
                  <a16:creationId xmlns:a16="http://schemas.microsoft.com/office/drawing/2014/main" id="{CBA3E908-6E36-81FC-066D-F588DE122802}"/>
                </a:ext>
              </a:extLst>
            </p:cNvPr>
            <p:cNvSpPr/>
            <p:nvPr/>
          </p:nvSpPr>
          <p:spPr>
            <a:xfrm>
              <a:off x="1660569" y="2147783"/>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088;p38">
              <a:extLst>
                <a:ext uri="{FF2B5EF4-FFF2-40B4-BE49-F238E27FC236}">
                  <a16:creationId xmlns:a16="http://schemas.microsoft.com/office/drawing/2014/main" id="{8550ECEF-C428-A791-D34F-B8E33E0430F9}"/>
                </a:ext>
              </a:extLst>
            </p:cNvPr>
            <p:cNvSpPr/>
            <p:nvPr/>
          </p:nvSpPr>
          <p:spPr>
            <a:xfrm>
              <a:off x="1660569" y="217470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089;p38">
              <a:extLst>
                <a:ext uri="{FF2B5EF4-FFF2-40B4-BE49-F238E27FC236}">
                  <a16:creationId xmlns:a16="http://schemas.microsoft.com/office/drawing/2014/main" id="{F5A104F2-3F01-CD7D-A68F-DE50792DF783}"/>
                </a:ext>
              </a:extLst>
            </p:cNvPr>
            <p:cNvSpPr/>
            <p:nvPr/>
          </p:nvSpPr>
          <p:spPr>
            <a:xfrm>
              <a:off x="1967886" y="2323169"/>
              <a:ext cx="23818" cy="28490"/>
            </a:xfrm>
            <a:custGeom>
              <a:avLst/>
              <a:gdLst/>
              <a:ahLst/>
              <a:cxnLst/>
              <a:rect l="l" t="t" r="r" b="b"/>
              <a:pathLst>
                <a:path w="729" h="872" extrusionOk="0">
                  <a:moveTo>
                    <a:pt x="201" y="0"/>
                  </a:moveTo>
                  <a:cubicBezTo>
                    <a:pt x="174" y="0"/>
                    <a:pt x="149" y="6"/>
                    <a:pt x="127" y="17"/>
                  </a:cubicBezTo>
                  <a:cubicBezTo>
                    <a:pt x="1" y="112"/>
                    <a:pt x="1" y="333"/>
                    <a:pt x="127" y="587"/>
                  </a:cubicBezTo>
                  <a:cubicBezTo>
                    <a:pt x="225" y="757"/>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090;p38">
              <a:extLst>
                <a:ext uri="{FF2B5EF4-FFF2-40B4-BE49-F238E27FC236}">
                  <a16:creationId xmlns:a16="http://schemas.microsoft.com/office/drawing/2014/main" id="{BE9964B3-16DF-20A5-B7E0-EA811037BC10}"/>
                </a:ext>
              </a:extLst>
            </p:cNvPr>
            <p:cNvSpPr/>
            <p:nvPr/>
          </p:nvSpPr>
          <p:spPr>
            <a:xfrm>
              <a:off x="2017549" y="2351267"/>
              <a:ext cx="21760" cy="28131"/>
            </a:xfrm>
            <a:custGeom>
              <a:avLst/>
              <a:gdLst/>
              <a:ahLst/>
              <a:cxnLst/>
              <a:rect l="l" t="t" r="r" b="b"/>
              <a:pathLst>
                <a:path w="666" h="861" extrusionOk="0">
                  <a:moveTo>
                    <a:pt x="179" y="1"/>
                  </a:moveTo>
                  <a:cubicBezTo>
                    <a:pt x="78" y="1"/>
                    <a:pt x="1" y="78"/>
                    <a:pt x="1" y="233"/>
                  </a:cubicBezTo>
                  <a:cubicBezTo>
                    <a:pt x="1" y="455"/>
                    <a:pt x="159" y="708"/>
                    <a:pt x="317" y="803"/>
                  </a:cubicBezTo>
                  <a:cubicBezTo>
                    <a:pt x="376" y="842"/>
                    <a:pt x="431" y="860"/>
                    <a:pt x="479" y="860"/>
                  </a:cubicBezTo>
                  <a:cubicBezTo>
                    <a:pt x="589" y="860"/>
                    <a:pt x="666" y="767"/>
                    <a:pt x="666" y="613"/>
                  </a:cubicBezTo>
                  <a:cubicBezTo>
                    <a:pt x="666" y="423"/>
                    <a:pt x="507" y="138"/>
                    <a:pt x="317" y="43"/>
                  </a:cubicBezTo>
                  <a:cubicBezTo>
                    <a:pt x="270" y="15"/>
                    <a:pt x="222" y="1"/>
                    <a:pt x="17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091;p38">
              <a:extLst>
                <a:ext uri="{FF2B5EF4-FFF2-40B4-BE49-F238E27FC236}">
                  <a16:creationId xmlns:a16="http://schemas.microsoft.com/office/drawing/2014/main" id="{F400AD6A-9E78-1973-A8B1-A29C2DE40A61}"/>
                </a:ext>
              </a:extLst>
            </p:cNvPr>
            <p:cNvSpPr/>
            <p:nvPr/>
          </p:nvSpPr>
          <p:spPr>
            <a:xfrm>
              <a:off x="2064107" y="2378516"/>
              <a:ext cx="23851" cy="28523"/>
            </a:xfrm>
            <a:custGeom>
              <a:avLst/>
              <a:gdLst/>
              <a:ahLst/>
              <a:cxnLst/>
              <a:rect l="l" t="t" r="r" b="b"/>
              <a:pathLst>
                <a:path w="730" h="873" extrusionOk="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092;p38">
              <a:extLst>
                <a:ext uri="{FF2B5EF4-FFF2-40B4-BE49-F238E27FC236}">
                  <a16:creationId xmlns:a16="http://schemas.microsoft.com/office/drawing/2014/main" id="{C6D925E3-873F-9CAA-2507-56FE72422959}"/>
                </a:ext>
              </a:extLst>
            </p:cNvPr>
            <p:cNvSpPr/>
            <p:nvPr/>
          </p:nvSpPr>
          <p:spPr>
            <a:xfrm>
              <a:off x="1636783" y="2223583"/>
              <a:ext cx="487376" cy="387529"/>
            </a:xfrm>
            <a:custGeom>
              <a:avLst/>
              <a:gdLst/>
              <a:ahLst/>
              <a:cxnLst/>
              <a:rect l="l" t="t" r="r" b="b"/>
              <a:pathLst>
                <a:path w="14917" h="11861" extrusionOk="0">
                  <a:moveTo>
                    <a:pt x="230" y="1"/>
                  </a:moveTo>
                  <a:cubicBezTo>
                    <a:pt x="96" y="1"/>
                    <a:pt x="1" y="108"/>
                    <a:pt x="1" y="309"/>
                  </a:cubicBezTo>
                  <a:lnTo>
                    <a:pt x="1" y="2938"/>
                  </a:lnTo>
                  <a:cubicBezTo>
                    <a:pt x="1" y="3191"/>
                    <a:pt x="191" y="3540"/>
                    <a:pt x="412" y="3666"/>
                  </a:cubicBezTo>
                  <a:lnTo>
                    <a:pt x="14505" y="11805"/>
                  </a:lnTo>
                  <a:cubicBezTo>
                    <a:pt x="14570" y="11842"/>
                    <a:pt x="14632" y="11860"/>
                    <a:pt x="14687" y="11860"/>
                  </a:cubicBezTo>
                  <a:cubicBezTo>
                    <a:pt x="14821" y="11860"/>
                    <a:pt x="14917" y="11754"/>
                    <a:pt x="14917" y="11552"/>
                  </a:cubicBezTo>
                  <a:lnTo>
                    <a:pt x="14917" y="8923"/>
                  </a:lnTo>
                  <a:cubicBezTo>
                    <a:pt x="14917" y="8670"/>
                    <a:pt x="14727" y="8322"/>
                    <a:pt x="14505" y="8195"/>
                  </a:cubicBezTo>
                  <a:lnTo>
                    <a:pt x="412" y="56"/>
                  </a:lnTo>
                  <a:cubicBezTo>
                    <a:pt x="348" y="19"/>
                    <a:pt x="286"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093;p38">
              <a:extLst>
                <a:ext uri="{FF2B5EF4-FFF2-40B4-BE49-F238E27FC236}">
                  <a16:creationId xmlns:a16="http://schemas.microsoft.com/office/drawing/2014/main" id="{AF8AACA8-3B22-6277-27EB-2D843CB27BE5}"/>
                </a:ext>
              </a:extLst>
            </p:cNvPr>
            <p:cNvSpPr/>
            <p:nvPr/>
          </p:nvSpPr>
          <p:spPr>
            <a:xfrm>
              <a:off x="1660569" y="2260568"/>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094;p38">
              <a:extLst>
                <a:ext uri="{FF2B5EF4-FFF2-40B4-BE49-F238E27FC236}">
                  <a16:creationId xmlns:a16="http://schemas.microsoft.com/office/drawing/2014/main" id="{DD4D29BA-27F3-FBFF-43AE-1A28936F35B8}"/>
                </a:ext>
              </a:extLst>
            </p:cNvPr>
            <p:cNvSpPr/>
            <p:nvPr/>
          </p:nvSpPr>
          <p:spPr>
            <a:xfrm>
              <a:off x="1660569" y="2286445"/>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095;p38">
              <a:extLst>
                <a:ext uri="{FF2B5EF4-FFF2-40B4-BE49-F238E27FC236}">
                  <a16:creationId xmlns:a16="http://schemas.microsoft.com/office/drawing/2014/main" id="{2DAF60E0-C68B-AEB3-608F-EDDE36A3054D}"/>
                </a:ext>
              </a:extLst>
            </p:cNvPr>
            <p:cNvSpPr/>
            <p:nvPr/>
          </p:nvSpPr>
          <p:spPr>
            <a:xfrm>
              <a:off x="1660569" y="231333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096;p38">
              <a:extLst>
                <a:ext uri="{FF2B5EF4-FFF2-40B4-BE49-F238E27FC236}">
                  <a16:creationId xmlns:a16="http://schemas.microsoft.com/office/drawing/2014/main" id="{E8934285-37E3-D650-8A85-6529DF0DBE4A}"/>
                </a:ext>
              </a:extLst>
            </p:cNvPr>
            <p:cNvSpPr/>
            <p:nvPr/>
          </p:nvSpPr>
          <p:spPr>
            <a:xfrm>
              <a:off x="1967886" y="2461798"/>
              <a:ext cx="23818" cy="28000"/>
            </a:xfrm>
            <a:custGeom>
              <a:avLst/>
              <a:gdLst/>
              <a:ahLst/>
              <a:cxnLst/>
              <a:rect l="l" t="t" r="r" b="b"/>
              <a:pathLst>
                <a:path w="729" h="857" extrusionOk="0">
                  <a:moveTo>
                    <a:pt x="201" y="1"/>
                  </a:moveTo>
                  <a:cubicBezTo>
                    <a:pt x="174" y="1"/>
                    <a:pt x="149" y="6"/>
                    <a:pt x="127" y="17"/>
                  </a:cubicBezTo>
                  <a:cubicBezTo>
                    <a:pt x="1" y="81"/>
                    <a:pt x="1" y="334"/>
                    <a:pt x="127" y="556"/>
                  </a:cubicBezTo>
                  <a:cubicBezTo>
                    <a:pt x="232" y="739"/>
                    <a:pt x="401" y="857"/>
                    <a:pt x="528" y="857"/>
                  </a:cubicBezTo>
                  <a:cubicBezTo>
                    <a:pt x="555" y="857"/>
                    <a:pt x="580" y="852"/>
                    <a:pt x="602" y="841"/>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097;p38">
              <a:extLst>
                <a:ext uri="{FF2B5EF4-FFF2-40B4-BE49-F238E27FC236}">
                  <a16:creationId xmlns:a16="http://schemas.microsoft.com/office/drawing/2014/main" id="{AFE956E6-787E-A85F-BC3A-60A33675CF1B}"/>
                </a:ext>
              </a:extLst>
            </p:cNvPr>
            <p:cNvSpPr/>
            <p:nvPr/>
          </p:nvSpPr>
          <p:spPr>
            <a:xfrm>
              <a:off x="2016536" y="2489243"/>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8" y="761"/>
                    <a:pt x="728" y="539"/>
                    <a:pt x="602" y="286"/>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098;p38">
              <a:extLst>
                <a:ext uri="{FF2B5EF4-FFF2-40B4-BE49-F238E27FC236}">
                  <a16:creationId xmlns:a16="http://schemas.microsoft.com/office/drawing/2014/main" id="{13014FA4-2D15-05DC-1DA4-C6A5D66C9B09}"/>
                </a:ext>
              </a:extLst>
            </p:cNvPr>
            <p:cNvSpPr/>
            <p:nvPr/>
          </p:nvSpPr>
          <p:spPr>
            <a:xfrm>
              <a:off x="2064107" y="2517178"/>
              <a:ext cx="23851" cy="28523"/>
            </a:xfrm>
            <a:custGeom>
              <a:avLst/>
              <a:gdLst/>
              <a:ahLst/>
              <a:cxnLst/>
              <a:rect l="l" t="t" r="r" b="b"/>
              <a:pathLst>
                <a:path w="730" h="873" extrusionOk="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07"/>
                    <a:pt x="603" y="286"/>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099;p38">
              <a:extLst>
                <a:ext uri="{FF2B5EF4-FFF2-40B4-BE49-F238E27FC236}">
                  <a16:creationId xmlns:a16="http://schemas.microsoft.com/office/drawing/2014/main" id="{F13001B0-1321-A989-403F-C724D78F1B3C}"/>
                </a:ext>
              </a:extLst>
            </p:cNvPr>
            <p:cNvSpPr/>
            <p:nvPr/>
          </p:nvSpPr>
          <p:spPr>
            <a:xfrm>
              <a:off x="1636783" y="2361788"/>
              <a:ext cx="487376" cy="387790"/>
            </a:xfrm>
            <a:custGeom>
              <a:avLst/>
              <a:gdLst/>
              <a:ahLst/>
              <a:cxnLst/>
              <a:rect l="l" t="t" r="r" b="b"/>
              <a:pathLst>
                <a:path w="14917" h="11869" extrusionOk="0">
                  <a:moveTo>
                    <a:pt x="227" y="1"/>
                  </a:moveTo>
                  <a:cubicBezTo>
                    <a:pt x="94" y="1"/>
                    <a:pt x="1" y="123"/>
                    <a:pt x="1" y="323"/>
                  </a:cubicBezTo>
                  <a:lnTo>
                    <a:pt x="1" y="2920"/>
                  </a:lnTo>
                  <a:cubicBezTo>
                    <a:pt x="1" y="3205"/>
                    <a:pt x="191" y="3553"/>
                    <a:pt x="412" y="3680"/>
                  </a:cubicBezTo>
                  <a:lnTo>
                    <a:pt x="14505" y="11819"/>
                  </a:lnTo>
                  <a:cubicBezTo>
                    <a:pt x="14564" y="11853"/>
                    <a:pt x="14621" y="11869"/>
                    <a:pt x="14673" y="11869"/>
                  </a:cubicBezTo>
                  <a:cubicBezTo>
                    <a:pt x="14815" y="11869"/>
                    <a:pt x="14917" y="11751"/>
                    <a:pt x="14917" y="11565"/>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100;p38">
              <a:extLst>
                <a:ext uri="{FF2B5EF4-FFF2-40B4-BE49-F238E27FC236}">
                  <a16:creationId xmlns:a16="http://schemas.microsoft.com/office/drawing/2014/main" id="{C7A1DFB1-ADD5-3635-5387-2202764DD214}"/>
                </a:ext>
              </a:extLst>
            </p:cNvPr>
            <p:cNvSpPr/>
            <p:nvPr/>
          </p:nvSpPr>
          <p:spPr>
            <a:xfrm>
              <a:off x="1660569" y="2398185"/>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101;p38">
              <a:extLst>
                <a:ext uri="{FF2B5EF4-FFF2-40B4-BE49-F238E27FC236}">
                  <a16:creationId xmlns:a16="http://schemas.microsoft.com/office/drawing/2014/main" id="{594A4301-1C03-A174-107F-90A01509D844}"/>
                </a:ext>
              </a:extLst>
            </p:cNvPr>
            <p:cNvSpPr/>
            <p:nvPr/>
          </p:nvSpPr>
          <p:spPr>
            <a:xfrm>
              <a:off x="1660569" y="2425107"/>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102;p38">
              <a:extLst>
                <a:ext uri="{FF2B5EF4-FFF2-40B4-BE49-F238E27FC236}">
                  <a16:creationId xmlns:a16="http://schemas.microsoft.com/office/drawing/2014/main" id="{10931EC8-C761-B1C0-7ED4-A69074A3FFEC}"/>
                </a:ext>
              </a:extLst>
            </p:cNvPr>
            <p:cNvSpPr/>
            <p:nvPr/>
          </p:nvSpPr>
          <p:spPr>
            <a:xfrm>
              <a:off x="1660569" y="2450951"/>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103;p38">
              <a:extLst>
                <a:ext uri="{FF2B5EF4-FFF2-40B4-BE49-F238E27FC236}">
                  <a16:creationId xmlns:a16="http://schemas.microsoft.com/office/drawing/2014/main" id="{80B63765-97B4-D68D-1B0C-156A416D505D}"/>
                </a:ext>
              </a:extLst>
            </p:cNvPr>
            <p:cNvSpPr/>
            <p:nvPr/>
          </p:nvSpPr>
          <p:spPr>
            <a:xfrm>
              <a:off x="1968932" y="2600166"/>
              <a:ext cx="22773" cy="28131"/>
            </a:xfrm>
            <a:custGeom>
              <a:avLst/>
              <a:gdLst/>
              <a:ahLst/>
              <a:cxnLst/>
              <a:rect l="l" t="t" r="r" b="b"/>
              <a:pathLst>
                <a:path w="697" h="861" extrusionOk="0">
                  <a:moveTo>
                    <a:pt x="187" y="1"/>
                  </a:moveTo>
                  <a:cubicBezTo>
                    <a:pt x="77" y="1"/>
                    <a:pt x="0" y="94"/>
                    <a:pt x="0" y="248"/>
                  </a:cubicBezTo>
                  <a:cubicBezTo>
                    <a:pt x="0" y="438"/>
                    <a:pt x="159" y="723"/>
                    <a:pt x="349" y="818"/>
                  </a:cubicBezTo>
                  <a:cubicBezTo>
                    <a:pt x="406" y="846"/>
                    <a:pt x="460" y="860"/>
                    <a:pt x="508" y="860"/>
                  </a:cubicBezTo>
                  <a:cubicBezTo>
                    <a:pt x="619" y="860"/>
                    <a:pt x="697" y="783"/>
                    <a:pt x="697" y="628"/>
                  </a:cubicBezTo>
                  <a:cubicBezTo>
                    <a:pt x="697" y="406"/>
                    <a:pt x="539" y="153"/>
                    <a:pt x="349" y="57"/>
                  </a:cubicBezTo>
                  <a:cubicBezTo>
                    <a:pt x="291"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104;p38">
              <a:extLst>
                <a:ext uri="{FF2B5EF4-FFF2-40B4-BE49-F238E27FC236}">
                  <a16:creationId xmlns:a16="http://schemas.microsoft.com/office/drawing/2014/main" id="{EEC180C5-BD58-DDF8-B80C-7B56BB77FCF6}"/>
                </a:ext>
              </a:extLst>
            </p:cNvPr>
            <p:cNvSpPr/>
            <p:nvPr/>
          </p:nvSpPr>
          <p:spPr>
            <a:xfrm>
              <a:off x="2016536" y="2627873"/>
              <a:ext cx="23818" cy="28523"/>
            </a:xfrm>
            <a:custGeom>
              <a:avLst/>
              <a:gdLst/>
              <a:ahLst/>
              <a:cxnLst/>
              <a:rect l="l" t="t" r="r" b="b"/>
              <a:pathLst>
                <a:path w="729" h="873" extrusionOk="0">
                  <a:moveTo>
                    <a:pt x="227" y="1"/>
                  </a:moveTo>
                  <a:cubicBezTo>
                    <a:pt x="190" y="1"/>
                    <a:pt x="156" y="11"/>
                    <a:pt x="127" y="33"/>
                  </a:cubicBezTo>
                  <a:cubicBezTo>
                    <a:pt x="0" y="96"/>
                    <a:pt x="0" y="350"/>
                    <a:pt x="127" y="571"/>
                  </a:cubicBezTo>
                  <a:cubicBezTo>
                    <a:pt x="231" y="754"/>
                    <a:pt x="401" y="873"/>
                    <a:pt x="528" y="873"/>
                  </a:cubicBezTo>
                  <a:cubicBezTo>
                    <a:pt x="555" y="873"/>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105;p38">
              <a:extLst>
                <a:ext uri="{FF2B5EF4-FFF2-40B4-BE49-F238E27FC236}">
                  <a16:creationId xmlns:a16="http://schemas.microsoft.com/office/drawing/2014/main" id="{38C77525-DDE8-4BB6-BA73-713EAB4A5F27}"/>
                </a:ext>
              </a:extLst>
            </p:cNvPr>
            <p:cNvSpPr/>
            <p:nvPr/>
          </p:nvSpPr>
          <p:spPr>
            <a:xfrm>
              <a:off x="2065152" y="2655644"/>
              <a:ext cx="21760" cy="28327"/>
            </a:xfrm>
            <a:custGeom>
              <a:avLst/>
              <a:gdLst/>
              <a:ahLst/>
              <a:cxnLst/>
              <a:rect l="l" t="t" r="r" b="b"/>
              <a:pathLst>
                <a:path w="666" h="867" extrusionOk="0">
                  <a:moveTo>
                    <a:pt x="205" y="1"/>
                  </a:moveTo>
                  <a:cubicBezTo>
                    <a:pt x="85" y="1"/>
                    <a:pt x="1" y="89"/>
                    <a:pt x="1" y="228"/>
                  </a:cubicBezTo>
                  <a:cubicBezTo>
                    <a:pt x="1" y="450"/>
                    <a:pt x="159" y="703"/>
                    <a:pt x="349" y="830"/>
                  </a:cubicBezTo>
                  <a:cubicBezTo>
                    <a:pt x="400" y="855"/>
                    <a:pt x="446" y="867"/>
                    <a:pt x="487" y="867"/>
                  </a:cubicBezTo>
                  <a:cubicBezTo>
                    <a:pt x="598" y="867"/>
                    <a:pt x="666" y="779"/>
                    <a:pt x="666" y="640"/>
                  </a:cubicBezTo>
                  <a:cubicBezTo>
                    <a:pt x="666" y="418"/>
                    <a:pt x="539" y="165"/>
                    <a:pt x="349" y="38"/>
                  </a:cubicBezTo>
                  <a:cubicBezTo>
                    <a:pt x="298" y="12"/>
                    <a:pt x="249"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106;p38">
              <a:extLst>
                <a:ext uri="{FF2B5EF4-FFF2-40B4-BE49-F238E27FC236}">
                  <a16:creationId xmlns:a16="http://schemas.microsoft.com/office/drawing/2014/main" id="{9FE40159-4C53-431D-2CAB-557DEB7C44B6}"/>
                </a:ext>
              </a:extLst>
            </p:cNvPr>
            <p:cNvSpPr/>
            <p:nvPr/>
          </p:nvSpPr>
          <p:spPr>
            <a:xfrm>
              <a:off x="1636783" y="2500025"/>
              <a:ext cx="487376" cy="387790"/>
            </a:xfrm>
            <a:custGeom>
              <a:avLst/>
              <a:gdLst/>
              <a:ahLst/>
              <a:cxnLst/>
              <a:rect l="l" t="t" r="r" b="b"/>
              <a:pathLst>
                <a:path w="14917" h="11869" extrusionOk="0">
                  <a:moveTo>
                    <a:pt x="244" y="1"/>
                  </a:moveTo>
                  <a:cubicBezTo>
                    <a:pt x="102" y="1"/>
                    <a:pt x="1" y="119"/>
                    <a:pt x="1" y="304"/>
                  </a:cubicBezTo>
                  <a:lnTo>
                    <a:pt x="1" y="2932"/>
                  </a:lnTo>
                  <a:cubicBezTo>
                    <a:pt x="1" y="3218"/>
                    <a:pt x="191" y="3534"/>
                    <a:pt x="412" y="3693"/>
                  </a:cubicBezTo>
                  <a:lnTo>
                    <a:pt x="14505" y="11800"/>
                  </a:lnTo>
                  <a:cubicBezTo>
                    <a:pt x="14571" y="11847"/>
                    <a:pt x="14634" y="11869"/>
                    <a:pt x="14690" y="11869"/>
                  </a:cubicBezTo>
                  <a:cubicBezTo>
                    <a:pt x="14823" y="11869"/>
                    <a:pt x="14917" y="11747"/>
                    <a:pt x="14917" y="11546"/>
                  </a:cubicBezTo>
                  <a:lnTo>
                    <a:pt x="14917" y="8950"/>
                  </a:lnTo>
                  <a:cubicBezTo>
                    <a:pt x="14917" y="8665"/>
                    <a:pt x="14727" y="8316"/>
                    <a:pt x="14505" y="8190"/>
                  </a:cubicBezTo>
                  <a:lnTo>
                    <a:pt x="412" y="51"/>
                  </a:lnTo>
                  <a:cubicBezTo>
                    <a:pt x="353" y="17"/>
                    <a:pt x="296"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107;p38">
              <a:extLst>
                <a:ext uri="{FF2B5EF4-FFF2-40B4-BE49-F238E27FC236}">
                  <a16:creationId xmlns:a16="http://schemas.microsoft.com/office/drawing/2014/main" id="{05B6EE17-0015-ACAD-CE1D-1EE12F993048}"/>
                </a:ext>
              </a:extLst>
            </p:cNvPr>
            <p:cNvSpPr/>
            <p:nvPr/>
          </p:nvSpPr>
          <p:spPr>
            <a:xfrm>
              <a:off x="1660569" y="2536847"/>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108;p38">
              <a:extLst>
                <a:ext uri="{FF2B5EF4-FFF2-40B4-BE49-F238E27FC236}">
                  <a16:creationId xmlns:a16="http://schemas.microsoft.com/office/drawing/2014/main" id="{462069CC-82D7-8AE1-8477-6F4763710307}"/>
                </a:ext>
              </a:extLst>
            </p:cNvPr>
            <p:cNvSpPr/>
            <p:nvPr/>
          </p:nvSpPr>
          <p:spPr>
            <a:xfrm>
              <a:off x="1660569" y="2563737"/>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109;p38">
              <a:extLst>
                <a:ext uri="{FF2B5EF4-FFF2-40B4-BE49-F238E27FC236}">
                  <a16:creationId xmlns:a16="http://schemas.microsoft.com/office/drawing/2014/main" id="{2F9E5A6A-AB57-F543-6B74-A8D3D810E416}"/>
                </a:ext>
              </a:extLst>
            </p:cNvPr>
            <p:cNvSpPr/>
            <p:nvPr/>
          </p:nvSpPr>
          <p:spPr>
            <a:xfrm>
              <a:off x="1660569" y="2589613"/>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110;p38">
              <a:extLst>
                <a:ext uri="{FF2B5EF4-FFF2-40B4-BE49-F238E27FC236}">
                  <a16:creationId xmlns:a16="http://schemas.microsoft.com/office/drawing/2014/main" id="{525E02EB-8DB9-BAAC-4A69-26850EE6E99F}"/>
                </a:ext>
              </a:extLst>
            </p:cNvPr>
            <p:cNvSpPr/>
            <p:nvPr/>
          </p:nvSpPr>
          <p:spPr>
            <a:xfrm>
              <a:off x="1967886" y="2738077"/>
              <a:ext cx="23818" cy="28523"/>
            </a:xfrm>
            <a:custGeom>
              <a:avLst/>
              <a:gdLst/>
              <a:ahLst/>
              <a:cxnLst/>
              <a:rect l="l" t="t" r="r" b="b"/>
              <a:pathLst>
                <a:path w="729" h="873" extrusionOk="0">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111;p38">
              <a:extLst>
                <a:ext uri="{FF2B5EF4-FFF2-40B4-BE49-F238E27FC236}">
                  <a16:creationId xmlns:a16="http://schemas.microsoft.com/office/drawing/2014/main" id="{A0484D2E-4724-C235-8DC9-F307C5700455}"/>
                </a:ext>
              </a:extLst>
            </p:cNvPr>
            <p:cNvSpPr/>
            <p:nvPr/>
          </p:nvSpPr>
          <p:spPr>
            <a:xfrm>
              <a:off x="2017549" y="2766371"/>
              <a:ext cx="21760" cy="28327"/>
            </a:xfrm>
            <a:custGeom>
              <a:avLst/>
              <a:gdLst/>
              <a:ahLst/>
              <a:cxnLst/>
              <a:rect l="l" t="t" r="r" b="b"/>
              <a:pathLst>
                <a:path w="666" h="867" extrusionOk="0">
                  <a:moveTo>
                    <a:pt x="193" y="0"/>
                  </a:moveTo>
                  <a:cubicBezTo>
                    <a:pt x="86" y="0"/>
                    <a:pt x="1" y="88"/>
                    <a:pt x="1" y="228"/>
                  </a:cubicBezTo>
                  <a:cubicBezTo>
                    <a:pt x="1" y="449"/>
                    <a:pt x="159" y="703"/>
                    <a:pt x="317" y="829"/>
                  </a:cubicBezTo>
                  <a:cubicBezTo>
                    <a:pt x="368" y="855"/>
                    <a:pt x="417" y="867"/>
                    <a:pt x="461" y="867"/>
                  </a:cubicBezTo>
                  <a:cubicBezTo>
                    <a:pt x="581" y="867"/>
                    <a:pt x="666" y="778"/>
                    <a:pt x="666" y="639"/>
                  </a:cubicBezTo>
                  <a:cubicBezTo>
                    <a:pt x="666" y="418"/>
                    <a:pt x="507" y="164"/>
                    <a:pt x="317" y="38"/>
                  </a:cubicBezTo>
                  <a:cubicBezTo>
                    <a:pt x="275" y="12"/>
                    <a:pt x="233" y="0"/>
                    <a:pt x="19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112;p38">
              <a:extLst>
                <a:ext uri="{FF2B5EF4-FFF2-40B4-BE49-F238E27FC236}">
                  <a16:creationId xmlns:a16="http://schemas.microsoft.com/office/drawing/2014/main" id="{B582738C-E755-FF42-11F2-1075CB4B8D32}"/>
                </a:ext>
              </a:extLst>
            </p:cNvPr>
            <p:cNvSpPr/>
            <p:nvPr/>
          </p:nvSpPr>
          <p:spPr>
            <a:xfrm>
              <a:off x="2064107" y="2793947"/>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113;p38">
              <a:extLst>
                <a:ext uri="{FF2B5EF4-FFF2-40B4-BE49-F238E27FC236}">
                  <a16:creationId xmlns:a16="http://schemas.microsoft.com/office/drawing/2014/main" id="{2315372A-82F6-EEC7-AE77-35614E786F36}"/>
                </a:ext>
              </a:extLst>
            </p:cNvPr>
            <p:cNvSpPr/>
            <p:nvPr/>
          </p:nvSpPr>
          <p:spPr>
            <a:xfrm>
              <a:off x="1636783" y="2638524"/>
              <a:ext cx="487376" cy="387496"/>
            </a:xfrm>
            <a:custGeom>
              <a:avLst/>
              <a:gdLst/>
              <a:ahLst/>
              <a:cxnLst/>
              <a:rect l="l" t="t" r="r" b="b"/>
              <a:pathLst>
                <a:path w="14917" h="11860" extrusionOk="0">
                  <a:moveTo>
                    <a:pt x="230" y="0"/>
                  </a:moveTo>
                  <a:cubicBezTo>
                    <a:pt x="96" y="0"/>
                    <a:pt x="1" y="107"/>
                    <a:pt x="1" y="309"/>
                  </a:cubicBezTo>
                  <a:lnTo>
                    <a:pt x="1" y="2937"/>
                  </a:lnTo>
                  <a:cubicBezTo>
                    <a:pt x="1" y="3190"/>
                    <a:pt x="191" y="3539"/>
                    <a:pt x="412" y="3666"/>
                  </a:cubicBezTo>
                  <a:lnTo>
                    <a:pt x="14505" y="11804"/>
                  </a:lnTo>
                  <a:cubicBezTo>
                    <a:pt x="14570" y="11841"/>
                    <a:pt x="14632" y="11859"/>
                    <a:pt x="14687" y="11859"/>
                  </a:cubicBezTo>
                  <a:cubicBezTo>
                    <a:pt x="14821" y="11859"/>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114;p38">
              <a:extLst>
                <a:ext uri="{FF2B5EF4-FFF2-40B4-BE49-F238E27FC236}">
                  <a16:creationId xmlns:a16="http://schemas.microsoft.com/office/drawing/2014/main" id="{0094397D-C400-DF38-65BA-4163A2C91BCA}"/>
                </a:ext>
              </a:extLst>
            </p:cNvPr>
            <p:cNvSpPr/>
            <p:nvPr/>
          </p:nvSpPr>
          <p:spPr>
            <a:xfrm>
              <a:off x="1660569" y="2675477"/>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115;p38">
              <a:extLst>
                <a:ext uri="{FF2B5EF4-FFF2-40B4-BE49-F238E27FC236}">
                  <a16:creationId xmlns:a16="http://schemas.microsoft.com/office/drawing/2014/main" id="{C028C1CA-A617-C519-1412-BF0D9985F5F1}"/>
                </a:ext>
              </a:extLst>
            </p:cNvPr>
            <p:cNvSpPr/>
            <p:nvPr/>
          </p:nvSpPr>
          <p:spPr>
            <a:xfrm>
              <a:off x="1660569" y="270135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116;p38">
              <a:extLst>
                <a:ext uri="{FF2B5EF4-FFF2-40B4-BE49-F238E27FC236}">
                  <a16:creationId xmlns:a16="http://schemas.microsoft.com/office/drawing/2014/main" id="{DDCB1E87-7977-C133-B4A4-DFC9289F38EC}"/>
                </a:ext>
              </a:extLst>
            </p:cNvPr>
            <p:cNvSpPr/>
            <p:nvPr/>
          </p:nvSpPr>
          <p:spPr>
            <a:xfrm>
              <a:off x="1660569" y="272827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117;p38">
              <a:extLst>
                <a:ext uri="{FF2B5EF4-FFF2-40B4-BE49-F238E27FC236}">
                  <a16:creationId xmlns:a16="http://schemas.microsoft.com/office/drawing/2014/main" id="{CD55A31A-A2DA-7F84-6DF1-201BAB1026BB}"/>
                </a:ext>
              </a:extLst>
            </p:cNvPr>
            <p:cNvSpPr/>
            <p:nvPr/>
          </p:nvSpPr>
          <p:spPr>
            <a:xfrm>
              <a:off x="1967886" y="2876739"/>
              <a:ext cx="23818" cy="28490"/>
            </a:xfrm>
            <a:custGeom>
              <a:avLst/>
              <a:gdLst/>
              <a:ahLst/>
              <a:cxnLst/>
              <a:rect l="l" t="t" r="r" b="b"/>
              <a:pathLst>
                <a:path w="729" h="872" extrusionOk="0">
                  <a:moveTo>
                    <a:pt x="201" y="0"/>
                  </a:moveTo>
                  <a:cubicBezTo>
                    <a:pt x="174" y="0"/>
                    <a:pt x="149" y="5"/>
                    <a:pt x="127" y="16"/>
                  </a:cubicBezTo>
                  <a:cubicBezTo>
                    <a:pt x="1" y="111"/>
                    <a:pt x="1" y="333"/>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118;p38">
              <a:extLst>
                <a:ext uri="{FF2B5EF4-FFF2-40B4-BE49-F238E27FC236}">
                  <a16:creationId xmlns:a16="http://schemas.microsoft.com/office/drawing/2014/main" id="{E0EF9DAE-5D52-8CC0-B290-16655001CAED}"/>
                </a:ext>
              </a:extLst>
            </p:cNvPr>
            <p:cNvSpPr/>
            <p:nvPr/>
          </p:nvSpPr>
          <p:spPr>
            <a:xfrm>
              <a:off x="2017549" y="2904837"/>
              <a:ext cx="21760" cy="28098"/>
            </a:xfrm>
            <a:custGeom>
              <a:avLst/>
              <a:gdLst/>
              <a:ahLst/>
              <a:cxnLst/>
              <a:rect l="l" t="t" r="r" b="b"/>
              <a:pathLst>
                <a:path w="666" h="860" extrusionOk="0">
                  <a:moveTo>
                    <a:pt x="179" y="0"/>
                  </a:moveTo>
                  <a:cubicBezTo>
                    <a:pt x="78" y="0"/>
                    <a:pt x="1" y="78"/>
                    <a:pt x="1" y="233"/>
                  </a:cubicBezTo>
                  <a:cubicBezTo>
                    <a:pt x="1" y="455"/>
                    <a:pt x="159" y="708"/>
                    <a:pt x="317" y="803"/>
                  </a:cubicBezTo>
                  <a:cubicBezTo>
                    <a:pt x="376" y="842"/>
                    <a:pt x="431" y="860"/>
                    <a:pt x="479" y="860"/>
                  </a:cubicBezTo>
                  <a:cubicBezTo>
                    <a:pt x="589" y="860"/>
                    <a:pt x="666" y="767"/>
                    <a:pt x="666" y="613"/>
                  </a:cubicBezTo>
                  <a:cubicBezTo>
                    <a:pt x="666" y="392"/>
                    <a:pt x="507" y="138"/>
                    <a:pt x="317" y="43"/>
                  </a:cubicBezTo>
                  <a:cubicBezTo>
                    <a:pt x="270" y="15"/>
                    <a:pt x="222" y="0"/>
                    <a:pt x="17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119;p38">
              <a:extLst>
                <a:ext uri="{FF2B5EF4-FFF2-40B4-BE49-F238E27FC236}">
                  <a16:creationId xmlns:a16="http://schemas.microsoft.com/office/drawing/2014/main" id="{08810793-CBC7-5FAE-A631-AD732469E46D}"/>
                </a:ext>
              </a:extLst>
            </p:cNvPr>
            <p:cNvSpPr/>
            <p:nvPr/>
          </p:nvSpPr>
          <p:spPr>
            <a:xfrm>
              <a:off x="2064107" y="2932086"/>
              <a:ext cx="23851" cy="28523"/>
            </a:xfrm>
            <a:custGeom>
              <a:avLst/>
              <a:gdLst/>
              <a:ahLst/>
              <a:cxnLst/>
              <a:rect l="l" t="t" r="r" b="b"/>
              <a:pathLst>
                <a:path w="730" h="873" extrusionOk="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120;p38">
              <a:extLst>
                <a:ext uri="{FF2B5EF4-FFF2-40B4-BE49-F238E27FC236}">
                  <a16:creationId xmlns:a16="http://schemas.microsoft.com/office/drawing/2014/main" id="{F3F2AD97-C364-BB51-F304-69618D11C105}"/>
                </a:ext>
              </a:extLst>
            </p:cNvPr>
            <p:cNvSpPr/>
            <p:nvPr/>
          </p:nvSpPr>
          <p:spPr>
            <a:xfrm>
              <a:off x="1636783" y="2776696"/>
              <a:ext cx="487376" cy="387986"/>
            </a:xfrm>
            <a:custGeom>
              <a:avLst/>
              <a:gdLst/>
              <a:ahLst/>
              <a:cxnLst/>
              <a:rect l="l" t="t" r="r" b="b"/>
              <a:pathLst>
                <a:path w="14917" h="11875" extrusionOk="0">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8"/>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121;p38">
              <a:extLst>
                <a:ext uri="{FF2B5EF4-FFF2-40B4-BE49-F238E27FC236}">
                  <a16:creationId xmlns:a16="http://schemas.microsoft.com/office/drawing/2014/main" id="{2B7C3F5E-62B6-85D5-E9C4-D504F6AF04AB}"/>
                </a:ext>
              </a:extLst>
            </p:cNvPr>
            <p:cNvSpPr/>
            <p:nvPr/>
          </p:nvSpPr>
          <p:spPr>
            <a:xfrm>
              <a:off x="1660569" y="2814139"/>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122;p38">
              <a:extLst>
                <a:ext uri="{FF2B5EF4-FFF2-40B4-BE49-F238E27FC236}">
                  <a16:creationId xmlns:a16="http://schemas.microsoft.com/office/drawing/2014/main" id="{947CD539-9A19-643B-0369-B1395DDE54DC}"/>
                </a:ext>
              </a:extLst>
            </p:cNvPr>
            <p:cNvSpPr/>
            <p:nvPr/>
          </p:nvSpPr>
          <p:spPr>
            <a:xfrm>
              <a:off x="1660569" y="2840015"/>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123;p38">
              <a:extLst>
                <a:ext uri="{FF2B5EF4-FFF2-40B4-BE49-F238E27FC236}">
                  <a16:creationId xmlns:a16="http://schemas.microsoft.com/office/drawing/2014/main" id="{DD9709F1-0983-B15A-0289-99A9C85CBAF6}"/>
                </a:ext>
              </a:extLst>
            </p:cNvPr>
            <p:cNvSpPr/>
            <p:nvPr/>
          </p:nvSpPr>
          <p:spPr>
            <a:xfrm>
              <a:off x="1660569" y="2866905"/>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124;p38">
              <a:extLst>
                <a:ext uri="{FF2B5EF4-FFF2-40B4-BE49-F238E27FC236}">
                  <a16:creationId xmlns:a16="http://schemas.microsoft.com/office/drawing/2014/main" id="{079AC907-3E82-0F0F-1EB8-4EBB3668F812}"/>
                </a:ext>
              </a:extLst>
            </p:cNvPr>
            <p:cNvSpPr/>
            <p:nvPr/>
          </p:nvSpPr>
          <p:spPr>
            <a:xfrm>
              <a:off x="1967886" y="3015303"/>
              <a:ext cx="23818" cy="28066"/>
            </a:xfrm>
            <a:custGeom>
              <a:avLst/>
              <a:gdLst/>
              <a:ahLst/>
              <a:cxnLst/>
              <a:rect l="l" t="t" r="r" b="b"/>
              <a:pathLst>
                <a:path w="729" h="859" extrusionOk="0">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125;p38">
              <a:extLst>
                <a:ext uri="{FF2B5EF4-FFF2-40B4-BE49-F238E27FC236}">
                  <a16:creationId xmlns:a16="http://schemas.microsoft.com/office/drawing/2014/main" id="{0B18B639-BE65-3A6C-B6F9-75BAC4784873}"/>
                </a:ext>
              </a:extLst>
            </p:cNvPr>
            <p:cNvSpPr/>
            <p:nvPr/>
          </p:nvSpPr>
          <p:spPr>
            <a:xfrm>
              <a:off x="2016536" y="3042813"/>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8" y="760"/>
                    <a:pt x="728" y="539"/>
                    <a:pt x="602" y="285"/>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126;p38">
              <a:extLst>
                <a:ext uri="{FF2B5EF4-FFF2-40B4-BE49-F238E27FC236}">
                  <a16:creationId xmlns:a16="http://schemas.microsoft.com/office/drawing/2014/main" id="{02F0FD1D-593B-07D9-2EAB-01705C5BCA89}"/>
                </a:ext>
              </a:extLst>
            </p:cNvPr>
            <p:cNvSpPr/>
            <p:nvPr/>
          </p:nvSpPr>
          <p:spPr>
            <a:xfrm>
              <a:off x="2065152" y="3070585"/>
              <a:ext cx="21760" cy="28490"/>
            </a:xfrm>
            <a:custGeom>
              <a:avLst/>
              <a:gdLst/>
              <a:ahLst/>
              <a:cxnLst/>
              <a:rect l="l" t="t" r="r" b="b"/>
              <a:pathLst>
                <a:path w="666" h="872" extrusionOk="0">
                  <a:moveTo>
                    <a:pt x="209" y="0"/>
                  </a:moveTo>
                  <a:cubicBezTo>
                    <a:pt x="87" y="0"/>
                    <a:pt x="1" y="95"/>
                    <a:pt x="1" y="259"/>
                  </a:cubicBezTo>
                  <a:cubicBezTo>
                    <a:pt x="1" y="449"/>
                    <a:pt x="159" y="734"/>
                    <a:pt x="349" y="829"/>
                  </a:cubicBezTo>
                  <a:cubicBezTo>
                    <a:pt x="406" y="857"/>
                    <a:pt x="457" y="872"/>
                    <a:pt x="501" y="872"/>
                  </a:cubicBezTo>
                  <a:cubicBezTo>
                    <a:pt x="603" y="872"/>
                    <a:pt x="666" y="794"/>
                    <a:pt x="666" y="639"/>
                  </a:cubicBezTo>
                  <a:cubicBezTo>
                    <a:pt x="666" y="417"/>
                    <a:pt x="539" y="164"/>
                    <a:pt x="349" y="37"/>
                  </a:cubicBezTo>
                  <a:cubicBezTo>
                    <a:pt x="299" y="12"/>
                    <a:pt x="252" y="0"/>
                    <a:pt x="20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127;p38">
              <a:extLst>
                <a:ext uri="{FF2B5EF4-FFF2-40B4-BE49-F238E27FC236}">
                  <a16:creationId xmlns:a16="http://schemas.microsoft.com/office/drawing/2014/main" id="{3B3F1F9F-D7C8-982B-5A3F-A7012E2B85C0}"/>
                </a:ext>
              </a:extLst>
            </p:cNvPr>
            <p:cNvSpPr/>
            <p:nvPr/>
          </p:nvSpPr>
          <p:spPr>
            <a:xfrm>
              <a:off x="1636783" y="2915325"/>
              <a:ext cx="487376" cy="387823"/>
            </a:xfrm>
            <a:custGeom>
              <a:avLst/>
              <a:gdLst/>
              <a:ahLst/>
              <a:cxnLst/>
              <a:rect l="l" t="t" r="r" b="b"/>
              <a:pathLst>
                <a:path w="14917" h="11870" extrusionOk="0">
                  <a:moveTo>
                    <a:pt x="224" y="1"/>
                  </a:moveTo>
                  <a:cubicBezTo>
                    <a:pt x="93" y="1"/>
                    <a:pt x="1" y="116"/>
                    <a:pt x="1" y="292"/>
                  </a:cubicBezTo>
                  <a:lnTo>
                    <a:pt x="1" y="2921"/>
                  </a:lnTo>
                  <a:cubicBezTo>
                    <a:pt x="1" y="3206"/>
                    <a:pt x="191" y="3554"/>
                    <a:pt x="412" y="3681"/>
                  </a:cubicBezTo>
                  <a:lnTo>
                    <a:pt x="14505" y="11820"/>
                  </a:lnTo>
                  <a:cubicBezTo>
                    <a:pt x="14564" y="11854"/>
                    <a:pt x="14621" y="11869"/>
                    <a:pt x="14673" y="11869"/>
                  </a:cubicBezTo>
                  <a:cubicBezTo>
                    <a:pt x="14815" y="11869"/>
                    <a:pt x="14917" y="11752"/>
                    <a:pt x="14917" y="11566"/>
                  </a:cubicBezTo>
                  <a:lnTo>
                    <a:pt x="14917" y="8938"/>
                  </a:lnTo>
                  <a:cubicBezTo>
                    <a:pt x="14917" y="8653"/>
                    <a:pt x="14727" y="8336"/>
                    <a:pt x="14505" y="8178"/>
                  </a:cubicBezTo>
                  <a:lnTo>
                    <a:pt x="412" y="71"/>
                  </a:lnTo>
                  <a:cubicBezTo>
                    <a:pt x="345" y="22"/>
                    <a:pt x="281" y="1"/>
                    <a:pt x="22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128;p38">
              <a:extLst>
                <a:ext uri="{FF2B5EF4-FFF2-40B4-BE49-F238E27FC236}">
                  <a16:creationId xmlns:a16="http://schemas.microsoft.com/office/drawing/2014/main" id="{738590A8-7A6B-9F24-F3A1-D4B659EBBE93}"/>
                </a:ext>
              </a:extLst>
            </p:cNvPr>
            <p:cNvSpPr/>
            <p:nvPr/>
          </p:nvSpPr>
          <p:spPr>
            <a:xfrm>
              <a:off x="1660569" y="2951755"/>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129;p38">
              <a:extLst>
                <a:ext uri="{FF2B5EF4-FFF2-40B4-BE49-F238E27FC236}">
                  <a16:creationId xmlns:a16="http://schemas.microsoft.com/office/drawing/2014/main" id="{522DD1C4-192E-76E1-8617-5453FE476D70}"/>
                </a:ext>
              </a:extLst>
            </p:cNvPr>
            <p:cNvSpPr/>
            <p:nvPr/>
          </p:nvSpPr>
          <p:spPr>
            <a:xfrm>
              <a:off x="1660569" y="297864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130;p38">
              <a:extLst>
                <a:ext uri="{FF2B5EF4-FFF2-40B4-BE49-F238E27FC236}">
                  <a16:creationId xmlns:a16="http://schemas.microsoft.com/office/drawing/2014/main" id="{A347BC87-2257-D7CC-D73A-0EF89AB9612E}"/>
                </a:ext>
              </a:extLst>
            </p:cNvPr>
            <p:cNvSpPr/>
            <p:nvPr/>
          </p:nvSpPr>
          <p:spPr>
            <a:xfrm>
              <a:off x="1660569" y="3004521"/>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131;p38">
              <a:extLst>
                <a:ext uri="{FF2B5EF4-FFF2-40B4-BE49-F238E27FC236}">
                  <a16:creationId xmlns:a16="http://schemas.microsoft.com/office/drawing/2014/main" id="{38D90060-0A12-0C9C-D8C6-BDD12E0CDA85}"/>
                </a:ext>
              </a:extLst>
            </p:cNvPr>
            <p:cNvSpPr/>
            <p:nvPr/>
          </p:nvSpPr>
          <p:spPr>
            <a:xfrm>
              <a:off x="1968932" y="3153737"/>
              <a:ext cx="22773" cy="28131"/>
            </a:xfrm>
            <a:custGeom>
              <a:avLst/>
              <a:gdLst/>
              <a:ahLst/>
              <a:cxnLst/>
              <a:rect l="l" t="t" r="r" b="b"/>
              <a:pathLst>
                <a:path w="697" h="861" extrusionOk="0">
                  <a:moveTo>
                    <a:pt x="187" y="1"/>
                  </a:moveTo>
                  <a:cubicBezTo>
                    <a:pt x="77" y="1"/>
                    <a:pt x="0" y="93"/>
                    <a:pt x="0" y="247"/>
                  </a:cubicBezTo>
                  <a:cubicBezTo>
                    <a:pt x="0" y="437"/>
                    <a:pt x="159" y="722"/>
                    <a:pt x="349" y="817"/>
                  </a:cubicBezTo>
                  <a:cubicBezTo>
                    <a:pt x="406" y="846"/>
                    <a:pt x="460" y="860"/>
                    <a:pt x="508" y="860"/>
                  </a:cubicBezTo>
                  <a:cubicBezTo>
                    <a:pt x="619" y="860"/>
                    <a:pt x="697" y="783"/>
                    <a:pt x="697" y="627"/>
                  </a:cubicBezTo>
                  <a:cubicBezTo>
                    <a:pt x="697" y="406"/>
                    <a:pt x="539" y="152"/>
                    <a:pt x="349" y="57"/>
                  </a:cubicBezTo>
                  <a:cubicBezTo>
                    <a:pt x="291"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132;p38">
              <a:extLst>
                <a:ext uri="{FF2B5EF4-FFF2-40B4-BE49-F238E27FC236}">
                  <a16:creationId xmlns:a16="http://schemas.microsoft.com/office/drawing/2014/main" id="{E7B91F4A-250A-53C5-89A8-92985E05C95A}"/>
                </a:ext>
              </a:extLst>
            </p:cNvPr>
            <p:cNvSpPr/>
            <p:nvPr/>
          </p:nvSpPr>
          <p:spPr>
            <a:xfrm>
              <a:off x="2016536" y="3181443"/>
              <a:ext cx="23818" cy="28523"/>
            </a:xfrm>
            <a:custGeom>
              <a:avLst/>
              <a:gdLst/>
              <a:ahLst/>
              <a:cxnLst/>
              <a:rect l="l" t="t" r="r" b="b"/>
              <a:pathLst>
                <a:path w="729" h="873" extrusionOk="0">
                  <a:moveTo>
                    <a:pt x="227" y="1"/>
                  </a:moveTo>
                  <a:cubicBezTo>
                    <a:pt x="190" y="1"/>
                    <a:pt x="156" y="11"/>
                    <a:pt x="127" y="33"/>
                  </a:cubicBezTo>
                  <a:cubicBezTo>
                    <a:pt x="0" y="96"/>
                    <a:pt x="0" y="349"/>
                    <a:pt x="127" y="571"/>
                  </a:cubicBezTo>
                  <a:cubicBezTo>
                    <a:pt x="231" y="754"/>
                    <a:pt x="401" y="872"/>
                    <a:pt x="528" y="872"/>
                  </a:cubicBezTo>
                  <a:cubicBezTo>
                    <a:pt x="555" y="872"/>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133;p38">
              <a:extLst>
                <a:ext uri="{FF2B5EF4-FFF2-40B4-BE49-F238E27FC236}">
                  <a16:creationId xmlns:a16="http://schemas.microsoft.com/office/drawing/2014/main" id="{0FEB6D35-C3B3-C78D-FAB9-9584D2D648EB}"/>
                </a:ext>
              </a:extLst>
            </p:cNvPr>
            <p:cNvSpPr/>
            <p:nvPr/>
          </p:nvSpPr>
          <p:spPr>
            <a:xfrm>
              <a:off x="2065152" y="3209051"/>
              <a:ext cx="21760" cy="28490"/>
            </a:xfrm>
            <a:custGeom>
              <a:avLst/>
              <a:gdLst/>
              <a:ahLst/>
              <a:cxnLst/>
              <a:rect l="l" t="t" r="r" b="b"/>
              <a:pathLst>
                <a:path w="666" h="872" extrusionOk="0">
                  <a:moveTo>
                    <a:pt x="190" y="0"/>
                  </a:moveTo>
                  <a:cubicBezTo>
                    <a:pt x="78" y="0"/>
                    <a:pt x="1" y="78"/>
                    <a:pt x="1" y="233"/>
                  </a:cubicBezTo>
                  <a:cubicBezTo>
                    <a:pt x="1" y="455"/>
                    <a:pt x="159" y="708"/>
                    <a:pt x="349" y="835"/>
                  </a:cubicBezTo>
                  <a:cubicBezTo>
                    <a:pt x="400" y="860"/>
                    <a:pt x="446" y="872"/>
                    <a:pt x="487" y="872"/>
                  </a:cubicBezTo>
                  <a:cubicBezTo>
                    <a:pt x="598" y="872"/>
                    <a:pt x="666" y="784"/>
                    <a:pt x="666" y="645"/>
                  </a:cubicBezTo>
                  <a:cubicBezTo>
                    <a:pt x="666" y="423"/>
                    <a:pt x="539" y="169"/>
                    <a:pt x="349" y="43"/>
                  </a:cubicBezTo>
                  <a:cubicBezTo>
                    <a:pt x="292" y="14"/>
                    <a:pt x="238"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134;p38">
              <a:extLst>
                <a:ext uri="{FF2B5EF4-FFF2-40B4-BE49-F238E27FC236}">
                  <a16:creationId xmlns:a16="http://schemas.microsoft.com/office/drawing/2014/main" id="{A16EFE5E-8E19-4C51-B6DA-CDE95D802818}"/>
                </a:ext>
              </a:extLst>
            </p:cNvPr>
            <p:cNvSpPr/>
            <p:nvPr/>
          </p:nvSpPr>
          <p:spPr>
            <a:xfrm>
              <a:off x="1636783" y="3053595"/>
              <a:ext cx="487376" cy="387790"/>
            </a:xfrm>
            <a:custGeom>
              <a:avLst/>
              <a:gdLst/>
              <a:ahLst/>
              <a:cxnLst/>
              <a:rect l="l" t="t" r="r" b="b"/>
              <a:pathLst>
                <a:path w="14917" h="11869" extrusionOk="0">
                  <a:moveTo>
                    <a:pt x="244" y="1"/>
                  </a:moveTo>
                  <a:cubicBezTo>
                    <a:pt x="102" y="1"/>
                    <a:pt x="1" y="118"/>
                    <a:pt x="1" y="304"/>
                  </a:cubicBezTo>
                  <a:lnTo>
                    <a:pt x="1" y="2932"/>
                  </a:lnTo>
                  <a:cubicBezTo>
                    <a:pt x="1" y="3217"/>
                    <a:pt x="191" y="3534"/>
                    <a:pt x="412" y="3692"/>
                  </a:cubicBezTo>
                  <a:lnTo>
                    <a:pt x="14505" y="11800"/>
                  </a:lnTo>
                  <a:cubicBezTo>
                    <a:pt x="14571" y="11847"/>
                    <a:pt x="14634" y="11869"/>
                    <a:pt x="14690" y="11869"/>
                  </a:cubicBezTo>
                  <a:cubicBezTo>
                    <a:pt x="14823" y="11869"/>
                    <a:pt x="14917" y="11747"/>
                    <a:pt x="14917" y="11546"/>
                  </a:cubicBezTo>
                  <a:lnTo>
                    <a:pt x="14917" y="8949"/>
                  </a:lnTo>
                  <a:cubicBezTo>
                    <a:pt x="14917" y="8664"/>
                    <a:pt x="14727" y="8316"/>
                    <a:pt x="14505" y="8189"/>
                  </a:cubicBezTo>
                  <a:lnTo>
                    <a:pt x="412" y="50"/>
                  </a:lnTo>
                  <a:cubicBezTo>
                    <a:pt x="353" y="17"/>
                    <a:pt x="296"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135;p38">
              <a:extLst>
                <a:ext uri="{FF2B5EF4-FFF2-40B4-BE49-F238E27FC236}">
                  <a16:creationId xmlns:a16="http://schemas.microsoft.com/office/drawing/2014/main" id="{9917890D-B839-F641-4D30-DBC2D4624298}"/>
                </a:ext>
              </a:extLst>
            </p:cNvPr>
            <p:cNvSpPr/>
            <p:nvPr/>
          </p:nvSpPr>
          <p:spPr>
            <a:xfrm>
              <a:off x="1660569" y="3090417"/>
              <a:ext cx="164571" cy="102461"/>
            </a:xfrm>
            <a:custGeom>
              <a:avLst/>
              <a:gdLst/>
              <a:ahLst/>
              <a:cxnLst/>
              <a:rect l="l" t="t" r="r" b="b"/>
              <a:pathLst>
                <a:path w="5037" h="3136" extrusionOk="0">
                  <a:moveTo>
                    <a:pt x="1" y="0"/>
                  </a:moveTo>
                  <a:lnTo>
                    <a:pt x="1" y="222"/>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136;p38">
              <a:extLst>
                <a:ext uri="{FF2B5EF4-FFF2-40B4-BE49-F238E27FC236}">
                  <a16:creationId xmlns:a16="http://schemas.microsoft.com/office/drawing/2014/main" id="{7BE4A362-9246-E29C-B3B7-1A82880C8719}"/>
                </a:ext>
              </a:extLst>
            </p:cNvPr>
            <p:cNvSpPr/>
            <p:nvPr/>
          </p:nvSpPr>
          <p:spPr>
            <a:xfrm>
              <a:off x="1660569" y="3117307"/>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137;p38">
              <a:extLst>
                <a:ext uri="{FF2B5EF4-FFF2-40B4-BE49-F238E27FC236}">
                  <a16:creationId xmlns:a16="http://schemas.microsoft.com/office/drawing/2014/main" id="{166909D0-87E4-CC77-8A64-29667E34DF1C}"/>
                </a:ext>
              </a:extLst>
            </p:cNvPr>
            <p:cNvSpPr/>
            <p:nvPr/>
          </p:nvSpPr>
          <p:spPr>
            <a:xfrm>
              <a:off x="1660569" y="3143183"/>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138;p38">
              <a:extLst>
                <a:ext uri="{FF2B5EF4-FFF2-40B4-BE49-F238E27FC236}">
                  <a16:creationId xmlns:a16="http://schemas.microsoft.com/office/drawing/2014/main" id="{13CFDC84-AA9C-4277-D46E-DE579F756256}"/>
                </a:ext>
              </a:extLst>
            </p:cNvPr>
            <p:cNvSpPr/>
            <p:nvPr/>
          </p:nvSpPr>
          <p:spPr>
            <a:xfrm>
              <a:off x="1967886" y="3291647"/>
              <a:ext cx="23818" cy="28490"/>
            </a:xfrm>
            <a:custGeom>
              <a:avLst/>
              <a:gdLst/>
              <a:ahLst/>
              <a:cxnLst/>
              <a:rect l="l" t="t" r="r" b="b"/>
              <a:pathLst>
                <a:path w="729" h="872" extrusionOk="0">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139;p38">
              <a:extLst>
                <a:ext uri="{FF2B5EF4-FFF2-40B4-BE49-F238E27FC236}">
                  <a16:creationId xmlns:a16="http://schemas.microsoft.com/office/drawing/2014/main" id="{77577DB5-21E3-F652-64DC-181D51985465}"/>
                </a:ext>
              </a:extLst>
            </p:cNvPr>
            <p:cNvSpPr/>
            <p:nvPr/>
          </p:nvSpPr>
          <p:spPr>
            <a:xfrm>
              <a:off x="2017549" y="3319746"/>
              <a:ext cx="21760" cy="28490"/>
            </a:xfrm>
            <a:custGeom>
              <a:avLst/>
              <a:gdLst/>
              <a:ahLst/>
              <a:cxnLst/>
              <a:rect l="l" t="t" r="r" b="b"/>
              <a:pathLst>
                <a:path w="666" h="872" extrusionOk="0">
                  <a:moveTo>
                    <a:pt x="179" y="1"/>
                  </a:moveTo>
                  <a:cubicBezTo>
                    <a:pt x="78" y="1"/>
                    <a:pt x="1" y="78"/>
                    <a:pt x="1" y="233"/>
                  </a:cubicBezTo>
                  <a:cubicBezTo>
                    <a:pt x="1" y="455"/>
                    <a:pt x="159" y="708"/>
                    <a:pt x="317" y="835"/>
                  </a:cubicBezTo>
                  <a:cubicBezTo>
                    <a:pt x="367" y="860"/>
                    <a:pt x="415" y="872"/>
                    <a:pt x="458" y="872"/>
                  </a:cubicBezTo>
                  <a:cubicBezTo>
                    <a:pt x="579" y="872"/>
                    <a:pt x="666" y="777"/>
                    <a:pt x="666" y="613"/>
                  </a:cubicBezTo>
                  <a:cubicBezTo>
                    <a:pt x="666" y="423"/>
                    <a:pt x="507" y="170"/>
                    <a:pt x="317" y="43"/>
                  </a:cubicBezTo>
                  <a:cubicBezTo>
                    <a:pt x="270" y="15"/>
                    <a:pt x="222" y="1"/>
                    <a:pt x="17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140;p38">
              <a:extLst>
                <a:ext uri="{FF2B5EF4-FFF2-40B4-BE49-F238E27FC236}">
                  <a16:creationId xmlns:a16="http://schemas.microsoft.com/office/drawing/2014/main" id="{9B7CA073-A201-0A4A-B703-FE7FCE2AEAF5}"/>
                </a:ext>
              </a:extLst>
            </p:cNvPr>
            <p:cNvSpPr/>
            <p:nvPr/>
          </p:nvSpPr>
          <p:spPr>
            <a:xfrm>
              <a:off x="2064107" y="3347517"/>
              <a:ext cx="23851" cy="28098"/>
            </a:xfrm>
            <a:custGeom>
              <a:avLst/>
              <a:gdLst/>
              <a:ahLst/>
              <a:cxnLst/>
              <a:rect l="l" t="t" r="r" b="b"/>
              <a:pathLst>
                <a:path w="730" h="860" extrusionOk="0">
                  <a:moveTo>
                    <a:pt x="201" y="0"/>
                  </a:moveTo>
                  <a:cubicBezTo>
                    <a:pt x="175" y="0"/>
                    <a:pt x="150" y="6"/>
                    <a:pt x="128" y="17"/>
                  </a:cubicBezTo>
                  <a:cubicBezTo>
                    <a:pt x="1" y="80"/>
                    <a:pt x="1" y="333"/>
                    <a:pt x="128" y="555"/>
                  </a:cubicBezTo>
                  <a:cubicBezTo>
                    <a:pt x="229" y="758"/>
                    <a:pt x="391" y="859"/>
                    <a:pt x="517" y="859"/>
                  </a:cubicBezTo>
                  <a:cubicBezTo>
                    <a:pt x="548" y="859"/>
                    <a:pt x="577" y="853"/>
                    <a:pt x="603" y="840"/>
                  </a:cubicBezTo>
                  <a:cubicBezTo>
                    <a:pt x="729" y="777"/>
                    <a:pt x="729" y="523"/>
                    <a:pt x="603" y="302"/>
                  </a:cubicBezTo>
                  <a:cubicBezTo>
                    <a:pt x="498" y="119"/>
                    <a:pt x="329" y="0"/>
                    <a:pt x="20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141;p38">
              <a:extLst>
                <a:ext uri="{FF2B5EF4-FFF2-40B4-BE49-F238E27FC236}">
                  <a16:creationId xmlns:a16="http://schemas.microsoft.com/office/drawing/2014/main" id="{4F8F7BC7-3DD2-BA1A-E5F9-1DE7C068B5CE}"/>
                </a:ext>
              </a:extLst>
            </p:cNvPr>
            <p:cNvSpPr/>
            <p:nvPr/>
          </p:nvSpPr>
          <p:spPr>
            <a:xfrm>
              <a:off x="1636783" y="3192094"/>
              <a:ext cx="487376" cy="387496"/>
            </a:xfrm>
            <a:custGeom>
              <a:avLst/>
              <a:gdLst/>
              <a:ahLst/>
              <a:cxnLst/>
              <a:rect l="l" t="t" r="r" b="b"/>
              <a:pathLst>
                <a:path w="14917" h="11860" extrusionOk="0">
                  <a:moveTo>
                    <a:pt x="230" y="0"/>
                  </a:moveTo>
                  <a:cubicBezTo>
                    <a:pt x="96" y="0"/>
                    <a:pt x="1" y="107"/>
                    <a:pt x="1" y="308"/>
                  </a:cubicBezTo>
                  <a:lnTo>
                    <a:pt x="1" y="2937"/>
                  </a:lnTo>
                  <a:cubicBezTo>
                    <a:pt x="1" y="3190"/>
                    <a:pt x="191" y="3539"/>
                    <a:pt x="412" y="3665"/>
                  </a:cubicBezTo>
                  <a:lnTo>
                    <a:pt x="14505" y="11804"/>
                  </a:lnTo>
                  <a:cubicBezTo>
                    <a:pt x="14570" y="11841"/>
                    <a:pt x="14632" y="11859"/>
                    <a:pt x="14687" y="11859"/>
                  </a:cubicBezTo>
                  <a:cubicBezTo>
                    <a:pt x="14821" y="11859"/>
                    <a:pt x="14917" y="11753"/>
                    <a:pt x="14917" y="11551"/>
                  </a:cubicBezTo>
                  <a:lnTo>
                    <a:pt x="14917" y="8922"/>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142;p38">
              <a:extLst>
                <a:ext uri="{FF2B5EF4-FFF2-40B4-BE49-F238E27FC236}">
                  <a16:creationId xmlns:a16="http://schemas.microsoft.com/office/drawing/2014/main" id="{691D1C58-8524-75F5-2E2C-687F3210D5D4}"/>
                </a:ext>
              </a:extLst>
            </p:cNvPr>
            <p:cNvSpPr/>
            <p:nvPr/>
          </p:nvSpPr>
          <p:spPr>
            <a:xfrm>
              <a:off x="1660569" y="3229047"/>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143;p38">
              <a:extLst>
                <a:ext uri="{FF2B5EF4-FFF2-40B4-BE49-F238E27FC236}">
                  <a16:creationId xmlns:a16="http://schemas.microsoft.com/office/drawing/2014/main" id="{E88BD980-6E65-10C3-6DF7-5D25395C296B}"/>
                </a:ext>
              </a:extLst>
            </p:cNvPr>
            <p:cNvSpPr/>
            <p:nvPr/>
          </p:nvSpPr>
          <p:spPr>
            <a:xfrm>
              <a:off x="1660569" y="325492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144;p38">
              <a:extLst>
                <a:ext uri="{FF2B5EF4-FFF2-40B4-BE49-F238E27FC236}">
                  <a16:creationId xmlns:a16="http://schemas.microsoft.com/office/drawing/2014/main" id="{60F5C796-34FE-8400-42CD-981582E4516C}"/>
                </a:ext>
              </a:extLst>
            </p:cNvPr>
            <p:cNvSpPr/>
            <p:nvPr/>
          </p:nvSpPr>
          <p:spPr>
            <a:xfrm>
              <a:off x="1660569" y="3281813"/>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145;p38">
              <a:extLst>
                <a:ext uri="{FF2B5EF4-FFF2-40B4-BE49-F238E27FC236}">
                  <a16:creationId xmlns:a16="http://schemas.microsoft.com/office/drawing/2014/main" id="{2F5628E6-9B27-8DC9-BD1F-068A06B66169}"/>
                </a:ext>
              </a:extLst>
            </p:cNvPr>
            <p:cNvSpPr/>
            <p:nvPr/>
          </p:nvSpPr>
          <p:spPr>
            <a:xfrm>
              <a:off x="1967886" y="3430277"/>
              <a:ext cx="23818" cy="28523"/>
            </a:xfrm>
            <a:custGeom>
              <a:avLst/>
              <a:gdLst/>
              <a:ahLst/>
              <a:cxnLst/>
              <a:rect l="l" t="t" r="r" b="b"/>
              <a:pathLst>
                <a:path w="729" h="873" extrusionOk="0">
                  <a:moveTo>
                    <a:pt x="201" y="1"/>
                  </a:moveTo>
                  <a:cubicBezTo>
                    <a:pt x="174" y="1"/>
                    <a:pt x="149" y="6"/>
                    <a:pt x="127" y="17"/>
                  </a:cubicBezTo>
                  <a:cubicBezTo>
                    <a:pt x="1" y="112"/>
                    <a:pt x="1" y="334"/>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146;p38">
              <a:extLst>
                <a:ext uri="{FF2B5EF4-FFF2-40B4-BE49-F238E27FC236}">
                  <a16:creationId xmlns:a16="http://schemas.microsoft.com/office/drawing/2014/main" id="{26C69226-F95C-343A-C467-B51441574A1A}"/>
                </a:ext>
              </a:extLst>
            </p:cNvPr>
            <p:cNvSpPr/>
            <p:nvPr/>
          </p:nvSpPr>
          <p:spPr>
            <a:xfrm>
              <a:off x="2017549" y="3457950"/>
              <a:ext cx="21760" cy="28556"/>
            </a:xfrm>
            <a:custGeom>
              <a:avLst/>
              <a:gdLst/>
              <a:ahLst/>
              <a:cxnLst/>
              <a:rect l="l" t="t" r="r" b="b"/>
              <a:pathLst>
                <a:path w="666" h="874" extrusionOk="0">
                  <a:moveTo>
                    <a:pt x="177" y="0"/>
                  </a:moveTo>
                  <a:cubicBezTo>
                    <a:pt x="77" y="0"/>
                    <a:pt x="1" y="93"/>
                    <a:pt x="1" y="247"/>
                  </a:cubicBezTo>
                  <a:cubicBezTo>
                    <a:pt x="1" y="469"/>
                    <a:pt x="159" y="722"/>
                    <a:pt x="317" y="817"/>
                  </a:cubicBezTo>
                  <a:cubicBezTo>
                    <a:pt x="376" y="856"/>
                    <a:pt x="431" y="874"/>
                    <a:pt x="479" y="874"/>
                  </a:cubicBezTo>
                  <a:cubicBezTo>
                    <a:pt x="589" y="874"/>
                    <a:pt x="666" y="781"/>
                    <a:pt x="666" y="627"/>
                  </a:cubicBezTo>
                  <a:cubicBezTo>
                    <a:pt x="666" y="405"/>
                    <a:pt x="507" y="152"/>
                    <a:pt x="317" y="57"/>
                  </a:cubicBezTo>
                  <a:cubicBezTo>
                    <a:pt x="269" y="18"/>
                    <a:pt x="221" y="0"/>
                    <a:pt x="17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147;p38">
              <a:extLst>
                <a:ext uri="{FF2B5EF4-FFF2-40B4-BE49-F238E27FC236}">
                  <a16:creationId xmlns:a16="http://schemas.microsoft.com/office/drawing/2014/main" id="{AE43F7F7-AA21-8704-E92D-DB30713DD1FA}"/>
                </a:ext>
              </a:extLst>
            </p:cNvPr>
            <p:cNvSpPr/>
            <p:nvPr/>
          </p:nvSpPr>
          <p:spPr>
            <a:xfrm>
              <a:off x="2064107" y="3485657"/>
              <a:ext cx="23851" cy="28523"/>
            </a:xfrm>
            <a:custGeom>
              <a:avLst/>
              <a:gdLst/>
              <a:ahLst/>
              <a:cxnLst/>
              <a:rect l="l" t="t" r="r" b="b"/>
              <a:pathLst>
                <a:path w="730" h="873" extrusionOk="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148;p38">
              <a:extLst>
                <a:ext uri="{FF2B5EF4-FFF2-40B4-BE49-F238E27FC236}">
                  <a16:creationId xmlns:a16="http://schemas.microsoft.com/office/drawing/2014/main" id="{12AA5784-11A8-5FA1-33A1-066C34D4B9F4}"/>
                </a:ext>
              </a:extLst>
            </p:cNvPr>
            <p:cNvSpPr/>
            <p:nvPr/>
          </p:nvSpPr>
          <p:spPr>
            <a:xfrm>
              <a:off x="1636783" y="3330266"/>
              <a:ext cx="487376" cy="387953"/>
            </a:xfrm>
            <a:custGeom>
              <a:avLst/>
              <a:gdLst/>
              <a:ahLst/>
              <a:cxnLst/>
              <a:rect l="l" t="t" r="r" b="b"/>
              <a:pathLst>
                <a:path w="14917" h="11874" extrusionOk="0">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7"/>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149;p38">
              <a:extLst>
                <a:ext uri="{FF2B5EF4-FFF2-40B4-BE49-F238E27FC236}">
                  <a16:creationId xmlns:a16="http://schemas.microsoft.com/office/drawing/2014/main" id="{C7A47917-2466-55D8-1AA7-2FB86B58ACAD}"/>
                </a:ext>
              </a:extLst>
            </p:cNvPr>
            <p:cNvSpPr/>
            <p:nvPr/>
          </p:nvSpPr>
          <p:spPr>
            <a:xfrm>
              <a:off x="1660569" y="3367709"/>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150;p38">
              <a:extLst>
                <a:ext uri="{FF2B5EF4-FFF2-40B4-BE49-F238E27FC236}">
                  <a16:creationId xmlns:a16="http://schemas.microsoft.com/office/drawing/2014/main" id="{D82E584A-1B2F-3686-19CA-9E0FFD14E208}"/>
                </a:ext>
              </a:extLst>
            </p:cNvPr>
            <p:cNvSpPr/>
            <p:nvPr/>
          </p:nvSpPr>
          <p:spPr>
            <a:xfrm>
              <a:off x="1660569" y="3393585"/>
              <a:ext cx="164571" cy="102461"/>
            </a:xfrm>
            <a:custGeom>
              <a:avLst/>
              <a:gdLst/>
              <a:ahLst/>
              <a:cxnLst/>
              <a:rect l="l" t="t" r="r" b="b"/>
              <a:pathLst>
                <a:path w="5037" h="3136" extrusionOk="0">
                  <a:moveTo>
                    <a:pt x="1" y="0"/>
                  </a:moveTo>
                  <a:lnTo>
                    <a:pt x="1" y="222"/>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151;p38">
              <a:extLst>
                <a:ext uri="{FF2B5EF4-FFF2-40B4-BE49-F238E27FC236}">
                  <a16:creationId xmlns:a16="http://schemas.microsoft.com/office/drawing/2014/main" id="{F7D9E04D-0F68-1538-0C4D-B344B0D1FA1B}"/>
                </a:ext>
              </a:extLst>
            </p:cNvPr>
            <p:cNvSpPr/>
            <p:nvPr/>
          </p:nvSpPr>
          <p:spPr>
            <a:xfrm>
              <a:off x="1660569" y="3420475"/>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152;p38">
              <a:extLst>
                <a:ext uri="{FF2B5EF4-FFF2-40B4-BE49-F238E27FC236}">
                  <a16:creationId xmlns:a16="http://schemas.microsoft.com/office/drawing/2014/main" id="{A3EE01CA-BA59-96D9-56B2-2427F77D16FE}"/>
                </a:ext>
              </a:extLst>
            </p:cNvPr>
            <p:cNvSpPr/>
            <p:nvPr/>
          </p:nvSpPr>
          <p:spPr>
            <a:xfrm>
              <a:off x="1967886" y="3568841"/>
              <a:ext cx="23818" cy="28098"/>
            </a:xfrm>
            <a:custGeom>
              <a:avLst/>
              <a:gdLst/>
              <a:ahLst/>
              <a:cxnLst/>
              <a:rect l="l" t="t" r="r" b="b"/>
              <a:pathLst>
                <a:path w="729" h="860" extrusionOk="0">
                  <a:moveTo>
                    <a:pt x="213" y="1"/>
                  </a:moveTo>
                  <a:cubicBezTo>
                    <a:pt x="182" y="1"/>
                    <a:pt x="153" y="7"/>
                    <a:pt x="127" y="20"/>
                  </a:cubicBezTo>
                  <a:cubicBezTo>
                    <a:pt x="1" y="83"/>
                    <a:pt x="1" y="337"/>
                    <a:pt x="127" y="558"/>
                  </a:cubicBezTo>
                  <a:cubicBezTo>
                    <a:pt x="232" y="741"/>
                    <a:pt x="401" y="860"/>
                    <a:pt x="528" y="860"/>
                  </a:cubicBezTo>
                  <a:cubicBezTo>
                    <a:pt x="555" y="860"/>
                    <a:pt x="580" y="854"/>
                    <a:pt x="602" y="843"/>
                  </a:cubicBezTo>
                  <a:cubicBezTo>
                    <a:pt x="729" y="780"/>
                    <a:pt x="729" y="527"/>
                    <a:pt x="602" y="305"/>
                  </a:cubicBezTo>
                  <a:cubicBezTo>
                    <a:pt x="501" y="102"/>
                    <a:pt x="339" y="1"/>
                    <a:pt x="2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153;p38">
              <a:extLst>
                <a:ext uri="{FF2B5EF4-FFF2-40B4-BE49-F238E27FC236}">
                  <a16:creationId xmlns:a16="http://schemas.microsoft.com/office/drawing/2014/main" id="{F0522BF1-C29C-10D3-3081-FF4555FBDCFD}"/>
                </a:ext>
              </a:extLst>
            </p:cNvPr>
            <p:cNvSpPr/>
            <p:nvPr/>
          </p:nvSpPr>
          <p:spPr>
            <a:xfrm>
              <a:off x="2016536" y="359638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8" y="760"/>
                    <a:pt x="728" y="539"/>
                    <a:pt x="602" y="285"/>
                  </a:cubicBezTo>
                  <a:cubicBezTo>
                    <a:pt x="504" y="114"/>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154;p38">
              <a:extLst>
                <a:ext uri="{FF2B5EF4-FFF2-40B4-BE49-F238E27FC236}">
                  <a16:creationId xmlns:a16="http://schemas.microsoft.com/office/drawing/2014/main" id="{5BE21036-47BD-D6BB-A18B-8EC8F65C296C}"/>
                </a:ext>
              </a:extLst>
            </p:cNvPr>
            <p:cNvSpPr/>
            <p:nvPr/>
          </p:nvSpPr>
          <p:spPr>
            <a:xfrm>
              <a:off x="2065152" y="3624123"/>
              <a:ext cx="21760" cy="28523"/>
            </a:xfrm>
            <a:custGeom>
              <a:avLst/>
              <a:gdLst/>
              <a:ahLst/>
              <a:cxnLst/>
              <a:rect l="l" t="t" r="r" b="b"/>
              <a:pathLst>
                <a:path w="666" h="873" extrusionOk="0">
                  <a:moveTo>
                    <a:pt x="205" y="1"/>
                  </a:moveTo>
                  <a:cubicBezTo>
                    <a:pt x="85" y="1"/>
                    <a:pt x="1" y="89"/>
                    <a:pt x="1" y="228"/>
                  </a:cubicBezTo>
                  <a:cubicBezTo>
                    <a:pt x="1" y="450"/>
                    <a:pt x="159" y="735"/>
                    <a:pt x="349" y="830"/>
                  </a:cubicBezTo>
                  <a:cubicBezTo>
                    <a:pt x="406" y="858"/>
                    <a:pt x="457" y="873"/>
                    <a:pt x="501" y="873"/>
                  </a:cubicBezTo>
                  <a:cubicBezTo>
                    <a:pt x="603" y="873"/>
                    <a:pt x="666" y="795"/>
                    <a:pt x="666" y="640"/>
                  </a:cubicBezTo>
                  <a:cubicBezTo>
                    <a:pt x="666" y="418"/>
                    <a:pt x="539" y="165"/>
                    <a:pt x="349" y="38"/>
                  </a:cubicBezTo>
                  <a:cubicBezTo>
                    <a:pt x="298" y="13"/>
                    <a:pt x="249"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155;p38">
              <a:extLst>
                <a:ext uri="{FF2B5EF4-FFF2-40B4-BE49-F238E27FC236}">
                  <a16:creationId xmlns:a16="http://schemas.microsoft.com/office/drawing/2014/main" id="{3380E153-C219-86F2-EE74-BACBA344A51D}"/>
                </a:ext>
              </a:extLst>
            </p:cNvPr>
            <p:cNvSpPr/>
            <p:nvPr/>
          </p:nvSpPr>
          <p:spPr>
            <a:xfrm>
              <a:off x="1636783" y="3468896"/>
              <a:ext cx="487376" cy="387823"/>
            </a:xfrm>
            <a:custGeom>
              <a:avLst/>
              <a:gdLst/>
              <a:ahLst/>
              <a:cxnLst/>
              <a:rect l="l" t="t" r="r" b="b"/>
              <a:pathLst>
                <a:path w="14917" h="11870" extrusionOk="0">
                  <a:moveTo>
                    <a:pt x="224" y="1"/>
                  </a:moveTo>
                  <a:cubicBezTo>
                    <a:pt x="93" y="1"/>
                    <a:pt x="1" y="116"/>
                    <a:pt x="1" y="292"/>
                  </a:cubicBezTo>
                  <a:lnTo>
                    <a:pt x="1" y="2921"/>
                  </a:lnTo>
                  <a:cubicBezTo>
                    <a:pt x="1" y="3206"/>
                    <a:pt x="191" y="3522"/>
                    <a:pt x="412" y="3681"/>
                  </a:cubicBezTo>
                  <a:lnTo>
                    <a:pt x="14505" y="11820"/>
                  </a:lnTo>
                  <a:cubicBezTo>
                    <a:pt x="14564" y="11853"/>
                    <a:pt x="14621" y="11869"/>
                    <a:pt x="14673" y="11869"/>
                  </a:cubicBezTo>
                  <a:cubicBezTo>
                    <a:pt x="14815" y="11869"/>
                    <a:pt x="14917" y="11752"/>
                    <a:pt x="14917" y="11566"/>
                  </a:cubicBezTo>
                  <a:lnTo>
                    <a:pt x="14917" y="8938"/>
                  </a:lnTo>
                  <a:cubicBezTo>
                    <a:pt x="14917" y="8653"/>
                    <a:pt x="14727" y="8336"/>
                    <a:pt x="14505" y="8178"/>
                  </a:cubicBezTo>
                  <a:lnTo>
                    <a:pt x="412" y="70"/>
                  </a:lnTo>
                  <a:cubicBezTo>
                    <a:pt x="345" y="22"/>
                    <a:pt x="281" y="1"/>
                    <a:pt x="22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156;p38">
              <a:extLst>
                <a:ext uri="{FF2B5EF4-FFF2-40B4-BE49-F238E27FC236}">
                  <a16:creationId xmlns:a16="http://schemas.microsoft.com/office/drawing/2014/main" id="{249421AF-F5C2-C57F-5FAF-A18B349F96C8}"/>
                </a:ext>
              </a:extLst>
            </p:cNvPr>
            <p:cNvSpPr/>
            <p:nvPr/>
          </p:nvSpPr>
          <p:spPr>
            <a:xfrm>
              <a:off x="1660569" y="3505325"/>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157;p38">
              <a:extLst>
                <a:ext uri="{FF2B5EF4-FFF2-40B4-BE49-F238E27FC236}">
                  <a16:creationId xmlns:a16="http://schemas.microsoft.com/office/drawing/2014/main" id="{8F50AAF2-D4FF-F3F0-2A6D-BC0F8688BF0D}"/>
                </a:ext>
              </a:extLst>
            </p:cNvPr>
            <p:cNvSpPr/>
            <p:nvPr/>
          </p:nvSpPr>
          <p:spPr>
            <a:xfrm>
              <a:off x="1660569" y="353221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158;p38">
              <a:extLst>
                <a:ext uri="{FF2B5EF4-FFF2-40B4-BE49-F238E27FC236}">
                  <a16:creationId xmlns:a16="http://schemas.microsoft.com/office/drawing/2014/main" id="{C2DD72F3-06DE-46FD-258F-FEF805A8DF81}"/>
                </a:ext>
              </a:extLst>
            </p:cNvPr>
            <p:cNvSpPr/>
            <p:nvPr/>
          </p:nvSpPr>
          <p:spPr>
            <a:xfrm>
              <a:off x="1660569" y="3558091"/>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159;p38">
              <a:extLst>
                <a:ext uri="{FF2B5EF4-FFF2-40B4-BE49-F238E27FC236}">
                  <a16:creationId xmlns:a16="http://schemas.microsoft.com/office/drawing/2014/main" id="{71158ED2-3E3B-FB6E-6892-781CD39B4A48}"/>
                </a:ext>
              </a:extLst>
            </p:cNvPr>
            <p:cNvSpPr/>
            <p:nvPr/>
          </p:nvSpPr>
          <p:spPr>
            <a:xfrm>
              <a:off x="1968932" y="3706915"/>
              <a:ext cx="22773" cy="28523"/>
            </a:xfrm>
            <a:custGeom>
              <a:avLst/>
              <a:gdLst/>
              <a:ahLst/>
              <a:cxnLst/>
              <a:rect l="l" t="t" r="r" b="b"/>
              <a:pathLst>
                <a:path w="697" h="873" extrusionOk="0">
                  <a:moveTo>
                    <a:pt x="208" y="1"/>
                  </a:moveTo>
                  <a:cubicBezTo>
                    <a:pt x="87" y="1"/>
                    <a:pt x="0" y="95"/>
                    <a:pt x="0" y="259"/>
                  </a:cubicBezTo>
                  <a:cubicBezTo>
                    <a:pt x="0" y="449"/>
                    <a:pt x="159" y="734"/>
                    <a:pt x="349" y="829"/>
                  </a:cubicBezTo>
                  <a:cubicBezTo>
                    <a:pt x="406" y="858"/>
                    <a:pt x="460" y="872"/>
                    <a:pt x="508" y="872"/>
                  </a:cubicBezTo>
                  <a:cubicBezTo>
                    <a:pt x="619" y="872"/>
                    <a:pt x="697" y="794"/>
                    <a:pt x="697" y="639"/>
                  </a:cubicBezTo>
                  <a:cubicBezTo>
                    <a:pt x="697" y="418"/>
                    <a:pt x="539" y="164"/>
                    <a:pt x="349" y="38"/>
                  </a:cubicBezTo>
                  <a:cubicBezTo>
                    <a:pt x="299" y="13"/>
                    <a:pt x="251"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160;p38">
              <a:extLst>
                <a:ext uri="{FF2B5EF4-FFF2-40B4-BE49-F238E27FC236}">
                  <a16:creationId xmlns:a16="http://schemas.microsoft.com/office/drawing/2014/main" id="{512D98D8-D74A-D0E2-6471-A3B9CB2BE0A4}"/>
                </a:ext>
              </a:extLst>
            </p:cNvPr>
            <p:cNvSpPr/>
            <p:nvPr/>
          </p:nvSpPr>
          <p:spPr>
            <a:xfrm>
              <a:off x="2016536" y="3734490"/>
              <a:ext cx="23818" cy="28523"/>
            </a:xfrm>
            <a:custGeom>
              <a:avLst/>
              <a:gdLst/>
              <a:ahLst/>
              <a:cxnLst/>
              <a:rect l="l" t="t" r="r" b="b"/>
              <a:pathLst>
                <a:path w="729" h="873" extrusionOk="0">
                  <a:moveTo>
                    <a:pt x="201" y="1"/>
                  </a:moveTo>
                  <a:cubicBezTo>
                    <a:pt x="174" y="1"/>
                    <a:pt x="149" y="6"/>
                    <a:pt x="127" y="17"/>
                  </a:cubicBezTo>
                  <a:cubicBezTo>
                    <a:pt x="0" y="112"/>
                    <a:pt x="0" y="365"/>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161;p38">
              <a:extLst>
                <a:ext uri="{FF2B5EF4-FFF2-40B4-BE49-F238E27FC236}">
                  <a16:creationId xmlns:a16="http://schemas.microsoft.com/office/drawing/2014/main" id="{B89B0A5C-4600-9CAD-A469-B84FC5A9B75E}"/>
                </a:ext>
              </a:extLst>
            </p:cNvPr>
            <p:cNvSpPr/>
            <p:nvPr/>
          </p:nvSpPr>
          <p:spPr>
            <a:xfrm>
              <a:off x="2065152" y="3762785"/>
              <a:ext cx="21760" cy="28327"/>
            </a:xfrm>
            <a:custGeom>
              <a:avLst/>
              <a:gdLst/>
              <a:ahLst/>
              <a:cxnLst/>
              <a:rect l="l" t="t" r="r" b="b"/>
              <a:pathLst>
                <a:path w="666" h="867" extrusionOk="0">
                  <a:moveTo>
                    <a:pt x="205" y="0"/>
                  </a:moveTo>
                  <a:cubicBezTo>
                    <a:pt x="85" y="0"/>
                    <a:pt x="1" y="89"/>
                    <a:pt x="1" y="228"/>
                  </a:cubicBezTo>
                  <a:cubicBezTo>
                    <a:pt x="1" y="449"/>
                    <a:pt x="159" y="703"/>
                    <a:pt x="349" y="829"/>
                  </a:cubicBezTo>
                  <a:cubicBezTo>
                    <a:pt x="400" y="855"/>
                    <a:pt x="446" y="867"/>
                    <a:pt x="487" y="867"/>
                  </a:cubicBezTo>
                  <a:cubicBezTo>
                    <a:pt x="598" y="867"/>
                    <a:pt x="666" y="778"/>
                    <a:pt x="666" y="639"/>
                  </a:cubicBezTo>
                  <a:cubicBezTo>
                    <a:pt x="666" y="418"/>
                    <a:pt x="539" y="133"/>
                    <a:pt x="349" y="38"/>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162;p38">
              <a:extLst>
                <a:ext uri="{FF2B5EF4-FFF2-40B4-BE49-F238E27FC236}">
                  <a16:creationId xmlns:a16="http://schemas.microsoft.com/office/drawing/2014/main" id="{27B7FDCD-6605-CC0F-18FB-7B66012D67E2}"/>
                </a:ext>
              </a:extLst>
            </p:cNvPr>
            <p:cNvSpPr/>
            <p:nvPr/>
          </p:nvSpPr>
          <p:spPr>
            <a:xfrm>
              <a:off x="2192412" y="1943384"/>
              <a:ext cx="472902" cy="2077252"/>
            </a:xfrm>
            <a:custGeom>
              <a:avLst/>
              <a:gdLst/>
              <a:ahLst/>
              <a:cxnLst/>
              <a:rect l="l" t="t" r="r" b="b"/>
              <a:pathLst>
                <a:path w="14474" h="63578" extrusionOk="0">
                  <a:moveTo>
                    <a:pt x="14185" y="0"/>
                  </a:moveTo>
                  <a:cubicBezTo>
                    <a:pt x="14112" y="0"/>
                    <a:pt x="14028" y="26"/>
                    <a:pt x="13935" y="81"/>
                  </a:cubicBezTo>
                  <a:lnTo>
                    <a:pt x="539" y="7809"/>
                  </a:lnTo>
                  <a:cubicBezTo>
                    <a:pt x="254" y="7967"/>
                    <a:pt x="1" y="8410"/>
                    <a:pt x="1" y="8759"/>
                  </a:cubicBezTo>
                  <a:lnTo>
                    <a:pt x="1" y="63578"/>
                  </a:lnTo>
                  <a:lnTo>
                    <a:pt x="14474" y="55217"/>
                  </a:lnTo>
                  <a:lnTo>
                    <a:pt x="14474" y="398"/>
                  </a:lnTo>
                  <a:cubicBezTo>
                    <a:pt x="14474" y="152"/>
                    <a:pt x="14362" y="0"/>
                    <a:pt x="1418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163;p38">
              <a:extLst>
                <a:ext uri="{FF2B5EF4-FFF2-40B4-BE49-F238E27FC236}">
                  <a16:creationId xmlns:a16="http://schemas.microsoft.com/office/drawing/2014/main" id="{6D4274EF-2782-16DA-45FE-91EBF004236E}"/>
                </a:ext>
              </a:extLst>
            </p:cNvPr>
            <p:cNvSpPr/>
            <p:nvPr/>
          </p:nvSpPr>
          <p:spPr>
            <a:xfrm>
              <a:off x="2207931" y="1970273"/>
              <a:ext cx="441863" cy="360900"/>
            </a:xfrm>
            <a:custGeom>
              <a:avLst/>
              <a:gdLst/>
              <a:ahLst/>
              <a:cxnLst/>
              <a:rect l="l" t="t" r="r" b="b"/>
              <a:pathLst>
                <a:path w="13524" h="11046" extrusionOk="0">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164;p38">
              <a:extLst>
                <a:ext uri="{FF2B5EF4-FFF2-40B4-BE49-F238E27FC236}">
                  <a16:creationId xmlns:a16="http://schemas.microsoft.com/office/drawing/2014/main" id="{5BE779CA-0774-228E-54B9-734FECF0B13B}"/>
                </a:ext>
              </a:extLst>
            </p:cNvPr>
            <p:cNvSpPr/>
            <p:nvPr/>
          </p:nvSpPr>
          <p:spPr>
            <a:xfrm>
              <a:off x="2207931" y="2108739"/>
              <a:ext cx="441863" cy="361064"/>
            </a:xfrm>
            <a:custGeom>
              <a:avLst/>
              <a:gdLst/>
              <a:ahLst/>
              <a:cxnLst/>
              <a:rect l="l" t="t" r="r" b="b"/>
              <a:pathLst>
                <a:path w="13524" h="11051" extrusionOk="0">
                  <a:moveTo>
                    <a:pt x="13294" y="1"/>
                  </a:moveTo>
                  <a:cubicBezTo>
                    <a:pt x="13239" y="1"/>
                    <a:pt x="13177" y="19"/>
                    <a:pt x="13112" y="56"/>
                  </a:cubicBezTo>
                  <a:lnTo>
                    <a:pt x="444" y="7371"/>
                  </a:lnTo>
                  <a:cubicBezTo>
                    <a:pt x="191" y="7498"/>
                    <a:pt x="1" y="7846"/>
                    <a:pt x="1" y="8100"/>
                  </a:cubicBezTo>
                  <a:lnTo>
                    <a:pt x="1" y="10728"/>
                  </a:lnTo>
                  <a:cubicBezTo>
                    <a:pt x="1" y="10928"/>
                    <a:pt x="95" y="11051"/>
                    <a:pt x="238" y="11051"/>
                  </a:cubicBezTo>
                  <a:cubicBezTo>
                    <a:pt x="299" y="11051"/>
                    <a:pt x="369" y="11029"/>
                    <a:pt x="444" y="10982"/>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165;p38">
              <a:extLst>
                <a:ext uri="{FF2B5EF4-FFF2-40B4-BE49-F238E27FC236}">
                  <a16:creationId xmlns:a16="http://schemas.microsoft.com/office/drawing/2014/main" id="{FD6F050A-2795-076A-BCB5-CA5D736ED3B1}"/>
                </a:ext>
              </a:extLst>
            </p:cNvPr>
            <p:cNvSpPr/>
            <p:nvPr/>
          </p:nvSpPr>
          <p:spPr>
            <a:xfrm>
              <a:off x="2207931" y="2246944"/>
              <a:ext cx="441863" cy="361064"/>
            </a:xfrm>
            <a:custGeom>
              <a:avLst/>
              <a:gdLst/>
              <a:ahLst/>
              <a:cxnLst/>
              <a:rect l="l" t="t" r="r" b="b"/>
              <a:pathLst>
                <a:path w="13524" h="11051" extrusionOk="0">
                  <a:moveTo>
                    <a:pt x="13297" y="0"/>
                  </a:moveTo>
                  <a:cubicBezTo>
                    <a:pt x="13241" y="0"/>
                    <a:pt x="13178" y="22"/>
                    <a:pt x="13112" y="69"/>
                  </a:cubicBezTo>
                  <a:lnTo>
                    <a:pt x="444" y="7385"/>
                  </a:lnTo>
                  <a:cubicBezTo>
                    <a:pt x="191" y="7512"/>
                    <a:pt x="1" y="7860"/>
                    <a:pt x="1" y="8113"/>
                  </a:cubicBezTo>
                  <a:lnTo>
                    <a:pt x="1" y="10742"/>
                  </a:lnTo>
                  <a:cubicBezTo>
                    <a:pt x="1" y="10944"/>
                    <a:pt x="96" y="11050"/>
                    <a:pt x="242" y="11050"/>
                  </a:cubicBezTo>
                  <a:cubicBezTo>
                    <a:pt x="302" y="11050"/>
                    <a:pt x="370" y="11032"/>
                    <a:pt x="444" y="10995"/>
                  </a:cubicBezTo>
                  <a:lnTo>
                    <a:pt x="13112" y="3680"/>
                  </a:lnTo>
                  <a:cubicBezTo>
                    <a:pt x="13334" y="3553"/>
                    <a:pt x="13524" y="3205"/>
                    <a:pt x="13524" y="2951"/>
                  </a:cubicBezTo>
                  <a:lnTo>
                    <a:pt x="13524" y="323"/>
                  </a:lnTo>
                  <a:cubicBezTo>
                    <a:pt x="13524" y="123"/>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166;p38">
              <a:extLst>
                <a:ext uri="{FF2B5EF4-FFF2-40B4-BE49-F238E27FC236}">
                  <a16:creationId xmlns:a16="http://schemas.microsoft.com/office/drawing/2014/main" id="{C033A9E5-3055-502B-E1F9-B483BA3C0085}"/>
                </a:ext>
              </a:extLst>
            </p:cNvPr>
            <p:cNvSpPr/>
            <p:nvPr/>
          </p:nvSpPr>
          <p:spPr>
            <a:xfrm>
              <a:off x="2207931" y="2385573"/>
              <a:ext cx="441863" cy="360900"/>
            </a:xfrm>
            <a:custGeom>
              <a:avLst/>
              <a:gdLst/>
              <a:ahLst/>
              <a:cxnLst/>
              <a:rect l="l" t="t" r="r" b="b"/>
              <a:pathLst>
                <a:path w="13524" h="11046" extrusionOk="0">
                  <a:moveTo>
                    <a:pt x="13300" y="0"/>
                  </a:moveTo>
                  <a:cubicBezTo>
                    <a:pt x="13243" y="0"/>
                    <a:pt x="13179" y="22"/>
                    <a:pt x="13112" y="70"/>
                  </a:cubicBezTo>
                  <a:lnTo>
                    <a:pt x="444" y="7354"/>
                  </a:lnTo>
                  <a:cubicBezTo>
                    <a:pt x="191" y="7512"/>
                    <a:pt x="1" y="7829"/>
                    <a:pt x="1" y="8114"/>
                  </a:cubicBezTo>
                  <a:lnTo>
                    <a:pt x="1" y="10742"/>
                  </a:lnTo>
                  <a:cubicBezTo>
                    <a:pt x="1" y="10928"/>
                    <a:pt x="103" y="11046"/>
                    <a:pt x="257" y="11046"/>
                  </a:cubicBezTo>
                  <a:cubicBezTo>
                    <a:pt x="313" y="11046"/>
                    <a:pt x="376" y="11030"/>
                    <a:pt x="444" y="10996"/>
                  </a:cubicBezTo>
                  <a:lnTo>
                    <a:pt x="13112" y="3680"/>
                  </a:lnTo>
                  <a:cubicBezTo>
                    <a:pt x="13334" y="3554"/>
                    <a:pt x="13524" y="3205"/>
                    <a:pt x="13524" y="2920"/>
                  </a:cubicBezTo>
                  <a:lnTo>
                    <a:pt x="13524" y="292"/>
                  </a:lnTo>
                  <a:cubicBezTo>
                    <a:pt x="13524" y="115"/>
                    <a:pt x="13431"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167;p38">
              <a:extLst>
                <a:ext uri="{FF2B5EF4-FFF2-40B4-BE49-F238E27FC236}">
                  <a16:creationId xmlns:a16="http://schemas.microsoft.com/office/drawing/2014/main" id="{DDD95693-0E1A-014E-FD95-84C4494310B5}"/>
                </a:ext>
              </a:extLst>
            </p:cNvPr>
            <p:cNvSpPr/>
            <p:nvPr/>
          </p:nvSpPr>
          <p:spPr>
            <a:xfrm>
              <a:off x="2207931" y="2523843"/>
              <a:ext cx="441863" cy="360900"/>
            </a:xfrm>
            <a:custGeom>
              <a:avLst/>
              <a:gdLst/>
              <a:ahLst/>
              <a:cxnLst/>
              <a:rect l="l" t="t" r="r" b="b"/>
              <a:pathLst>
                <a:path w="13524" h="11046" extrusionOk="0">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168;p38">
              <a:extLst>
                <a:ext uri="{FF2B5EF4-FFF2-40B4-BE49-F238E27FC236}">
                  <a16:creationId xmlns:a16="http://schemas.microsoft.com/office/drawing/2014/main" id="{F2A9D513-7426-8058-204C-905C7EBA8041}"/>
                </a:ext>
              </a:extLst>
            </p:cNvPr>
            <p:cNvSpPr/>
            <p:nvPr/>
          </p:nvSpPr>
          <p:spPr>
            <a:xfrm>
              <a:off x="2207931" y="2662310"/>
              <a:ext cx="441863" cy="361064"/>
            </a:xfrm>
            <a:custGeom>
              <a:avLst/>
              <a:gdLst/>
              <a:ahLst/>
              <a:cxnLst/>
              <a:rect l="l" t="t" r="r" b="b"/>
              <a:pathLst>
                <a:path w="13524" h="11051" extrusionOk="0">
                  <a:moveTo>
                    <a:pt x="13294" y="1"/>
                  </a:moveTo>
                  <a:cubicBezTo>
                    <a:pt x="13239" y="1"/>
                    <a:pt x="13177" y="19"/>
                    <a:pt x="13112" y="56"/>
                  </a:cubicBezTo>
                  <a:lnTo>
                    <a:pt x="444" y="7371"/>
                  </a:lnTo>
                  <a:cubicBezTo>
                    <a:pt x="191" y="7498"/>
                    <a:pt x="1" y="7846"/>
                    <a:pt x="1" y="8100"/>
                  </a:cubicBezTo>
                  <a:lnTo>
                    <a:pt x="1" y="10728"/>
                  </a:lnTo>
                  <a:cubicBezTo>
                    <a:pt x="1" y="10928"/>
                    <a:pt x="95" y="11050"/>
                    <a:pt x="238" y="11050"/>
                  </a:cubicBezTo>
                  <a:cubicBezTo>
                    <a:pt x="299" y="11050"/>
                    <a:pt x="369" y="11028"/>
                    <a:pt x="444" y="10981"/>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169;p38">
              <a:extLst>
                <a:ext uri="{FF2B5EF4-FFF2-40B4-BE49-F238E27FC236}">
                  <a16:creationId xmlns:a16="http://schemas.microsoft.com/office/drawing/2014/main" id="{80596E12-764F-D093-B1BF-30C1082222D3}"/>
                </a:ext>
              </a:extLst>
            </p:cNvPr>
            <p:cNvSpPr/>
            <p:nvPr/>
          </p:nvSpPr>
          <p:spPr>
            <a:xfrm>
              <a:off x="2207931" y="2800514"/>
              <a:ext cx="441863" cy="361064"/>
            </a:xfrm>
            <a:custGeom>
              <a:avLst/>
              <a:gdLst/>
              <a:ahLst/>
              <a:cxnLst/>
              <a:rect l="l" t="t" r="r" b="b"/>
              <a:pathLst>
                <a:path w="13524" h="11051" extrusionOk="0">
                  <a:moveTo>
                    <a:pt x="13297" y="0"/>
                  </a:moveTo>
                  <a:cubicBezTo>
                    <a:pt x="13241" y="0"/>
                    <a:pt x="13178" y="22"/>
                    <a:pt x="13112" y="69"/>
                  </a:cubicBezTo>
                  <a:lnTo>
                    <a:pt x="444" y="7385"/>
                  </a:lnTo>
                  <a:cubicBezTo>
                    <a:pt x="191" y="7511"/>
                    <a:pt x="1" y="7860"/>
                    <a:pt x="1" y="8113"/>
                  </a:cubicBezTo>
                  <a:lnTo>
                    <a:pt x="1" y="10742"/>
                  </a:lnTo>
                  <a:cubicBezTo>
                    <a:pt x="1" y="10944"/>
                    <a:pt x="96" y="11050"/>
                    <a:pt x="242" y="11050"/>
                  </a:cubicBezTo>
                  <a:cubicBezTo>
                    <a:pt x="302" y="11050"/>
                    <a:pt x="370" y="11032"/>
                    <a:pt x="444" y="10995"/>
                  </a:cubicBezTo>
                  <a:lnTo>
                    <a:pt x="13112" y="3680"/>
                  </a:lnTo>
                  <a:cubicBezTo>
                    <a:pt x="13334" y="3553"/>
                    <a:pt x="13524" y="3204"/>
                    <a:pt x="13524" y="2951"/>
                  </a:cubicBezTo>
                  <a:lnTo>
                    <a:pt x="13524" y="323"/>
                  </a:lnTo>
                  <a:cubicBezTo>
                    <a:pt x="13524" y="122"/>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170;p38">
              <a:extLst>
                <a:ext uri="{FF2B5EF4-FFF2-40B4-BE49-F238E27FC236}">
                  <a16:creationId xmlns:a16="http://schemas.microsoft.com/office/drawing/2014/main" id="{BFF252C1-64B6-42DE-608F-567F30E3C019}"/>
                </a:ext>
              </a:extLst>
            </p:cNvPr>
            <p:cNvSpPr/>
            <p:nvPr/>
          </p:nvSpPr>
          <p:spPr>
            <a:xfrm>
              <a:off x="2207931" y="2939144"/>
              <a:ext cx="441863" cy="360900"/>
            </a:xfrm>
            <a:custGeom>
              <a:avLst/>
              <a:gdLst/>
              <a:ahLst/>
              <a:cxnLst/>
              <a:rect l="l" t="t" r="r" b="b"/>
              <a:pathLst>
                <a:path w="13524" h="11046" extrusionOk="0">
                  <a:moveTo>
                    <a:pt x="13300" y="0"/>
                  </a:moveTo>
                  <a:cubicBezTo>
                    <a:pt x="13243" y="0"/>
                    <a:pt x="13179" y="22"/>
                    <a:pt x="13112" y="70"/>
                  </a:cubicBezTo>
                  <a:lnTo>
                    <a:pt x="444" y="7354"/>
                  </a:lnTo>
                  <a:cubicBezTo>
                    <a:pt x="191" y="7512"/>
                    <a:pt x="1" y="7829"/>
                    <a:pt x="1" y="8114"/>
                  </a:cubicBezTo>
                  <a:lnTo>
                    <a:pt x="1" y="10742"/>
                  </a:lnTo>
                  <a:cubicBezTo>
                    <a:pt x="1" y="10928"/>
                    <a:pt x="103" y="11045"/>
                    <a:pt x="257" y="11045"/>
                  </a:cubicBezTo>
                  <a:cubicBezTo>
                    <a:pt x="313" y="11045"/>
                    <a:pt x="376" y="11030"/>
                    <a:pt x="444" y="10996"/>
                  </a:cubicBezTo>
                  <a:lnTo>
                    <a:pt x="13112" y="3680"/>
                  </a:lnTo>
                  <a:cubicBezTo>
                    <a:pt x="13334" y="3522"/>
                    <a:pt x="13524" y="3205"/>
                    <a:pt x="13524" y="2920"/>
                  </a:cubicBezTo>
                  <a:lnTo>
                    <a:pt x="13524" y="292"/>
                  </a:lnTo>
                  <a:cubicBezTo>
                    <a:pt x="13524" y="115"/>
                    <a:pt x="13431"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171;p38">
              <a:extLst>
                <a:ext uri="{FF2B5EF4-FFF2-40B4-BE49-F238E27FC236}">
                  <a16:creationId xmlns:a16="http://schemas.microsoft.com/office/drawing/2014/main" id="{E8AD0554-9986-365E-52B5-3A51FD981029}"/>
                </a:ext>
              </a:extLst>
            </p:cNvPr>
            <p:cNvSpPr/>
            <p:nvPr/>
          </p:nvSpPr>
          <p:spPr>
            <a:xfrm>
              <a:off x="2207931" y="3077414"/>
              <a:ext cx="441863" cy="360900"/>
            </a:xfrm>
            <a:custGeom>
              <a:avLst/>
              <a:gdLst/>
              <a:ahLst/>
              <a:cxnLst/>
              <a:rect l="l" t="t" r="r" b="b"/>
              <a:pathLst>
                <a:path w="13524" h="11046" extrusionOk="0">
                  <a:moveTo>
                    <a:pt x="13280" y="0"/>
                  </a:moveTo>
                  <a:cubicBezTo>
                    <a:pt x="13228" y="0"/>
                    <a:pt x="13171" y="16"/>
                    <a:pt x="13112" y="50"/>
                  </a:cubicBezTo>
                  <a:lnTo>
                    <a:pt x="444" y="7365"/>
                  </a:lnTo>
                  <a:cubicBezTo>
                    <a:pt x="191" y="7492"/>
                    <a:pt x="1" y="7840"/>
                    <a:pt x="1" y="8125"/>
                  </a:cubicBezTo>
                  <a:lnTo>
                    <a:pt x="1" y="10754"/>
                  </a:lnTo>
                  <a:cubicBezTo>
                    <a:pt x="1" y="10930"/>
                    <a:pt x="93" y="11045"/>
                    <a:pt x="235" y="11045"/>
                  </a:cubicBezTo>
                  <a:cubicBezTo>
                    <a:pt x="296" y="11045"/>
                    <a:pt x="367" y="11024"/>
                    <a:pt x="444" y="10976"/>
                  </a:cubicBezTo>
                  <a:lnTo>
                    <a:pt x="13112" y="3692"/>
                  </a:lnTo>
                  <a:cubicBezTo>
                    <a:pt x="13334" y="3533"/>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172;p38">
              <a:extLst>
                <a:ext uri="{FF2B5EF4-FFF2-40B4-BE49-F238E27FC236}">
                  <a16:creationId xmlns:a16="http://schemas.microsoft.com/office/drawing/2014/main" id="{72ECEB0E-3B91-95FD-2F15-C27DA80C04F0}"/>
                </a:ext>
              </a:extLst>
            </p:cNvPr>
            <p:cNvSpPr/>
            <p:nvPr/>
          </p:nvSpPr>
          <p:spPr>
            <a:xfrm>
              <a:off x="2207931" y="3215880"/>
              <a:ext cx="441863" cy="360606"/>
            </a:xfrm>
            <a:custGeom>
              <a:avLst/>
              <a:gdLst/>
              <a:ahLst/>
              <a:cxnLst/>
              <a:rect l="l" t="t" r="r" b="b"/>
              <a:pathLst>
                <a:path w="13524" h="11037" extrusionOk="0">
                  <a:moveTo>
                    <a:pt x="13294" y="0"/>
                  </a:moveTo>
                  <a:cubicBezTo>
                    <a:pt x="13239" y="0"/>
                    <a:pt x="13177" y="19"/>
                    <a:pt x="13112" y="55"/>
                  </a:cubicBezTo>
                  <a:lnTo>
                    <a:pt x="444" y="7371"/>
                  </a:lnTo>
                  <a:cubicBezTo>
                    <a:pt x="191" y="7498"/>
                    <a:pt x="1" y="7846"/>
                    <a:pt x="1" y="8099"/>
                  </a:cubicBezTo>
                  <a:lnTo>
                    <a:pt x="1" y="10728"/>
                  </a:lnTo>
                  <a:cubicBezTo>
                    <a:pt x="1" y="10930"/>
                    <a:pt x="96" y="11036"/>
                    <a:pt x="242" y="11036"/>
                  </a:cubicBezTo>
                  <a:cubicBezTo>
                    <a:pt x="302" y="11036"/>
                    <a:pt x="370" y="11018"/>
                    <a:pt x="444" y="10981"/>
                  </a:cubicBezTo>
                  <a:lnTo>
                    <a:pt x="13112" y="3666"/>
                  </a:lnTo>
                  <a:cubicBezTo>
                    <a:pt x="13334" y="3539"/>
                    <a:pt x="13524" y="3191"/>
                    <a:pt x="13524" y="2937"/>
                  </a:cubicBezTo>
                  <a:lnTo>
                    <a:pt x="13524" y="309"/>
                  </a:lnTo>
                  <a:cubicBezTo>
                    <a:pt x="13524"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173;p38">
              <a:extLst>
                <a:ext uri="{FF2B5EF4-FFF2-40B4-BE49-F238E27FC236}">
                  <a16:creationId xmlns:a16="http://schemas.microsoft.com/office/drawing/2014/main" id="{1DE4055D-03B8-41B5-6CD5-620344BBF54E}"/>
                </a:ext>
              </a:extLst>
            </p:cNvPr>
            <p:cNvSpPr/>
            <p:nvPr/>
          </p:nvSpPr>
          <p:spPr>
            <a:xfrm>
              <a:off x="2207931" y="3354084"/>
              <a:ext cx="441863" cy="361031"/>
            </a:xfrm>
            <a:custGeom>
              <a:avLst/>
              <a:gdLst/>
              <a:ahLst/>
              <a:cxnLst/>
              <a:rect l="l" t="t" r="r" b="b"/>
              <a:pathLst>
                <a:path w="13524" h="11050" extrusionOk="0">
                  <a:moveTo>
                    <a:pt x="13297" y="0"/>
                  </a:moveTo>
                  <a:cubicBezTo>
                    <a:pt x="13241" y="0"/>
                    <a:pt x="13178" y="22"/>
                    <a:pt x="13112" y="69"/>
                  </a:cubicBezTo>
                  <a:lnTo>
                    <a:pt x="444" y="7385"/>
                  </a:lnTo>
                  <a:cubicBezTo>
                    <a:pt x="191" y="7511"/>
                    <a:pt x="1" y="7860"/>
                    <a:pt x="1" y="8113"/>
                  </a:cubicBezTo>
                  <a:lnTo>
                    <a:pt x="1" y="10742"/>
                  </a:lnTo>
                  <a:cubicBezTo>
                    <a:pt x="1" y="10943"/>
                    <a:pt x="96" y="11050"/>
                    <a:pt x="242" y="11050"/>
                  </a:cubicBezTo>
                  <a:cubicBezTo>
                    <a:pt x="302" y="11050"/>
                    <a:pt x="370" y="11032"/>
                    <a:pt x="444" y="10995"/>
                  </a:cubicBezTo>
                  <a:lnTo>
                    <a:pt x="13112" y="3679"/>
                  </a:lnTo>
                  <a:cubicBezTo>
                    <a:pt x="13334" y="3553"/>
                    <a:pt x="13524" y="3204"/>
                    <a:pt x="13524" y="2951"/>
                  </a:cubicBezTo>
                  <a:lnTo>
                    <a:pt x="13524" y="322"/>
                  </a:lnTo>
                  <a:cubicBezTo>
                    <a:pt x="13524" y="122"/>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174;p38">
              <a:extLst>
                <a:ext uri="{FF2B5EF4-FFF2-40B4-BE49-F238E27FC236}">
                  <a16:creationId xmlns:a16="http://schemas.microsoft.com/office/drawing/2014/main" id="{964F1FB0-881B-5408-DBD0-EFA262C00B6A}"/>
                </a:ext>
              </a:extLst>
            </p:cNvPr>
            <p:cNvSpPr/>
            <p:nvPr/>
          </p:nvSpPr>
          <p:spPr>
            <a:xfrm>
              <a:off x="2207931" y="3492681"/>
              <a:ext cx="441863" cy="360933"/>
            </a:xfrm>
            <a:custGeom>
              <a:avLst/>
              <a:gdLst/>
              <a:ahLst/>
              <a:cxnLst/>
              <a:rect l="l" t="t" r="r" b="b"/>
              <a:pathLst>
                <a:path w="13524" h="11047" extrusionOk="0">
                  <a:moveTo>
                    <a:pt x="13300" y="1"/>
                  </a:moveTo>
                  <a:cubicBezTo>
                    <a:pt x="13243" y="1"/>
                    <a:pt x="13179" y="23"/>
                    <a:pt x="13112" y="71"/>
                  </a:cubicBezTo>
                  <a:lnTo>
                    <a:pt x="444" y="7355"/>
                  </a:lnTo>
                  <a:cubicBezTo>
                    <a:pt x="191" y="7513"/>
                    <a:pt x="1" y="7830"/>
                    <a:pt x="1" y="8115"/>
                  </a:cubicBezTo>
                  <a:lnTo>
                    <a:pt x="1" y="10743"/>
                  </a:lnTo>
                  <a:cubicBezTo>
                    <a:pt x="1" y="10929"/>
                    <a:pt x="103" y="11046"/>
                    <a:pt x="257" y="11046"/>
                  </a:cubicBezTo>
                  <a:cubicBezTo>
                    <a:pt x="313" y="11046"/>
                    <a:pt x="376" y="11030"/>
                    <a:pt x="444" y="10997"/>
                  </a:cubicBezTo>
                  <a:lnTo>
                    <a:pt x="13112" y="3681"/>
                  </a:lnTo>
                  <a:cubicBezTo>
                    <a:pt x="13334" y="3554"/>
                    <a:pt x="13524" y="3206"/>
                    <a:pt x="13524" y="2921"/>
                  </a:cubicBezTo>
                  <a:lnTo>
                    <a:pt x="13524" y="292"/>
                  </a:lnTo>
                  <a:cubicBezTo>
                    <a:pt x="13524" y="116"/>
                    <a:pt x="13431"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175;p38">
              <a:extLst>
                <a:ext uri="{FF2B5EF4-FFF2-40B4-BE49-F238E27FC236}">
                  <a16:creationId xmlns:a16="http://schemas.microsoft.com/office/drawing/2014/main" id="{8B912D80-26BA-C990-A433-7585E1374525}"/>
                </a:ext>
              </a:extLst>
            </p:cNvPr>
            <p:cNvSpPr/>
            <p:nvPr/>
          </p:nvSpPr>
          <p:spPr>
            <a:xfrm>
              <a:off x="1596433" y="1509395"/>
              <a:ext cx="1091654" cy="634304"/>
            </a:xfrm>
            <a:custGeom>
              <a:avLst/>
              <a:gdLst/>
              <a:ahLst/>
              <a:cxnLst/>
              <a:rect l="l" t="t" r="r" b="b"/>
              <a:pathLst>
                <a:path w="33412" h="19414" extrusionOk="0">
                  <a:moveTo>
                    <a:pt x="16152" y="0"/>
                  </a:moveTo>
                  <a:lnTo>
                    <a:pt x="0" y="9374"/>
                  </a:lnTo>
                  <a:lnTo>
                    <a:pt x="17387" y="19413"/>
                  </a:lnTo>
                  <a:lnTo>
                    <a:pt x="33411" y="10134"/>
                  </a:lnTo>
                  <a:lnTo>
                    <a:pt x="1615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176;p38">
              <a:extLst>
                <a:ext uri="{FF2B5EF4-FFF2-40B4-BE49-F238E27FC236}">
                  <a16:creationId xmlns:a16="http://schemas.microsoft.com/office/drawing/2014/main" id="{905301B9-3BDA-83A4-4BE2-DEAE2784DB7C}"/>
                </a:ext>
              </a:extLst>
            </p:cNvPr>
            <p:cNvSpPr/>
            <p:nvPr/>
          </p:nvSpPr>
          <p:spPr>
            <a:xfrm>
              <a:off x="1770250" y="1630447"/>
              <a:ext cx="533967" cy="430460"/>
            </a:xfrm>
            <a:custGeom>
              <a:avLst/>
              <a:gdLst/>
              <a:ahLst/>
              <a:cxnLst/>
              <a:rect l="l" t="t" r="r" b="b"/>
              <a:pathLst>
                <a:path w="16343" h="13175" extrusionOk="0">
                  <a:moveTo>
                    <a:pt x="10230" y="0"/>
                  </a:moveTo>
                  <a:lnTo>
                    <a:pt x="1" y="5891"/>
                  </a:lnTo>
                  <a:lnTo>
                    <a:pt x="12510" y="13175"/>
                  </a:lnTo>
                  <a:lnTo>
                    <a:pt x="12510" y="11845"/>
                  </a:lnTo>
                  <a:lnTo>
                    <a:pt x="16342" y="3547"/>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177;p38">
              <a:extLst>
                <a:ext uri="{FF2B5EF4-FFF2-40B4-BE49-F238E27FC236}">
                  <a16:creationId xmlns:a16="http://schemas.microsoft.com/office/drawing/2014/main" id="{1B335353-228D-CA51-6940-00A8F4113D39}"/>
                </a:ext>
              </a:extLst>
            </p:cNvPr>
            <p:cNvSpPr/>
            <p:nvPr/>
          </p:nvSpPr>
          <p:spPr>
            <a:xfrm>
              <a:off x="1770250" y="1780479"/>
              <a:ext cx="74526" cy="65214"/>
            </a:xfrm>
            <a:custGeom>
              <a:avLst/>
              <a:gdLst/>
              <a:ahLst/>
              <a:cxnLst/>
              <a:rect l="l" t="t" r="r" b="b"/>
              <a:pathLst>
                <a:path w="2281" h="1996" extrusionOk="0">
                  <a:moveTo>
                    <a:pt x="1" y="0"/>
                  </a:moveTo>
                  <a:lnTo>
                    <a:pt x="1" y="1299"/>
                  </a:lnTo>
                  <a:lnTo>
                    <a:pt x="2091" y="1996"/>
                  </a:lnTo>
                  <a:lnTo>
                    <a:pt x="2281" y="855"/>
                  </a:lnTo>
                  <a:lnTo>
                    <a:pt x="1711" y="6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178;p38">
              <a:extLst>
                <a:ext uri="{FF2B5EF4-FFF2-40B4-BE49-F238E27FC236}">
                  <a16:creationId xmlns:a16="http://schemas.microsoft.com/office/drawing/2014/main" id="{90000964-3249-E86F-EB66-968357148D9D}"/>
                </a:ext>
              </a:extLst>
            </p:cNvPr>
            <p:cNvSpPr/>
            <p:nvPr/>
          </p:nvSpPr>
          <p:spPr>
            <a:xfrm>
              <a:off x="2178983" y="1746336"/>
              <a:ext cx="335253" cy="314571"/>
            </a:xfrm>
            <a:custGeom>
              <a:avLst/>
              <a:gdLst/>
              <a:ahLst/>
              <a:cxnLst/>
              <a:rect l="l" t="t" r="r" b="b"/>
              <a:pathLst>
                <a:path w="10261" h="9628" extrusionOk="0">
                  <a:moveTo>
                    <a:pt x="3832" y="0"/>
                  </a:moveTo>
                  <a:lnTo>
                    <a:pt x="0" y="8298"/>
                  </a:lnTo>
                  <a:lnTo>
                    <a:pt x="0" y="9628"/>
                  </a:lnTo>
                  <a:lnTo>
                    <a:pt x="10261" y="3737"/>
                  </a:lnTo>
                  <a:lnTo>
                    <a:pt x="8677" y="2819"/>
                  </a:lnTo>
                  <a:lnTo>
                    <a:pt x="383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179;p38">
              <a:extLst>
                <a:ext uri="{FF2B5EF4-FFF2-40B4-BE49-F238E27FC236}">
                  <a16:creationId xmlns:a16="http://schemas.microsoft.com/office/drawing/2014/main" id="{3AB4A39C-DBDF-2C0F-C8E5-1968E43F4A12}"/>
                </a:ext>
              </a:extLst>
            </p:cNvPr>
            <p:cNvSpPr/>
            <p:nvPr/>
          </p:nvSpPr>
          <p:spPr>
            <a:xfrm>
              <a:off x="2352801" y="1821875"/>
              <a:ext cx="161435" cy="111773"/>
            </a:xfrm>
            <a:custGeom>
              <a:avLst/>
              <a:gdLst/>
              <a:ahLst/>
              <a:cxnLst/>
              <a:rect l="l" t="t" r="r" b="b"/>
              <a:pathLst>
                <a:path w="4941" h="3421" extrusionOk="0">
                  <a:moveTo>
                    <a:pt x="1172" y="0"/>
                  </a:moveTo>
                  <a:lnTo>
                    <a:pt x="1" y="3420"/>
                  </a:lnTo>
                  <a:lnTo>
                    <a:pt x="4941" y="1425"/>
                  </a:lnTo>
                  <a:lnTo>
                    <a:pt x="4941" y="95"/>
                  </a:lnTo>
                  <a:lnTo>
                    <a:pt x="117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180;p38">
              <a:extLst>
                <a:ext uri="{FF2B5EF4-FFF2-40B4-BE49-F238E27FC236}">
                  <a16:creationId xmlns:a16="http://schemas.microsoft.com/office/drawing/2014/main" id="{C70CA7D7-AF50-6EB4-FEEA-ACBB9FDC5E25}"/>
                </a:ext>
              </a:extLst>
            </p:cNvPr>
            <p:cNvSpPr/>
            <p:nvPr/>
          </p:nvSpPr>
          <p:spPr>
            <a:xfrm>
              <a:off x="1770250" y="1586992"/>
              <a:ext cx="743985" cy="430460"/>
            </a:xfrm>
            <a:custGeom>
              <a:avLst/>
              <a:gdLst/>
              <a:ahLst/>
              <a:cxnLst/>
              <a:rect l="l" t="t" r="r" b="b"/>
              <a:pathLst>
                <a:path w="22771" h="13175" extrusionOk="0">
                  <a:moveTo>
                    <a:pt x="10230" y="0"/>
                  </a:moveTo>
                  <a:lnTo>
                    <a:pt x="1" y="5922"/>
                  </a:lnTo>
                  <a:lnTo>
                    <a:pt x="12510" y="13175"/>
                  </a:lnTo>
                  <a:lnTo>
                    <a:pt x="22771" y="7284"/>
                  </a:lnTo>
                  <a:lnTo>
                    <a:pt x="102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181;p38">
              <a:extLst>
                <a:ext uri="{FF2B5EF4-FFF2-40B4-BE49-F238E27FC236}">
                  <a16:creationId xmlns:a16="http://schemas.microsoft.com/office/drawing/2014/main" id="{53A22DF7-4B46-2DFF-C23B-155324FB7AEE}"/>
                </a:ext>
              </a:extLst>
            </p:cNvPr>
            <p:cNvSpPr/>
            <p:nvPr/>
          </p:nvSpPr>
          <p:spPr>
            <a:xfrm>
              <a:off x="1959620" y="1695628"/>
              <a:ext cx="183162" cy="56948"/>
            </a:xfrm>
            <a:custGeom>
              <a:avLst/>
              <a:gdLst/>
              <a:ahLst/>
              <a:cxnLst/>
              <a:rect l="l" t="t" r="r" b="b"/>
              <a:pathLst>
                <a:path w="5606" h="1743" extrusionOk="0">
                  <a:moveTo>
                    <a:pt x="2803" y="1"/>
                  </a:moveTo>
                  <a:cubicBezTo>
                    <a:pt x="2106" y="1"/>
                    <a:pt x="1410" y="159"/>
                    <a:pt x="887" y="476"/>
                  </a:cubicBezTo>
                  <a:cubicBezTo>
                    <a:pt x="285" y="824"/>
                    <a:pt x="0" y="1299"/>
                    <a:pt x="95" y="1742"/>
                  </a:cubicBezTo>
                  <a:cubicBezTo>
                    <a:pt x="159" y="1394"/>
                    <a:pt x="412" y="1077"/>
                    <a:pt x="887" y="792"/>
                  </a:cubicBezTo>
                  <a:cubicBezTo>
                    <a:pt x="1410" y="491"/>
                    <a:pt x="2106" y="341"/>
                    <a:pt x="2803" y="341"/>
                  </a:cubicBezTo>
                  <a:cubicBezTo>
                    <a:pt x="3500" y="341"/>
                    <a:pt x="4196" y="491"/>
                    <a:pt x="4719" y="792"/>
                  </a:cubicBezTo>
                  <a:cubicBezTo>
                    <a:pt x="5194" y="1077"/>
                    <a:pt x="5447" y="1394"/>
                    <a:pt x="5511" y="1742"/>
                  </a:cubicBezTo>
                  <a:cubicBezTo>
                    <a:pt x="5606" y="1299"/>
                    <a:pt x="5321" y="824"/>
                    <a:pt x="4719" y="476"/>
                  </a:cubicBezTo>
                  <a:cubicBezTo>
                    <a:pt x="4196" y="159"/>
                    <a:pt x="3500" y="1"/>
                    <a:pt x="280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182;p38">
              <a:extLst>
                <a:ext uri="{FF2B5EF4-FFF2-40B4-BE49-F238E27FC236}">
                  <a16:creationId xmlns:a16="http://schemas.microsoft.com/office/drawing/2014/main" id="{691086A6-1E3F-4D84-1970-1CAE5A807B53}"/>
                </a:ext>
              </a:extLst>
            </p:cNvPr>
            <p:cNvSpPr/>
            <p:nvPr/>
          </p:nvSpPr>
          <p:spPr>
            <a:xfrm>
              <a:off x="1962724" y="1706737"/>
              <a:ext cx="176954" cy="91614"/>
            </a:xfrm>
            <a:custGeom>
              <a:avLst/>
              <a:gdLst/>
              <a:ahLst/>
              <a:cxnLst/>
              <a:rect l="l" t="t" r="r" b="b"/>
              <a:pathLst>
                <a:path w="5416" h="2804" extrusionOk="0">
                  <a:moveTo>
                    <a:pt x="2708" y="1"/>
                  </a:moveTo>
                  <a:cubicBezTo>
                    <a:pt x="2011" y="1"/>
                    <a:pt x="1315" y="151"/>
                    <a:pt x="792" y="452"/>
                  </a:cubicBezTo>
                  <a:cubicBezTo>
                    <a:pt x="317" y="737"/>
                    <a:pt x="64" y="1054"/>
                    <a:pt x="0" y="1402"/>
                  </a:cubicBezTo>
                  <a:cubicBezTo>
                    <a:pt x="64" y="1751"/>
                    <a:pt x="317" y="2099"/>
                    <a:pt x="792" y="2352"/>
                  </a:cubicBezTo>
                  <a:cubicBezTo>
                    <a:pt x="1315" y="2653"/>
                    <a:pt x="2011" y="2804"/>
                    <a:pt x="2708" y="2804"/>
                  </a:cubicBezTo>
                  <a:cubicBezTo>
                    <a:pt x="3405" y="2804"/>
                    <a:pt x="4101" y="2653"/>
                    <a:pt x="4624" y="2352"/>
                  </a:cubicBezTo>
                  <a:cubicBezTo>
                    <a:pt x="5099" y="2099"/>
                    <a:pt x="5352" y="1751"/>
                    <a:pt x="5416" y="1402"/>
                  </a:cubicBezTo>
                  <a:cubicBezTo>
                    <a:pt x="5352" y="1054"/>
                    <a:pt x="5099" y="737"/>
                    <a:pt x="4624" y="452"/>
                  </a:cubicBezTo>
                  <a:cubicBezTo>
                    <a:pt x="4101" y="151"/>
                    <a:pt x="3405" y="1"/>
                    <a:pt x="27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183;p38">
              <a:extLst>
                <a:ext uri="{FF2B5EF4-FFF2-40B4-BE49-F238E27FC236}">
                  <a16:creationId xmlns:a16="http://schemas.microsoft.com/office/drawing/2014/main" id="{E7CD4A3B-ADEA-4BA2-9E8D-79D4D478739E}"/>
                </a:ext>
              </a:extLst>
            </p:cNvPr>
            <p:cNvSpPr/>
            <p:nvPr/>
          </p:nvSpPr>
          <p:spPr>
            <a:xfrm>
              <a:off x="1897543" y="1755648"/>
              <a:ext cx="141766" cy="82792"/>
            </a:xfrm>
            <a:custGeom>
              <a:avLst/>
              <a:gdLst/>
              <a:ahLst/>
              <a:cxnLst/>
              <a:rect l="l" t="t" r="r" b="b"/>
              <a:pathLst>
                <a:path w="4339" h="2534" extrusionOk="0">
                  <a:moveTo>
                    <a:pt x="348" y="0"/>
                  </a:moveTo>
                  <a:lnTo>
                    <a:pt x="0" y="222"/>
                  </a:lnTo>
                  <a:lnTo>
                    <a:pt x="3990" y="2534"/>
                  </a:lnTo>
                  <a:lnTo>
                    <a:pt x="4339" y="2312"/>
                  </a:lnTo>
                  <a:lnTo>
                    <a:pt x="348"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184;p38">
              <a:extLst>
                <a:ext uri="{FF2B5EF4-FFF2-40B4-BE49-F238E27FC236}">
                  <a16:creationId xmlns:a16="http://schemas.microsoft.com/office/drawing/2014/main" id="{005B434D-10DB-6373-B7ED-8C6EB8193CE6}"/>
                </a:ext>
              </a:extLst>
            </p:cNvPr>
            <p:cNvSpPr/>
            <p:nvPr/>
          </p:nvSpPr>
          <p:spPr>
            <a:xfrm>
              <a:off x="1874770" y="1769109"/>
              <a:ext cx="141799" cy="81747"/>
            </a:xfrm>
            <a:custGeom>
              <a:avLst/>
              <a:gdLst/>
              <a:ahLst/>
              <a:cxnLst/>
              <a:rect l="l" t="t" r="r" b="b"/>
              <a:pathLst>
                <a:path w="4340" h="2502" extrusionOk="0">
                  <a:moveTo>
                    <a:pt x="349" y="0"/>
                  </a:moveTo>
                  <a:lnTo>
                    <a:pt x="0" y="222"/>
                  </a:lnTo>
                  <a:lnTo>
                    <a:pt x="3991" y="2502"/>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185;p38">
              <a:extLst>
                <a:ext uri="{FF2B5EF4-FFF2-40B4-BE49-F238E27FC236}">
                  <a16:creationId xmlns:a16="http://schemas.microsoft.com/office/drawing/2014/main" id="{30706D5B-B038-C3A0-8076-6361DA45561F}"/>
                </a:ext>
              </a:extLst>
            </p:cNvPr>
            <p:cNvSpPr/>
            <p:nvPr/>
          </p:nvSpPr>
          <p:spPr>
            <a:xfrm>
              <a:off x="1851997" y="1782537"/>
              <a:ext cx="141799" cy="81779"/>
            </a:xfrm>
            <a:custGeom>
              <a:avLst/>
              <a:gdLst/>
              <a:ahLst/>
              <a:cxnLst/>
              <a:rect l="l" t="t" r="r" b="b"/>
              <a:pathLst>
                <a:path w="4340" h="2503" extrusionOk="0">
                  <a:moveTo>
                    <a:pt x="349" y="1"/>
                  </a:moveTo>
                  <a:lnTo>
                    <a:pt x="1" y="191"/>
                  </a:lnTo>
                  <a:lnTo>
                    <a:pt x="3991" y="2503"/>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186;p38">
              <a:extLst>
                <a:ext uri="{FF2B5EF4-FFF2-40B4-BE49-F238E27FC236}">
                  <a16:creationId xmlns:a16="http://schemas.microsoft.com/office/drawing/2014/main" id="{E3885F11-8A53-E06D-E32F-6E107F61942E}"/>
                </a:ext>
              </a:extLst>
            </p:cNvPr>
            <p:cNvSpPr/>
            <p:nvPr/>
          </p:nvSpPr>
          <p:spPr>
            <a:xfrm>
              <a:off x="2105503" y="1630447"/>
              <a:ext cx="142811" cy="81779"/>
            </a:xfrm>
            <a:custGeom>
              <a:avLst/>
              <a:gdLst/>
              <a:ahLst/>
              <a:cxnLst/>
              <a:rect l="l" t="t" r="r" b="b"/>
              <a:pathLst>
                <a:path w="4371" h="2503" extrusionOk="0">
                  <a:moveTo>
                    <a:pt x="381" y="0"/>
                  </a:moveTo>
                  <a:lnTo>
                    <a:pt x="1"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187;p38">
              <a:extLst>
                <a:ext uri="{FF2B5EF4-FFF2-40B4-BE49-F238E27FC236}">
                  <a16:creationId xmlns:a16="http://schemas.microsoft.com/office/drawing/2014/main" id="{F29EBA64-88F2-5A1E-07E3-1777D58894F1}"/>
                </a:ext>
              </a:extLst>
            </p:cNvPr>
            <p:cNvSpPr/>
            <p:nvPr/>
          </p:nvSpPr>
          <p:spPr>
            <a:xfrm>
              <a:off x="2082730" y="1643908"/>
              <a:ext cx="142844" cy="81747"/>
            </a:xfrm>
            <a:custGeom>
              <a:avLst/>
              <a:gdLst/>
              <a:ahLst/>
              <a:cxnLst/>
              <a:rect l="l" t="t" r="r" b="b"/>
              <a:pathLst>
                <a:path w="4372" h="2502" extrusionOk="0">
                  <a:moveTo>
                    <a:pt x="381" y="0"/>
                  </a:moveTo>
                  <a:lnTo>
                    <a:pt x="1" y="190"/>
                  </a:lnTo>
                  <a:lnTo>
                    <a:pt x="3991" y="2502"/>
                  </a:lnTo>
                  <a:lnTo>
                    <a:pt x="4371" y="2280"/>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188;p38">
              <a:extLst>
                <a:ext uri="{FF2B5EF4-FFF2-40B4-BE49-F238E27FC236}">
                  <a16:creationId xmlns:a16="http://schemas.microsoft.com/office/drawing/2014/main" id="{07DEE3D9-A02C-6FF0-F721-BBD2E46740F3}"/>
                </a:ext>
              </a:extLst>
            </p:cNvPr>
            <p:cNvSpPr/>
            <p:nvPr/>
          </p:nvSpPr>
          <p:spPr>
            <a:xfrm>
              <a:off x="2059990" y="1656323"/>
              <a:ext cx="142811" cy="82792"/>
            </a:xfrm>
            <a:custGeom>
              <a:avLst/>
              <a:gdLst/>
              <a:ahLst/>
              <a:cxnLst/>
              <a:rect l="l" t="t" r="r" b="b"/>
              <a:pathLst>
                <a:path w="4371" h="2534" extrusionOk="0">
                  <a:moveTo>
                    <a:pt x="380" y="0"/>
                  </a:moveTo>
                  <a:lnTo>
                    <a:pt x="0" y="222"/>
                  </a:lnTo>
                  <a:lnTo>
                    <a:pt x="3990" y="2534"/>
                  </a:lnTo>
                  <a:lnTo>
                    <a:pt x="4370"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189;p38">
              <a:extLst>
                <a:ext uri="{FF2B5EF4-FFF2-40B4-BE49-F238E27FC236}">
                  <a16:creationId xmlns:a16="http://schemas.microsoft.com/office/drawing/2014/main" id="{CF7089E5-2616-6018-BD10-59054C7868D6}"/>
                </a:ext>
              </a:extLst>
            </p:cNvPr>
            <p:cNvSpPr/>
            <p:nvPr/>
          </p:nvSpPr>
          <p:spPr>
            <a:xfrm>
              <a:off x="2147945" y="1804264"/>
              <a:ext cx="182117" cy="56948"/>
            </a:xfrm>
            <a:custGeom>
              <a:avLst/>
              <a:gdLst/>
              <a:ahLst/>
              <a:cxnLst/>
              <a:rect l="l" t="t" r="r" b="b"/>
              <a:pathLst>
                <a:path w="5574" h="1743" extrusionOk="0">
                  <a:moveTo>
                    <a:pt x="2787" y="1"/>
                  </a:moveTo>
                  <a:cubicBezTo>
                    <a:pt x="2090" y="1"/>
                    <a:pt x="1393" y="159"/>
                    <a:pt x="855" y="476"/>
                  </a:cubicBezTo>
                  <a:cubicBezTo>
                    <a:pt x="253" y="824"/>
                    <a:pt x="0" y="1299"/>
                    <a:pt x="95" y="1743"/>
                  </a:cubicBezTo>
                  <a:cubicBezTo>
                    <a:pt x="158" y="1394"/>
                    <a:pt x="412" y="1078"/>
                    <a:pt x="855" y="793"/>
                  </a:cubicBezTo>
                  <a:cubicBezTo>
                    <a:pt x="1393" y="492"/>
                    <a:pt x="2090" y="341"/>
                    <a:pt x="2787" y="341"/>
                  </a:cubicBezTo>
                  <a:cubicBezTo>
                    <a:pt x="3484" y="341"/>
                    <a:pt x="4180" y="492"/>
                    <a:pt x="4719" y="793"/>
                  </a:cubicBezTo>
                  <a:cubicBezTo>
                    <a:pt x="5162" y="1078"/>
                    <a:pt x="5447" y="1394"/>
                    <a:pt x="5510" y="1743"/>
                  </a:cubicBezTo>
                  <a:cubicBezTo>
                    <a:pt x="5574" y="1299"/>
                    <a:pt x="5320" y="824"/>
                    <a:pt x="4719" y="476"/>
                  </a:cubicBezTo>
                  <a:cubicBezTo>
                    <a:pt x="4180" y="159"/>
                    <a:pt x="3484" y="1"/>
                    <a:pt x="278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190;p38">
              <a:extLst>
                <a:ext uri="{FF2B5EF4-FFF2-40B4-BE49-F238E27FC236}">
                  <a16:creationId xmlns:a16="http://schemas.microsoft.com/office/drawing/2014/main" id="{83B6DE2A-4B08-9905-D0DB-D268790637FD}"/>
                </a:ext>
              </a:extLst>
            </p:cNvPr>
            <p:cNvSpPr/>
            <p:nvPr/>
          </p:nvSpPr>
          <p:spPr>
            <a:xfrm>
              <a:off x="2151048" y="1815406"/>
              <a:ext cx="176954" cy="91581"/>
            </a:xfrm>
            <a:custGeom>
              <a:avLst/>
              <a:gdLst/>
              <a:ahLst/>
              <a:cxnLst/>
              <a:rect l="l" t="t" r="r" b="b"/>
              <a:pathLst>
                <a:path w="5416" h="2803" extrusionOk="0">
                  <a:moveTo>
                    <a:pt x="2692" y="0"/>
                  </a:moveTo>
                  <a:cubicBezTo>
                    <a:pt x="1995" y="0"/>
                    <a:pt x="1298" y="151"/>
                    <a:pt x="760" y="452"/>
                  </a:cubicBezTo>
                  <a:cubicBezTo>
                    <a:pt x="317" y="737"/>
                    <a:pt x="63" y="1053"/>
                    <a:pt x="0" y="1402"/>
                  </a:cubicBezTo>
                  <a:cubicBezTo>
                    <a:pt x="63" y="1750"/>
                    <a:pt x="317" y="2098"/>
                    <a:pt x="760" y="2352"/>
                  </a:cubicBezTo>
                  <a:cubicBezTo>
                    <a:pt x="1298" y="2652"/>
                    <a:pt x="1995" y="2803"/>
                    <a:pt x="2692" y="2803"/>
                  </a:cubicBezTo>
                  <a:cubicBezTo>
                    <a:pt x="3389" y="2803"/>
                    <a:pt x="4085" y="2652"/>
                    <a:pt x="4624" y="2352"/>
                  </a:cubicBezTo>
                  <a:cubicBezTo>
                    <a:pt x="5067" y="2098"/>
                    <a:pt x="5352" y="1750"/>
                    <a:pt x="5415" y="1402"/>
                  </a:cubicBezTo>
                  <a:cubicBezTo>
                    <a:pt x="5352" y="1053"/>
                    <a:pt x="5067" y="737"/>
                    <a:pt x="4624" y="452"/>
                  </a:cubicBezTo>
                  <a:cubicBezTo>
                    <a:pt x="4085" y="151"/>
                    <a:pt x="3389" y="0"/>
                    <a:pt x="269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191;p38">
              <a:extLst>
                <a:ext uri="{FF2B5EF4-FFF2-40B4-BE49-F238E27FC236}">
                  <a16:creationId xmlns:a16="http://schemas.microsoft.com/office/drawing/2014/main" id="{308A6069-89ED-39C5-F7AA-BC420894516E}"/>
                </a:ext>
              </a:extLst>
            </p:cNvPr>
            <p:cNvSpPr/>
            <p:nvPr/>
          </p:nvSpPr>
          <p:spPr>
            <a:xfrm>
              <a:off x="2084821" y="1864284"/>
              <a:ext cx="142811" cy="82825"/>
            </a:xfrm>
            <a:custGeom>
              <a:avLst/>
              <a:gdLst/>
              <a:ahLst/>
              <a:cxnLst/>
              <a:rect l="l" t="t" r="r" b="b"/>
              <a:pathLst>
                <a:path w="4371" h="2535" extrusionOk="0">
                  <a:moveTo>
                    <a:pt x="380" y="1"/>
                  </a:moveTo>
                  <a:lnTo>
                    <a:pt x="0" y="222"/>
                  </a:lnTo>
                  <a:lnTo>
                    <a:pt x="3991" y="2534"/>
                  </a:lnTo>
                  <a:lnTo>
                    <a:pt x="4371"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192;p38">
              <a:extLst>
                <a:ext uri="{FF2B5EF4-FFF2-40B4-BE49-F238E27FC236}">
                  <a16:creationId xmlns:a16="http://schemas.microsoft.com/office/drawing/2014/main" id="{053DE5DE-F2C5-8D62-1B08-33E6A367AA98}"/>
                </a:ext>
              </a:extLst>
            </p:cNvPr>
            <p:cNvSpPr/>
            <p:nvPr/>
          </p:nvSpPr>
          <p:spPr>
            <a:xfrm>
              <a:off x="2062049" y="1877745"/>
              <a:ext cx="142811" cy="81779"/>
            </a:xfrm>
            <a:custGeom>
              <a:avLst/>
              <a:gdLst/>
              <a:ahLst/>
              <a:cxnLst/>
              <a:rect l="l" t="t" r="r" b="b"/>
              <a:pathLst>
                <a:path w="4371" h="2503" extrusionOk="0">
                  <a:moveTo>
                    <a:pt x="381" y="0"/>
                  </a:moveTo>
                  <a:lnTo>
                    <a:pt x="0" y="222"/>
                  </a:lnTo>
                  <a:lnTo>
                    <a:pt x="3991" y="2502"/>
                  </a:lnTo>
                  <a:lnTo>
                    <a:pt x="4371" y="2280"/>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193;p38">
              <a:extLst>
                <a:ext uri="{FF2B5EF4-FFF2-40B4-BE49-F238E27FC236}">
                  <a16:creationId xmlns:a16="http://schemas.microsoft.com/office/drawing/2014/main" id="{11716A5F-7B50-6299-F920-C8E2D3DDEE4C}"/>
                </a:ext>
              </a:extLst>
            </p:cNvPr>
            <p:cNvSpPr/>
            <p:nvPr/>
          </p:nvSpPr>
          <p:spPr>
            <a:xfrm>
              <a:off x="2039276" y="1891173"/>
              <a:ext cx="142844" cy="81779"/>
            </a:xfrm>
            <a:custGeom>
              <a:avLst/>
              <a:gdLst/>
              <a:ahLst/>
              <a:cxnLst/>
              <a:rect l="l" t="t" r="r" b="b"/>
              <a:pathLst>
                <a:path w="4372" h="2503" extrusionOk="0">
                  <a:moveTo>
                    <a:pt x="381" y="1"/>
                  </a:moveTo>
                  <a:lnTo>
                    <a:pt x="1" y="191"/>
                  </a:lnTo>
                  <a:lnTo>
                    <a:pt x="3991" y="2503"/>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194;p38">
              <a:extLst>
                <a:ext uri="{FF2B5EF4-FFF2-40B4-BE49-F238E27FC236}">
                  <a16:creationId xmlns:a16="http://schemas.microsoft.com/office/drawing/2014/main" id="{3F2BAC82-6FF2-B5E3-8D16-75A12DDF6D56}"/>
                </a:ext>
              </a:extLst>
            </p:cNvPr>
            <p:cNvSpPr/>
            <p:nvPr/>
          </p:nvSpPr>
          <p:spPr>
            <a:xfrm>
              <a:off x="2293827" y="1739083"/>
              <a:ext cx="142811" cy="81779"/>
            </a:xfrm>
            <a:custGeom>
              <a:avLst/>
              <a:gdLst/>
              <a:ahLst/>
              <a:cxnLst/>
              <a:rect l="l" t="t" r="r" b="b"/>
              <a:pathLst>
                <a:path w="4371" h="2503" extrusionOk="0">
                  <a:moveTo>
                    <a:pt x="380" y="1"/>
                  </a:moveTo>
                  <a:lnTo>
                    <a:pt x="0" y="191"/>
                  </a:lnTo>
                  <a:lnTo>
                    <a:pt x="3991" y="2502"/>
                  </a:lnTo>
                  <a:lnTo>
                    <a:pt x="4371" y="2281"/>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195;p38">
              <a:extLst>
                <a:ext uri="{FF2B5EF4-FFF2-40B4-BE49-F238E27FC236}">
                  <a16:creationId xmlns:a16="http://schemas.microsoft.com/office/drawing/2014/main" id="{08CC915D-E962-71A6-DA73-BF1A76559373}"/>
                </a:ext>
              </a:extLst>
            </p:cNvPr>
            <p:cNvSpPr/>
            <p:nvPr/>
          </p:nvSpPr>
          <p:spPr>
            <a:xfrm>
              <a:off x="2271055" y="1752544"/>
              <a:ext cx="142811" cy="81779"/>
            </a:xfrm>
            <a:custGeom>
              <a:avLst/>
              <a:gdLst/>
              <a:ahLst/>
              <a:cxnLst/>
              <a:rect l="l" t="t" r="r" b="b"/>
              <a:pathLst>
                <a:path w="4371" h="2503" extrusionOk="0">
                  <a:moveTo>
                    <a:pt x="381" y="0"/>
                  </a:moveTo>
                  <a:lnTo>
                    <a:pt x="1" y="190"/>
                  </a:lnTo>
                  <a:lnTo>
                    <a:pt x="3991" y="2502"/>
                  </a:lnTo>
                  <a:lnTo>
                    <a:pt x="4371" y="2281"/>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196;p38">
              <a:extLst>
                <a:ext uri="{FF2B5EF4-FFF2-40B4-BE49-F238E27FC236}">
                  <a16:creationId xmlns:a16="http://schemas.microsoft.com/office/drawing/2014/main" id="{7FC86F72-90B7-22F9-D1FC-B150351BC2D5}"/>
                </a:ext>
              </a:extLst>
            </p:cNvPr>
            <p:cNvSpPr/>
            <p:nvPr/>
          </p:nvSpPr>
          <p:spPr>
            <a:xfrm>
              <a:off x="2248282" y="1764959"/>
              <a:ext cx="142844" cy="82792"/>
            </a:xfrm>
            <a:custGeom>
              <a:avLst/>
              <a:gdLst/>
              <a:ahLst/>
              <a:cxnLst/>
              <a:rect l="l" t="t" r="r" b="b"/>
              <a:pathLst>
                <a:path w="4372"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197;p38">
              <a:extLst>
                <a:ext uri="{FF2B5EF4-FFF2-40B4-BE49-F238E27FC236}">
                  <a16:creationId xmlns:a16="http://schemas.microsoft.com/office/drawing/2014/main" id="{54B3F5A6-34D4-3582-321D-D766882A7035}"/>
                </a:ext>
              </a:extLst>
            </p:cNvPr>
            <p:cNvSpPr/>
            <p:nvPr/>
          </p:nvSpPr>
          <p:spPr>
            <a:xfrm>
              <a:off x="1025285" y="1818771"/>
              <a:ext cx="523577" cy="2196703"/>
            </a:xfrm>
            <a:custGeom>
              <a:avLst/>
              <a:gdLst/>
              <a:ahLst/>
              <a:cxnLst/>
              <a:rect l="l" t="t" r="r" b="b"/>
              <a:pathLst>
                <a:path w="16025" h="67234" extrusionOk="0">
                  <a:moveTo>
                    <a:pt x="16025" y="0"/>
                  </a:moveTo>
                  <a:lnTo>
                    <a:pt x="0" y="9247"/>
                  </a:lnTo>
                  <a:lnTo>
                    <a:pt x="0" y="67233"/>
                  </a:lnTo>
                  <a:lnTo>
                    <a:pt x="16025" y="57954"/>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198;p38">
              <a:extLst>
                <a:ext uri="{FF2B5EF4-FFF2-40B4-BE49-F238E27FC236}">
                  <a16:creationId xmlns:a16="http://schemas.microsoft.com/office/drawing/2014/main" id="{72B83F59-C936-5C4F-EA9D-0A9D30C9C74A}"/>
                </a:ext>
              </a:extLst>
            </p:cNvPr>
            <p:cNvSpPr/>
            <p:nvPr/>
          </p:nvSpPr>
          <p:spPr>
            <a:xfrm>
              <a:off x="457208" y="1792894"/>
              <a:ext cx="568109" cy="2222579"/>
            </a:xfrm>
            <a:custGeom>
              <a:avLst/>
              <a:gdLst/>
              <a:ahLst/>
              <a:cxnLst/>
              <a:rect l="l" t="t" r="r" b="b"/>
              <a:pathLst>
                <a:path w="17388" h="68026" extrusionOk="0">
                  <a:moveTo>
                    <a:pt x="1" y="0"/>
                  </a:moveTo>
                  <a:lnTo>
                    <a:pt x="1" y="57986"/>
                  </a:lnTo>
                  <a:lnTo>
                    <a:pt x="17387" y="68025"/>
                  </a:lnTo>
                  <a:lnTo>
                    <a:pt x="17387" y="10039"/>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199;p38">
              <a:extLst>
                <a:ext uri="{FF2B5EF4-FFF2-40B4-BE49-F238E27FC236}">
                  <a16:creationId xmlns:a16="http://schemas.microsoft.com/office/drawing/2014/main" id="{5DD9CC8E-E671-EA05-C80A-AC76D595AEAD}"/>
                </a:ext>
              </a:extLst>
            </p:cNvPr>
            <p:cNvSpPr/>
            <p:nvPr/>
          </p:nvSpPr>
          <p:spPr>
            <a:xfrm>
              <a:off x="482039" y="1897838"/>
              <a:ext cx="519460" cy="2103129"/>
            </a:xfrm>
            <a:custGeom>
              <a:avLst/>
              <a:gdLst/>
              <a:ahLst/>
              <a:cxnLst/>
              <a:rect l="l" t="t" r="r" b="b"/>
              <a:pathLst>
                <a:path w="15899" h="64370" extrusionOk="0">
                  <a:moveTo>
                    <a:pt x="303" y="1"/>
                  </a:moveTo>
                  <a:cubicBezTo>
                    <a:pt x="128" y="1"/>
                    <a:pt x="1" y="152"/>
                    <a:pt x="1" y="399"/>
                  </a:cubicBezTo>
                  <a:lnTo>
                    <a:pt x="1" y="55186"/>
                  </a:lnTo>
                  <a:lnTo>
                    <a:pt x="15899" y="64370"/>
                  </a:lnTo>
                  <a:lnTo>
                    <a:pt x="15899" y="9551"/>
                  </a:lnTo>
                  <a:cubicBezTo>
                    <a:pt x="15899" y="9203"/>
                    <a:pt x="15645" y="8791"/>
                    <a:pt x="15329" y="8601"/>
                  </a:cubicBezTo>
                  <a:lnTo>
                    <a:pt x="539" y="82"/>
                  </a:lnTo>
                  <a:cubicBezTo>
                    <a:pt x="456" y="26"/>
                    <a:pt x="375" y="1"/>
                    <a:pt x="30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200;p38">
              <a:extLst>
                <a:ext uri="{FF2B5EF4-FFF2-40B4-BE49-F238E27FC236}">
                  <a16:creationId xmlns:a16="http://schemas.microsoft.com/office/drawing/2014/main" id="{946E18C6-929B-FA2F-03EE-48C90A3DD7A0}"/>
                </a:ext>
              </a:extLst>
            </p:cNvPr>
            <p:cNvSpPr/>
            <p:nvPr/>
          </p:nvSpPr>
          <p:spPr>
            <a:xfrm>
              <a:off x="497559" y="1924564"/>
              <a:ext cx="488421" cy="387496"/>
            </a:xfrm>
            <a:custGeom>
              <a:avLst/>
              <a:gdLst/>
              <a:ahLst/>
              <a:cxnLst/>
              <a:rect l="l" t="t" r="r" b="b"/>
              <a:pathLst>
                <a:path w="14949" h="11860" extrusionOk="0">
                  <a:moveTo>
                    <a:pt x="242" y="1"/>
                  </a:moveTo>
                  <a:cubicBezTo>
                    <a:pt x="96" y="1"/>
                    <a:pt x="1" y="107"/>
                    <a:pt x="1" y="309"/>
                  </a:cubicBezTo>
                  <a:lnTo>
                    <a:pt x="1" y="2938"/>
                  </a:lnTo>
                  <a:cubicBezTo>
                    <a:pt x="1" y="3223"/>
                    <a:pt x="191" y="3539"/>
                    <a:pt x="444" y="3698"/>
                  </a:cubicBezTo>
                  <a:lnTo>
                    <a:pt x="14505" y="11805"/>
                  </a:lnTo>
                  <a:cubicBezTo>
                    <a:pt x="14579" y="11842"/>
                    <a:pt x="14648" y="11860"/>
                    <a:pt x="14708" y="11860"/>
                  </a:cubicBezTo>
                  <a:cubicBezTo>
                    <a:pt x="14853" y="11860"/>
                    <a:pt x="14949" y="11753"/>
                    <a:pt x="14949" y="11552"/>
                  </a:cubicBezTo>
                  <a:lnTo>
                    <a:pt x="14949" y="8923"/>
                  </a:lnTo>
                  <a:cubicBezTo>
                    <a:pt x="14949" y="8670"/>
                    <a:pt x="14759" y="8321"/>
                    <a:pt x="14505" y="8195"/>
                  </a:cubicBezTo>
                  <a:lnTo>
                    <a:pt x="444" y="56"/>
                  </a:lnTo>
                  <a:cubicBezTo>
                    <a:pt x="370" y="19"/>
                    <a:pt x="302" y="1"/>
                    <a:pt x="24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201;p38">
              <a:extLst>
                <a:ext uri="{FF2B5EF4-FFF2-40B4-BE49-F238E27FC236}">
                  <a16:creationId xmlns:a16="http://schemas.microsoft.com/office/drawing/2014/main" id="{5B03BBE0-122A-93CB-0095-E998F1BC715D}"/>
                </a:ext>
              </a:extLst>
            </p:cNvPr>
            <p:cNvSpPr/>
            <p:nvPr/>
          </p:nvSpPr>
          <p:spPr>
            <a:xfrm>
              <a:off x="521377" y="1961550"/>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202;p38">
              <a:extLst>
                <a:ext uri="{FF2B5EF4-FFF2-40B4-BE49-F238E27FC236}">
                  <a16:creationId xmlns:a16="http://schemas.microsoft.com/office/drawing/2014/main" id="{BB96EE3D-DD4C-7C4F-6288-3AC9FBB9E2FA}"/>
                </a:ext>
              </a:extLst>
            </p:cNvPr>
            <p:cNvSpPr/>
            <p:nvPr/>
          </p:nvSpPr>
          <p:spPr>
            <a:xfrm>
              <a:off x="521377" y="1987426"/>
              <a:ext cx="164539" cy="102461"/>
            </a:xfrm>
            <a:custGeom>
              <a:avLst/>
              <a:gdLst/>
              <a:ahLst/>
              <a:cxnLst/>
              <a:rect l="l" t="t" r="r" b="b"/>
              <a:pathLst>
                <a:path w="5036" h="3136" extrusionOk="0">
                  <a:moveTo>
                    <a:pt x="0" y="0"/>
                  </a:moveTo>
                  <a:lnTo>
                    <a:pt x="0" y="254"/>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203;p38">
              <a:extLst>
                <a:ext uri="{FF2B5EF4-FFF2-40B4-BE49-F238E27FC236}">
                  <a16:creationId xmlns:a16="http://schemas.microsoft.com/office/drawing/2014/main" id="{4DE51646-6F98-B50C-F4E9-A3F15F20495E}"/>
                </a:ext>
              </a:extLst>
            </p:cNvPr>
            <p:cNvSpPr/>
            <p:nvPr/>
          </p:nvSpPr>
          <p:spPr>
            <a:xfrm>
              <a:off x="521377" y="2014316"/>
              <a:ext cx="164539" cy="102461"/>
            </a:xfrm>
            <a:custGeom>
              <a:avLst/>
              <a:gdLst/>
              <a:ahLst/>
              <a:cxnLst/>
              <a:rect l="l" t="t" r="r" b="b"/>
              <a:pathLst>
                <a:path w="5036" h="3136" extrusionOk="0">
                  <a:moveTo>
                    <a:pt x="0" y="1"/>
                  </a:moveTo>
                  <a:lnTo>
                    <a:pt x="0" y="222"/>
                  </a:lnTo>
                  <a:lnTo>
                    <a:pt x="5036" y="3136"/>
                  </a:lnTo>
                  <a:lnTo>
                    <a:pt x="5036"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204;p38">
              <a:extLst>
                <a:ext uri="{FF2B5EF4-FFF2-40B4-BE49-F238E27FC236}">
                  <a16:creationId xmlns:a16="http://schemas.microsoft.com/office/drawing/2014/main" id="{5B89E87D-117B-7A84-54E3-39A9F1BF9279}"/>
                </a:ext>
              </a:extLst>
            </p:cNvPr>
            <p:cNvSpPr/>
            <p:nvPr/>
          </p:nvSpPr>
          <p:spPr>
            <a:xfrm>
              <a:off x="829707" y="2162780"/>
              <a:ext cx="23851" cy="28490"/>
            </a:xfrm>
            <a:custGeom>
              <a:avLst/>
              <a:gdLst/>
              <a:ahLst/>
              <a:cxnLst/>
              <a:rect l="l" t="t" r="r" b="b"/>
              <a:pathLst>
                <a:path w="730" h="872" extrusionOk="0">
                  <a:moveTo>
                    <a:pt x="201" y="1"/>
                  </a:moveTo>
                  <a:cubicBezTo>
                    <a:pt x="174" y="1"/>
                    <a:pt x="149" y="6"/>
                    <a:pt x="127" y="17"/>
                  </a:cubicBezTo>
                  <a:cubicBezTo>
                    <a:pt x="1" y="112"/>
                    <a:pt x="1" y="334"/>
                    <a:pt x="127" y="555"/>
                  </a:cubicBezTo>
                  <a:cubicBezTo>
                    <a:pt x="225" y="752"/>
                    <a:pt x="381" y="872"/>
                    <a:pt x="505" y="872"/>
                  </a:cubicBezTo>
                  <a:cubicBezTo>
                    <a:pt x="540" y="872"/>
                    <a:pt x="574" y="862"/>
                    <a:pt x="602" y="840"/>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205;p38">
              <a:extLst>
                <a:ext uri="{FF2B5EF4-FFF2-40B4-BE49-F238E27FC236}">
                  <a16:creationId xmlns:a16="http://schemas.microsoft.com/office/drawing/2014/main" id="{623F1E9C-9952-B0C8-DBAD-1736B9586C29}"/>
                </a:ext>
              </a:extLst>
            </p:cNvPr>
            <p:cNvSpPr/>
            <p:nvPr/>
          </p:nvSpPr>
          <p:spPr>
            <a:xfrm>
              <a:off x="877311" y="2190715"/>
              <a:ext cx="23818" cy="28098"/>
            </a:xfrm>
            <a:custGeom>
              <a:avLst/>
              <a:gdLst/>
              <a:ahLst/>
              <a:cxnLst/>
              <a:rect l="l" t="t" r="r" b="b"/>
              <a:pathLst>
                <a:path w="729" h="860" extrusionOk="0">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206;p38">
              <a:extLst>
                <a:ext uri="{FF2B5EF4-FFF2-40B4-BE49-F238E27FC236}">
                  <a16:creationId xmlns:a16="http://schemas.microsoft.com/office/drawing/2014/main" id="{D85A2F6D-74BE-18C6-3E87-C2EBEF1F321D}"/>
                </a:ext>
              </a:extLst>
            </p:cNvPr>
            <p:cNvSpPr/>
            <p:nvPr/>
          </p:nvSpPr>
          <p:spPr>
            <a:xfrm>
              <a:off x="926973" y="2218356"/>
              <a:ext cx="21760" cy="28588"/>
            </a:xfrm>
            <a:custGeom>
              <a:avLst/>
              <a:gdLst/>
              <a:ahLst/>
              <a:cxnLst/>
              <a:rect l="l" t="t" r="r" b="b"/>
              <a:pathLst>
                <a:path w="666" h="875" extrusionOk="0">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207;p38">
              <a:extLst>
                <a:ext uri="{FF2B5EF4-FFF2-40B4-BE49-F238E27FC236}">
                  <a16:creationId xmlns:a16="http://schemas.microsoft.com/office/drawing/2014/main" id="{43381EEE-627D-2A71-D1A6-AFDF63EE64D6}"/>
                </a:ext>
              </a:extLst>
            </p:cNvPr>
            <p:cNvSpPr/>
            <p:nvPr/>
          </p:nvSpPr>
          <p:spPr>
            <a:xfrm>
              <a:off x="497559" y="2063227"/>
              <a:ext cx="488421" cy="387496"/>
            </a:xfrm>
            <a:custGeom>
              <a:avLst/>
              <a:gdLst/>
              <a:ahLst/>
              <a:cxnLst/>
              <a:rect l="l" t="t" r="r" b="b"/>
              <a:pathLst>
                <a:path w="14949" h="11860" extrusionOk="0">
                  <a:moveTo>
                    <a:pt x="242" y="0"/>
                  </a:moveTo>
                  <a:cubicBezTo>
                    <a:pt x="96" y="0"/>
                    <a:pt x="1" y="107"/>
                    <a:pt x="1" y="309"/>
                  </a:cubicBezTo>
                  <a:lnTo>
                    <a:pt x="1" y="2937"/>
                  </a:lnTo>
                  <a:cubicBezTo>
                    <a:pt x="1" y="3191"/>
                    <a:pt x="191" y="3539"/>
                    <a:pt x="444" y="3666"/>
                  </a:cubicBezTo>
                  <a:lnTo>
                    <a:pt x="14505" y="11805"/>
                  </a:lnTo>
                  <a:cubicBezTo>
                    <a:pt x="14579" y="11841"/>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208;p38">
              <a:extLst>
                <a:ext uri="{FF2B5EF4-FFF2-40B4-BE49-F238E27FC236}">
                  <a16:creationId xmlns:a16="http://schemas.microsoft.com/office/drawing/2014/main" id="{923049CB-7DEE-6B19-26B6-911F973FED65}"/>
                </a:ext>
              </a:extLst>
            </p:cNvPr>
            <p:cNvSpPr/>
            <p:nvPr/>
          </p:nvSpPr>
          <p:spPr>
            <a:xfrm>
              <a:off x="521377" y="2100212"/>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209;p38">
              <a:extLst>
                <a:ext uri="{FF2B5EF4-FFF2-40B4-BE49-F238E27FC236}">
                  <a16:creationId xmlns:a16="http://schemas.microsoft.com/office/drawing/2014/main" id="{E354FA23-3D77-1CEA-9487-63AF46502802}"/>
                </a:ext>
              </a:extLst>
            </p:cNvPr>
            <p:cNvSpPr/>
            <p:nvPr/>
          </p:nvSpPr>
          <p:spPr>
            <a:xfrm>
              <a:off x="521377" y="2126056"/>
              <a:ext cx="164539" cy="102494"/>
            </a:xfrm>
            <a:custGeom>
              <a:avLst/>
              <a:gdLst/>
              <a:ahLst/>
              <a:cxnLst/>
              <a:rect l="l" t="t" r="r" b="b"/>
              <a:pathLst>
                <a:path w="5036" h="3137"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210;p38">
              <a:extLst>
                <a:ext uri="{FF2B5EF4-FFF2-40B4-BE49-F238E27FC236}">
                  <a16:creationId xmlns:a16="http://schemas.microsoft.com/office/drawing/2014/main" id="{2C455D5E-E6B1-2D31-CD3E-7A9221C36E98}"/>
                </a:ext>
              </a:extLst>
            </p:cNvPr>
            <p:cNvSpPr/>
            <p:nvPr/>
          </p:nvSpPr>
          <p:spPr>
            <a:xfrm>
              <a:off x="521377" y="215297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211;p38">
              <a:extLst>
                <a:ext uri="{FF2B5EF4-FFF2-40B4-BE49-F238E27FC236}">
                  <a16:creationId xmlns:a16="http://schemas.microsoft.com/office/drawing/2014/main" id="{104F20B1-DAE8-D145-6BAB-C270D4DE5135}"/>
                </a:ext>
              </a:extLst>
            </p:cNvPr>
            <p:cNvSpPr/>
            <p:nvPr/>
          </p:nvSpPr>
          <p:spPr>
            <a:xfrm>
              <a:off x="830753" y="230114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6"/>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212;p38">
              <a:extLst>
                <a:ext uri="{FF2B5EF4-FFF2-40B4-BE49-F238E27FC236}">
                  <a16:creationId xmlns:a16="http://schemas.microsoft.com/office/drawing/2014/main" id="{0B26E2E8-DB8F-5EC3-96EF-E7EA627D6781}"/>
                </a:ext>
              </a:extLst>
            </p:cNvPr>
            <p:cNvSpPr/>
            <p:nvPr/>
          </p:nvSpPr>
          <p:spPr>
            <a:xfrm>
              <a:off x="878357" y="2329083"/>
              <a:ext cx="21760" cy="28588"/>
            </a:xfrm>
            <a:custGeom>
              <a:avLst/>
              <a:gdLst/>
              <a:ahLst/>
              <a:cxnLst/>
              <a:rect l="l" t="t" r="r" b="b"/>
              <a:pathLst>
                <a:path w="666" h="875" extrusionOk="0">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213;p38">
              <a:extLst>
                <a:ext uri="{FF2B5EF4-FFF2-40B4-BE49-F238E27FC236}">
                  <a16:creationId xmlns:a16="http://schemas.microsoft.com/office/drawing/2014/main" id="{01DE00E7-F6E7-FFBF-CD3D-F6BB72E665DA}"/>
                </a:ext>
              </a:extLst>
            </p:cNvPr>
            <p:cNvSpPr/>
            <p:nvPr/>
          </p:nvSpPr>
          <p:spPr>
            <a:xfrm>
              <a:off x="924915" y="2356789"/>
              <a:ext cx="24864" cy="28523"/>
            </a:xfrm>
            <a:custGeom>
              <a:avLst/>
              <a:gdLst/>
              <a:ahLst/>
              <a:cxnLst/>
              <a:rect l="l" t="t" r="r" b="b"/>
              <a:pathLst>
                <a:path w="761" h="873" extrusionOk="0">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214;p38">
              <a:extLst>
                <a:ext uri="{FF2B5EF4-FFF2-40B4-BE49-F238E27FC236}">
                  <a16:creationId xmlns:a16="http://schemas.microsoft.com/office/drawing/2014/main" id="{F61D4C7A-425A-D4A5-3446-DC1A6EA525F4}"/>
                </a:ext>
              </a:extLst>
            </p:cNvPr>
            <p:cNvSpPr/>
            <p:nvPr/>
          </p:nvSpPr>
          <p:spPr>
            <a:xfrm>
              <a:off x="497559" y="2201399"/>
              <a:ext cx="488421" cy="387790"/>
            </a:xfrm>
            <a:custGeom>
              <a:avLst/>
              <a:gdLst/>
              <a:ahLst/>
              <a:cxnLst/>
              <a:rect l="l" t="t" r="r" b="b"/>
              <a:pathLst>
                <a:path w="14949" h="11869" extrusionOk="0">
                  <a:moveTo>
                    <a:pt x="235" y="0"/>
                  </a:moveTo>
                  <a:cubicBezTo>
                    <a:pt x="93" y="0"/>
                    <a:pt x="1" y="115"/>
                    <a:pt x="1" y="292"/>
                  </a:cubicBezTo>
                  <a:lnTo>
                    <a:pt x="1" y="2920"/>
                  </a:lnTo>
                  <a:cubicBezTo>
                    <a:pt x="1" y="3205"/>
                    <a:pt x="191" y="3554"/>
                    <a:pt x="444" y="3680"/>
                  </a:cubicBezTo>
                  <a:lnTo>
                    <a:pt x="14505" y="11819"/>
                  </a:lnTo>
                  <a:cubicBezTo>
                    <a:pt x="14573" y="11853"/>
                    <a:pt x="14637" y="11869"/>
                    <a:pt x="14693" y="11869"/>
                  </a:cubicBezTo>
                  <a:cubicBezTo>
                    <a:pt x="14847" y="11869"/>
                    <a:pt x="14949" y="11751"/>
                    <a:pt x="14949" y="11566"/>
                  </a:cubicBezTo>
                  <a:lnTo>
                    <a:pt x="14949" y="8937"/>
                  </a:lnTo>
                  <a:cubicBezTo>
                    <a:pt x="14949" y="8652"/>
                    <a:pt x="14759" y="8336"/>
                    <a:pt x="14505" y="8177"/>
                  </a:cubicBezTo>
                  <a:lnTo>
                    <a:pt x="444" y="70"/>
                  </a:lnTo>
                  <a:cubicBezTo>
                    <a:pt x="367" y="22"/>
                    <a:pt x="296" y="0"/>
                    <a:pt x="23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215;p38">
              <a:extLst>
                <a:ext uri="{FF2B5EF4-FFF2-40B4-BE49-F238E27FC236}">
                  <a16:creationId xmlns:a16="http://schemas.microsoft.com/office/drawing/2014/main" id="{38754945-899F-D177-1828-E7BC767DC1F6}"/>
                </a:ext>
              </a:extLst>
            </p:cNvPr>
            <p:cNvSpPr/>
            <p:nvPr/>
          </p:nvSpPr>
          <p:spPr>
            <a:xfrm>
              <a:off x="521377" y="2237828"/>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216;p38">
              <a:extLst>
                <a:ext uri="{FF2B5EF4-FFF2-40B4-BE49-F238E27FC236}">
                  <a16:creationId xmlns:a16="http://schemas.microsoft.com/office/drawing/2014/main" id="{601EB1E7-5252-48B3-77EE-CF6642FE612D}"/>
                </a:ext>
              </a:extLst>
            </p:cNvPr>
            <p:cNvSpPr/>
            <p:nvPr/>
          </p:nvSpPr>
          <p:spPr>
            <a:xfrm>
              <a:off x="521377" y="2264718"/>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217;p38">
              <a:extLst>
                <a:ext uri="{FF2B5EF4-FFF2-40B4-BE49-F238E27FC236}">
                  <a16:creationId xmlns:a16="http://schemas.microsoft.com/office/drawing/2014/main" id="{AEB8C73E-EC36-7ADD-6DCF-222C0912A508}"/>
                </a:ext>
              </a:extLst>
            </p:cNvPr>
            <p:cNvSpPr/>
            <p:nvPr/>
          </p:nvSpPr>
          <p:spPr>
            <a:xfrm>
              <a:off x="521377" y="2290594"/>
              <a:ext cx="164539" cy="102461"/>
            </a:xfrm>
            <a:custGeom>
              <a:avLst/>
              <a:gdLst/>
              <a:ahLst/>
              <a:cxnLst/>
              <a:rect l="l" t="t" r="r" b="b"/>
              <a:pathLst>
                <a:path w="5036" h="3136" extrusionOk="0">
                  <a:moveTo>
                    <a:pt x="0" y="0"/>
                  </a:moveTo>
                  <a:lnTo>
                    <a:pt x="0" y="254"/>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218;p38">
              <a:extLst>
                <a:ext uri="{FF2B5EF4-FFF2-40B4-BE49-F238E27FC236}">
                  <a16:creationId xmlns:a16="http://schemas.microsoft.com/office/drawing/2014/main" id="{BF70D78A-C72C-00D5-7650-3A93BE5737FB}"/>
                </a:ext>
              </a:extLst>
            </p:cNvPr>
            <p:cNvSpPr/>
            <p:nvPr/>
          </p:nvSpPr>
          <p:spPr>
            <a:xfrm>
              <a:off x="830753" y="2439810"/>
              <a:ext cx="21760" cy="28098"/>
            </a:xfrm>
            <a:custGeom>
              <a:avLst/>
              <a:gdLst/>
              <a:ahLst/>
              <a:cxnLst/>
              <a:rect l="l" t="t" r="r" b="b"/>
              <a:pathLst>
                <a:path w="666" h="860" extrusionOk="0">
                  <a:moveTo>
                    <a:pt x="162" y="0"/>
                  </a:moveTo>
                  <a:cubicBezTo>
                    <a:pt x="61" y="0"/>
                    <a:pt x="0" y="93"/>
                    <a:pt x="0" y="247"/>
                  </a:cubicBezTo>
                  <a:cubicBezTo>
                    <a:pt x="0" y="437"/>
                    <a:pt x="127" y="722"/>
                    <a:pt x="317" y="817"/>
                  </a:cubicBezTo>
                  <a:cubicBezTo>
                    <a:pt x="374" y="845"/>
                    <a:pt x="428" y="860"/>
                    <a:pt x="476" y="860"/>
                  </a:cubicBezTo>
                  <a:cubicBezTo>
                    <a:pt x="588" y="860"/>
                    <a:pt x="665" y="782"/>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219;p38">
              <a:extLst>
                <a:ext uri="{FF2B5EF4-FFF2-40B4-BE49-F238E27FC236}">
                  <a16:creationId xmlns:a16="http://schemas.microsoft.com/office/drawing/2014/main" id="{CDAE5F68-DA2E-7BE2-7C4D-408254BFEF86}"/>
                </a:ext>
              </a:extLst>
            </p:cNvPr>
            <p:cNvSpPr/>
            <p:nvPr/>
          </p:nvSpPr>
          <p:spPr>
            <a:xfrm>
              <a:off x="877311" y="2467516"/>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2" y="754"/>
                    <a:pt x="401" y="872"/>
                    <a:pt x="528" y="872"/>
                  </a:cubicBezTo>
                  <a:cubicBezTo>
                    <a:pt x="555" y="872"/>
                    <a:pt x="580" y="867"/>
                    <a:pt x="602" y="856"/>
                  </a:cubicBezTo>
                  <a:cubicBezTo>
                    <a:pt x="729" y="761"/>
                    <a:pt x="729" y="507"/>
                    <a:pt x="602" y="286"/>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220;p38">
              <a:extLst>
                <a:ext uri="{FF2B5EF4-FFF2-40B4-BE49-F238E27FC236}">
                  <a16:creationId xmlns:a16="http://schemas.microsoft.com/office/drawing/2014/main" id="{254D2466-2675-E11B-DAC9-2BE53282DBE1}"/>
                </a:ext>
              </a:extLst>
            </p:cNvPr>
            <p:cNvSpPr/>
            <p:nvPr/>
          </p:nvSpPr>
          <p:spPr>
            <a:xfrm>
              <a:off x="924915" y="2494928"/>
              <a:ext cx="24864" cy="28490"/>
            </a:xfrm>
            <a:custGeom>
              <a:avLst/>
              <a:gdLst/>
              <a:ahLst/>
              <a:cxnLst/>
              <a:rect l="l" t="t" r="r" b="b"/>
              <a:pathLst>
                <a:path w="761" h="872" extrusionOk="0">
                  <a:moveTo>
                    <a:pt x="230" y="0"/>
                  </a:moveTo>
                  <a:cubicBezTo>
                    <a:pt x="205" y="0"/>
                    <a:pt x="181" y="6"/>
                    <a:pt x="159" y="17"/>
                  </a:cubicBezTo>
                  <a:cubicBezTo>
                    <a:pt x="0" y="112"/>
                    <a:pt x="0" y="333"/>
                    <a:pt x="159" y="587"/>
                  </a:cubicBezTo>
                  <a:cubicBezTo>
                    <a:pt x="256" y="757"/>
                    <a:pt x="391" y="872"/>
                    <a:pt x="521" y="872"/>
                  </a:cubicBezTo>
                  <a:cubicBezTo>
                    <a:pt x="559" y="872"/>
                    <a:pt x="597" y="862"/>
                    <a:pt x="634" y="840"/>
                  </a:cubicBezTo>
                  <a:cubicBezTo>
                    <a:pt x="760" y="777"/>
                    <a:pt x="760" y="523"/>
                    <a:pt x="634" y="302"/>
                  </a:cubicBezTo>
                  <a:cubicBezTo>
                    <a:pt x="503" y="119"/>
                    <a:pt x="350"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221;p38">
              <a:extLst>
                <a:ext uri="{FF2B5EF4-FFF2-40B4-BE49-F238E27FC236}">
                  <a16:creationId xmlns:a16="http://schemas.microsoft.com/office/drawing/2014/main" id="{5448C043-2547-F154-13A1-6E40BBBBC949}"/>
                </a:ext>
              </a:extLst>
            </p:cNvPr>
            <p:cNvSpPr/>
            <p:nvPr/>
          </p:nvSpPr>
          <p:spPr>
            <a:xfrm>
              <a:off x="497559" y="2339669"/>
              <a:ext cx="488421" cy="387790"/>
            </a:xfrm>
            <a:custGeom>
              <a:avLst/>
              <a:gdLst/>
              <a:ahLst/>
              <a:cxnLst/>
              <a:rect l="l" t="t" r="r" b="b"/>
              <a:pathLst>
                <a:path w="14949" h="11869" extrusionOk="0">
                  <a:moveTo>
                    <a:pt x="257" y="0"/>
                  </a:moveTo>
                  <a:cubicBezTo>
                    <a:pt x="103" y="0"/>
                    <a:pt x="1" y="118"/>
                    <a:pt x="1" y="303"/>
                  </a:cubicBezTo>
                  <a:lnTo>
                    <a:pt x="1" y="2932"/>
                  </a:lnTo>
                  <a:cubicBezTo>
                    <a:pt x="1" y="3217"/>
                    <a:pt x="191" y="3534"/>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6"/>
                    <a:pt x="14505" y="8189"/>
                  </a:cubicBezTo>
                  <a:lnTo>
                    <a:pt x="444" y="50"/>
                  </a:lnTo>
                  <a:cubicBezTo>
                    <a:pt x="376" y="16"/>
                    <a:pt x="313" y="0"/>
                    <a:pt x="25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222;p38">
              <a:extLst>
                <a:ext uri="{FF2B5EF4-FFF2-40B4-BE49-F238E27FC236}">
                  <a16:creationId xmlns:a16="http://schemas.microsoft.com/office/drawing/2014/main" id="{DDE5D9EA-CF95-3B85-DE8C-364249B0A724}"/>
                </a:ext>
              </a:extLst>
            </p:cNvPr>
            <p:cNvSpPr/>
            <p:nvPr/>
          </p:nvSpPr>
          <p:spPr>
            <a:xfrm>
              <a:off x="521377" y="2376458"/>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223;p38">
              <a:extLst>
                <a:ext uri="{FF2B5EF4-FFF2-40B4-BE49-F238E27FC236}">
                  <a16:creationId xmlns:a16="http://schemas.microsoft.com/office/drawing/2014/main" id="{139DB61E-F7E7-3DB4-3959-9F3FD10E4380}"/>
                </a:ext>
              </a:extLst>
            </p:cNvPr>
            <p:cNvSpPr/>
            <p:nvPr/>
          </p:nvSpPr>
          <p:spPr>
            <a:xfrm>
              <a:off x="521377" y="2403380"/>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224;p38">
              <a:extLst>
                <a:ext uri="{FF2B5EF4-FFF2-40B4-BE49-F238E27FC236}">
                  <a16:creationId xmlns:a16="http://schemas.microsoft.com/office/drawing/2014/main" id="{DCE11872-9EFD-68A8-6EC8-51744B15FE65}"/>
                </a:ext>
              </a:extLst>
            </p:cNvPr>
            <p:cNvSpPr/>
            <p:nvPr/>
          </p:nvSpPr>
          <p:spPr>
            <a:xfrm>
              <a:off x="521377" y="2429224"/>
              <a:ext cx="164539" cy="102494"/>
            </a:xfrm>
            <a:custGeom>
              <a:avLst/>
              <a:gdLst/>
              <a:ahLst/>
              <a:cxnLst/>
              <a:rect l="l" t="t" r="r" b="b"/>
              <a:pathLst>
                <a:path w="5036" h="3137"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225;p38">
              <a:extLst>
                <a:ext uri="{FF2B5EF4-FFF2-40B4-BE49-F238E27FC236}">
                  <a16:creationId xmlns:a16="http://schemas.microsoft.com/office/drawing/2014/main" id="{714FCCC7-5506-D56E-7CED-517A199E77FF}"/>
                </a:ext>
              </a:extLst>
            </p:cNvPr>
            <p:cNvSpPr/>
            <p:nvPr/>
          </p:nvSpPr>
          <p:spPr>
            <a:xfrm>
              <a:off x="830753" y="2578047"/>
              <a:ext cx="21760" cy="28327"/>
            </a:xfrm>
            <a:custGeom>
              <a:avLst/>
              <a:gdLst/>
              <a:ahLst/>
              <a:cxnLst/>
              <a:rect l="l" t="t" r="r" b="b"/>
              <a:pathLst>
                <a:path w="666" h="867" extrusionOk="0">
                  <a:moveTo>
                    <a:pt x="179" y="1"/>
                  </a:moveTo>
                  <a:cubicBezTo>
                    <a:pt x="68" y="1"/>
                    <a:pt x="0" y="89"/>
                    <a:pt x="0" y="228"/>
                  </a:cubicBezTo>
                  <a:cubicBezTo>
                    <a:pt x="0" y="449"/>
                    <a:pt x="127" y="703"/>
                    <a:pt x="317" y="830"/>
                  </a:cubicBezTo>
                  <a:cubicBezTo>
                    <a:pt x="368" y="855"/>
                    <a:pt x="417" y="867"/>
                    <a:pt x="460" y="867"/>
                  </a:cubicBezTo>
                  <a:cubicBezTo>
                    <a:pt x="581" y="867"/>
                    <a:pt x="665" y="779"/>
                    <a:pt x="665" y="639"/>
                  </a:cubicBezTo>
                  <a:cubicBezTo>
                    <a:pt x="665" y="418"/>
                    <a:pt x="507" y="164"/>
                    <a:pt x="317" y="38"/>
                  </a:cubicBezTo>
                  <a:cubicBezTo>
                    <a:pt x="266" y="12"/>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226;p38">
              <a:extLst>
                <a:ext uri="{FF2B5EF4-FFF2-40B4-BE49-F238E27FC236}">
                  <a16:creationId xmlns:a16="http://schemas.microsoft.com/office/drawing/2014/main" id="{7DEA2A8F-3302-3386-FF4A-6791486603B4}"/>
                </a:ext>
              </a:extLst>
            </p:cNvPr>
            <p:cNvSpPr/>
            <p:nvPr/>
          </p:nvSpPr>
          <p:spPr>
            <a:xfrm>
              <a:off x="877311" y="260562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227;p38">
              <a:extLst>
                <a:ext uri="{FF2B5EF4-FFF2-40B4-BE49-F238E27FC236}">
                  <a16:creationId xmlns:a16="http://schemas.microsoft.com/office/drawing/2014/main" id="{61696B9B-79B8-37FD-A68B-1BDAE71BC4E6}"/>
                </a:ext>
              </a:extLst>
            </p:cNvPr>
            <p:cNvSpPr/>
            <p:nvPr/>
          </p:nvSpPr>
          <p:spPr>
            <a:xfrm>
              <a:off x="926973" y="2633754"/>
              <a:ext cx="21760" cy="28098"/>
            </a:xfrm>
            <a:custGeom>
              <a:avLst/>
              <a:gdLst/>
              <a:ahLst/>
              <a:cxnLst/>
              <a:rect l="l" t="t" r="r" b="b"/>
              <a:pathLst>
                <a:path w="666" h="860" extrusionOk="0">
                  <a:moveTo>
                    <a:pt x="165" y="0"/>
                  </a:moveTo>
                  <a:cubicBezTo>
                    <a:pt x="63" y="0"/>
                    <a:pt x="1" y="78"/>
                    <a:pt x="1" y="233"/>
                  </a:cubicBezTo>
                  <a:cubicBezTo>
                    <a:pt x="1" y="455"/>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228;p38">
              <a:extLst>
                <a:ext uri="{FF2B5EF4-FFF2-40B4-BE49-F238E27FC236}">
                  <a16:creationId xmlns:a16="http://schemas.microsoft.com/office/drawing/2014/main" id="{0E24F0B1-55E3-2198-5CC0-BD858C81A904}"/>
                </a:ext>
              </a:extLst>
            </p:cNvPr>
            <p:cNvSpPr/>
            <p:nvPr/>
          </p:nvSpPr>
          <p:spPr>
            <a:xfrm>
              <a:off x="497559" y="2478135"/>
              <a:ext cx="488421" cy="387496"/>
            </a:xfrm>
            <a:custGeom>
              <a:avLst/>
              <a:gdLst/>
              <a:ahLst/>
              <a:cxnLst/>
              <a:rect l="l" t="t" r="r" b="b"/>
              <a:pathLst>
                <a:path w="14949" h="11860" extrusionOk="0">
                  <a:moveTo>
                    <a:pt x="242" y="1"/>
                  </a:moveTo>
                  <a:cubicBezTo>
                    <a:pt x="96" y="1"/>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70"/>
                    <a:pt x="14759" y="8321"/>
                    <a:pt x="14505" y="8194"/>
                  </a:cubicBezTo>
                  <a:lnTo>
                    <a:pt x="444" y="56"/>
                  </a:lnTo>
                  <a:cubicBezTo>
                    <a:pt x="370" y="19"/>
                    <a:pt x="302" y="1"/>
                    <a:pt x="24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229;p38">
              <a:extLst>
                <a:ext uri="{FF2B5EF4-FFF2-40B4-BE49-F238E27FC236}">
                  <a16:creationId xmlns:a16="http://schemas.microsoft.com/office/drawing/2014/main" id="{D5434FF4-73B5-F0E7-CDB9-0E947E0BB7BB}"/>
                </a:ext>
              </a:extLst>
            </p:cNvPr>
            <p:cNvSpPr/>
            <p:nvPr/>
          </p:nvSpPr>
          <p:spPr>
            <a:xfrm>
              <a:off x="521377" y="2515120"/>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230;p38">
              <a:extLst>
                <a:ext uri="{FF2B5EF4-FFF2-40B4-BE49-F238E27FC236}">
                  <a16:creationId xmlns:a16="http://schemas.microsoft.com/office/drawing/2014/main" id="{A8E026B7-27EB-3B66-A0C2-8430DCBD14D4}"/>
                </a:ext>
              </a:extLst>
            </p:cNvPr>
            <p:cNvSpPr/>
            <p:nvPr/>
          </p:nvSpPr>
          <p:spPr>
            <a:xfrm>
              <a:off x="521377" y="2540997"/>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231;p38">
              <a:extLst>
                <a:ext uri="{FF2B5EF4-FFF2-40B4-BE49-F238E27FC236}">
                  <a16:creationId xmlns:a16="http://schemas.microsoft.com/office/drawing/2014/main" id="{4FEC18F3-B835-FADC-3894-AE7C10664C29}"/>
                </a:ext>
              </a:extLst>
            </p:cNvPr>
            <p:cNvSpPr/>
            <p:nvPr/>
          </p:nvSpPr>
          <p:spPr>
            <a:xfrm>
              <a:off x="521377" y="2567886"/>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232;p38">
              <a:extLst>
                <a:ext uri="{FF2B5EF4-FFF2-40B4-BE49-F238E27FC236}">
                  <a16:creationId xmlns:a16="http://schemas.microsoft.com/office/drawing/2014/main" id="{E188CC32-A324-23A6-2D67-573067DE563F}"/>
                </a:ext>
              </a:extLst>
            </p:cNvPr>
            <p:cNvSpPr/>
            <p:nvPr/>
          </p:nvSpPr>
          <p:spPr>
            <a:xfrm>
              <a:off x="830753" y="2716513"/>
              <a:ext cx="21760" cy="28490"/>
            </a:xfrm>
            <a:custGeom>
              <a:avLst/>
              <a:gdLst/>
              <a:ahLst/>
              <a:cxnLst/>
              <a:rect l="l" t="t" r="r" b="b"/>
              <a:pathLst>
                <a:path w="666" h="872" extrusionOk="0">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233;p38">
              <a:extLst>
                <a:ext uri="{FF2B5EF4-FFF2-40B4-BE49-F238E27FC236}">
                  <a16:creationId xmlns:a16="http://schemas.microsoft.com/office/drawing/2014/main" id="{F68602B5-195A-5332-E93F-A5367C29A424}"/>
                </a:ext>
              </a:extLst>
            </p:cNvPr>
            <p:cNvSpPr/>
            <p:nvPr/>
          </p:nvSpPr>
          <p:spPr>
            <a:xfrm>
              <a:off x="878357" y="2744448"/>
              <a:ext cx="21760" cy="28131"/>
            </a:xfrm>
            <a:custGeom>
              <a:avLst/>
              <a:gdLst/>
              <a:ahLst/>
              <a:cxnLst/>
              <a:rect l="l" t="t" r="r" b="b"/>
              <a:pathLst>
                <a:path w="666" h="861" extrusionOk="0">
                  <a:moveTo>
                    <a:pt x="189" y="1"/>
                  </a:moveTo>
                  <a:cubicBezTo>
                    <a:pt x="78" y="1"/>
                    <a:pt x="0" y="78"/>
                    <a:pt x="0" y="233"/>
                  </a:cubicBezTo>
                  <a:cubicBezTo>
                    <a:pt x="0" y="455"/>
                    <a:pt x="158" y="709"/>
                    <a:pt x="348" y="804"/>
                  </a:cubicBezTo>
                  <a:cubicBezTo>
                    <a:pt x="407" y="842"/>
                    <a:pt x="459" y="860"/>
                    <a:pt x="503" y="860"/>
                  </a:cubicBezTo>
                  <a:cubicBezTo>
                    <a:pt x="604" y="860"/>
                    <a:pt x="665" y="767"/>
                    <a:pt x="665" y="614"/>
                  </a:cubicBezTo>
                  <a:cubicBezTo>
                    <a:pt x="665" y="392"/>
                    <a:pt x="538" y="138"/>
                    <a:pt x="348" y="43"/>
                  </a:cubicBezTo>
                  <a:cubicBezTo>
                    <a:pt x="291" y="15"/>
                    <a:pt x="237" y="1"/>
                    <a:pt x="18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234;p38">
              <a:extLst>
                <a:ext uri="{FF2B5EF4-FFF2-40B4-BE49-F238E27FC236}">
                  <a16:creationId xmlns:a16="http://schemas.microsoft.com/office/drawing/2014/main" id="{22B5F47A-B8B5-456C-9CC3-55DF700F858A}"/>
                </a:ext>
              </a:extLst>
            </p:cNvPr>
            <p:cNvSpPr/>
            <p:nvPr/>
          </p:nvSpPr>
          <p:spPr>
            <a:xfrm>
              <a:off x="924915" y="2771730"/>
              <a:ext cx="24864" cy="28490"/>
            </a:xfrm>
            <a:custGeom>
              <a:avLst/>
              <a:gdLst/>
              <a:ahLst/>
              <a:cxnLst/>
              <a:rect l="l" t="t" r="r" b="b"/>
              <a:pathLst>
                <a:path w="761" h="872" extrusionOk="0">
                  <a:moveTo>
                    <a:pt x="253" y="0"/>
                  </a:moveTo>
                  <a:cubicBezTo>
                    <a:pt x="219" y="0"/>
                    <a:pt x="187" y="10"/>
                    <a:pt x="159" y="32"/>
                  </a:cubicBezTo>
                  <a:cubicBezTo>
                    <a:pt x="0" y="95"/>
                    <a:pt x="0" y="349"/>
                    <a:pt x="159" y="570"/>
                  </a:cubicBezTo>
                  <a:cubicBezTo>
                    <a:pt x="263" y="753"/>
                    <a:pt x="411" y="872"/>
                    <a:pt x="548" y="872"/>
                  </a:cubicBezTo>
                  <a:cubicBezTo>
                    <a:pt x="577" y="872"/>
                    <a:pt x="606" y="866"/>
                    <a:pt x="634" y="855"/>
                  </a:cubicBezTo>
                  <a:cubicBezTo>
                    <a:pt x="760" y="760"/>
                    <a:pt x="760" y="539"/>
                    <a:pt x="634" y="317"/>
                  </a:cubicBezTo>
                  <a:cubicBezTo>
                    <a:pt x="511" y="121"/>
                    <a:pt x="369" y="0"/>
                    <a:pt x="25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235;p38">
              <a:extLst>
                <a:ext uri="{FF2B5EF4-FFF2-40B4-BE49-F238E27FC236}">
                  <a16:creationId xmlns:a16="http://schemas.microsoft.com/office/drawing/2014/main" id="{80C3A63E-2CFE-0526-DF06-FB425DF78E44}"/>
                </a:ext>
              </a:extLst>
            </p:cNvPr>
            <p:cNvSpPr/>
            <p:nvPr/>
          </p:nvSpPr>
          <p:spPr>
            <a:xfrm>
              <a:off x="497559" y="2616339"/>
              <a:ext cx="488421" cy="387953"/>
            </a:xfrm>
            <a:custGeom>
              <a:avLst/>
              <a:gdLst/>
              <a:ahLst/>
              <a:cxnLst/>
              <a:rect l="l" t="t" r="r" b="b"/>
              <a:pathLst>
                <a:path w="14949" h="11874" extrusionOk="0">
                  <a:moveTo>
                    <a:pt x="238" y="0"/>
                  </a:moveTo>
                  <a:cubicBezTo>
                    <a:pt x="95" y="0"/>
                    <a:pt x="1" y="122"/>
                    <a:pt x="1" y="323"/>
                  </a:cubicBezTo>
                  <a:lnTo>
                    <a:pt x="1" y="2951"/>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236;p38">
              <a:extLst>
                <a:ext uri="{FF2B5EF4-FFF2-40B4-BE49-F238E27FC236}">
                  <a16:creationId xmlns:a16="http://schemas.microsoft.com/office/drawing/2014/main" id="{9DEE6F7D-174B-6792-5374-CF11135B76A6}"/>
                </a:ext>
              </a:extLst>
            </p:cNvPr>
            <p:cNvSpPr/>
            <p:nvPr/>
          </p:nvSpPr>
          <p:spPr>
            <a:xfrm>
              <a:off x="521377" y="2653749"/>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237;p38">
              <a:extLst>
                <a:ext uri="{FF2B5EF4-FFF2-40B4-BE49-F238E27FC236}">
                  <a16:creationId xmlns:a16="http://schemas.microsoft.com/office/drawing/2014/main" id="{24F4416D-404C-7576-4980-48AE728B52C1}"/>
                </a:ext>
              </a:extLst>
            </p:cNvPr>
            <p:cNvSpPr/>
            <p:nvPr/>
          </p:nvSpPr>
          <p:spPr>
            <a:xfrm>
              <a:off x="521377" y="2679626"/>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238;p38">
              <a:extLst>
                <a:ext uri="{FF2B5EF4-FFF2-40B4-BE49-F238E27FC236}">
                  <a16:creationId xmlns:a16="http://schemas.microsoft.com/office/drawing/2014/main" id="{1CE46F6D-6A09-C5FB-0B28-9E893F712AB3}"/>
                </a:ext>
              </a:extLst>
            </p:cNvPr>
            <p:cNvSpPr/>
            <p:nvPr/>
          </p:nvSpPr>
          <p:spPr>
            <a:xfrm>
              <a:off x="521377" y="270654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239;p38">
              <a:extLst>
                <a:ext uri="{FF2B5EF4-FFF2-40B4-BE49-F238E27FC236}">
                  <a16:creationId xmlns:a16="http://schemas.microsoft.com/office/drawing/2014/main" id="{C87B47A3-A7D6-A938-EFF2-5094EA035720}"/>
                </a:ext>
              </a:extLst>
            </p:cNvPr>
            <p:cNvSpPr/>
            <p:nvPr/>
          </p:nvSpPr>
          <p:spPr>
            <a:xfrm>
              <a:off x="830753" y="285471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240;p38">
              <a:extLst>
                <a:ext uri="{FF2B5EF4-FFF2-40B4-BE49-F238E27FC236}">
                  <a16:creationId xmlns:a16="http://schemas.microsoft.com/office/drawing/2014/main" id="{C9846404-5629-331A-1D45-25C1EBBC964B}"/>
                </a:ext>
              </a:extLst>
            </p:cNvPr>
            <p:cNvSpPr/>
            <p:nvPr/>
          </p:nvSpPr>
          <p:spPr>
            <a:xfrm>
              <a:off x="878357" y="288265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241;p38">
              <a:extLst>
                <a:ext uri="{FF2B5EF4-FFF2-40B4-BE49-F238E27FC236}">
                  <a16:creationId xmlns:a16="http://schemas.microsoft.com/office/drawing/2014/main" id="{8ED95312-A1E3-2D94-BDEA-2C7FCCBD998F}"/>
                </a:ext>
              </a:extLst>
            </p:cNvPr>
            <p:cNvSpPr/>
            <p:nvPr/>
          </p:nvSpPr>
          <p:spPr>
            <a:xfrm>
              <a:off x="924915" y="2910359"/>
              <a:ext cx="24864" cy="28523"/>
            </a:xfrm>
            <a:custGeom>
              <a:avLst/>
              <a:gdLst/>
              <a:ahLst/>
              <a:cxnLst/>
              <a:rect l="l" t="t" r="r" b="b"/>
              <a:pathLst>
                <a:path w="761" h="873" extrusionOk="0">
                  <a:moveTo>
                    <a:pt x="255" y="1"/>
                  </a:moveTo>
                  <a:cubicBezTo>
                    <a:pt x="220" y="1"/>
                    <a:pt x="188" y="11"/>
                    <a:pt x="159" y="32"/>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242;p38">
              <a:extLst>
                <a:ext uri="{FF2B5EF4-FFF2-40B4-BE49-F238E27FC236}">
                  <a16:creationId xmlns:a16="http://schemas.microsoft.com/office/drawing/2014/main" id="{EC6B39C9-60E0-A0C8-2807-5FCD9CFB445F}"/>
                </a:ext>
              </a:extLst>
            </p:cNvPr>
            <p:cNvSpPr/>
            <p:nvPr/>
          </p:nvSpPr>
          <p:spPr>
            <a:xfrm>
              <a:off x="497559" y="2754936"/>
              <a:ext cx="488421" cy="387823"/>
            </a:xfrm>
            <a:custGeom>
              <a:avLst/>
              <a:gdLst/>
              <a:ahLst/>
              <a:cxnLst/>
              <a:rect l="l" t="t" r="r" b="b"/>
              <a:pathLst>
                <a:path w="14949" h="11870" extrusionOk="0">
                  <a:moveTo>
                    <a:pt x="235" y="1"/>
                  </a:moveTo>
                  <a:cubicBezTo>
                    <a:pt x="93" y="1"/>
                    <a:pt x="1" y="116"/>
                    <a:pt x="1" y="293"/>
                  </a:cubicBezTo>
                  <a:lnTo>
                    <a:pt x="1" y="2921"/>
                  </a:lnTo>
                  <a:cubicBezTo>
                    <a:pt x="1" y="3206"/>
                    <a:pt x="191" y="3554"/>
                    <a:pt x="444" y="3681"/>
                  </a:cubicBezTo>
                  <a:lnTo>
                    <a:pt x="14505" y="11820"/>
                  </a:lnTo>
                  <a:cubicBezTo>
                    <a:pt x="14573" y="11854"/>
                    <a:pt x="14637" y="11870"/>
                    <a:pt x="14693" y="11870"/>
                  </a:cubicBezTo>
                  <a:cubicBezTo>
                    <a:pt x="14847" y="11870"/>
                    <a:pt x="14949" y="11752"/>
                    <a:pt x="14949" y="11567"/>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243;p38">
              <a:extLst>
                <a:ext uri="{FF2B5EF4-FFF2-40B4-BE49-F238E27FC236}">
                  <a16:creationId xmlns:a16="http://schemas.microsoft.com/office/drawing/2014/main" id="{98581717-A209-0978-7C39-5AE968934093}"/>
                </a:ext>
              </a:extLst>
            </p:cNvPr>
            <p:cNvSpPr/>
            <p:nvPr/>
          </p:nvSpPr>
          <p:spPr>
            <a:xfrm>
              <a:off x="521377" y="2791366"/>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244;p38">
              <a:extLst>
                <a:ext uri="{FF2B5EF4-FFF2-40B4-BE49-F238E27FC236}">
                  <a16:creationId xmlns:a16="http://schemas.microsoft.com/office/drawing/2014/main" id="{97D120D2-59E8-B7D7-D212-56FD30CB734C}"/>
                </a:ext>
              </a:extLst>
            </p:cNvPr>
            <p:cNvSpPr/>
            <p:nvPr/>
          </p:nvSpPr>
          <p:spPr>
            <a:xfrm>
              <a:off x="521377" y="2818288"/>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245;p38">
              <a:extLst>
                <a:ext uri="{FF2B5EF4-FFF2-40B4-BE49-F238E27FC236}">
                  <a16:creationId xmlns:a16="http://schemas.microsoft.com/office/drawing/2014/main" id="{130FEDA7-89D3-E06C-CF59-0250883B1112}"/>
                </a:ext>
              </a:extLst>
            </p:cNvPr>
            <p:cNvSpPr/>
            <p:nvPr/>
          </p:nvSpPr>
          <p:spPr>
            <a:xfrm>
              <a:off x="521377" y="2844165"/>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246;p38">
              <a:extLst>
                <a:ext uri="{FF2B5EF4-FFF2-40B4-BE49-F238E27FC236}">
                  <a16:creationId xmlns:a16="http://schemas.microsoft.com/office/drawing/2014/main" id="{398EDA60-979E-71E1-06AB-D473909F06BA}"/>
                </a:ext>
              </a:extLst>
            </p:cNvPr>
            <p:cNvSpPr/>
            <p:nvPr/>
          </p:nvSpPr>
          <p:spPr>
            <a:xfrm>
              <a:off x="830753" y="2993347"/>
              <a:ext cx="21760" cy="28131"/>
            </a:xfrm>
            <a:custGeom>
              <a:avLst/>
              <a:gdLst/>
              <a:ahLst/>
              <a:cxnLst/>
              <a:rect l="l" t="t" r="r" b="b"/>
              <a:pathLst>
                <a:path w="666" h="861" extrusionOk="0">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247;p38">
              <a:extLst>
                <a:ext uri="{FF2B5EF4-FFF2-40B4-BE49-F238E27FC236}">
                  <a16:creationId xmlns:a16="http://schemas.microsoft.com/office/drawing/2014/main" id="{ACA61E7F-3571-8E2F-121F-DB3FE535F309}"/>
                </a:ext>
              </a:extLst>
            </p:cNvPr>
            <p:cNvSpPr/>
            <p:nvPr/>
          </p:nvSpPr>
          <p:spPr>
            <a:xfrm>
              <a:off x="877311" y="3020563"/>
              <a:ext cx="23818" cy="28490"/>
            </a:xfrm>
            <a:custGeom>
              <a:avLst/>
              <a:gdLst/>
              <a:ahLst/>
              <a:cxnLst/>
              <a:rect l="l" t="t" r="r" b="b"/>
              <a:pathLst>
                <a:path w="729" h="872" extrusionOk="0">
                  <a:moveTo>
                    <a:pt x="201" y="0"/>
                  </a:moveTo>
                  <a:cubicBezTo>
                    <a:pt x="174" y="0"/>
                    <a:pt x="149" y="5"/>
                    <a:pt x="127" y="16"/>
                  </a:cubicBezTo>
                  <a:cubicBezTo>
                    <a:pt x="0" y="111"/>
                    <a:pt x="0" y="365"/>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248;p38">
              <a:extLst>
                <a:ext uri="{FF2B5EF4-FFF2-40B4-BE49-F238E27FC236}">
                  <a16:creationId xmlns:a16="http://schemas.microsoft.com/office/drawing/2014/main" id="{4C1BDEA2-72A2-F86A-54F8-384BDC548015}"/>
                </a:ext>
              </a:extLst>
            </p:cNvPr>
            <p:cNvSpPr/>
            <p:nvPr/>
          </p:nvSpPr>
          <p:spPr>
            <a:xfrm>
              <a:off x="924915" y="3048498"/>
              <a:ext cx="24864" cy="28490"/>
            </a:xfrm>
            <a:custGeom>
              <a:avLst/>
              <a:gdLst/>
              <a:ahLst/>
              <a:cxnLst/>
              <a:rect l="l" t="t" r="r" b="b"/>
              <a:pathLst>
                <a:path w="761" h="872" extrusionOk="0">
                  <a:moveTo>
                    <a:pt x="230" y="0"/>
                  </a:moveTo>
                  <a:cubicBezTo>
                    <a:pt x="205" y="0"/>
                    <a:pt x="181" y="5"/>
                    <a:pt x="159" y="16"/>
                  </a:cubicBezTo>
                  <a:cubicBezTo>
                    <a:pt x="0" y="111"/>
                    <a:pt x="0" y="333"/>
                    <a:pt x="159" y="586"/>
                  </a:cubicBezTo>
                  <a:cubicBezTo>
                    <a:pt x="256" y="757"/>
                    <a:pt x="391" y="872"/>
                    <a:pt x="521" y="872"/>
                  </a:cubicBezTo>
                  <a:cubicBezTo>
                    <a:pt x="559" y="872"/>
                    <a:pt x="597" y="862"/>
                    <a:pt x="634" y="840"/>
                  </a:cubicBezTo>
                  <a:cubicBezTo>
                    <a:pt x="760" y="777"/>
                    <a:pt x="760" y="523"/>
                    <a:pt x="634" y="301"/>
                  </a:cubicBezTo>
                  <a:cubicBezTo>
                    <a:pt x="503" y="118"/>
                    <a:pt x="350"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249;p38">
              <a:extLst>
                <a:ext uri="{FF2B5EF4-FFF2-40B4-BE49-F238E27FC236}">
                  <a16:creationId xmlns:a16="http://schemas.microsoft.com/office/drawing/2014/main" id="{2689840C-CAD2-305C-B638-C7168DE3E5B2}"/>
                </a:ext>
              </a:extLst>
            </p:cNvPr>
            <p:cNvSpPr/>
            <p:nvPr/>
          </p:nvSpPr>
          <p:spPr>
            <a:xfrm>
              <a:off x="497559" y="2893239"/>
              <a:ext cx="488421" cy="387757"/>
            </a:xfrm>
            <a:custGeom>
              <a:avLst/>
              <a:gdLst/>
              <a:ahLst/>
              <a:cxnLst/>
              <a:rect l="l" t="t" r="r" b="b"/>
              <a:pathLst>
                <a:path w="14949" h="11868" extrusionOk="0">
                  <a:moveTo>
                    <a:pt x="257" y="0"/>
                  </a:moveTo>
                  <a:cubicBezTo>
                    <a:pt x="103" y="0"/>
                    <a:pt x="1" y="118"/>
                    <a:pt x="1" y="303"/>
                  </a:cubicBezTo>
                  <a:lnTo>
                    <a:pt x="1" y="2932"/>
                  </a:lnTo>
                  <a:cubicBezTo>
                    <a:pt x="1" y="3217"/>
                    <a:pt x="191" y="3533"/>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5"/>
                    <a:pt x="14505" y="8189"/>
                  </a:cubicBezTo>
                  <a:lnTo>
                    <a:pt x="444" y="50"/>
                  </a:lnTo>
                  <a:cubicBezTo>
                    <a:pt x="376" y="16"/>
                    <a:pt x="313" y="0"/>
                    <a:pt x="25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250;p38">
              <a:extLst>
                <a:ext uri="{FF2B5EF4-FFF2-40B4-BE49-F238E27FC236}">
                  <a16:creationId xmlns:a16="http://schemas.microsoft.com/office/drawing/2014/main" id="{5945BE2E-674D-6CCF-0288-2482F2FE32F9}"/>
                </a:ext>
              </a:extLst>
            </p:cNvPr>
            <p:cNvSpPr/>
            <p:nvPr/>
          </p:nvSpPr>
          <p:spPr>
            <a:xfrm>
              <a:off x="521377" y="2930028"/>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251;p38">
              <a:extLst>
                <a:ext uri="{FF2B5EF4-FFF2-40B4-BE49-F238E27FC236}">
                  <a16:creationId xmlns:a16="http://schemas.microsoft.com/office/drawing/2014/main" id="{2A63C950-2792-2680-8E7A-AE1AFF640868}"/>
                </a:ext>
              </a:extLst>
            </p:cNvPr>
            <p:cNvSpPr/>
            <p:nvPr/>
          </p:nvSpPr>
          <p:spPr>
            <a:xfrm>
              <a:off x="521377" y="2956917"/>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252;p38">
              <a:extLst>
                <a:ext uri="{FF2B5EF4-FFF2-40B4-BE49-F238E27FC236}">
                  <a16:creationId xmlns:a16="http://schemas.microsoft.com/office/drawing/2014/main" id="{0637456D-5AC7-0A9F-4E59-6BDE0B7A08F7}"/>
                </a:ext>
              </a:extLst>
            </p:cNvPr>
            <p:cNvSpPr/>
            <p:nvPr/>
          </p:nvSpPr>
          <p:spPr>
            <a:xfrm>
              <a:off x="521377" y="2982794"/>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253;p38">
              <a:extLst>
                <a:ext uri="{FF2B5EF4-FFF2-40B4-BE49-F238E27FC236}">
                  <a16:creationId xmlns:a16="http://schemas.microsoft.com/office/drawing/2014/main" id="{7EA746E2-E76A-3F1C-CB0F-BC92619DD456}"/>
                </a:ext>
              </a:extLst>
            </p:cNvPr>
            <p:cNvSpPr/>
            <p:nvPr/>
          </p:nvSpPr>
          <p:spPr>
            <a:xfrm>
              <a:off x="830753" y="3131617"/>
              <a:ext cx="21760" cy="28327"/>
            </a:xfrm>
            <a:custGeom>
              <a:avLst/>
              <a:gdLst/>
              <a:ahLst/>
              <a:cxnLst/>
              <a:rect l="l" t="t" r="r" b="b"/>
              <a:pathLst>
                <a:path w="666" h="867" extrusionOk="0">
                  <a:moveTo>
                    <a:pt x="179" y="0"/>
                  </a:moveTo>
                  <a:cubicBezTo>
                    <a:pt x="68" y="0"/>
                    <a:pt x="0" y="89"/>
                    <a:pt x="0" y="228"/>
                  </a:cubicBezTo>
                  <a:cubicBezTo>
                    <a:pt x="0" y="449"/>
                    <a:pt x="127" y="703"/>
                    <a:pt x="317" y="829"/>
                  </a:cubicBezTo>
                  <a:cubicBezTo>
                    <a:pt x="368" y="855"/>
                    <a:pt x="417" y="867"/>
                    <a:pt x="460" y="867"/>
                  </a:cubicBezTo>
                  <a:cubicBezTo>
                    <a:pt x="581" y="867"/>
                    <a:pt x="665" y="778"/>
                    <a:pt x="665" y="639"/>
                  </a:cubicBezTo>
                  <a:cubicBezTo>
                    <a:pt x="665" y="418"/>
                    <a:pt x="507" y="164"/>
                    <a:pt x="317" y="38"/>
                  </a:cubicBezTo>
                  <a:cubicBezTo>
                    <a:pt x="266" y="12"/>
                    <a:pt x="220"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254;p38">
              <a:extLst>
                <a:ext uri="{FF2B5EF4-FFF2-40B4-BE49-F238E27FC236}">
                  <a16:creationId xmlns:a16="http://schemas.microsoft.com/office/drawing/2014/main" id="{1141F9B1-8B99-F26A-0E9C-FC233AAE3F95}"/>
                </a:ext>
              </a:extLst>
            </p:cNvPr>
            <p:cNvSpPr/>
            <p:nvPr/>
          </p:nvSpPr>
          <p:spPr>
            <a:xfrm>
              <a:off x="877311" y="315919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255;p38">
              <a:extLst>
                <a:ext uri="{FF2B5EF4-FFF2-40B4-BE49-F238E27FC236}">
                  <a16:creationId xmlns:a16="http://schemas.microsoft.com/office/drawing/2014/main" id="{83441D37-6107-B0FB-D823-32E1DA7948C3}"/>
                </a:ext>
              </a:extLst>
            </p:cNvPr>
            <p:cNvSpPr/>
            <p:nvPr/>
          </p:nvSpPr>
          <p:spPr>
            <a:xfrm>
              <a:off x="926973" y="3187324"/>
              <a:ext cx="21760" cy="28098"/>
            </a:xfrm>
            <a:custGeom>
              <a:avLst/>
              <a:gdLst/>
              <a:ahLst/>
              <a:cxnLst/>
              <a:rect l="l" t="t" r="r" b="b"/>
              <a:pathLst>
                <a:path w="666" h="860" extrusionOk="0">
                  <a:moveTo>
                    <a:pt x="165" y="0"/>
                  </a:moveTo>
                  <a:cubicBezTo>
                    <a:pt x="63" y="0"/>
                    <a:pt x="1" y="78"/>
                    <a:pt x="1" y="233"/>
                  </a:cubicBezTo>
                  <a:cubicBezTo>
                    <a:pt x="1" y="454"/>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256;p38">
              <a:extLst>
                <a:ext uri="{FF2B5EF4-FFF2-40B4-BE49-F238E27FC236}">
                  <a16:creationId xmlns:a16="http://schemas.microsoft.com/office/drawing/2014/main" id="{F089D9EC-E498-074B-F450-06998E575F58}"/>
                </a:ext>
              </a:extLst>
            </p:cNvPr>
            <p:cNvSpPr/>
            <p:nvPr/>
          </p:nvSpPr>
          <p:spPr>
            <a:xfrm>
              <a:off x="497559" y="3031705"/>
              <a:ext cx="488421" cy="387496"/>
            </a:xfrm>
            <a:custGeom>
              <a:avLst/>
              <a:gdLst/>
              <a:ahLst/>
              <a:cxnLst/>
              <a:rect l="l" t="t" r="r" b="b"/>
              <a:pathLst>
                <a:path w="14949" h="11860" extrusionOk="0">
                  <a:moveTo>
                    <a:pt x="242" y="0"/>
                  </a:moveTo>
                  <a:cubicBezTo>
                    <a:pt x="96" y="0"/>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257;p38">
              <a:extLst>
                <a:ext uri="{FF2B5EF4-FFF2-40B4-BE49-F238E27FC236}">
                  <a16:creationId xmlns:a16="http://schemas.microsoft.com/office/drawing/2014/main" id="{9DFC38DC-1ABC-A5D8-FCDD-57F352322D63}"/>
                </a:ext>
              </a:extLst>
            </p:cNvPr>
            <p:cNvSpPr/>
            <p:nvPr/>
          </p:nvSpPr>
          <p:spPr>
            <a:xfrm>
              <a:off x="521377" y="3068690"/>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258;p38">
              <a:extLst>
                <a:ext uri="{FF2B5EF4-FFF2-40B4-BE49-F238E27FC236}">
                  <a16:creationId xmlns:a16="http://schemas.microsoft.com/office/drawing/2014/main" id="{E88FBA56-900F-186B-FDE7-E477AB0D7C0F}"/>
                </a:ext>
              </a:extLst>
            </p:cNvPr>
            <p:cNvSpPr/>
            <p:nvPr/>
          </p:nvSpPr>
          <p:spPr>
            <a:xfrm>
              <a:off x="521377" y="3094534"/>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259;p38">
              <a:extLst>
                <a:ext uri="{FF2B5EF4-FFF2-40B4-BE49-F238E27FC236}">
                  <a16:creationId xmlns:a16="http://schemas.microsoft.com/office/drawing/2014/main" id="{CA81BEF3-34B0-F88A-361A-C850C9326931}"/>
                </a:ext>
              </a:extLst>
            </p:cNvPr>
            <p:cNvSpPr/>
            <p:nvPr/>
          </p:nvSpPr>
          <p:spPr>
            <a:xfrm>
              <a:off x="521377" y="3121456"/>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260;p38">
              <a:extLst>
                <a:ext uri="{FF2B5EF4-FFF2-40B4-BE49-F238E27FC236}">
                  <a16:creationId xmlns:a16="http://schemas.microsoft.com/office/drawing/2014/main" id="{3706874F-A36B-39E6-524D-FCEF18880384}"/>
                </a:ext>
              </a:extLst>
            </p:cNvPr>
            <p:cNvSpPr/>
            <p:nvPr/>
          </p:nvSpPr>
          <p:spPr>
            <a:xfrm>
              <a:off x="830753" y="3270083"/>
              <a:ext cx="21760" cy="28490"/>
            </a:xfrm>
            <a:custGeom>
              <a:avLst/>
              <a:gdLst/>
              <a:ahLst/>
              <a:cxnLst/>
              <a:rect l="l" t="t" r="r" b="b"/>
              <a:pathLst>
                <a:path w="666" h="872" extrusionOk="0">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261;p38">
              <a:extLst>
                <a:ext uri="{FF2B5EF4-FFF2-40B4-BE49-F238E27FC236}">
                  <a16:creationId xmlns:a16="http://schemas.microsoft.com/office/drawing/2014/main" id="{19D9A340-ED36-BA4C-9080-989C538BF903}"/>
                </a:ext>
              </a:extLst>
            </p:cNvPr>
            <p:cNvSpPr/>
            <p:nvPr/>
          </p:nvSpPr>
          <p:spPr>
            <a:xfrm>
              <a:off x="878357" y="3297561"/>
              <a:ext cx="21760" cy="28588"/>
            </a:xfrm>
            <a:custGeom>
              <a:avLst/>
              <a:gdLst/>
              <a:ahLst/>
              <a:cxnLst/>
              <a:rect l="l" t="t" r="r" b="b"/>
              <a:pathLst>
                <a:path w="666" h="875" extrusionOk="0">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262;p38">
              <a:extLst>
                <a:ext uri="{FF2B5EF4-FFF2-40B4-BE49-F238E27FC236}">
                  <a16:creationId xmlns:a16="http://schemas.microsoft.com/office/drawing/2014/main" id="{CCFCB7B6-472F-E5D8-9CBD-6F9832D5B248}"/>
                </a:ext>
              </a:extLst>
            </p:cNvPr>
            <p:cNvSpPr/>
            <p:nvPr/>
          </p:nvSpPr>
          <p:spPr>
            <a:xfrm>
              <a:off x="924915" y="3325267"/>
              <a:ext cx="24864" cy="28523"/>
            </a:xfrm>
            <a:custGeom>
              <a:avLst/>
              <a:gdLst/>
              <a:ahLst/>
              <a:cxnLst/>
              <a:rect l="l" t="t" r="r" b="b"/>
              <a:pathLst>
                <a:path w="761" h="873" extrusionOk="0">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39"/>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263;p38">
              <a:extLst>
                <a:ext uri="{FF2B5EF4-FFF2-40B4-BE49-F238E27FC236}">
                  <a16:creationId xmlns:a16="http://schemas.microsoft.com/office/drawing/2014/main" id="{A7ACE8A2-27F0-F2A1-A1B2-3E36485BC89E}"/>
                </a:ext>
              </a:extLst>
            </p:cNvPr>
            <p:cNvSpPr/>
            <p:nvPr/>
          </p:nvSpPr>
          <p:spPr>
            <a:xfrm>
              <a:off x="497559" y="3169909"/>
              <a:ext cx="488421" cy="387953"/>
            </a:xfrm>
            <a:custGeom>
              <a:avLst/>
              <a:gdLst/>
              <a:ahLst/>
              <a:cxnLst/>
              <a:rect l="l" t="t" r="r" b="b"/>
              <a:pathLst>
                <a:path w="14949" h="11874" extrusionOk="0">
                  <a:moveTo>
                    <a:pt x="238" y="0"/>
                  </a:moveTo>
                  <a:cubicBezTo>
                    <a:pt x="95" y="0"/>
                    <a:pt x="1" y="122"/>
                    <a:pt x="1" y="322"/>
                  </a:cubicBezTo>
                  <a:lnTo>
                    <a:pt x="1" y="2919"/>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264;p38">
              <a:extLst>
                <a:ext uri="{FF2B5EF4-FFF2-40B4-BE49-F238E27FC236}">
                  <a16:creationId xmlns:a16="http://schemas.microsoft.com/office/drawing/2014/main" id="{564BDDC6-836E-0437-D9D1-1D0604A9CF4E}"/>
                </a:ext>
              </a:extLst>
            </p:cNvPr>
            <p:cNvSpPr/>
            <p:nvPr/>
          </p:nvSpPr>
          <p:spPr>
            <a:xfrm>
              <a:off x="521377" y="3207320"/>
              <a:ext cx="164539" cy="102494"/>
            </a:xfrm>
            <a:custGeom>
              <a:avLst/>
              <a:gdLst/>
              <a:ahLst/>
              <a:cxnLst/>
              <a:rect l="l" t="t" r="r" b="b"/>
              <a:pathLst>
                <a:path w="5036" h="3137" extrusionOk="0">
                  <a:moveTo>
                    <a:pt x="0" y="1"/>
                  </a:moveTo>
                  <a:lnTo>
                    <a:pt x="0" y="222"/>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265;p38">
              <a:extLst>
                <a:ext uri="{FF2B5EF4-FFF2-40B4-BE49-F238E27FC236}">
                  <a16:creationId xmlns:a16="http://schemas.microsoft.com/office/drawing/2014/main" id="{E0F3237F-7A53-0528-D9C0-B92BA610D38B}"/>
                </a:ext>
              </a:extLst>
            </p:cNvPr>
            <p:cNvSpPr/>
            <p:nvPr/>
          </p:nvSpPr>
          <p:spPr>
            <a:xfrm>
              <a:off x="521377" y="3233196"/>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266;p38">
              <a:extLst>
                <a:ext uri="{FF2B5EF4-FFF2-40B4-BE49-F238E27FC236}">
                  <a16:creationId xmlns:a16="http://schemas.microsoft.com/office/drawing/2014/main" id="{D6D44786-9737-0115-4695-75DC621FB0DD}"/>
                </a:ext>
              </a:extLst>
            </p:cNvPr>
            <p:cNvSpPr/>
            <p:nvPr/>
          </p:nvSpPr>
          <p:spPr>
            <a:xfrm>
              <a:off x="521377" y="3260086"/>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267;p38">
              <a:extLst>
                <a:ext uri="{FF2B5EF4-FFF2-40B4-BE49-F238E27FC236}">
                  <a16:creationId xmlns:a16="http://schemas.microsoft.com/office/drawing/2014/main" id="{E9E10F04-8561-6305-1829-71160092AFE4}"/>
                </a:ext>
              </a:extLst>
            </p:cNvPr>
            <p:cNvSpPr/>
            <p:nvPr/>
          </p:nvSpPr>
          <p:spPr>
            <a:xfrm>
              <a:off x="830753" y="340828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268;p38">
              <a:extLst>
                <a:ext uri="{FF2B5EF4-FFF2-40B4-BE49-F238E27FC236}">
                  <a16:creationId xmlns:a16="http://schemas.microsoft.com/office/drawing/2014/main" id="{4C940452-D7DB-DD4D-1AC8-C7761088FFC9}"/>
                </a:ext>
              </a:extLst>
            </p:cNvPr>
            <p:cNvSpPr/>
            <p:nvPr/>
          </p:nvSpPr>
          <p:spPr>
            <a:xfrm>
              <a:off x="878357" y="343622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269;p38">
              <a:extLst>
                <a:ext uri="{FF2B5EF4-FFF2-40B4-BE49-F238E27FC236}">
                  <a16:creationId xmlns:a16="http://schemas.microsoft.com/office/drawing/2014/main" id="{B083A3F0-C786-6874-6910-9B7A6D2D8B6F}"/>
                </a:ext>
              </a:extLst>
            </p:cNvPr>
            <p:cNvSpPr/>
            <p:nvPr/>
          </p:nvSpPr>
          <p:spPr>
            <a:xfrm>
              <a:off x="924915" y="3463929"/>
              <a:ext cx="24864" cy="28523"/>
            </a:xfrm>
            <a:custGeom>
              <a:avLst/>
              <a:gdLst/>
              <a:ahLst/>
              <a:cxnLst/>
              <a:rect l="l" t="t" r="r" b="b"/>
              <a:pathLst>
                <a:path w="761" h="873" extrusionOk="0">
                  <a:moveTo>
                    <a:pt x="255" y="0"/>
                  </a:moveTo>
                  <a:cubicBezTo>
                    <a:pt x="220" y="0"/>
                    <a:pt x="188" y="11"/>
                    <a:pt x="159" y="32"/>
                  </a:cubicBezTo>
                  <a:cubicBezTo>
                    <a:pt x="0" y="96"/>
                    <a:pt x="0" y="349"/>
                    <a:pt x="159" y="571"/>
                  </a:cubicBezTo>
                  <a:cubicBezTo>
                    <a:pt x="263" y="754"/>
                    <a:pt x="411" y="872"/>
                    <a:pt x="548" y="872"/>
                  </a:cubicBezTo>
                  <a:cubicBezTo>
                    <a:pt x="577" y="872"/>
                    <a:pt x="606" y="867"/>
                    <a:pt x="634" y="856"/>
                  </a:cubicBezTo>
                  <a:cubicBezTo>
                    <a:pt x="760" y="761"/>
                    <a:pt x="760" y="507"/>
                    <a:pt x="634" y="286"/>
                  </a:cubicBezTo>
                  <a:cubicBezTo>
                    <a:pt x="512" y="115"/>
                    <a:pt x="371" y="0"/>
                    <a:pt x="2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270;p38">
              <a:extLst>
                <a:ext uri="{FF2B5EF4-FFF2-40B4-BE49-F238E27FC236}">
                  <a16:creationId xmlns:a16="http://schemas.microsoft.com/office/drawing/2014/main" id="{18C9396D-2227-960F-291C-DE4B7F1D8BF7}"/>
                </a:ext>
              </a:extLst>
            </p:cNvPr>
            <p:cNvSpPr/>
            <p:nvPr/>
          </p:nvSpPr>
          <p:spPr>
            <a:xfrm>
              <a:off x="497559" y="3308506"/>
              <a:ext cx="488421" cy="387463"/>
            </a:xfrm>
            <a:custGeom>
              <a:avLst/>
              <a:gdLst/>
              <a:ahLst/>
              <a:cxnLst/>
              <a:rect l="l" t="t" r="r" b="b"/>
              <a:pathLst>
                <a:path w="14949" h="11859" extrusionOk="0">
                  <a:moveTo>
                    <a:pt x="235" y="1"/>
                  </a:moveTo>
                  <a:cubicBezTo>
                    <a:pt x="93" y="1"/>
                    <a:pt x="1" y="116"/>
                    <a:pt x="1" y="292"/>
                  </a:cubicBezTo>
                  <a:lnTo>
                    <a:pt x="1" y="2921"/>
                  </a:lnTo>
                  <a:cubicBezTo>
                    <a:pt x="1" y="3206"/>
                    <a:pt x="191" y="3523"/>
                    <a:pt x="444" y="3681"/>
                  </a:cubicBezTo>
                  <a:lnTo>
                    <a:pt x="14505" y="11788"/>
                  </a:lnTo>
                  <a:cubicBezTo>
                    <a:pt x="14582" y="11836"/>
                    <a:pt x="14653" y="11858"/>
                    <a:pt x="14715" y="11858"/>
                  </a:cubicBezTo>
                  <a:cubicBezTo>
                    <a:pt x="14856" y="11858"/>
                    <a:pt x="14949" y="11743"/>
                    <a:pt x="14949" y="11566"/>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271;p38">
              <a:extLst>
                <a:ext uri="{FF2B5EF4-FFF2-40B4-BE49-F238E27FC236}">
                  <a16:creationId xmlns:a16="http://schemas.microsoft.com/office/drawing/2014/main" id="{223C9BD7-3543-E45F-AE4A-C8F1ABC9F648}"/>
                </a:ext>
              </a:extLst>
            </p:cNvPr>
            <p:cNvSpPr/>
            <p:nvPr/>
          </p:nvSpPr>
          <p:spPr>
            <a:xfrm>
              <a:off x="521377" y="3344936"/>
              <a:ext cx="164539" cy="102461"/>
            </a:xfrm>
            <a:custGeom>
              <a:avLst/>
              <a:gdLst/>
              <a:ahLst/>
              <a:cxnLst/>
              <a:rect l="l" t="t" r="r" b="b"/>
              <a:pathLst>
                <a:path w="5036" h="3136"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272;p38">
              <a:extLst>
                <a:ext uri="{FF2B5EF4-FFF2-40B4-BE49-F238E27FC236}">
                  <a16:creationId xmlns:a16="http://schemas.microsoft.com/office/drawing/2014/main" id="{D43EE1DC-68D2-C360-37B6-55D473AD060B}"/>
                </a:ext>
              </a:extLst>
            </p:cNvPr>
            <p:cNvSpPr/>
            <p:nvPr/>
          </p:nvSpPr>
          <p:spPr>
            <a:xfrm>
              <a:off x="521377" y="337185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273;p38">
              <a:extLst>
                <a:ext uri="{FF2B5EF4-FFF2-40B4-BE49-F238E27FC236}">
                  <a16:creationId xmlns:a16="http://schemas.microsoft.com/office/drawing/2014/main" id="{9837D9EB-8D9A-09E6-CF52-B85CD8756AAC}"/>
                </a:ext>
              </a:extLst>
            </p:cNvPr>
            <p:cNvSpPr/>
            <p:nvPr/>
          </p:nvSpPr>
          <p:spPr>
            <a:xfrm>
              <a:off x="521377" y="3397702"/>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274;p38">
              <a:extLst>
                <a:ext uri="{FF2B5EF4-FFF2-40B4-BE49-F238E27FC236}">
                  <a16:creationId xmlns:a16="http://schemas.microsoft.com/office/drawing/2014/main" id="{02C8B3DA-08CB-91E5-B65F-BF5B2C723D7E}"/>
                </a:ext>
              </a:extLst>
            </p:cNvPr>
            <p:cNvSpPr/>
            <p:nvPr/>
          </p:nvSpPr>
          <p:spPr>
            <a:xfrm>
              <a:off x="830753" y="3546917"/>
              <a:ext cx="21760" cy="28131"/>
            </a:xfrm>
            <a:custGeom>
              <a:avLst/>
              <a:gdLst/>
              <a:ahLst/>
              <a:cxnLst/>
              <a:rect l="l" t="t" r="r" b="b"/>
              <a:pathLst>
                <a:path w="666" h="861" extrusionOk="0">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275;p38">
              <a:extLst>
                <a:ext uri="{FF2B5EF4-FFF2-40B4-BE49-F238E27FC236}">
                  <a16:creationId xmlns:a16="http://schemas.microsoft.com/office/drawing/2014/main" id="{EC73A1B2-C1F8-D0F7-36C7-B3E2FB97E9C9}"/>
                </a:ext>
              </a:extLst>
            </p:cNvPr>
            <p:cNvSpPr/>
            <p:nvPr/>
          </p:nvSpPr>
          <p:spPr>
            <a:xfrm>
              <a:off x="877311" y="3574101"/>
              <a:ext cx="23818" cy="28523"/>
            </a:xfrm>
            <a:custGeom>
              <a:avLst/>
              <a:gdLst/>
              <a:ahLst/>
              <a:cxnLst/>
              <a:rect l="l" t="t" r="r" b="b"/>
              <a:pathLst>
                <a:path w="729" h="873" extrusionOk="0">
                  <a:moveTo>
                    <a:pt x="201" y="1"/>
                  </a:moveTo>
                  <a:cubicBezTo>
                    <a:pt x="174" y="1"/>
                    <a:pt x="149" y="6"/>
                    <a:pt x="127" y="17"/>
                  </a:cubicBezTo>
                  <a:cubicBezTo>
                    <a:pt x="0" y="112"/>
                    <a:pt x="0" y="366"/>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276;p38">
              <a:extLst>
                <a:ext uri="{FF2B5EF4-FFF2-40B4-BE49-F238E27FC236}">
                  <a16:creationId xmlns:a16="http://schemas.microsoft.com/office/drawing/2014/main" id="{AE2B35B6-F4E4-5304-1511-C9D26CACC34A}"/>
                </a:ext>
              </a:extLst>
            </p:cNvPr>
            <p:cNvSpPr/>
            <p:nvPr/>
          </p:nvSpPr>
          <p:spPr>
            <a:xfrm>
              <a:off x="926973" y="3602232"/>
              <a:ext cx="21760" cy="28490"/>
            </a:xfrm>
            <a:custGeom>
              <a:avLst/>
              <a:gdLst/>
              <a:ahLst/>
              <a:cxnLst/>
              <a:rect l="l" t="t" r="r" b="b"/>
              <a:pathLst>
                <a:path w="666" h="872" extrusionOk="0">
                  <a:moveTo>
                    <a:pt x="165" y="0"/>
                  </a:moveTo>
                  <a:cubicBezTo>
                    <a:pt x="63" y="0"/>
                    <a:pt x="1" y="78"/>
                    <a:pt x="1" y="233"/>
                  </a:cubicBezTo>
                  <a:cubicBezTo>
                    <a:pt x="1" y="455"/>
                    <a:pt x="127" y="708"/>
                    <a:pt x="317" y="835"/>
                  </a:cubicBezTo>
                  <a:cubicBezTo>
                    <a:pt x="368" y="860"/>
                    <a:pt x="417" y="872"/>
                    <a:pt x="461" y="872"/>
                  </a:cubicBezTo>
                  <a:cubicBezTo>
                    <a:pt x="581" y="872"/>
                    <a:pt x="666" y="784"/>
                    <a:pt x="666" y="645"/>
                  </a:cubicBezTo>
                  <a:cubicBezTo>
                    <a:pt x="666" y="423"/>
                    <a:pt x="507" y="170"/>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277;p38">
              <a:extLst>
                <a:ext uri="{FF2B5EF4-FFF2-40B4-BE49-F238E27FC236}">
                  <a16:creationId xmlns:a16="http://schemas.microsoft.com/office/drawing/2014/main" id="{853CD020-DC35-38A6-32F3-76BC3E2C9D8D}"/>
                </a:ext>
              </a:extLst>
            </p:cNvPr>
            <p:cNvSpPr/>
            <p:nvPr/>
          </p:nvSpPr>
          <p:spPr>
            <a:xfrm>
              <a:off x="497559" y="3446776"/>
              <a:ext cx="488421" cy="387790"/>
            </a:xfrm>
            <a:custGeom>
              <a:avLst/>
              <a:gdLst/>
              <a:ahLst/>
              <a:cxnLst/>
              <a:rect l="l" t="t" r="r" b="b"/>
              <a:pathLst>
                <a:path w="14949" h="11869" extrusionOk="0">
                  <a:moveTo>
                    <a:pt x="257" y="1"/>
                  </a:moveTo>
                  <a:cubicBezTo>
                    <a:pt x="103" y="1"/>
                    <a:pt x="1" y="119"/>
                    <a:pt x="1" y="304"/>
                  </a:cubicBezTo>
                  <a:lnTo>
                    <a:pt x="1" y="2933"/>
                  </a:lnTo>
                  <a:cubicBezTo>
                    <a:pt x="1" y="3218"/>
                    <a:pt x="191" y="3534"/>
                    <a:pt x="444" y="3693"/>
                  </a:cubicBezTo>
                  <a:lnTo>
                    <a:pt x="14505" y="11800"/>
                  </a:lnTo>
                  <a:cubicBezTo>
                    <a:pt x="14581" y="11847"/>
                    <a:pt x="14650" y="11869"/>
                    <a:pt x="14711" y="11869"/>
                  </a:cubicBezTo>
                  <a:cubicBezTo>
                    <a:pt x="14855" y="11869"/>
                    <a:pt x="14949" y="11747"/>
                    <a:pt x="14949" y="11546"/>
                  </a:cubicBezTo>
                  <a:lnTo>
                    <a:pt x="14949" y="8950"/>
                  </a:lnTo>
                  <a:cubicBezTo>
                    <a:pt x="14949" y="8665"/>
                    <a:pt x="14759" y="8316"/>
                    <a:pt x="14505" y="8190"/>
                  </a:cubicBezTo>
                  <a:lnTo>
                    <a:pt x="444" y="51"/>
                  </a:lnTo>
                  <a:cubicBezTo>
                    <a:pt x="376" y="17"/>
                    <a:pt x="313" y="1"/>
                    <a:pt x="25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278;p38">
              <a:extLst>
                <a:ext uri="{FF2B5EF4-FFF2-40B4-BE49-F238E27FC236}">
                  <a16:creationId xmlns:a16="http://schemas.microsoft.com/office/drawing/2014/main" id="{1AC492A2-B0A3-D711-46D8-86F992FD2C1E}"/>
                </a:ext>
              </a:extLst>
            </p:cNvPr>
            <p:cNvSpPr/>
            <p:nvPr/>
          </p:nvSpPr>
          <p:spPr>
            <a:xfrm>
              <a:off x="521377" y="3483598"/>
              <a:ext cx="164539" cy="102461"/>
            </a:xfrm>
            <a:custGeom>
              <a:avLst/>
              <a:gdLst/>
              <a:ahLst/>
              <a:cxnLst/>
              <a:rect l="l" t="t" r="r" b="b"/>
              <a:pathLst>
                <a:path w="5036" h="3136" extrusionOk="0">
                  <a:moveTo>
                    <a:pt x="0" y="0"/>
                  </a:moveTo>
                  <a:lnTo>
                    <a:pt x="0" y="222"/>
                  </a:lnTo>
                  <a:lnTo>
                    <a:pt x="5036" y="3136"/>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279;p38">
              <a:extLst>
                <a:ext uri="{FF2B5EF4-FFF2-40B4-BE49-F238E27FC236}">
                  <a16:creationId xmlns:a16="http://schemas.microsoft.com/office/drawing/2014/main" id="{0929F535-BAF2-F066-7702-F0D7E44FF1E3}"/>
                </a:ext>
              </a:extLst>
            </p:cNvPr>
            <p:cNvSpPr/>
            <p:nvPr/>
          </p:nvSpPr>
          <p:spPr>
            <a:xfrm>
              <a:off x="521377" y="3510488"/>
              <a:ext cx="164539" cy="101448"/>
            </a:xfrm>
            <a:custGeom>
              <a:avLst/>
              <a:gdLst/>
              <a:ahLst/>
              <a:cxnLst/>
              <a:rect l="l" t="t" r="r" b="b"/>
              <a:pathLst>
                <a:path w="5036" h="3105" extrusionOk="0">
                  <a:moveTo>
                    <a:pt x="0" y="1"/>
                  </a:moveTo>
                  <a:lnTo>
                    <a:pt x="0" y="222"/>
                  </a:lnTo>
                  <a:lnTo>
                    <a:pt x="5036" y="3104"/>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280;p38">
              <a:extLst>
                <a:ext uri="{FF2B5EF4-FFF2-40B4-BE49-F238E27FC236}">
                  <a16:creationId xmlns:a16="http://schemas.microsoft.com/office/drawing/2014/main" id="{5F707F6D-0A77-DF85-472E-1BE23FBD4435}"/>
                </a:ext>
              </a:extLst>
            </p:cNvPr>
            <p:cNvSpPr/>
            <p:nvPr/>
          </p:nvSpPr>
          <p:spPr>
            <a:xfrm>
              <a:off x="521377" y="3536364"/>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281;p38">
              <a:extLst>
                <a:ext uri="{FF2B5EF4-FFF2-40B4-BE49-F238E27FC236}">
                  <a16:creationId xmlns:a16="http://schemas.microsoft.com/office/drawing/2014/main" id="{51885520-12FF-6508-F11F-402BF6D8D45C}"/>
                </a:ext>
              </a:extLst>
            </p:cNvPr>
            <p:cNvSpPr/>
            <p:nvPr/>
          </p:nvSpPr>
          <p:spPr>
            <a:xfrm>
              <a:off x="829707" y="3684828"/>
              <a:ext cx="23851" cy="28523"/>
            </a:xfrm>
            <a:custGeom>
              <a:avLst/>
              <a:gdLst/>
              <a:ahLst/>
              <a:cxnLst/>
              <a:rect l="l" t="t" r="r" b="b"/>
              <a:pathLst>
                <a:path w="730" h="873" extrusionOk="0">
                  <a:moveTo>
                    <a:pt x="201" y="1"/>
                  </a:moveTo>
                  <a:cubicBezTo>
                    <a:pt x="174" y="1"/>
                    <a:pt x="149" y="6"/>
                    <a:pt x="127" y="17"/>
                  </a:cubicBezTo>
                  <a:cubicBezTo>
                    <a:pt x="1" y="112"/>
                    <a:pt x="1" y="365"/>
                    <a:pt x="127" y="587"/>
                  </a:cubicBezTo>
                  <a:cubicBezTo>
                    <a:pt x="225" y="758"/>
                    <a:pt x="379" y="872"/>
                    <a:pt x="503" y="872"/>
                  </a:cubicBezTo>
                  <a:cubicBezTo>
                    <a:pt x="539" y="872"/>
                    <a:pt x="573" y="862"/>
                    <a:pt x="602" y="840"/>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282;p38">
              <a:extLst>
                <a:ext uri="{FF2B5EF4-FFF2-40B4-BE49-F238E27FC236}">
                  <a16:creationId xmlns:a16="http://schemas.microsoft.com/office/drawing/2014/main" id="{C7032BCB-7998-CC28-08EF-B30041D4122A}"/>
                </a:ext>
              </a:extLst>
            </p:cNvPr>
            <p:cNvSpPr/>
            <p:nvPr/>
          </p:nvSpPr>
          <p:spPr>
            <a:xfrm>
              <a:off x="877311" y="3712763"/>
              <a:ext cx="23818" cy="28490"/>
            </a:xfrm>
            <a:custGeom>
              <a:avLst/>
              <a:gdLst/>
              <a:ahLst/>
              <a:cxnLst/>
              <a:rect l="l" t="t" r="r" b="b"/>
              <a:pathLst>
                <a:path w="729" h="872" extrusionOk="0">
                  <a:moveTo>
                    <a:pt x="201" y="1"/>
                  </a:moveTo>
                  <a:cubicBezTo>
                    <a:pt x="174" y="1"/>
                    <a:pt x="149" y="6"/>
                    <a:pt x="127" y="17"/>
                  </a:cubicBezTo>
                  <a:cubicBezTo>
                    <a:pt x="0" y="112"/>
                    <a:pt x="0" y="334"/>
                    <a:pt x="127" y="555"/>
                  </a:cubicBezTo>
                  <a:cubicBezTo>
                    <a:pt x="225" y="752"/>
                    <a:pt x="380" y="872"/>
                    <a:pt x="504" y="872"/>
                  </a:cubicBezTo>
                  <a:cubicBezTo>
                    <a:pt x="540" y="872"/>
                    <a:pt x="574" y="862"/>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283;p38">
              <a:extLst>
                <a:ext uri="{FF2B5EF4-FFF2-40B4-BE49-F238E27FC236}">
                  <a16:creationId xmlns:a16="http://schemas.microsoft.com/office/drawing/2014/main" id="{C00D3274-C2B8-1035-97C6-D7693177322B}"/>
                </a:ext>
              </a:extLst>
            </p:cNvPr>
            <p:cNvSpPr/>
            <p:nvPr/>
          </p:nvSpPr>
          <p:spPr>
            <a:xfrm>
              <a:off x="926973" y="3740404"/>
              <a:ext cx="21760" cy="28588"/>
            </a:xfrm>
            <a:custGeom>
              <a:avLst/>
              <a:gdLst/>
              <a:ahLst/>
              <a:cxnLst/>
              <a:rect l="l" t="t" r="r" b="b"/>
              <a:pathLst>
                <a:path w="666" h="875" extrusionOk="0">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38"/>
                    <a:pt x="507" y="153"/>
                    <a:pt x="317" y="58"/>
                  </a:cubicBezTo>
                  <a:cubicBezTo>
                    <a:pt x="259" y="19"/>
                    <a:pt x="207" y="1"/>
                    <a:pt x="16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284;p38">
              <a:extLst>
                <a:ext uri="{FF2B5EF4-FFF2-40B4-BE49-F238E27FC236}">
                  <a16:creationId xmlns:a16="http://schemas.microsoft.com/office/drawing/2014/main" id="{C27C636C-2641-D9AD-79EB-05AA318E91B9}"/>
                </a:ext>
              </a:extLst>
            </p:cNvPr>
            <p:cNvSpPr/>
            <p:nvPr/>
          </p:nvSpPr>
          <p:spPr>
            <a:xfrm>
              <a:off x="1053220" y="1921657"/>
              <a:ext cx="473915" cy="2076207"/>
            </a:xfrm>
            <a:custGeom>
              <a:avLst/>
              <a:gdLst/>
              <a:ahLst/>
              <a:cxnLst/>
              <a:rect l="l" t="t" r="r" b="b"/>
              <a:pathLst>
                <a:path w="14505" h="63546" extrusionOk="0">
                  <a:moveTo>
                    <a:pt x="14191" y="0"/>
                  </a:moveTo>
                  <a:cubicBezTo>
                    <a:pt x="14114" y="0"/>
                    <a:pt x="14027" y="26"/>
                    <a:pt x="13935" y="81"/>
                  </a:cubicBezTo>
                  <a:lnTo>
                    <a:pt x="539" y="7809"/>
                  </a:lnTo>
                  <a:cubicBezTo>
                    <a:pt x="254" y="7967"/>
                    <a:pt x="0" y="8379"/>
                    <a:pt x="0" y="8727"/>
                  </a:cubicBezTo>
                  <a:lnTo>
                    <a:pt x="0" y="63546"/>
                  </a:lnTo>
                  <a:lnTo>
                    <a:pt x="14505" y="55185"/>
                  </a:lnTo>
                  <a:lnTo>
                    <a:pt x="14505" y="398"/>
                  </a:lnTo>
                  <a:cubicBezTo>
                    <a:pt x="14505" y="151"/>
                    <a:pt x="14378" y="0"/>
                    <a:pt x="14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285;p38">
              <a:extLst>
                <a:ext uri="{FF2B5EF4-FFF2-40B4-BE49-F238E27FC236}">
                  <a16:creationId xmlns:a16="http://schemas.microsoft.com/office/drawing/2014/main" id="{E4B59347-9FB3-684A-26F8-743FE0327842}"/>
                </a:ext>
              </a:extLst>
            </p:cNvPr>
            <p:cNvSpPr/>
            <p:nvPr/>
          </p:nvSpPr>
          <p:spPr>
            <a:xfrm>
              <a:off x="1068739" y="1948383"/>
              <a:ext cx="442876" cy="361031"/>
            </a:xfrm>
            <a:custGeom>
              <a:avLst/>
              <a:gdLst/>
              <a:ahLst/>
              <a:cxnLst/>
              <a:rect l="l" t="t" r="r" b="b"/>
              <a:pathLst>
                <a:path w="13555" h="11050" extrusionOk="0">
                  <a:moveTo>
                    <a:pt x="13300" y="0"/>
                  </a:moveTo>
                  <a:cubicBezTo>
                    <a:pt x="13241" y="0"/>
                    <a:pt x="13176" y="18"/>
                    <a:pt x="13111" y="55"/>
                  </a:cubicBezTo>
                  <a:lnTo>
                    <a:pt x="444" y="7371"/>
                  </a:lnTo>
                  <a:cubicBezTo>
                    <a:pt x="190" y="7497"/>
                    <a:pt x="0" y="7846"/>
                    <a:pt x="0" y="8099"/>
                  </a:cubicBezTo>
                  <a:lnTo>
                    <a:pt x="0" y="10728"/>
                  </a:lnTo>
                  <a:cubicBezTo>
                    <a:pt x="0" y="10928"/>
                    <a:pt x="94" y="11050"/>
                    <a:pt x="238" y="11050"/>
                  </a:cubicBezTo>
                  <a:cubicBezTo>
                    <a:pt x="298" y="11050"/>
                    <a:pt x="368" y="11028"/>
                    <a:pt x="444" y="10981"/>
                  </a:cubicBezTo>
                  <a:lnTo>
                    <a:pt x="13111" y="3665"/>
                  </a:lnTo>
                  <a:cubicBezTo>
                    <a:pt x="13333" y="3539"/>
                    <a:pt x="13555" y="3190"/>
                    <a:pt x="13555" y="2937"/>
                  </a:cubicBezTo>
                  <a:lnTo>
                    <a:pt x="13555" y="308"/>
                  </a:lnTo>
                  <a:cubicBezTo>
                    <a:pt x="13555" y="107"/>
                    <a:pt x="13443"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86;p38">
              <a:extLst>
                <a:ext uri="{FF2B5EF4-FFF2-40B4-BE49-F238E27FC236}">
                  <a16:creationId xmlns:a16="http://schemas.microsoft.com/office/drawing/2014/main" id="{C795928E-5C83-A839-8AF4-CF35766AEE05}"/>
                </a:ext>
              </a:extLst>
            </p:cNvPr>
            <p:cNvSpPr/>
            <p:nvPr/>
          </p:nvSpPr>
          <p:spPr>
            <a:xfrm>
              <a:off x="1068739" y="2086555"/>
              <a:ext cx="442876" cy="361064"/>
            </a:xfrm>
            <a:custGeom>
              <a:avLst/>
              <a:gdLst/>
              <a:ahLst/>
              <a:cxnLst/>
              <a:rect l="l" t="t" r="r" b="b"/>
              <a:pathLst>
                <a:path w="13555" h="11051" extrusionOk="0">
                  <a:moveTo>
                    <a:pt x="13303" y="1"/>
                  </a:moveTo>
                  <a:cubicBezTo>
                    <a:pt x="13243" y="1"/>
                    <a:pt x="13177" y="23"/>
                    <a:pt x="13111" y="70"/>
                  </a:cubicBezTo>
                  <a:lnTo>
                    <a:pt x="444" y="7385"/>
                  </a:lnTo>
                  <a:cubicBezTo>
                    <a:pt x="190" y="7512"/>
                    <a:pt x="0" y="7860"/>
                    <a:pt x="0" y="8114"/>
                  </a:cubicBezTo>
                  <a:lnTo>
                    <a:pt x="0" y="10742"/>
                  </a:lnTo>
                  <a:cubicBezTo>
                    <a:pt x="0" y="10944"/>
                    <a:pt x="95" y="11051"/>
                    <a:pt x="241" y="11051"/>
                  </a:cubicBezTo>
                  <a:cubicBezTo>
                    <a:pt x="301" y="11051"/>
                    <a:pt x="370" y="11032"/>
                    <a:pt x="444" y="10995"/>
                  </a:cubicBezTo>
                  <a:lnTo>
                    <a:pt x="13111" y="3680"/>
                  </a:lnTo>
                  <a:cubicBezTo>
                    <a:pt x="13333" y="3553"/>
                    <a:pt x="13555" y="3205"/>
                    <a:pt x="13555" y="2952"/>
                  </a:cubicBezTo>
                  <a:lnTo>
                    <a:pt x="13555" y="323"/>
                  </a:lnTo>
                  <a:cubicBezTo>
                    <a:pt x="13555" y="123"/>
                    <a:pt x="13445" y="1"/>
                    <a:pt x="1330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87;p38">
              <a:extLst>
                <a:ext uri="{FF2B5EF4-FFF2-40B4-BE49-F238E27FC236}">
                  <a16:creationId xmlns:a16="http://schemas.microsoft.com/office/drawing/2014/main" id="{8C531CD2-30D5-962B-103C-5650DF5F4F23}"/>
                </a:ext>
              </a:extLst>
            </p:cNvPr>
            <p:cNvSpPr/>
            <p:nvPr/>
          </p:nvSpPr>
          <p:spPr>
            <a:xfrm>
              <a:off x="1068739" y="2225184"/>
              <a:ext cx="442876" cy="360900"/>
            </a:xfrm>
            <a:custGeom>
              <a:avLst/>
              <a:gdLst/>
              <a:ahLst/>
              <a:cxnLst/>
              <a:rect l="l" t="t" r="r" b="b"/>
              <a:pathLst>
                <a:path w="13555" h="11046" extrusionOk="0">
                  <a:moveTo>
                    <a:pt x="13307" y="1"/>
                  </a:moveTo>
                  <a:cubicBezTo>
                    <a:pt x="13246" y="1"/>
                    <a:pt x="13178" y="22"/>
                    <a:pt x="13111" y="70"/>
                  </a:cubicBezTo>
                  <a:lnTo>
                    <a:pt x="444" y="7354"/>
                  </a:lnTo>
                  <a:cubicBezTo>
                    <a:pt x="190" y="7513"/>
                    <a:pt x="0" y="7829"/>
                    <a:pt x="0" y="8114"/>
                  </a:cubicBezTo>
                  <a:lnTo>
                    <a:pt x="0" y="10743"/>
                  </a:lnTo>
                  <a:cubicBezTo>
                    <a:pt x="0" y="10928"/>
                    <a:pt x="102" y="11046"/>
                    <a:pt x="256" y="11046"/>
                  </a:cubicBezTo>
                  <a:cubicBezTo>
                    <a:pt x="312" y="11046"/>
                    <a:pt x="376" y="11030"/>
                    <a:pt x="444" y="10996"/>
                  </a:cubicBezTo>
                  <a:lnTo>
                    <a:pt x="13111" y="3681"/>
                  </a:lnTo>
                  <a:cubicBezTo>
                    <a:pt x="13333" y="3554"/>
                    <a:pt x="13555" y="3206"/>
                    <a:pt x="13555" y="2921"/>
                  </a:cubicBezTo>
                  <a:lnTo>
                    <a:pt x="13555" y="292"/>
                  </a:lnTo>
                  <a:cubicBezTo>
                    <a:pt x="13555" y="116"/>
                    <a:pt x="13447" y="1"/>
                    <a:pt x="1330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88;p38">
              <a:extLst>
                <a:ext uri="{FF2B5EF4-FFF2-40B4-BE49-F238E27FC236}">
                  <a16:creationId xmlns:a16="http://schemas.microsoft.com/office/drawing/2014/main" id="{33603721-1851-B70F-0334-A72A7F67ABCE}"/>
                </a:ext>
              </a:extLst>
            </p:cNvPr>
            <p:cNvSpPr/>
            <p:nvPr/>
          </p:nvSpPr>
          <p:spPr>
            <a:xfrm>
              <a:off x="1068739" y="2363454"/>
              <a:ext cx="442876" cy="360900"/>
            </a:xfrm>
            <a:custGeom>
              <a:avLst/>
              <a:gdLst/>
              <a:ahLst/>
              <a:cxnLst/>
              <a:rect l="l" t="t" r="r" b="b"/>
              <a:pathLst>
                <a:path w="13555" h="11046" extrusionOk="0">
                  <a:moveTo>
                    <a:pt x="13285" y="1"/>
                  </a:moveTo>
                  <a:cubicBezTo>
                    <a:pt x="13230" y="1"/>
                    <a:pt x="13171" y="16"/>
                    <a:pt x="13111" y="50"/>
                  </a:cubicBezTo>
                  <a:lnTo>
                    <a:pt x="444" y="7366"/>
                  </a:lnTo>
                  <a:cubicBezTo>
                    <a:pt x="190" y="7493"/>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1"/>
                    <a:pt x="1328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289;p38">
              <a:extLst>
                <a:ext uri="{FF2B5EF4-FFF2-40B4-BE49-F238E27FC236}">
                  <a16:creationId xmlns:a16="http://schemas.microsoft.com/office/drawing/2014/main" id="{B1B9306B-B476-EC99-4062-D2A622008E34}"/>
                </a:ext>
              </a:extLst>
            </p:cNvPr>
            <p:cNvSpPr/>
            <p:nvPr/>
          </p:nvSpPr>
          <p:spPr>
            <a:xfrm>
              <a:off x="1068739" y="2501920"/>
              <a:ext cx="442876" cy="361064"/>
            </a:xfrm>
            <a:custGeom>
              <a:avLst/>
              <a:gdLst/>
              <a:ahLst/>
              <a:cxnLst/>
              <a:rect l="l" t="t" r="r" b="b"/>
              <a:pathLst>
                <a:path w="13555" h="11051" extrusionOk="0">
                  <a:moveTo>
                    <a:pt x="13300" y="1"/>
                  </a:moveTo>
                  <a:cubicBezTo>
                    <a:pt x="13241" y="1"/>
                    <a:pt x="13176" y="19"/>
                    <a:pt x="13111" y="56"/>
                  </a:cubicBezTo>
                  <a:lnTo>
                    <a:pt x="444" y="7371"/>
                  </a:lnTo>
                  <a:cubicBezTo>
                    <a:pt x="190" y="7498"/>
                    <a:pt x="0" y="7847"/>
                    <a:pt x="0" y="8100"/>
                  </a:cubicBezTo>
                  <a:lnTo>
                    <a:pt x="0" y="10728"/>
                  </a:lnTo>
                  <a:cubicBezTo>
                    <a:pt x="0" y="10929"/>
                    <a:pt x="94" y="11051"/>
                    <a:pt x="238" y="11051"/>
                  </a:cubicBezTo>
                  <a:cubicBezTo>
                    <a:pt x="298" y="11051"/>
                    <a:pt x="368" y="11029"/>
                    <a:pt x="444" y="10982"/>
                  </a:cubicBezTo>
                  <a:lnTo>
                    <a:pt x="13111" y="3666"/>
                  </a:lnTo>
                  <a:cubicBezTo>
                    <a:pt x="13333" y="3540"/>
                    <a:pt x="13555" y="3191"/>
                    <a:pt x="13555" y="2938"/>
                  </a:cubicBezTo>
                  <a:lnTo>
                    <a:pt x="13555" y="309"/>
                  </a:lnTo>
                  <a:cubicBezTo>
                    <a:pt x="13555" y="107"/>
                    <a:pt x="13443"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290;p38">
              <a:extLst>
                <a:ext uri="{FF2B5EF4-FFF2-40B4-BE49-F238E27FC236}">
                  <a16:creationId xmlns:a16="http://schemas.microsoft.com/office/drawing/2014/main" id="{A8F0EC63-AF00-BFD1-6857-2150C3BDDB41}"/>
                </a:ext>
              </a:extLst>
            </p:cNvPr>
            <p:cNvSpPr/>
            <p:nvPr/>
          </p:nvSpPr>
          <p:spPr>
            <a:xfrm>
              <a:off x="1068739" y="2640125"/>
              <a:ext cx="442876" cy="361064"/>
            </a:xfrm>
            <a:custGeom>
              <a:avLst/>
              <a:gdLst/>
              <a:ahLst/>
              <a:cxnLst/>
              <a:rect l="l" t="t" r="r" b="b"/>
              <a:pathLst>
                <a:path w="13555" h="11051" extrusionOk="0">
                  <a:moveTo>
                    <a:pt x="13303" y="1"/>
                  </a:moveTo>
                  <a:cubicBezTo>
                    <a:pt x="13243" y="1"/>
                    <a:pt x="13177" y="22"/>
                    <a:pt x="13111" y="70"/>
                  </a:cubicBezTo>
                  <a:lnTo>
                    <a:pt x="444" y="7385"/>
                  </a:lnTo>
                  <a:cubicBezTo>
                    <a:pt x="190" y="7512"/>
                    <a:pt x="0" y="7860"/>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1"/>
                    <a:pt x="1330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291;p38">
              <a:extLst>
                <a:ext uri="{FF2B5EF4-FFF2-40B4-BE49-F238E27FC236}">
                  <a16:creationId xmlns:a16="http://schemas.microsoft.com/office/drawing/2014/main" id="{5AF2F004-4FE7-011F-ED19-E2AB85F02B2F}"/>
                </a:ext>
              </a:extLst>
            </p:cNvPr>
            <p:cNvSpPr/>
            <p:nvPr/>
          </p:nvSpPr>
          <p:spPr>
            <a:xfrm>
              <a:off x="1068739" y="2778754"/>
              <a:ext cx="442876" cy="360900"/>
            </a:xfrm>
            <a:custGeom>
              <a:avLst/>
              <a:gdLst/>
              <a:ahLst/>
              <a:cxnLst/>
              <a:rect l="l" t="t" r="r" b="b"/>
              <a:pathLst>
                <a:path w="13555" h="11046" extrusionOk="0">
                  <a:moveTo>
                    <a:pt x="13307" y="0"/>
                  </a:moveTo>
                  <a:cubicBezTo>
                    <a:pt x="13246" y="0"/>
                    <a:pt x="13178" y="22"/>
                    <a:pt x="13111" y="70"/>
                  </a:cubicBezTo>
                  <a:lnTo>
                    <a:pt x="444" y="7354"/>
                  </a:lnTo>
                  <a:cubicBezTo>
                    <a:pt x="190" y="7512"/>
                    <a:pt x="0" y="7829"/>
                    <a:pt x="0" y="8114"/>
                  </a:cubicBezTo>
                  <a:lnTo>
                    <a:pt x="0" y="10743"/>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292;p38">
              <a:extLst>
                <a:ext uri="{FF2B5EF4-FFF2-40B4-BE49-F238E27FC236}">
                  <a16:creationId xmlns:a16="http://schemas.microsoft.com/office/drawing/2014/main" id="{4ED8E25C-2DDD-21D1-1349-9D0853176B30}"/>
                </a:ext>
              </a:extLst>
            </p:cNvPr>
            <p:cNvSpPr/>
            <p:nvPr/>
          </p:nvSpPr>
          <p:spPr>
            <a:xfrm>
              <a:off x="1068739" y="2917024"/>
              <a:ext cx="442876" cy="360900"/>
            </a:xfrm>
            <a:custGeom>
              <a:avLst/>
              <a:gdLst/>
              <a:ahLst/>
              <a:cxnLst/>
              <a:rect l="l" t="t" r="r" b="b"/>
              <a:pathLst>
                <a:path w="13555" h="11046" extrusionOk="0">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0"/>
                    <a:pt x="1328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293;p38">
              <a:extLst>
                <a:ext uri="{FF2B5EF4-FFF2-40B4-BE49-F238E27FC236}">
                  <a16:creationId xmlns:a16="http://schemas.microsoft.com/office/drawing/2014/main" id="{9B09AC2A-64E8-5509-32BF-E2EDAFE0CCFD}"/>
                </a:ext>
              </a:extLst>
            </p:cNvPr>
            <p:cNvSpPr/>
            <p:nvPr/>
          </p:nvSpPr>
          <p:spPr>
            <a:xfrm>
              <a:off x="1068739" y="3055490"/>
              <a:ext cx="442876" cy="360606"/>
            </a:xfrm>
            <a:custGeom>
              <a:avLst/>
              <a:gdLst/>
              <a:ahLst/>
              <a:cxnLst/>
              <a:rect l="l" t="t" r="r" b="b"/>
              <a:pathLst>
                <a:path w="13555" h="11037" extrusionOk="0">
                  <a:moveTo>
                    <a:pt x="13300" y="1"/>
                  </a:moveTo>
                  <a:cubicBezTo>
                    <a:pt x="13241" y="1"/>
                    <a:pt x="13176" y="19"/>
                    <a:pt x="13111" y="56"/>
                  </a:cubicBezTo>
                  <a:lnTo>
                    <a:pt x="444" y="7371"/>
                  </a:lnTo>
                  <a:cubicBezTo>
                    <a:pt x="190" y="7498"/>
                    <a:pt x="0" y="7846"/>
                    <a:pt x="0" y="8100"/>
                  </a:cubicBezTo>
                  <a:lnTo>
                    <a:pt x="0" y="10728"/>
                  </a:lnTo>
                  <a:cubicBezTo>
                    <a:pt x="0" y="10930"/>
                    <a:pt x="95" y="11037"/>
                    <a:pt x="241" y="11037"/>
                  </a:cubicBezTo>
                  <a:cubicBezTo>
                    <a:pt x="301" y="11037"/>
                    <a:pt x="370" y="11019"/>
                    <a:pt x="444" y="10982"/>
                  </a:cubicBezTo>
                  <a:lnTo>
                    <a:pt x="13111" y="3666"/>
                  </a:lnTo>
                  <a:cubicBezTo>
                    <a:pt x="13333" y="3539"/>
                    <a:pt x="13555" y="3191"/>
                    <a:pt x="13555" y="2938"/>
                  </a:cubicBezTo>
                  <a:lnTo>
                    <a:pt x="13555" y="309"/>
                  </a:lnTo>
                  <a:cubicBezTo>
                    <a:pt x="13555" y="107"/>
                    <a:pt x="13443"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294;p38">
              <a:extLst>
                <a:ext uri="{FF2B5EF4-FFF2-40B4-BE49-F238E27FC236}">
                  <a16:creationId xmlns:a16="http://schemas.microsoft.com/office/drawing/2014/main" id="{2C607F89-83B9-717C-ABCC-AC0D61B01EAE}"/>
                </a:ext>
              </a:extLst>
            </p:cNvPr>
            <p:cNvSpPr/>
            <p:nvPr/>
          </p:nvSpPr>
          <p:spPr>
            <a:xfrm>
              <a:off x="1068739" y="3193695"/>
              <a:ext cx="442876" cy="361064"/>
            </a:xfrm>
            <a:custGeom>
              <a:avLst/>
              <a:gdLst/>
              <a:ahLst/>
              <a:cxnLst/>
              <a:rect l="l" t="t" r="r" b="b"/>
              <a:pathLst>
                <a:path w="13555" h="11051" extrusionOk="0">
                  <a:moveTo>
                    <a:pt x="13303" y="0"/>
                  </a:moveTo>
                  <a:cubicBezTo>
                    <a:pt x="13243" y="0"/>
                    <a:pt x="13177" y="22"/>
                    <a:pt x="13111" y="69"/>
                  </a:cubicBezTo>
                  <a:lnTo>
                    <a:pt x="444" y="7385"/>
                  </a:lnTo>
                  <a:cubicBezTo>
                    <a:pt x="190" y="7512"/>
                    <a:pt x="0" y="7828"/>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0"/>
                    <a:pt x="1330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295;p38">
              <a:extLst>
                <a:ext uri="{FF2B5EF4-FFF2-40B4-BE49-F238E27FC236}">
                  <a16:creationId xmlns:a16="http://schemas.microsoft.com/office/drawing/2014/main" id="{D0DB80E1-6BA5-65D2-2C15-E8BF6DF804EB}"/>
                </a:ext>
              </a:extLst>
            </p:cNvPr>
            <p:cNvSpPr/>
            <p:nvPr/>
          </p:nvSpPr>
          <p:spPr>
            <a:xfrm>
              <a:off x="1068739" y="3332324"/>
              <a:ext cx="442876" cy="360900"/>
            </a:xfrm>
            <a:custGeom>
              <a:avLst/>
              <a:gdLst/>
              <a:ahLst/>
              <a:cxnLst/>
              <a:rect l="l" t="t" r="r" b="b"/>
              <a:pathLst>
                <a:path w="13555" h="11046" extrusionOk="0">
                  <a:moveTo>
                    <a:pt x="13307" y="0"/>
                  </a:moveTo>
                  <a:cubicBezTo>
                    <a:pt x="13246" y="0"/>
                    <a:pt x="13178" y="22"/>
                    <a:pt x="13111" y="70"/>
                  </a:cubicBezTo>
                  <a:lnTo>
                    <a:pt x="444" y="7354"/>
                  </a:lnTo>
                  <a:cubicBezTo>
                    <a:pt x="190" y="7512"/>
                    <a:pt x="0" y="7829"/>
                    <a:pt x="0" y="8114"/>
                  </a:cubicBezTo>
                  <a:lnTo>
                    <a:pt x="0" y="10742"/>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296;p38">
              <a:extLst>
                <a:ext uri="{FF2B5EF4-FFF2-40B4-BE49-F238E27FC236}">
                  <a16:creationId xmlns:a16="http://schemas.microsoft.com/office/drawing/2014/main" id="{C9C10750-7AB2-A7B3-AC31-5CAF8F2351B8}"/>
                </a:ext>
              </a:extLst>
            </p:cNvPr>
            <p:cNvSpPr/>
            <p:nvPr/>
          </p:nvSpPr>
          <p:spPr>
            <a:xfrm>
              <a:off x="1068739" y="3470595"/>
              <a:ext cx="442876" cy="360900"/>
            </a:xfrm>
            <a:custGeom>
              <a:avLst/>
              <a:gdLst/>
              <a:ahLst/>
              <a:cxnLst/>
              <a:rect l="l" t="t" r="r" b="b"/>
              <a:pathLst>
                <a:path w="13555" h="11046" extrusionOk="0">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3"/>
                  </a:lnTo>
                  <a:cubicBezTo>
                    <a:pt x="13555" y="118"/>
                    <a:pt x="13436" y="0"/>
                    <a:pt x="1328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297;p38">
              <a:extLst>
                <a:ext uri="{FF2B5EF4-FFF2-40B4-BE49-F238E27FC236}">
                  <a16:creationId xmlns:a16="http://schemas.microsoft.com/office/drawing/2014/main" id="{C6B6AB9F-1F4F-7187-C0DB-28983DF67D54}"/>
                </a:ext>
              </a:extLst>
            </p:cNvPr>
            <p:cNvSpPr/>
            <p:nvPr/>
          </p:nvSpPr>
          <p:spPr>
            <a:xfrm>
              <a:off x="457208" y="1487668"/>
              <a:ext cx="1091654" cy="633258"/>
            </a:xfrm>
            <a:custGeom>
              <a:avLst/>
              <a:gdLst/>
              <a:ahLst/>
              <a:cxnLst/>
              <a:rect l="l" t="t" r="r" b="b"/>
              <a:pathLst>
                <a:path w="33412" h="19382" extrusionOk="0">
                  <a:moveTo>
                    <a:pt x="16184" y="0"/>
                  </a:moveTo>
                  <a:lnTo>
                    <a:pt x="1" y="9342"/>
                  </a:lnTo>
                  <a:lnTo>
                    <a:pt x="17387" y="19381"/>
                  </a:lnTo>
                  <a:lnTo>
                    <a:pt x="33412" y="10134"/>
                  </a:lnTo>
                  <a:lnTo>
                    <a:pt x="1618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298;p38">
              <a:extLst>
                <a:ext uri="{FF2B5EF4-FFF2-40B4-BE49-F238E27FC236}">
                  <a16:creationId xmlns:a16="http://schemas.microsoft.com/office/drawing/2014/main" id="{BBCF7CD6-9822-C007-ED80-F2879D11062D}"/>
                </a:ext>
              </a:extLst>
            </p:cNvPr>
            <p:cNvSpPr/>
            <p:nvPr/>
          </p:nvSpPr>
          <p:spPr>
            <a:xfrm>
              <a:off x="631058" y="1608719"/>
              <a:ext cx="533934" cy="429415"/>
            </a:xfrm>
            <a:custGeom>
              <a:avLst/>
              <a:gdLst/>
              <a:ahLst/>
              <a:cxnLst/>
              <a:rect l="l" t="t" r="r" b="b"/>
              <a:pathLst>
                <a:path w="16342" h="13143" extrusionOk="0">
                  <a:moveTo>
                    <a:pt x="10229" y="0"/>
                  </a:moveTo>
                  <a:lnTo>
                    <a:pt x="0" y="5891"/>
                  </a:lnTo>
                  <a:lnTo>
                    <a:pt x="12509" y="13143"/>
                  </a:lnTo>
                  <a:lnTo>
                    <a:pt x="12509" y="11845"/>
                  </a:lnTo>
                  <a:lnTo>
                    <a:pt x="16341" y="3547"/>
                  </a:lnTo>
                  <a:lnTo>
                    <a:pt x="10229"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299;p38">
              <a:extLst>
                <a:ext uri="{FF2B5EF4-FFF2-40B4-BE49-F238E27FC236}">
                  <a16:creationId xmlns:a16="http://schemas.microsoft.com/office/drawing/2014/main" id="{E20E2DBE-104D-2C42-FA2C-8FAD924A0110}"/>
                </a:ext>
              </a:extLst>
            </p:cNvPr>
            <p:cNvSpPr/>
            <p:nvPr/>
          </p:nvSpPr>
          <p:spPr>
            <a:xfrm>
              <a:off x="631058" y="1758752"/>
              <a:ext cx="74526" cy="64169"/>
            </a:xfrm>
            <a:custGeom>
              <a:avLst/>
              <a:gdLst/>
              <a:ahLst/>
              <a:cxnLst/>
              <a:rect l="l" t="t" r="r" b="b"/>
              <a:pathLst>
                <a:path w="2281" h="1964" extrusionOk="0">
                  <a:moveTo>
                    <a:pt x="0" y="0"/>
                  </a:moveTo>
                  <a:lnTo>
                    <a:pt x="0" y="1299"/>
                  </a:lnTo>
                  <a:lnTo>
                    <a:pt x="2090" y="1964"/>
                  </a:lnTo>
                  <a:lnTo>
                    <a:pt x="2280" y="855"/>
                  </a:lnTo>
                  <a:lnTo>
                    <a:pt x="1710" y="6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300;p38">
              <a:extLst>
                <a:ext uri="{FF2B5EF4-FFF2-40B4-BE49-F238E27FC236}">
                  <a16:creationId xmlns:a16="http://schemas.microsoft.com/office/drawing/2014/main" id="{3E290979-AF8B-7044-1E45-8BC61F6ADBB0}"/>
                </a:ext>
              </a:extLst>
            </p:cNvPr>
            <p:cNvSpPr/>
            <p:nvPr/>
          </p:nvSpPr>
          <p:spPr>
            <a:xfrm>
              <a:off x="1039759" y="1724609"/>
              <a:ext cx="335285" cy="313525"/>
            </a:xfrm>
            <a:custGeom>
              <a:avLst/>
              <a:gdLst/>
              <a:ahLst/>
              <a:cxnLst/>
              <a:rect l="l" t="t" r="r" b="b"/>
              <a:pathLst>
                <a:path w="10262" h="9596" extrusionOk="0">
                  <a:moveTo>
                    <a:pt x="3832" y="0"/>
                  </a:moveTo>
                  <a:lnTo>
                    <a:pt x="0" y="8298"/>
                  </a:lnTo>
                  <a:lnTo>
                    <a:pt x="0" y="9596"/>
                  </a:lnTo>
                  <a:lnTo>
                    <a:pt x="10261" y="3706"/>
                  </a:lnTo>
                  <a:lnTo>
                    <a:pt x="8678" y="2819"/>
                  </a:lnTo>
                  <a:lnTo>
                    <a:pt x="383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301;p38">
              <a:extLst>
                <a:ext uri="{FF2B5EF4-FFF2-40B4-BE49-F238E27FC236}">
                  <a16:creationId xmlns:a16="http://schemas.microsoft.com/office/drawing/2014/main" id="{A263D59C-B8CE-685C-E745-7A88E428C6BA}"/>
                </a:ext>
              </a:extLst>
            </p:cNvPr>
            <p:cNvSpPr/>
            <p:nvPr/>
          </p:nvSpPr>
          <p:spPr>
            <a:xfrm>
              <a:off x="1213576" y="1800148"/>
              <a:ext cx="161467" cy="111773"/>
            </a:xfrm>
            <a:custGeom>
              <a:avLst/>
              <a:gdLst/>
              <a:ahLst/>
              <a:cxnLst/>
              <a:rect l="l" t="t" r="r" b="b"/>
              <a:pathLst>
                <a:path w="4942" h="3421" extrusionOk="0">
                  <a:moveTo>
                    <a:pt x="1204" y="0"/>
                  </a:moveTo>
                  <a:lnTo>
                    <a:pt x="1" y="3420"/>
                  </a:lnTo>
                  <a:lnTo>
                    <a:pt x="4941" y="1394"/>
                  </a:lnTo>
                  <a:lnTo>
                    <a:pt x="4941" y="95"/>
                  </a:lnTo>
                  <a:lnTo>
                    <a:pt x="1204"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302;p38">
              <a:extLst>
                <a:ext uri="{FF2B5EF4-FFF2-40B4-BE49-F238E27FC236}">
                  <a16:creationId xmlns:a16="http://schemas.microsoft.com/office/drawing/2014/main" id="{425321EC-32E3-7D37-EEF2-2206F5582658}"/>
                </a:ext>
              </a:extLst>
            </p:cNvPr>
            <p:cNvSpPr/>
            <p:nvPr/>
          </p:nvSpPr>
          <p:spPr>
            <a:xfrm>
              <a:off x="631058" y="1565265"/>
              <a:ext cx="743985" cy="430460"/>
            </a:xfrm>
            <a:custGeom>
              <a:avLst/>
              <a:gdLst/>
              <a:ahLst/>
              <a:cxnLst/>
              <a:rect l="l" t="t" r="r" b="b"/>
              <a:pathLst>
                <a:path w="22771" h="13175" extrusionOk="0">
                  <a:moveTo>
                    <a:pt x="10229" y="0"/>
                  </a:moveTo>
                  <a:lnTo>
                    <a:pt x="0" y="5922"/>
                  </a:lnTo>
                  <a:lnTo>
                    <a:pt x="12509" y="13175"/>
                  </a:lnTo>
                  <a:lnTo>
                    <a:pt x="22770" y="7284"/>
                  </a:lnTo>
                  <a:lnTo>
                    <a:pt x="1022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303;p38">
              <a:extLst>
                <a:ext uri="{FF2B5EF4-FFF2-40B4-BE49-F238E27FC236}">
                  <a16:creationId xmlns:a16="http://schemas.microsoft.com/office/drawing/2014/main" id="{8C5C8F85-E36A-7DD9-DF05-4E3DC47DCD08}"/>
                </a:ext>
              </a:extLst>
            </p:cNvPr>
            <p:cNvSpPr/>
            <p:nvPr/>
          </p:nvSpPr>
          <p:spPr>
            <a:xfrm>
              <a:off x="821441" y="1673901"/>
              <a:ext cx="182149" cy="56948"/>
            </a:xfrm>
            <a:custGeom>
              <a:avLst/>
              <a:gdLst/>
              <a:ahLst/>
              <a:cxnLst/>
              <a:rect l="l" t="t" r="r" b="b"/>
              <a:pathLst>
                <a:path w="5575" h="1743" extrusionOk="0">
                  <a:moveTo>
                    <a:pt x="2771" y="1"/>
                  </a:moveTo>
                  <a:cubicBezTo>
                    <a:pt x="2075" y="1"/>
                    <a:pt x="1378" y="159"/>
                    <a:pt x="855" y="476"/>
                  </a:cubicBezTo>
                  <a:cubicBezTo>
                    <a:pt x="254" y="824"/>
                    <a:pt x="0" y="1299"/>
                    <a:pt x="64" y="1742"/>
                  </a:cubicBezTo>
                  <a:cubicBezTo>
                    <a:pt x="127" y="1394"/>
                    <a:pt x="380" y="1046"/>
                    <a:pt x="855" y="792"/>
                  </a:cubicBezTo>
                  <a:cubicBezTo>
                    <a:pt x="1394" y="491"/>
                    <a:pt x="2090" y="341"/>
                    <a:pt x="2783" y="341"/>
                  </a:cubicBezTo>
                  <a:cubicBezTo>
                    <a:pt x="3476" y="341"/>
                    <a:pt x="4165" y="491"/>
                    <a:pt x="4687" y="792"/>
                  </a:cubicBezTo>
                  <a:cubicBezTo>
                    <a:pt x="5162" y="1046"/>
                    <a:pt x="5416" y="1394"/>
                    <a:pt x="5479" y="1742"/>
                  </a:cubicBezTo>
                  <a:cubicBezTo>
                    <a:pt x="5574" y="1299"/>
                    <a:pt x="5321" y="824"/>
                    <a:pt x="4687" y="476"/>
                  </a:cubicBezTo>
                  <a:cubicBezTo>
                    <a:pt x="4165" y="159"/>
                    <a:pt x="3468" y="1"/>
                    <a:pt x="2771"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304;p38">
              <a:extLst>
                <a:ext uri="{FF2B5EF4-FFF2-40B4-BE49-F238E27FC236}">
                  <a16:creationId xmlns:a16="http://schemas.microsoft.com/office/drawing/2014/main" id="{C108EB45-FA8E-6C97-4893-F33E824DE1F5}"/>
                </a:ext>
              </a:extLst>
            </p:cNvPr>
            <p:cNvSpPr/>
            <p:nvPr/>
          </p:nvSpPr>
          <p:spPr>
            <a:xfrm>
              <a:off x="823499" y="1685010"/>
              <a:ext cx="176987" cy="91614"/>
            </a:xfrm>
            <a:custGeom>
              <a:avLst/>
              <a:gdLst/>
              <a:ahLst/>
              <a:cxnLst/>
              <a:rect l="l" t="t" r="r" b="b"/>
              <a:pathLst>
                <a:path w="5417" h="2804" extrusionOk="0">
                  <a:moveTo>
                    <a:pt x="2708" y="1"/>
                  </a:moveTo>
                  <a:cubicBezTo>
                    <a:pt x="2012" y="1"/>
                    <a:pt x="1315" y="151"/>
                    <a:pt x="792" y="452"/>
                  </a:cubicBezTo>
                  <a:cubicBezTo>
                    <a:pt x="317" y="706"/>
                    <a:pt x="64" y="1054"/>
                    <a:pt x="1" y="1402"/>
                  </a:cubicBezTo>
                  <a:cubicBezTo>
                    <a:pt x="64" y="1751"/>
                    <a:pt x="317" y="2067"/>
                    <a:pt x="792" y="2352"/>
                  </a:cubicBezTo>
                  <a:cubicBezTo>
                    <a:pt x="1331" y="2653"/>
                    <a:pt x="2027" y="2804"/>
                    <a:pt x="2720" y="2804"/>
                  </a:cubicBezTo>
                  <a:cubicBezTo>
                    <a:pt x="3413" y="2804"/>
                    <a:pt x="4102" y="2653"/>
                    <a:pt x="4624" y="2352"/>
                  </a:cubicBezTo>
                  <a:cubicBezTo>
                    <a:pt x="5099" y="2067"/>
                    <a:pt x="5353" y="1751"/>
                    <a:pt x="5416" y="1402"/>
                  </a:cubicBezTo>
                  <a:cubicBezTo>
                    <a:pt x="5353" y="1054"/>
                    <a:pt x="5099" y="706"/>
                    <a:pt x="4624" y="452"/>
                  </a:cubicBezTo>
                  <a:cubicBezTo>
                    <a:pt x="4102" y="151"/>
                    <a:pt x="3405" y="1"/>
                    <a:pt x="27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305;p38">
              <a:extLst>
                <a:ext uri="{FF2B5EF4-FFF2-40B4-BE49-F238E27FC236}">
                  <a16:creationId xmlns:a16="http://schemas.microsoft.com/office/drawing/2014/main" id="{4DDDE20E-E63C-613C-BDA5-41DDE1836629}"/>
                </a:ext>
              </a:extLst>
            </p:cNvPr>
            <p:cNvSpPr/>
            <p:nvPr/>
          </p:nvSpPr>
          <p:spPr>
            <a:xfrm>
              <a:off x="758318" y="1733920"/>
              <a:ext cx="142811" cy="81779"/>
            </a:xfrm>
            <a:custGeom>
              <a:avLst/>
              <a:gdLst/>
              <a:ahLst/>
              <a:cxnLst/>
              <a:rect l="l" t="t" r="r" b="b"/>
              <a:pathLst>
                <a:path w="4371" h="2503" extrusionOk="0">
                  <a:moveTo>
                    <a:pt x="381" y="0"/>
                  </a:moveTo>
                  <a:lnTo>
                    <a:pt x="0"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306;p38">
              <a:extLst>
                <a:ext uri="{FF2B5EF4-FFF2-40B4-BE49-F238E27FC236}">
                  <a16:creationId xmlns:a16="http://schemas.microsoft.com/office/drawing/2014/main" id="{C983909A-D177-7CC9-08A7-1195C30AD7A9}"/>
                </a:ext>
              </a:extLst>
            </p:cNvPr>
            <p:cNvSpPr/>
            <p:nvPr/>
          </p:nvSpPr>
          <p:spPr>
            <a:xfrm>
              <a:off x="735545" y="1747349"/>
              <a:ext cx="142844" cy="81779"/>
            </a:xfrm>
            <a:custGeom>
              <a:avLst/>
              <a:gdLst/>
              <a:ahLst/>
              <a:cxnLst/>
              <a:rect l="l" t="t" r="r" b="b"/>
              <a:pathLst>
                <a:path w="4372" h="2503" extrusionOk="0">
                  <a:moveTo>
                    <a:pt x="381" y="1"/>
                  </a:moveTo>
                  <a:lnTo>
                    <a:pt x="1" y="191"/>
                  </a:lnTo>
                  <a:lnTo>
                    <a:pt x="3991" y="2503"/>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307;p38">
              <a:extLst>
                <a:ext uri="{FF2B5EF4-FFF2-40B4-BE49-F238E27FC236}">
                  <a16:creationId xmlns:a16="http://schemas.microsoft.com/office/drawing/2014/main" id="{0D17D459-6E95-AA13-D0B9-72D705644A34}"/>
                </a:ext>
              </a:extLst>
            </p:cNvPr>
            <p:cNvSpPr/>
            <p:nvPr/>
          </p:nvSpPr>
          <p:spPr>
            <a:xfrm>
              <a:off x="712805" y="1759797"/>
              <a:ext cx="142811" cy="82792"/>
            </a:xfrm>
            <a:custGeom>
              <a:avLst/>
              <a:gdLst/>
              <a:ahLst/>
              <a:cxnLst/>
              <a:rect l="l" t="t" r="r" b="b"/>
              <a:pathLst>
                <a:path w="4371" h="2534" extrusionOk="0">
                  <a:moveTo>
                    <a:pt x="380" y="0"/>
                  </a:moveTo>
                  <a:lnTo>
                    <a:pt x="0" y="222"/>
                  </a:lnTo>
                  <a:lnTo>
                    <a:pt x="3990" y="2534"/>
                  </a:lnTo>
                  <a:lnTo>
                    <a:pt x="4370"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308;p38">
              <a:extLst>
                <a:ext uri="{FF2B5EF4-FFF2-40B4-BE49-F238E27FC236}">
                  <a16:creationId xmlns:a16="http://schemas.microsoft.com/office/drawing/2014/main" id="{20E641B8-E851-2743-14EB-3C87B45BFDA4}"/>
                </a:ext>
              </a:extLst>
            </p:cNvPr>
            <p:cNvSpPr/>
            <p:nvPr/>
          </p:nvSpPr>
          <p:spPr>
            <a:xfrm>
              <a:off x="967324" y="1608719"/>
              <a:ext cx="141799" cy="81779"/>
            </a:xfrm>
            <a:custGeom>
              <a:avLst/>
              <a:gdLst/>
              <a:ahLst/>
              <a:cxnLst/>
              <a:rect l="l" t="t" r="r" b="b"/>
              <a:pathLst>
                <a:path w="4340" h="2503" extrusionOk="0">
                  <a:moveTo>
                    <a:pt x="349" y="0"/>
                  </a:moveTo>
                  <a:lnTo>
                    <a:pt x="1" y="190"/>
                  </a:lnTo>
                  <a:lnTo>
                    <a:pt x="3991" y="2502"/>
                  </a:lnTo>
                  <a:lnTo>
                    <a:pt x="4339" y="2281"/>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309;p38">
              <a:extLst>
                <a:ext uri="{FF2B5EF4-FFF2-40B4-BE49-F238E27FC236}">
                  <a16:creationId xmlns:a16="http://schemas.microsoft.com/office/drawing/2014/main" id="{FBA82A40-601E-9B90-0F3F-0E270630D4EC}"/>
                </a:ext>
              </a:extLst>
            </p:cNvPr>
            <p:cNvSpPr/>
            <p:nvPr/>
          </p:nvSpPr>
          <p:spPr>
            <a:xfrm>
              <a:off x="944551" y="1621135"/>
              <a:ext cx="141799" cy="82792"/>
            </a:xfrm>
            <a:custGeom>
              <a:avLst/>
              <a:gdLst/>
              <a:ahLst/>
              <a:cxnLst/>
              <a:rect l="l" t="t" r="r" b="b"/>
              <a:pathLst>
                <a:path w="4340" h="2534" extrusionOk="0">
                  <a:moveTo>
                    <a:pt x="349" y="0"/>
                  </a:moveTo>
                  <a:lnTo>
                    <a:pt x="1" y="222"/>
                  </a:lnTo>
                  <a:lnTo>
                    <a:pt x="3960" y="2534"/>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310;p38">
              <a:extLst>
                <a:ext uri="{FF2B5EF4-FFF2-40B4-BE49-F238E27FC236}">
                  <a16:creationId xmlns:a16="http://schemas.microsoft.com/office/drawing/2014/main" id="{236F0321-D60F-FA18-0D33-4AB916795A5A}"/>
                </a:ext>
              </a:extLst>
            </p:cNvPr>
            <p:cNvSpPr/>
            <p:nvPr/>
          </p:nvSpPr>
          <p:spPr>
            <a:xfrm>
              <a:off x="921811" y="1634596"/>
              <a:ext cx="141766" cy="82792"/>
            </a:xfrm>
            <a:custGeom>
              <a:avLst/>
              <a:gdLst/>
              <a:ahLst/>
              <a:cxnLst/>
              <a:rect l="l" t="t" r="r" b="b"/>
              <a:pathLst>
                <a:path w="4339" h="2534" extrusionOk="0">
                  <a:moveTo>
                    <a:pt x="349" y="0"/>
                  </a:moveTo>
                  <a:lnTo>
                    <a:pt x="0" y="222"/>
                  </a:lnTo>
                  <a:lnTo>
                    <a:pt x="3959"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311;p38">
              <a:extLst>
                <a:ext uri="{FF2B5EF4-FFF2-40B4-BE49-F238E27FC236}">
                  <a16:creationId xmlns:a16="http://schemas.microsoft.com/office/drawing/2014/main" id="{9DA39C00-612F-7856-DA7D-BAD8CEB8015C}"/>
                </a:ext>
              </a:extLst>
            </p:cNvPr>
            <p:cNvSpPr/>
            <p:nvPr/>
          </p:nvSpPr>
          <p:spPr>
            <a:xfrm>
              <a:off x="1008720" y="1782537"/>
              <a:ext cx="182149" cy="56948"/>
            </a:xfrm>
            <a:custGeom>
              <a:avLst/>
              <a:gdLst/>
              <a:ahLst/>
              <a:cxnLst/>
              <a:rect l="l" t="t" r="r" b="b"/>
              <a:pathLst>
                <a:path w="5575" h="1743" extrusionOk="0">
                  <a:moveTo>
                    <a:pt x="2803" y="1"/>
                  </a:moveTo>
                  <a:cubicBezTo>
                    <a:pt x="2106" y="1"/>
                    <a:pt x="1410" y="159"/>
                    <a:pt x="887" y="476"/>
                  </a:cubicBezTo>
                  <a:cubicBezTo>
                    <a:pt x="285" y="824"/>
                    <a:pt x="0" y="1267"/>
                    <a:pt x="95" y="1743"/>
                  </a:cubicBezTo>
                  <a:cubicBezTo>
                    <a:pt x="159" y="1394"/>
                    <a:pt x="412" y="1046"/>
                    <a:pt x="887" y="792"/>
                  </a:cubicBezTo>
                  <a:cubicBezTo>
                    <a:pt x="1410" y="492"/>
                    <a:pt x="2106" y="341"/>
                    <a:pt x="2803" y="341"/>
                  </a:cubicBezTo>
                  <a:cubicBezTo>
                    <a:pt x="3500" y="341"/>
                    <a:pt x="4197" y="492"/>
                    <a:pt x="4719" y="792"/>
                  </a:cubicBezTo>
                  <a:cubicBezTo>
                    <a:pt x="5194" y="1046"/>
                    <a:pt x="5447" y="1394"/>
                    <a:pt x="5511" y="1743"/>
                  </a:cubicBezTo>
                  <a:cubicBezTo>
                    <a:pt x="5574" y="1267"/>
                    <a:pt x="5321" y="824"/>
                    <a:pt x="4719" y="476"/>
                  </a:cubicBezTo>
                  <a:cubicBezTo>
                    <a:pt x="4197" y="159"/>
                    <a:pt x="3500" y="1"/>
                    <a:pt x="280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312;p38">
              <a:extLst>
                <a:ext uri="{FF2B5EF4-FFF2-40B4-BE49-F238E27FC236}">
                  <a16:creationId xmlns:a16="http://schemas.microsoft.com/office/drawing/2014/main" id="{A9977267-0DF0-3F42-2FC8-7B17B2A19CC7}"/>
                </a:ext>
              </a:extLst>
            </p:cNvPr>
            <p:cNvSpPr/>
            <p:nvPr/>
          </p:nvSpPr>
          <p:spPr>
            <a:xfrm>
              <a:off x="1011824" y="1793678"/>
              <a:ext cx="176954" cy="91581"/>
            </a:xfrm>
            <a:custGeom>
              <a:avLst/>
              <a:gdLst/>
              <a:ahLst/>
              <a:cxnLst/>
              <a:rect l="l" t="t" r="r" b="b"/>
              <a:pathLst>
                <a:path w="5416" h="2803" extrusionOk="0">
                  <a:moveTo>
                    <a:pt x="2708" y="0"/>
                  </a:moveTo>
                  <a:cubicBezTo>
                    <a:pt x="2011" y="0"/>
                    <a:pt x="1315" y="151"/>
                    <a:pt x="792" y="451"/>
                  </a:cubicBezTo>
                  <a:cubicBezTo>
                    <a:pt x="317" y="705"/>
                    <a:pt x="64" y="1053"/>
                    <a:pt x="0" y="1402"/>
                  </a:cubicBezTo>
                  <a:cubicBezTo>
                    <a:pt x="64" y="1750"/>
                    <a:pt x="317" y="2067"/>
                    <a:pt x="792" y="2352"/>
                  </a:cubicBezTo>
                  <a:cubicBezTo>
                    <a:pt x="1315" y="2652"/>
                    <a:pt x="2011" y="2803"/>
                    <a:pt x="2708" y="2803"/>
                  </a:cubicBezTo>
                  <a:cubicBezTo>
                    <a:pt x="3405" y="2803"/>
                    <a:pt x="4102" y="2652"/>
                    <a:pt x="4624" y="2352"/>
                  </a:cubicBezTo>
                  <a:cubicBezTo>
                    <a:pt x="5099" y="2067"/>
                    <a:pt x="5352" y="1750"/>
                    <a:pt x="5416" y="1402"/>
                  </a:cubicBezTo>
                  <a:cubicBezTo>
                    <a:pt x="5352" y="1053"/>
                    <a:pt x="5099" y="705"/>
                    <a:pt x="4624" y="451"/>
                  </a:cubicBezTo>
                  <a:cubicBezTo>
                    <a:pt x="4102" y="151"/>
                    <a:pt x="3405" y="0"/>
                    <a:pt x="27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313;p38">
              <a:extLst>
                <a:ext uri="{FF2B5EF4-FFF2-40B4-BE49-F238E27FC236}">
                  <a16:creationId xmlns:a16="http://schemas.microsoft.com/office/drawing/2014/main" id="{48C1D08B-FA44-6FC0-8624-1525027C8188}"/>
                </a:ext>
              </a:extLst>
            </p:cNvPr>
            <p:cNvSpPr/>
            <p:nvPr/>
          </p:nvSpPr>
          <p:spPr>
            <a:xfrm>
              <a:off x="946642" y="1842557"/>
              <a:ext cx="141766" cy="81779"/>
            </a:xfrm>
            <a:custGeom>
              <a:avLst/>
              <a:gdLst/>
              <a:ahLst/>
              <a:cxnLst/>
              <a:rect l="l" t="t" r="r" b="b"/>
              <a:pathLst>
                <a:path w="4339" h="2503" extrusionOk="0">
                  <a:moveTo>
                    <a:pt x="349" y="1"/>
                  </a:moveTo>
                  <a:lnTo>
                    <a:pt x="0" y="191"/>
                  </a:lnTo>
                  <a:lnTo>
                    <a:pt x="3991" y="2502"/>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314;p38">
              <a:extLst>
                <a:ext uri="{FF2B5EF4-FFF2-40B4-BE49-F238E27FC236}">
                  <a16:creationId xmlns:a16="http://schemas.microsoft.com/office/drawing/2014/main" id="{9CF9CEB1-4012-A0DC-E86E-A05F08292742}"/>
                </a:ext>
              </a:extLst>
            </p:cNvPr>
            <p:cNvSpPr/>
            <p:nvPr/>
          </p:nvSpPr>
          <p:spPr>
            <a:xfrm>
              <a:off x="923869" y="1856018"/>
              <a:ext cx="141799" cy="81779"/>
            </a:xfrm>
            <a:custGeom>
              <a:avLst/>
              <a:gdLst/>
              <a:ahLst/>
              <a:cxnLst/>
              <a:rect l="l" t="t" r="r" b="b"/>
              <a:pathLst>
                <a:path w="4340" h="2503" extrusionOk="0">
                  <a:moveTo>
                    <a:pt x="349" y="0"/>
                  </a:moveTo>
                  <a:lnTo>
                    <a:pt x="1" y="190"/>
                  </a:lnTo>
                  <a:lnTo>
                    <a:pt x="3991" y="2502"/>
                  </a:lnTo>
                  <a:lnTo>
                    <a:pt x="4339" y="2280"/>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315;p38">
              <a:extLst>
                <a:ext uri="{FF2B5EF4-FFF2-40B4-BE49-F238E27FC236}">
                  <a16:creationId xmlns:a16="http://schemas.microsoft.com/office/drawing/2014/main" id="{FC9E3F36-D7B2-6376-A3EE-31522AB68963}"/>
                </a:ext>
              </a:extLst>
            </p:cNvPr>
            <p:cNvSpPr/>
            <p:nvPr/>
          </p:nvSpPr>
          <p:spPr>
            <a:xfrm>
              <a:off x="901097" y="1868433"/>
              <a:ext cx="141799" cy="82792"/>
            </a:xfrm>
            <a:custGeom>
              <a:avLst/>
              <a:gdLst/>
              <a:ahLst/>
              <a:cxnLst/>
              <a:rect l="l" t="t" r="r" b="b"/>
              <a:pathLst>
                <a:path w="4340" h="2534" extrusionOk="0">
                  <a:moveTo>
                    <a:pt x="349" y="0"/>
                  </a:moveTo>
                  <a:lnTo>
                    <a:pt x="1" y="222"/>
                  </a:lnTo>
                  <a:lnTo>
                    <a:pt x="3991"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316;p38">
              <a:extLst>
                <a:ext uri="{FF2B5EF4-FFF2-40B4-BE49-F238E27FC236}">
                  <a16:creationId xmlns:a16="http://schemas.microsoft.com/office/drawing/2014/main" id="{7801E7C4-27A2-8EAD-FD0C-48C2E0CEC3CB}"/>
                </a:ext>
              </a:extLst>
            </p:cNvPr>
            <p:cNvSpPr/>
            <p:nvPr/>
          </p:nvSpPr>
          <p:spPr>
            <a:xfrm>
              <a:off x="1154603" y="1717355"/>
              <a:ext cx="142844" cy="81779"/>
            </a:xfrm>
            <a:custGeom>
              <a:avLst/>
              <a:gdLst/>
              <a:ahLst/>
              <a:cxnLst/>
              <a:rect l="l" t="t" r="r" b="b"/>
              <a:pathLst>
                <a:path w="4372" h="2503" extrusionOk="0">
                  <a:moveTo>
                    <a:pt x="381" y="1"/>
                  </a:moveTo>
                  <a:lnTo>
                    <a:pt x="1" y="191"/>
                  </a:lnTo>
                  <a:lnTo>
                    <a:pt x="3991" y="2502"/>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317;p38">
              <a:extLst>
                <a:ext uri="{FF2B5EF4-FFF2-40B4-BE49-F238E27FC236}">
                  <a16:creationId xmlns:a16="http://schemas.microsoft.com/office/drawing/2014/main" id="{19F2AAFE-7EC6-212A-A54E-0AA4FBF5915A}"/>
                </a:ext>
              </a:extLst>
            </p:cNvPr>
            <p:cNvSpPr/>
            <p:nvPr/>
          </p:nvSpPr>
          <p:spPr>
            <a:xfrm>
              <a:off x="1131862" y="1729771"/>
              <a:ext cx="142811" cy="82825"/>
            </a:xfrm>
            <a:custGeom>
              <a:avLst/>
              <a:gdLst/>
              <a:ahLst/>
              <a:cxnLst/>
              <a:rect l="l" t="t" r="r" b="b"/>
              <a:pathLst>
                <a:path w="4371" h="2535" extrusionOk="0">
                  <a:moveTo>
                    <a:pt x="380" y="1"/>
                  </a:moveTo>
                  <a:lnTo>
                    <a:pt x="0" y="222"/>
                  </a:lnTo>
                  <a:lnTo>
                    <a:pt x="3990" y="2534"/>
                  </a:lnTo>
                  <a:lnTo>
                    <a:pt x="4370"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318;p38">
              <a:extLst>
                <a:ext uri="{FF2B5EF4-FFF2-40B4-BE49-F238E27FC236}">
                  <a16:creationId xmlns:a16="http://schemas.microsoft.com/office/drawing/2014/main" id="{D65E3F02-E96F-1C72-5F1C-042F23828DD4}"/>
                </a:ext>
              </a:extLst>
            </p:cNvPr>
            <p:cNvSpPr/>
            <p:nvPr/>
          </p:nvSpPr>
          <p:spPr>
            <a:xfrm>
              <a:off x="1109090" y="1743232"/>
              <a:ext cx="142811" cy="81779"/>
            </a:xfrm>
            <a:custGeom>
              <a:avLst/>
              <a:gdLst/>
              <a:ahLst/>
              <a:cxnLst/>
              <a:rect l="l" t="t" r="r" b="b"/>
              <a:pathLst>
                <a:path w="4371" h="2503" extrusionOk="0">
                  <a:moveTo>
                    <a:pt x="380" y="0"/>
                  </a:moveTo>
                  <a:lnTo>
                    <a:pt x="0" y="222"/>
                  </a:lnTo>
                  <a:lnTo>
                    <a:pt x="3991" y="2502"/>
                  </a:lnTo>
                  <a:lnTo>
                    <a:pt x="4371"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319;p38">
              <a:extLst>
                <a:ext uri="{FF2B5EF4-FFF2-40B4-BE49-F238E27FC236}">
                  <a16:creationId xmlns:a16="http://schemas.microsoft.com/office/drawing/2014/main" id="{47E48D3D-0F21-24FF-627A-29BDD4CBA3E2}"/>
                </a:ext>
              </a:extLst>
            </p:cNvPr>
            <p:cNvSpPr/>
            <p:nvPr/>
          </p:nvSpPr>
          <p:spPr>
            <a:xfrm>
              <a:off x="1615056" y="2159186"/>
              <a:ext cx="522564" cy="2196703"/>
            </a:xfrm>
            <a:custGeom>
              <a:avLst/>
              <a:gdLst/>
              <a:ahLst/>
              <a:cxnLst/>
              <a:rect l="l" t="t" r="r" b="b"/>
              <a:pathLst>
                <a:path w="15994" h="67234" extrusionOk="0">
                  <a:moveTo>
                    <a:pt x="15993" y="0"/>
                  </a:moveTo>
                  <a:lnTo>
                    <a:pt x="0" y="9248"/>
                  </a:lnTo>
                  <a:lnTo>
                    <a:pt x="0" y="67233"/>
                  </a:lnTo>
                  <a:lnTo>
                    <a:pt x="15993" y="57954"/>
                  </a:lnTo>
                  <a:lnTo>
                    <a:pt x="15993"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320;p38">
              <a:extLst>
                <a:ext uri="{FF2B5EF4-FFF2-40B4-BE49-F238E27FC236}">
                  <a16:creationId xmlns:a16="http://schemas.microsoft.com/office/drawing/2014/main" id="{4987DB2D-74D1-42BA-857E-D721AD39489B}"/>
                </a:ext>
              </a:extLst>
            </p:cNvPr>
            <p:cNvSpPr/>
            <p:nvPr/>
          </p:nvSpPr>
          <p:spPr>
            <a:xfrm>
              <a:off x="1047012" y="2133309"/>
              <a:ext cx="568077" cy="2222579"/>
            </a:xfrm>
            <a:custGeom>
              <a:avLst/>
              <a:gdLst/>
              <a:ahLst/>
              <a:cxnLst/>
              <a:rect l="l" t="t" r="r" b="b"/>
              <a:pathLst>
                <a:path w="17387" h="68026" extrusionOk="0">
                  <a:moveTo>
                    <a:pt x="0" y="0"/>
                  </a:moveTo>
                  <a:lnTo>
                    <a:pt x="0" y="57986"/>
                  </a:lnTo>
                  <a:lnTo>
                    <a:pt x="17386" y="68025"/>
                  </a:lnTo>
                  <a:lnTo>
                    <a:pt x="17386" y="10040"/>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321;p38">
              <a:extLst>
                <a:ext uri="{FF2B5EF4-FFF2-40B4-BE49-F238E27FC236}">
                  <a16:creationId xmlns:a16="http://schemas.microsoft.com/office/drawing/2014/main" id="{294CB3E3-E522-25D2-D9FC-B3C34FF2D610}"/>
                </a:ext>
              </a:extLst>
            </p:cNvPr>
            <p:cNvSpPr/>
            <p:nvPr/>
          </p:nvSpPr>
          <p:spPr>
            <a:xfrm>
              <a:off x="1071843" y="2238253"/>
              <a:ext cx="518415" cy="2103129"/>
            </a:xfrm>
            <a:custGeom>
              <a:avLst/>
              <a:gdLst/>
              <a:ahLst/>
              <a:cxnLst/>
              <a:rect l="l" t="t" r="r" b="b"/>
              <a:pathLst>
                <a:path w="15867" h="64370" extrusionOk="0">
                  <a:moveTo>
                    <a:pt x="289" y="1"/>
                  </a:moveTo>
                  <a:cubicBezTo>
                    <a:pt x="111" y="1"/>
                    <a:pt x="0" y="152"/>
                    <a:pt x="0" y="399"/>
                  </a:cubicBezTo>
                  <a:lnTo>
                    <a:pt x="0" y="55186"/>
                  </a:lnTo>
                  <a:lnTo>
                    <a:pt x="15866" y="64370"/>
                  </a:lnTo>
                  <a:lnTo>
                    <a:pt x="15866" y="9551"/>
                  </a:lnTo>
                  <a:cubicBezTo>
                    <a:pt x="15866" y="9203"/>
                    <a:pt x="15613" y="8791"/>
                    <a:pt x="15328" y="8601"/>
                  </a:cubicBezTo>
                  <a:lnTo>
                    <a:pt x="539" y="82"/>
                  </a:lnTo>
                  <a:cubicBezTo>
                    <a:pt x="446" y="27"/>
                    <a:pt x="362" y="1"/>
                    <a:pt x="28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322;p38">
              <a:extLst>
                <a:ext uri="{FF2B5EF4-FFF2-40B4-BE49-F238E27FC236}">
                  <a16:creationId xmlns:a16="http://schemas.microsoft.com/office/drawing/2014/main" id="{D1B20A78-C7CE-4BC0-32CB-99F81EBEC73F}"/>
                </a:ext>
              </a:extLst>
            </p:cNvPr>
            <p:cNvSpPr/>
            <p:nvPr/>
          </p:nvSpPr>
          <p:spPr>
            <a:xfrm>
              <a:off x="1087363" y="2264979"/>
              <a:ext cx="487376" cy="387496"/>
            </a:xfrm>
            <a:custGeom>
              <a:avLst/>
              <a:gdLst/>
              <a:ahLst/>
              <a:cxnLst/>
              <a:rect l="l" t="t" r="r" b="b"/>
              <a:pathLst>
                <a:path w="14917" h="11860" extrusionOk="0">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323;p38">
              <a:extLst>
                <a:ext uri="{FF2B5EF4-FFF2-40B4-BE49-F238E27FC236}">
                  <a16:creationId xmlns:a16="http://schemas.microsoft.com/office/drawing/2014/main" id="{FFA302D3-AA3C-DDDE-98CA-EF48D671568B}"/>
                </a:ext>
              </a:extLst>
            </p:cNvPr>
            <p:cNvSpPr/>
            <p:nvPr/>
          </p:nvSpPr>
          <p:spPr>
            <a:xfrm>
              <a:off x="1111148" y="2301965"/>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324;p38">
              <a:extLst>
                <a:ext uri="{FF2B5EF4-FFF2-40B4-BE49-F238E27FC236}">
                  <a16:creationId xmlns:a16="http://schemas.microsoft.com/office/drawing/2014/main" id="{982FE519-961C-9131-3E53-393688766416}"/>
                </a:ext>
              </a:extLst>
            </p:cNvPr>
            <p:cNvSpPr/>
            <p:nvPr/>
          </p:nvSpPr>
          <p:spPr>
            <a:xfrm>
              <a:off x="1111148" y="2327841"/>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325;p38">
              <a:extLst>
                <a:ext uri="{FF2B5EF4-FFF2-40B4-BE49-F238E27FC236}">
                  <a16:creationId xmlns:a16="http://schemas.microsoft.com/office/drawing/2014/main" id="{1C95DAE3-052A-5D57-0A8B-08A4E4688E33}"/>
                </a:ext>
              </a:extLst>
            </p:cNvPr>
            <p:cNvSpPr/>
            <p:nvPr/>
          </p:nvSpPr>
          <p:spPr>
            <a:xfrm>
              <a:off x="1111148" y="2354731"/>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326;p38">
              <a:extLst>
                <a:ext uri="{FF2B5EF4-FFF2-40B4-BE49-F238E27FC236}">
                  <a16:creationId xmlns:a16="http://schemas.microsoft.com/office/drawing/2014/main" id="{662466CA-A8D0-211F-1DC9-35EA84860EF0}"/>
                </a:ext>
              </a:extLst>
            </p:cNvPr>
            <p:cNvSpPr/>
            <p:nvPr/>
          </p:nvSpPr>
          <p:spPr>
            <a:xfrm>
              <a:off x="1418466" y="2503194"/>
              <a:ext cx="23818" cy="28098"/>
            </a:xfrm>
            <a:custGeom>
              <a:avLst/>
              <a:gdLst/>
              <a:ahLst/>
              <a:cxnLst/>
              <a:rect l="l" t="t" r="r" b="b"/>
              <a:pathLst>
                <a:path w="729" h="860" extrusionOk="0">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327;p38">
              <a:extLst>
                <a:ext uri="{FF2B5EF4-FFF2-40B4-BE49-F238E27FC236}">
                  <a16:creationId xmlns:a16="http://schemas.microsoft.com/office/drawing/2014/main" id="{60B5FF74-F880-DFCE-904A-D11BDAAA1141}"/>
                </a:ext>
              </a:extLst>
            </p:cNvPr>
            <p:cNvSpPr/>
            <p:nvPr/>
          </p:nvSpPr>
          <p:spPr>
            <a:xfrm>
              <a:off x="1468128" y="2530835"/>
              <a:ext cx="21760" cy="28588"/>
            </a:xfrm>
            <a:custGeom>
              <a:avLst/>
              <a:gdLst/>
              <a:ahLst/>
              <a:cxnLst/>
              <a:rect l="l" t="t" r="r" b="b"/>
              <a:pathLst>
                <a:path w="666" h="875" extrusionOk="0">
                  <a:moveTo>
                    <a:pt x="162" y="1"/>
                  </a:moveTo>
                  <a:cubicBezTo>
                    <a:pt x="62" y="1"/>
                    <a:pt x="0" y="94"/>
                    <a:pt x="0" y="248"/>
                  </a:cubicBezTo>
                  <a:cubicBezTo>
                    <a:pt x="0"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328;p38">
              <a:extLst>
                <a:ext uri="{FF2B5EF4-FFF2-40B4-BE49-F238E27FC236}">
                  <a16:creationId xmlns:a16="http://schemas.microsoft.com/office/drawing/2014/main" id="{2F46246E-E826-AF91-D256-AC1D3B2698CA}"/>
                </a:ext>
              </a:extLst>
            </p:cNvPr>
            <p:cNvSpPr/>
            <p:nvPr/>
          </p:nvSpPr>
          <p:spPr>
            <a:xfrm>
              <a:off x="1514686" y="2558574"/>
              <a:ext cx="23818" cy="28490"/>
            </a:xfrm>
            <a:custGeom>
              <a:avLst/>
              <a:gdLst/>
              <a:ahLst/>
              <a:cxnLst/>
              <a:rect l="l" t="t" r="r" b="b"/>
              <a:pathLst>
                <a:path w="729" h="872" extrusionOk="0">
                  <a:moveTo>
                    <a:pt x="227" y="0"/>
                  </a:moveTo>
                  <a:cubicBezTo>
                    <a:pt x="190" y="0"/>
                    <a:pt x="156" y="10"/>
                    <a:pt x="127" y="32"/>
                  </a:cubicBezTo>
                  <a:cubicBezTo>
                    <a:pt x="1" y="95"/>
                    <a:pt x="1" y="349"/>
                    <a:pt x="127" y="570"/>
                  </a:cubicBezTo>
                  <a:cubicBezTo>
                    <a:pt x="232" y="753"/>
                    <a:pt x="401" y="872"/>
                    <a:pt x="528" y="872"/>
                  </a:cubicBezTo>
                  <a:cubicBezTo>
                    <a:pt x="555" y="872"/>
                    <a:pt x="580" y="867"/>
                    <a:pt x="602" y="855"/>
                  </a:cubicBezTo>
                  <a:cubicBezTo>
                    <a:pt x="729" y="760"/>
                    <a:pt x="729" y="539"/>
                    <a:pt x="602" y="285"/>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329;p38">
              <a:extLst>
                <a:ext uri="{FF2B5EF4-FFF2-40B4-BE49-F238E27FC236}">
                  <a16:creationId xmlns:a16="http://schemas.microsoft.com/office/drawing/2014/main" id="{190365DE-4D5D-FCAB-A448-7F19D6E1F080}"/>
                </a:ext>
              </a:extLst>
            </p:cNvPr>
            <p:cNvSpPr/>
            <p:nvPr/>
          </p:nvSpPr>
          <p:spPr>
            <a:xfrm>
              <a:off x="1087363" y="2403184"/>
              <a:ext cx="487376" cy="387953"/>
            </a:xfrm>
            <a:custGeom>
              <a:avLst/>
              <a:gdLst/>
              <a:ahLst/>
              <a:cxnLst/>
              <a:rect l="l" t="t" r="r" b="b"/>
              <a:pathLst>
                <a:path w="14917" h="11874" extrusionOk="0">
                  <a:moveTo>
                    <a:pt x="227" y="0"/>
                  </a:moveTo>
                  <a:cubicBezTo>
                    <a:pt x="94" y="0"/>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330;p38">
              <a:extLst>
                <a:ext uri="{FF2B5EF4-FFF2-40B4-BE49-F238E27FC236}">
                  <a16:creationId xmlns:a16="http://schemas.microsoft.com/office/drawing/2014/main" id="{205CC21C-D391-B0DD-CA49-53F9FD26F699}"/>
                </a:ext>
              </a:extLst>
            </p:cNvPr>
            <p:cNvSpPr/>
            <p:nvPr/>
          </p:nvSpPr>
          <p:spPr>
            <a:xfrm>
              <a:off x="1111148" y="2439581"/>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331;p38">
              <a:extLst>
                <a:ext uri="{FF2B5EF4-FFF2-40B4-BE49-F238E27FC236}">
                  <a16:creationId xmlns:a16="http://schemas.microsoft.com/office/drawing/2014/main" id="{27F8ABE6-F701-9FC7-907F-963237B8615F}"/>
                </a:ext>
              </a:extLst>
            </p:cNvPr>
            <p:cNvSpPr/>
            <p:nvPr/>
          </p:nvSpPr>
          <p:spPr>
            <a:xfrm>
              <a:off x="1111148" y="2466471"/>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332;p38">
              <a:extLst>
                <a:ext uri="{FF2B5EF4-FFF2-40B4-BE49-F238E27FC236}">
                  <a16:creationId xmlns:a16="http://schemas.microsoft.com/office/drawing/2014/main" id="{D251484B-8C7E-FCBC-EF45-318940697124}"/>
                </a:ext>
              </a:extLst>
            </p:cNvPr>
            <p:cNvSpPr/>
            <p:nvPr/>
          </p:nvSpPr>
          <p:spPr>
            <a:xfrm>
              <a:off x="1111148" y="2492347"/>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333;p38">
              <a:extLst>
                <a:ext uri="{FF2B5EF4-FFF2-40B4-BE49-F238E27FC236}">
                  <a16:creationId xmlns:a16="http://schemas.microsoft.com/office/drawing/2014/main" id="{B0581060-E9F4-9BDA-36C7-8ED8E95DD686}"/>
                </a:ext>
              </a:extLst>
            </p:cNvPr>
            <p:cNvSpPr/>
            <p:nvPr/>
          </p:nvSpPr>
          <p:spPr>
            <a:xfrm>
              <a:off x="1419511" y="2641562"/>
              <a:ext cx="21760" cy="28131"/>
            </a:xfrm>
            <a:custGeom>
              <a:avLst/>
              <a:gdLst/>
              <a:ahLst/>
              <a:cxnLst/>
              <a:rect l="l" t="t" r="r" b="b"/>
              <a:pathLst>
                <a:path w="666" h="861" extrusionOk="0">
                  <a:moveTo>
                    <a:pt x="187" y="1"/>
                  </a:moveTo>
                  <a:cubicBezTo>
                    <a:pt x="76" y="1"/>
                    <a:pt x="0" y="93"/>
                    <a:pt x="0" y="247"/>
                  </a:cubicBezTo>
                  <a:cubicBezTo>
                    <a:pt x="0" y="469"/>
                    <a:pt x="158" y="722"/>
                    <a:pt x="348" y="817"/>
                  </a:cubicBezTo>
                  <a:cubicBezTo>
                    <a:pt x="405" y="846"/>
                    <a:pt x="457" y="860"/>
                    <a:pt x="501" y="860"/>
                  </a:cubicBezTo>
                  <a:cubicBezTo>
                    <a:pt x="603" y="860"/>
                    <a:pt x="665" y="782"/>
                    <a:pt x="665" y="627"/>
                  </a:cubicBezTo>
                  <a:cubicBezTo>
                    <a:pt x="665" y="406"/>
                    <a:pt x="538" y="152"/>
                    <a:pt x="348" y="57"/>
                  </a:cubicBezTo>
                  <a:cubicBezTo>
                    <a:pt x="290"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334;p38">
              <a:extLst>
                <a:ext uri="{FF2B5EF4-FFF2-40B4-BE49-F238E27FC236}">
                  <a16:creationId xmlns:a16="http://schemas.microsoft.com/office/drawing/2014/main" id="{059B4F73-2E6E-DFFF-59D2-490F0F68F8E3}"/>
                </a:ext>
              </a:extLst>
            </p:cNvPr>
            <p:cNvSpPr/>
            <p:nvPr/>
          </p:nvSpPr>
          <p:spPr>
            <a:xfrm>
              <a:off x="1467082" y="2669269"/>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335;p38">
              <a:extLst>
                <a:ext uri="{FF2B5EF4-FFF2-40B4-BE49-F238E27FC236}">
                  <a16:creationId xmlns:a16="http://schemas.microsoft.com/office/drawing/2014/main" id="{44C55706-7380-E8EE-2DD5-40006BC1D14B}"/>
                </a:ext>
              </a:extLst>
            </p:cNvPr>
            <p:cNvSpPr/>
            <p:nvPr/>
          </p:nvSpPr>
          <p:spPr>
            <a:xfrm>
              <a:off x="1514686" y="2696681"/>
              <a:ext cx="23818" cy="28523"/>
            </a:xfrm>
            <a:custGeom>
              <a:avLst/>
              <a:gdLst/>
              <a:ahLst/>
              <a:cxnLst/>
              <a:rect l="l" t="t" r="r" b="b"/>
              <a:pathLst>
                <a:path w="729" h="873" extrusionOk="0">
                  <a:moveTo>
                    <a:pt x="201" y="1"/>
                  </a:moveTo>
                  <a:cubicBezTo>
                    <a:pt x="174" y="1"/>
                    <a:pt x="149" y="6"/>
                    <a:pt x="127" y="17"/>
                  </a:cubicBezTo>
                  <a:cubicBezTo>
                    <a:pt x="1" y="112"/>
                    <a:pt x="1" y="365"/>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336;p38">
              <a:extLst>
                <a:ext uri="{FF2B5EF4-FFF2-40B4-BE49-F238E27FC236}">
                  <a16:creationId xmlns:a16="http://schemas.microsoft.com/office/drawing/2014/main" id="{2610B3FE-0037-2813-6811-079340233C75}"/>
                </a:ext>
              </a:extLst>
            </p:cNvPr>
            <p:cNvSpPr/>
            <p:nvPr/>
          </p:nvSpPr>
          <p:spPr>
            <a:xfrm>
              <a:off x="1087363" y="2541813"/>
              <a:ext cx="487376" cy="387790"/>
            </a:xfrm>
            <a:custGeom>
              <a:avLst/>
              <a:gdLst/>
              <a:ahLst/>
              <a:cxnLst/>
              <a:rect l="l" t="t" r="r" b="b"/>
              <a:pathLst>
                <a:path w="14917" h="11869" extrusionOk="0">
                  <a:moveTo>
                    <a:pt x="223" y="0"/>
                  </a:moveTo>
                  <a:cubicBezTo>
                    <a:pt x="92" y="0"/>
                    <a:pt x="0" y="115"/>
                    <a:pt x="0" y="292"/>
                  </a:cubicBezTo>
                  <a:lnTo>
                    <a:pt x="0" y="2920"/>
                  </a:lnTo>
                  <a:cubicBezTo>
                    <a:pt x="0" y="3205"/>
                    <a:pt x="190" y="3554"/>
                    <a:pt x="412" y="3680"/>
                  </a:cubicBezTo>
                  <a:lnTo>
                    <a:pt x="14505" y="11819"/>
                  </a:lnTo>
                  <a:cubicBezTo>
                    <a:pt x="14564" y="11853"/>
                    <a:pt x="14621" y="11869"/>
                    <a:pt x="14673" y="11869"/>
                  </a:cubicBezTo>
                  <a:cubicBezTo>
                    <a:pt x="14815" y="11869"/>
                    <a:pt x="14916" y="11751"/>
                    <a:pt x="14916" y="11566"/>
                  </a:cubicBezTo>
                  <a:lnTo>
                    <a:pt x="14916" y="8937"/>
                  </a:lnTo>
                  <a:cubicBezTo>
                    <a:pt x="14916" y="8652"/>
                    <a:pt x="14726" y="8336"/>
                    <a:pt x="14505" y="8177"/>
                  </a:cubicBezTo>
                  <a:lnTo>
                    <a:pt x="412" y="70"/>
                  </a:lnTo>
                  <a:cubicBezTo>
                    <a:pt x="345" y="22"/>
                    <a:pt x="280" y="0"/>
                    <a:pt x="22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337;p38">
              <a:extLst>
                <a:ext uri="{FF2B5EF4-FFF2-40B4-BE49-F238E27FC236}">
                  <a16:creationId xmlns:a16="http://schemas.microsoft.com/office/drawing/2014/main" id="{16E9D332-86A7-C3CD-BAE1-9E0C4E221EC9}"/>
                </a:ext>
              </a:extLst>
            </p:cNvPr>
            <p:cNvSpPr/>
            <p:nvPr/>
          </p:nvSpPr>
          <p:spPr>
            <a:xfrm>
              <a:off x="1111148" y="2578243"/>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338;p38">
              <a:extLst>
                <a:ext uri="{FF2B5EF4-FFF2-40B4-BE49-F238E27FC236}">
                  <a16:creationId xmlns:a16="http://schemas.microsoft.com/office/drawing/2014/main" id="{652F6E21-B053-6C0E-7FF3-31BBFADF533E}"/>
                </a:ext>
              </a:extLst>
            </p:cNvPr>
            <p:cNvSpPr/>
            <p:nvPr/>
          </p:nvSpPr>
          <p:spPr>
            <a:xfrm>
              <a:off x="1111148" y="2605133"/>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339;p38">
              <a:extLst>
                <a:ext uri="{FF2B5EF4-FFF2-40B4-BE49-F238E27FC236}">
                  <a16:creationId xmlns:a16="http://schemas.microsoft.com/office/drawing/2014/main" id="{5BDC7061-9600-C10E-B1D7-45358AFB7A76}"/>
                </a:ext>
              </a:extLst>
            </p:cNvPr>
            <p:cNvSpPr/>
            <p:nvPr/>
          </p:nvSpPr>
          <p:spPr>
            <a:xfrm>
              <a:off x="1111148" y="2631009"/>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340;p38">
              <a:extLst>
                <a:ext uri="{FF2B5EF4-FFF2-40B4-BE49-F238E27FC236}">
                  <a16:creationId xmlns:a16="http://schemas.microsoft.com/office/drawing/2014/main" id="{F4246602-2D0E-0467-60F5-BBE9C3393CB1}"/>
                </a:ext>
              </a:extLst>
            </p:cNvPr>
            <p:cNvSpPr/>
            <p:nvPr/>
          </p:nvSpPr>
          <p:spPr>
            <a:xfrm>
              <a:off x="1419511" y="2779833"/>
              <a:ext cx="21760" cy="28490"/>
            </a:xfrm>
            <a:custGeom>
              <a:avLst/>
              <a:gdLst/>
              <a:ahLst/>
              <a:cxnLst/>
              <a:rect l="l" t="t" r="r" b="b"/>
              <a:pathLst>
                <a:path w="666" h="872" extrusionOk="0">
                  <a:moveTo>
                    <a:pt x="208" y="1"/>
                  </a:moveTo>
                  <a:cubicBezTo>
                    <a:pt x="86" y="1"/>
                    <a:pt x="0" y="95"/>
                    <a:pt x="0" y="259"/>
                  </a:cubicBezTo>
                  <a:cubicBezTo>
                    <a:pt x="0" y="449"/>
                    <a:pt x="158" y="734"/>
                    <a:pt x="348" y="829"/>
                  </a:cubicBezTo>
                  <a:cubicBezTo>
                    <a:pt x="405" y="857"/>
                    <a:pt x="457" y="872"/>
                    <a:pt x="501" y="872"/>
                  </a:cubicBezTo>
                  <a:cubicBezTo>
                    <a:pt x="603" y="872"/>
                    <a:pt x="665" y="794"/>
                    <a:pt x="665" y="639"/>
                  </a:cubicBezTo>
                  <a:cubicBezTo>
                    <a:pt x="665" y="417"/>
                    <a:pt x="538" y="164"/>
                    <a:pt x="348" y="37"/>
                  </a:cubicBezTo>
                  <a:cubicBezTo>
                    <a:pt x="299" y="12"/>
                    <a:pt x="251"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341;p38">
              <a:extLst>
                <a:ext uri="{FF2B5EF4-FFF2-40B4-BE49-F238E27FC236}">
                  <a16:creationId xmlns:a16="http://schemas.microsoft.com/office/drawing/2014/main" id="{32FE6107-51BC-754A-4670-09D40D828676}"/>
                </a:ext>
              </a:extLst>
            </p:cNvPr>
            <p:cNvSpPr/>
            <p:nvPr/>
          </p:nvSpPr>
          <p:spPr>
            <a:xfrm>
              <a:off x="1467082" y="2807408"/>
              <a:ext cx="23851" cy="28490"/>
            </a:xfrm>
            <a:custGeom>
              <a:avLst/>
              <a:gdLst/>
              <a:ahLst/>
              <a:cxnLst/>
              <a:rect l="l" t="t" r="r" b="b"/>
              <a:pathLst>
                <a:path w="730" h="872" extrusionOk="0">
                  <a:moveTo>
                    <a:pt x="201" y="0"/>
                  </a:moveTo>
                  <a:cubicBezTo>
                    <a:pt x="174" y="0"/>
                    <a:pt x="150" y="6"/>
                    <a:pt x="127" y="17"/>
                  </a:cubicBezTo>
                  <a:cubicBezTo>
                    <a:pt x="1" y="112"/>
                    <a:pt x="1" y="365"/>
                    <a:pt x="127" y="587"/>
                  </a:cubicBezTo>
                  <a:cubicBezTo>
                    <a:pt x="225" y="757"/>
                    <a:pt x="379" y="872"/>
                    <a:pt x="503" y="872"/>
                  </a:cubicBezTo>
                  <a:cubicBezTo>
                    <a:pt x="539" y="872"/>
                    <a:pt x="573" y="862"/>
                    <a:pt x="602" y="840"/>
                  </a:cubicBezTo>
                  <a:cubicBezTo>
                    <a:pt x="729" y="777"/>
                    <a:pt x="729" y="523"/>
                    <a:pt x="602" y="302"/>
                  </a:cubicBezTo>
                  <a:cubicBezTo>
                    <a:pt x="498" y="119"/>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342;p38">
              <a:extLst>
                <a:ext uri="{FF2B5EF4-FFF2-40B4-BE49-F238E27FC236}">
                  <a16:creationId xmlns:a16="http://schemas.microsoft.com/office/drawing/2014/main" id="{3C70EC9F-5BE2-1B24-6B76-B659AF91340E}"/>
                </a:ext>
              </a:extLst>
            </p:cNvPr>
            <p:cNvSpPr/>
            <p:nvPr/>
          </p:nvSpPr>
          <p:spPr>
            <a:xfrm>
              <a:off x="1515732" y="2835506"/>
              <a:ext cx="21760" cy="28490"/>
            </a:xfrm>
            <a:custGeom>
              <a:avLst/>
              <a:gdLst/>
              <a:ahLst/>
              <a:cxnLst/>
              <a:rect l="l" t="t" r="r" b="b"/>
              <a:pathLst>
                <a:path w="666" h="872" extrusionOk="0">
                  <a:moveTo>
                    <a:pt x="190" y="1"/>
                  </a:moveTo>
                  <a:cubicBezTo>
                    <a:pt x="78" y="1"/>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1"/>
                    <a:pt x="1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343;p38">
              <a:extLst>
                <a:ext uri="{FF2B5EF4-FFF2-40B4-BE49-F238E27FC236}">
                  <a16:creationId xmlns:a16="http://schemas.microsoft.com/office/drawing/2014/main" id="{4BA0AC81-732F-F7E7-A39B-536A1E7DD043}"/>
                </a:ext>
              </a:extLst>
            </p:cNvPr>
            <p:cNvSpPr/>
            <p:nvPr/>
          </p:nvSpPr>
          <p:spPr>
            <a:xfrm>
              <a:off x="1087363" y="2679887"/>
              <a:ext cx="487376" cy="387986"/>
            </a:xfrm>
            <a:custGeom>
              <a:avLst/>
              <a:gdLst/>
              <a:ahLst/>
              <a:cxnLst/>
              <a:rect l="l" t="t" r="r" b="b"/>
              <a:pathLst>
                <a:path w="14917" h="11875" extrusionOk="0">
                  <a:moveTo>
                    <a:pt x="230" y="1"/>
                  </a:moveTo>
                  <a:cubicBezTo>
                    <a:pt x="96" y="1"/>
                    <a:pt x="0" y="108"/>
                    <a:pt x="0" y="309"/>
                  </a:cubicBezTo>
                  <a:lnTo>
                    <a:pt x="0" y="2938"/>
                  </a:lnTo>
                  <a:cubicBezTo>
                    <a:pt x="0" y="3223"/>
                    <a:pt x="190" y="3540"/>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2"/>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344;p38">
              <a:extLst>
                <a:ext uri="{FF2B5EF4-FFF2-40B4-BE49-F238E27FC236}">
                  <a16:creationId xmlns:a16="http://schemas.microsoft.com/office/drawing/2014/main" id="{A74BBCE4-8DA2-295B-9633-B7E86FEE1AC5}"/>
                </a:ext>
              </a:extLst>
            </p:cNvPr>
            <p:cNvSpPr/>
            <p:nvPr/>
          </p:nvSpPr>
          <p:spPr>
            <a:xfrm>
              <a:off x="1111148" y="2716873"/>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345;p38">
              <a:extLst>
                <a:ext uri="{FF2B5EF4-FFF2-40B4-BE49-F238E27FC236}">
                  <a16:creationId xmlns:a16="http://schemas.microsoft.com/office/drawing/2014/main" id="{54FE7FEF-CDAD-4BC0-3231-B8D3E7D3815F}"/>
                </a:ext>
              </a:extLst>
            </p:cNvPr>
            <p:cNvSpPr/>
            <p:nvPr/>
          </p:nvSpPr>
          <p:spPr>
            <a:xfrm>
              <a:off x="1111148" y="2742749"/>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346;p38">
              <a:extLst>
                <a:ext uri="{FF2B5EF4-FFF2-40B4-BE49-F238E27FC236}">
                  <a16:creationId xmlns:a16="http://schemas.microsoft.com/office/drawing/2014/main" id="{90118E89-5E34-2D45-F264-896C1284E0D2}"/>
                </a:ext>
              </a:extLst>
            </p:cNvPr>
            <p:cNvSpPr/>
            <p:nvPr/>
          </p:nvSpPr>
          <p:spPr>
            <a:xfrm>
              <a:off x="1111148" y="2769639"/>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347;p38">
              <a:extLst>
                <a:ext uri="{FF2B5EF4-FFF2-40B4-BE49-F238E27FC236}">
                  <a16:creationId xmlns:a16="http://schemas.microsoft.com/office/drawing/2014/main" id="{FB4AEBE1-B168-5154-2AF8-B872BD109C60}"/>
                </a:ext>
              </a:extLst>
            </p:cNvPr>
            <p:cNvSpPr/>
            <p:nvPr/>
          </p:nvSpPr>
          <p:spPr>
            <a:xfrm>
              <a:off x="1418466" y="291810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348;p38">
              <a:extLst>
                <a:ext uri="{FF2B5EF4-FFF2-40B4-BE49-F238E27FC236}">
                  <a16:creationId xmlns:a16="http://schemas.microsoft.com/office/drawing/2014/main" id="{F8798CC4-5A0D-38DF-E0A3-BF60B4909C97}"/>
                </a:ext>
              </a:extLst>
            </p:cNvPr>
            <p:cNvSpPr/>
            <p:nvPr/>
          </p:nvSpPr>
          <p:spPr>
            <a:xfrm>
              <a:off x="1468128" y="2946234"/>
              <a:ext cx="21760" cy="28490"/>
            </a:xfrm>
            <a:custGeom>
              <a:avLst/>
              <a:gdLst/>
              <a:ahLst/>
              <a:cxnLst/>
              <a:rect l="l" t="t" r="r" b="b"/>
              <a:pathLst>
                <a:path w="666" h="872" extrusionOk="0">
                  <a:moveTo>
                    <a:pt x="165" y="0"/>
                  </a:moveTo>
                  <a:cubicBezTo>
                    <a:pt x="63" y="0"/>
                    <a:pt x="0" y="78"/>
                    <a:pt x="0" y="233"/>
                  </a:cubicBezTo>
                  <a:cubicBezTo>
                    <a:pt x="0" y="455"/>
                    <a:pt x="127" y="708"/>
                    <a:pt x="317" y="835"/>
                  </a:cubicBezTo>
                  <a:cubicBezTo>
                    <a:pt x="367" y="859"/>
                    <a:pt x="414" y="871"/>
                    <a:pt x="457" y="871"/>
                  </a:cubicBezTo>
                  <a:cubicBezTo>
                    <a:pt x="579" y="871"/>
                    <a:pt x="666" y="777"/>
                    <a:pt x="666" y="613"/>
                  </a:cubicBezTo>
                  <a:cubicBezTo>
                    <a:pt x="666" y="423"/>
                    <a:pt x="507" y="138"/>
                    <a:pt x="317" y="43"/>
                  </a:cubicBezTo>
                  <a:cubicBezTo>
                    <a:pt x="260" y="14"/>
                    <a:pt x="209" y="0"/>
                    <a:pt x="16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349;p38">
              <a:extLst>
                <a:ext uri="{FF2B5EF4-FFF2-40B4-BE49-F238E27FC236}">
                  <a16:creationId xmlns:a16="http://schemas.microsoft.com/office/drawing/2014/main" id="{8DC23ACC-ACA0-CBE6-8112-2D837ED67403}"/>
                </a:ext>
              </a:extLst>
            </p:cNvPr>
            <p:cNvSpPr/>
            <p:nvPr/>
          </p:nvSpPr>
          <p:spPr>
            <a:xfrm>
              <a:off x="1514686" y="2973907"/>
              <a:ext cx="23818" cy="28066"/>
            </a:xfrm>
            <a:custGeom>
              <a:avLst/>
              <a:gdLst/>
              <a:ahLst/>
              <a:cxnLst/>
              <a:rect l="l" t="t" r="r" b="b"/>
              <a:pathLst>
                <a:path w="729" h="859" extrusionOk="0">
                  <a:moveTo>
                    <a:pt x="213" y="0"/>
                  </a:moveTo>
                  <a:cubicBezTo>
                    <a:pt x="182" y="0"/>
                    <a:pt x="153" y="7"/>
                    <a:pt x="127" y="19"/>
                  </a:cubicBezTo>
                  <a:cubicBezTo>
                    <a:pt x="1" y="83"/>
                    <a:pt x="1" y="336"/>
                    <a:pt x="127" y="558"/>
                  </a:cubicBezTo>
                  <a:cubicBezTo>
                    <a:pt x="232" y="741"/>
                    <a:pt x="401" y="859"/>
                    <a:pt x="528" y="859"/>
                  </a:cubicBezTo>
                  <a:cubicBezTo>
                    <a:pt x="555" y="859"/>
                    <a:pt x="580" y="854"/>
                    <a:pt x="602" y="843"/>
                  </a:cubicBezTo>
                  <a:cubicBezTo>
                    <a:pt x="729" y="779"/>
                    <a:pt x="729" y="526"/>
                    <a:pt x="602" y="304"/>
                  </a:cubicBezTo>
                  <a:cubicBezTo>
                    <a:pt x="501" y="102"/>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350;p38">
              <a:extLst>
                <a:ext uri="{FF2B5EF4-FFF2-40B4-BE49-F238E27FC236}">
                  <a16:creationId xmlns:a16="http://schemas.microsoft.com/office/drawing/2014/main" id="{AAA0C346-ADB3-D052-4C12-4FE667D65231}"/>
                </a:ext>
              </a:extLst>
            </p:cNvPr>
            <p:cNvSpPr/>
            <p:nvPr/>
          </p:nvSpPr>
          <p:spPr>
            <a:xfrm>
              <a:off x="1087363" y="2818549"/>
              <a:ext cx="487376" cy="387496"/>
            </a:xfrm>
            <a:custGeom>
              <a:avLst/>
              <a:gdLst/>
              <a:ahLst/>
              <a:cxnLst/>
              <a:rect l="l" t="t" r="r" b="b"/>
              <a:pathLst>
                <a:path w="14917" h="11860" extrusionOk="0">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1"/>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351;p38">
              <a:extLst>
                <a:ext uri="{FF2B5EF4-FFF2-40B4-BE49-F238E27FC236}">
                  <a16:creationId xmlns:a16="http://schemas.microsoft.com/office/drawing/2014/main" id="{6966BD2A-59E1-EDD1-13B4-C4AA44AE1741}"/>
                </a:ext>
              </a:extLst>
            </p:cNvPr>
            <p:cNvSpPr/>
            <p:nvPr/>
          </p:nvSpPr>
          <p:spPr>
            <a:xfrm>
              <a:off x="1111148" y="2855535"/>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352;p38">
              <a:extLst>
                <a:ext uri="{FF2B5EF4-FFF2-40B4-BE49-F238E27FC236}">
                  <a16:creationId xmlns:a16="http://schemas.microsoft.com/office/drawing/2014/main" id="{EEA159C2-F1C0-880B-34C9-4947CB282823}"/>
                </a:ext>
              </a:extLst>
            </p:cNvPr>
            <p:cNvSpPr/>
            <p:nvPr/>
          </p:nvSpPr>
          <p:spPr>
            <a:xfrm>
              <a:off x="1111148" y="2881411"/>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353;p38">
              <a:extLst>
                <a:ext uri="{FF2B5EF4-FFF2-40B4-BE49-F238E27FC236}">
                  <a16:creationId xmlns:a16="http://schemas.microsoft.com/office/drawing/2014/main" id="{C0E114D7-8D42-1BCB-BC9F-35339D891161}"/>
                </a:ext>
              </a:extLst>
            </p:cNvPr>
            <p:cNvSpPr/>
            <p:nvPr/>
          </p:nvSpPr>
          <p:spPr>
            <a:xfrm>
              <a:off x="1111148" y="2908301"/>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354;p38">
              <a:extLst>
                <a:ext uri="{FF2B5EF4-FFF2-40B4-BE49-F238E27FC236}">
                  <a16:creationId xmlns:a16="http://schemas.microsoft.com/office/drawing/2014/main" id="{A4AF3152-0216-78E8-ACC6-B501830ACF24}"/>
                </a:ext>
              </a:extLst>
            </p:cNvPr>
            <p:cNvSpPr/>
            <p:nvPr/>
          </p:nvSpPr>
          <p:spPr>
            <a:xfrm>
              <a:off x="1418466" y="3056765"/>
              <a:ext cx="23818" cy="28098"/>
            </a:xfrm>
            <a:custGeom>
              <a:avLst/>
              <a:gdLst/>
              <a:ahLst/>
              <a:cxnLst/>
              <a:rect l="l" t="t" r="r" b="b"/>
              <a:pathLst>
                <a:path w="729" h="860" extrusionOk="0">
                  <a:moveTo>
                    <a:pt x="201" y="1"/>
                  </a:moveTo>
                  <a:cubicBezTo>
                    <a:pt x="174" y="1"/>
                    <a:pt x="149" y="6"/>
                    <a:pt x="127" y="17"/>
                  </a:cubicBezTo>
                  <a:cubicBezTo>
                    <a:pt x="0" y="80"/>
                    <a:pt x="0" y="333"/>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355;p38">
              <a:extLst>
                <a:ext uri="{FF2B5EF4-FFF2-40B4-BE49-F238E27FC236}">
                  <a16:creationId xmlns:a16="http://schemas.microsoft.com/office/drawing/2014/main" id="{0C94C4C5-7C8D-8AB2-BC22-27B0FC600137}"/>
                </a:ext>
              </a:extLst>
            </p:cNvPr>
            <p:cNvSpPr/>
            <p:nvPr/>
          </p:nvSpPr>
          <p:spPr>
            <a:xfrm>
              <a:off x="1468128" y="3084406"/>
              <a:ext cx="21760" cy="28588"/>
            </a:xfrm>
            <a:custGeom>
              <a:avLst/>
              <a:gdLst/>
              <a:ahLst/>
              <a:cxnLst/>
              <a:rect l="l" t="t" r="r" b="b"/>
              <a:pathLst>
                <a:path w="666" h="875" extrusionOk="0">
                  <a:moveTo>
                    <a:pt x="162" y="1"/>
                  </a:moveTo>
                  <a:cubicBezTo>
                    <a:pt x="62" y="1"/>
                    <a:pt x="0" y="94"/>
                    <a:pt x="0" y="248"/>
                  </a:cubicBezTo>
                  <a:cubicBezTo>
                    <a:pt x="0" y="469"/>
                    <a:pt x="127" y="723"/>
                    <a:pt x="317" y="818"/>
                  </a:cubicBezTo>
                  <a:cubicBezTo>
                    <a:pt x="375" y="856"/>
                    <a:pt x="430" y="874"/>
                    <a:pt x="479" y="874"/>
                  </a:cubicBezTo>
                  <a:cubicBezTo>
                    <a:pt x="589" y="874"/>
                    <a:pt x="666" y="781"/>
                    <a:pt x="666" y="628"/>
                  </a:cubicBezTo>
                  <a:cubicBezTo>
                    <a:pt x="666" y="406"/>
                    <a:pt x="507" y="153"/>
                    <a:pt x="317" y="58"/>
                  </a:cubicBezTo>
                  <a:cubicBezTo>
                    <a:pt x="259" y="19"/>
                    <a:pt x="207" y="1"/>
                    <a:pt x="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356;p38">
              <a:extLst>
                <a:ext uri="{FF2B5EF4-FFF2-40B4-BE49-F238E27FC236}">
                  <a16:creationId xmlns:a16="http://schemas.microsoft.com/office/drawing/2014/main" id="{5BB276F5-46AF-0575-AEA6-ACEDB7657062}"/>
                </a:ext>
              </a:extLst>
            </p:cNvPr>
            <p:cNvSpPr/>
            <p:nvPr/>
          </p:nvSpPr>
          <p:spPr>
            <a:xfrm>
              <a:off x="1514686" y="3112145"/>
              <a:ext cx="23818" cy="28490"/>
            </a:xfrm>
            <a:custGeom>
              <a:avLst/>
              <a:gdLst/>
              <a:ahLst/>
              <a:cxnLst/>
              <a:rect l="l" t="t" r="r" b="b"/>
              <a:pathLst>
                <a:path w="729" h="872" extrusionOk="0">
                  <a:moveTo>
                    <a:pt x="227" y="0"/>
                  </a:moveTo>
                  <a:cubicBezTo>
                    <a:pt x="190" y="0"/>
                    <a:pt x="156" y="10"/>
                    <a:pt x="127" y="32"/>
                  </a:cubicBezTo>
                  <a:cubicBezTo>
                    <a:pt x="1" y="95"/>
                    <a:pt x="1" y="349"/>
                    <a:pt x="127" y="570"/>
                  </a:cubicBezTo>
                  <a:cubicBezTo>
                    <a:pt x="232" y="753"/>
                    <a:pt x="401" y="872"/>
                    <a:pt x="528" y="872"/>
                  </a:cubicBezTo>
                  <a:cubicBezTo>
                    <a:pt x="555" y="872"/>
                    <a:pt x="580" y="866"/>
                    <a:pt x="602" y="855"/>
                  </a:cubicBezTo>
                  <a:cubicBezTo>
                    <a:pt x="729" y="760"/>
                    <a:pt x="729" y="539"/>
                    <a:pt x="602" y="285"/>
                  </a:cubicBezTo>
                  <a:cubicBezTo>
                    <a:pt x="505" y="114"/>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357;p38">
              <a:extLst>
                <a:ext uri="{FF2B5EF4-FFF2-40B4-BE49-F238E27FC236}">
                  <a16:creationId xmlns:a16="http://schemas.microsoft.com/office/drawing/2014/main" id="{4900B3F0-AC7D-1004-6F07-AC1F318890C1}"/>
                </a:ext>
              </a:extLst>
            </p:cNvPr>
            <p:cNvSpPr/>
            <p:nvPr/>
          </p:nvSpPr>
          <p:spPr>
            <a:xfrm>
              <a:off x="1087363" y="2956754"/>
              <a:ext cx="487376" cy="387953"/>
            </a:xfrm>
            <a:custGeom>
              <a:avLst/>
              <a:gdLst/>
              <a:ahLst/>
              <a:cxnLst/>
              <a:rect l="l" t="t" r="r" b="b"/>
              <a:pathLst>
                <a:path w="14917" h="11874" extrusionOk="0">
                  <a:moveTo>
                    <a:pt x="227" y="0"/>
                  </a:moveTo>
                  <a:cubicBezTo>
                    <a:pt x="94" y="0"/>
                    <a:pt x="0" y="122"/>
                    <a:pt x="0" y="323"/>
                  </a:cubicBezTo>
                  <a:lnTo>
                    <a:pt x="0" y="2919"/>
                  </a:lnTo>
                  <a:cubicBezTo>
                    <a:pt x="0" y="3204"/>
                    <a:pt x="190" y="3553"/>
                    <a:pt x="412" y="3680"/>
                  </a:cubicBezTo>
                  <a:lnTo>
                    <a:pt x="14505" y="11818"/>
                  </a:lnTo>
                  <a:cubicBezTo>
                    <a:pt x="14569" y="11855"/>
                    <a:pt x="14631" y="11873"/>
                    <a:pt x="14687" y="11873"/>
                  </a:cubicBezTo>
                  <a:cubicBezTo>
                    <a:pt x="14821" y="11873"/>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358;p38">
              <a:extLst>
                <a:ext uri="{FF2B5EF4-FFF2-40B4-BE49-F238E27FC236}">
                  <a16:creationId xmlns:a16="http://schemas.microsoft.com/office/drawing/2014/main" id="{DF72EAC3-0A11-3D25-A981-60E84498A745}"/>
                </a:ext>
              </a:extLst>
            </p:cNvPr>
            <p:cNvSpPr/>
            <p:nvPr/>
          </p:nvSpPr>
          <p:spPr>
            <a:xfrm>
              <a:off x="1111148" y="2993151"/>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359;p38">
              <a:extLst>
                <a:ext uri="{FF2B5EF4-FFF2-40B4-BE49-F238E27FC236}">
                  <a16:creationId xmlns:a16="http://schemas.microsoft.com/office/drawing/2014/main" id="{2AB7EF7E-9579-29F5-666D-1940E54B4C71}"/>
                </a:ext>
              </a:extLst>
            </p:cNvPr>
            <p:cNvSpPr/>
            <p:nvPr/>
          </p:nvSpPr>
          <p:spPr>
            <a:xfrm>
              <a:off x="1111148" y="3020041"/>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360;p38">
              <a:extLst>
                <a:ext uri="{FF2B5EF4-FFF2-40B4-BE49-F238E27FC236}">
                  <a16:creationId xmlns:a16="http://schemas.microsoft.com/office/drawing/2014/main" id="{8754FEB2-9BEF-4625-6B98-ADAFA58B75D6}"/>
                </a:ext>
              </a:extLst>
            </p:cNvPr>
            <p:cNvSpPr/>
            <p:nvPr/>
          </p:nvSpPr>
          <p:spPr>
            <a:xfrm>
              <a:off x="1111148" y="3045917"/>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361;p38">
              <a:extLst>
                <a:ext uri="{FF2B5EF4-FFF2-40B4-BE49-F238E27FC236}">
                  <a16:creationId xmlns:a16="http://schemas.microsoft.com/office/drawing/2014/main" id="{A97476DC-59EE-F472-E671-AD2EA45461E7}"/>
                </a:ext>
              </a:extLst>
            </p:cNvPr>
            <p:cNvSpPr/>
            <p:nvPr/>
          </p:nvSpPr>
          <p:spPr>
            <a:xfrm>
              <a:off x="1419511" y="319513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362;p38">
              <a:extLst>
                <a:ext uri="{FF2B5EF4-FFF2-40B4-BE49-F238E27FC236}">
                  <a16:creationId xmlns:a16="http://schemas.microsoft.com/office/drawing/2014/main" id="{21CCE008-5268-207E-2E18-D0ED8ED34555}"/>
                </a:ext>
              </a:extLst>
            </p:cNvPr>
            <p:cNvSpPr/>
            <p:nvPr/>
          </p:nvSpPr>
          <p:spPr>
            <a:xfrm>
              <a:off x="1467082" y="3222839"/>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363;p38">
              <a:extLst>
                <a:ext uri="{FF2B5EF4-FFF2-40B4-BE49-F238E27FC236}">
                  <a16:creationId xmlns:a16="http://schemas.microsoft.com/office/drawing/2014/main" id="{8FBE9EAF-2470-F7FD-9A72-DDB604941059}"/>
                </a:ext>
              </a:extLst>
            </p:cNvPr>
            <p:cNvSpPr/>
            <p:nvPr/>
          </p:nvSpPr>
          <p:spPr>
            <a:xfrm>
              <a:off x="1515732" y="3250611"/>
              <a:ext cx="21760" cy="28327"/>
            </a:xfrm>
            <a:custGeom>
              <a:avLst/>
              <a:gdLst/>
              <a:ahLst/>
              <a:cxnLst/>
              <a:rect l="l" t="t" r="r" b="b"/>
              <a:pathLst>
                <a:path w="666" h="867" extrusionOk="0">
                  <a:moveTo>
                    <a:pt x="205" y="0"/>
                  </a:moveTo>
                  <a:cubicBezTo>
                    <a:pt x="85" y="0"/>
                    <a:pt x="0" y="88"/>
                    <a:pt x="0" y="228"/>
                  </a:cubicBezTo>
                  <a:cubicBezTo>
                    <a:pt x="0" y="449"/>
                    <a:pt x="159" y="703"/>
                    <a:pt x="349" y="829"/>
                  </a:cubicBezTo>
                  <a:cubicBezTo>
                    <a:pt x="400" y="855"/>
                    <a:pt x="446" y="867"/>
                    <a:pt x="486" y="867"/>
                  </a:cubicBezTo>
                  <a:cubicBezTo>
                    <a:pt x="597" y="867"/>
                    <a:pt x="665" y="778"/>
                    <a:pt x="665" y="639"/>
                  </a:cubicBezTo>
                  <a:cubicBezTo>
                    <a:pt x="665" y="418"/>
                    <a:pt x="539" y="164"/>
                    <a:pt x="349" y="38"/>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364;p38">
              <a:extLst>
                <a:ext uri="{FF2B5EF4-FFF2-40B4-BE49-F238E27FC236}">
                  <a16:creationId xmlns:a16="http://schemas.microsoft.com/office/drawing/2014/main" id="{636309C0-EFCC-FC9A-5BB1-7069D88D9E3E}"/>
                </a:ext>
              </a:extLst>
            </p:cNvPr>
            <p:cNvSpPr/>
            <p:nvPr/>
          </p:nvSpPr>
          <p:spPr>
            <a:xfrm>
              <a:off x="1087363" y="3094991"/>
              <a:ext cx="487376" cy="387790"/>
            </a:xfrm>
            <a:custGeom>
              <a:avLst/>
              <a:gdLst/>
              <a:ahLst/>
              <a:cxnLst/>
              <a:rect l="l" t="t" r="r" b="b"/>
              <a:pathLst>
                <a:path w="14917" h="11869" extrusionOk="0">
                  <a:moveTo>
                    <a:pt x="244" y="1"/>
                  </a:moveTo>
                  <a:cubicBezTo>
                    <a:pt x="102" y="1"/>
                    <a:pt x="0" y="118"/>
                    <a:pt x="0" y="304"/>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365;p38">
              <a:extLst>
                <a:ext uri="{FF2B5EF4-FFF2-40B4-BE49-F238E27FC236}">
                  <a16:creationId xmlns:a16="http://schemas.microsoft.com/office/drawing/2014/main" id="{66FA3A98-A67B-62B4-A13A-AF7B167A617C}"/>
                </a:ext>
              </a:extLst>
            </p:cNvPr>
            <p:cNvSpPr/>
            <p:nvPr/>
          </p:nvSpPr>
          <p:spPr>
            <a:xfrm>
              <a:off x="1111148" y="3131781"/>
              <a:ext cx="164571" cy="102494"/>
            </a:xfrm>
            <a:custGeom>
              <a:avLst/>
              <a:gdLst/>
              <a:ahLst/>
              <a:cxnLst/>
              <a:rect l="l" t="t" r="r" b="b"/>
              <a:pathLst>
                <a:path w="5037" h="3137" extrusionOk="0">
                  <a:moveTo>
                    <a:pt x="1" y="1"/>
                  </a:moveTo>
                  <a:lnTo>
                    <a:pt x="1" y="254"/>
                  </a:lnTo>
                  <a:lnTo>
                    <a:pt x="5036" y="3136"/>
                  </a:lnTo>
                  <a:lnTo>
                    <a:pt x="5036" y="2915"/>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366;p38">
              <a:extLst>
                <a:ext uri="{FF2B5EF4-FFF2-40B4-BE49-F238E27FC236}">
                  <a16:creationId xmlns:a16="http://schemas.microsoft.com/office/drawing/2014/main" id="{F9ACC929-F397-49B4-8F15-263EB554F148}"/>
                </a:ext>
              </a:extLst>
            </p:cNvPr>
            <p:cNvSpPr/>
            <p:nvPr/>
          </p:nvSpPr>
          <p:spPr>
            <a:xfrm>
              <a:off x="1111148" y="3158703"/>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367;p38">
              <a:extLst>
                <a:ext uri="{FF2B5EF4-FFF2-40B4-BE49-F238E27FC236}">
                  <a16:creationId xmlns:a16="http://schemas.microsoft.com/office/drawing/2014/main" id="{E144A890-1F49-86D6-834B-778D9AE198CD}"/>
                </a:ext>
              </a:extLst>
            </p:cNvPr>
            <p:cNvSpPr/>
            <p:nvPr/>
          </p:nvSpPr>
          <p:spPr>
            <a:xfrm>
              <a:off x="1111148" y="3184579"/>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368;p38">
              <a:extLst>
                <a:ext uri="{FF2B5EF4-FFF2-40B4-BE49-F238E27FC236}">
                  <a16:creationId xmlns:a16="http://schemas.microsoft.com/office/drawing/2014/main" id="{A6731AF8-A505-0573-2D44-92567EDCCB5F}"/>
                </a:ext>
              </a:extLst>
            </p:cNvPr>
            <p:cNvSpPr/>
            <p:nvPr/>
          </p:nvSpPr>
          <p:spPr>
            <a:xfrm>
              <a:off x="1418466" y="3333566"/>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58" y="753"/>
                    <a:pt x="410" y="872"/>
                    <a:pt x="531" y="872"/>
                  </a:cubicBezTo>
                  <a:cubicBezTo>
                    <a:pt x="556" y="872"/>
                    <a:pt x="580" y="867"/>
                    <a:pt x="602" y="855"/>
                  </a:cubicBezTo>
                  <a:cubicBezTo>
                    <a:pt x="729" y="760"/>
                    <a:pt x="729" y="507"/>
                    <a:pt x="602" y="285"/>
                  </a:cubicBezTo>
                  <a:cubicBezTo>
                    <a:pt x="504" y="115"/>
                    <a:pt x="350"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369;p38">
              <a:extLst>
                <a:ext uri="{FF2B5EF4-FFF2-40B4-BE49-F238E27FC236}">
                  <a16:creationId xmlns:a16="http://schemas.microsoft.com/office/drawing/2014/main" id="{E7AD3A7F-CAC6-A852-AFD8-D7F82A671763}"/>
                </a:ext>
              </a:extLst>
            </p:cNvPr>
            <p:cNvSpPr/>
            <p:nvPr/>
          </p:nvSpPr>
          <p:spPr>
            <a:xfrm>
              <a:off x="1467082" y="3360978"/>
              <a:ext cx="23851" cy="28490"/>
            </a:xfrm>
            <a:custGeom>
              <a:avLst/>
              <a:gdLst/>
              <a:ahLst/>
              <a:cxnLst/>
              <a:rect l="l" t="t" r="r" b="b"/>
              <a:pathLst>
                <a:path w="730" h="872" extrusionOk="0">
                  <a:moveTo>
                    <a:pt x="201" y="0"/>
                  </a:moveTo>
                  <a:cubicBezTo>
                    <a:pt x="174" y="0"/>
                    <a:pt x="150" y="5"/>
                    <a:pt x="127" y="16"/>
                  </a:cubicBezTo>
                  <a:cubicBezTo>
                    <a:pt x="1" y="111"/>
                    <a:pt x="1" y="365"/>
                    <a:pt x="127" y="587"/>
                  </a:cubicBezTo>
                  <a:cubicBezTo>
                    <a:pt x="225" y="757"/>
                    <a:pt x="379" y="872"/>
                    <a:pt x="503" y="872"/>
                  </a:cubicBezTo>
                  <a:cubicBezTo>
                    <a:pt x="539" y="872"/>
                    <a:pt x="573" y="862"/>
                    <a:pt x="602" y="840"/>
                  </a:cubicBezTo>
                  <a:cubicBezTo>
                    <a:pt x="729" y="777"/>
                    <a:pt x="729" y="523"/>
                    <a:pt x="602" y="301"/>
                  </a:cubicBezTo>
                  <a:cubicBezTo>
                    <a:pt x="498" y="118"/>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370;p38">
              <a:extLst>
                <a:ext uri="{FF2B5EF4-FFF2-40B4-BE49-F238E27FC236}">
                  <a16:creationId xmlns:a16="http://schemas.microsoft.com/office/drawing/2014/main" id="{2CBECE4B-07B9-E91E-83C0-E7CECEBF435D}"/>
                </a:ext>
              </a:extLst>
            </p:cNvPr>
            <p:cNvSpPr/>
            <p:nvPr/>
          </p:nvSpPr>
          <p:spPr>
            <a:xfrm>
              <a:off x="1515732" y="3389077"/>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371;p38">
              <a:extLst>
                <a:ext uri="{FF2B5EF4-FFF2-40B4-BE49-F238E27FC236}">
                  <a16:creationId xmlns:a16="http://schemas.microsoft.com/office/drawing/2014/main" id="{D4BC76F6-C0EF-F80F-9786-B0C01C2C4B67}"/>
                </a:ext>
              </a:extLst>
            </p:cNvPr>
            <p:cNvSpPr/>
            <p:nvPr/>
          </p:nvSpPr>
          <p:spPr>
            <a:xfrm>
              <a:off x="1087363" y="3233458"/>
              <a:ext cx="487376" cy="387529"/>
            </a:xfrm>
            <a:custGeom>
              <a:avLst/>
              <a:gdLst/>
              <a:ahLst/>
              <a:cxnLst/>
              <a:rect l="l" t="t" r="r" b="b"/>
              <a:pathLst>
                <a:path w="14917" h="11861" extrusionOk="0">
                  <a:moveTo>
                    <a:pt x="230" y="1"/>
                  </a:moveTo>
                  <a:cubicBezTo>
                    <a:pt x="96" y="1"/>
                    <a:pt x="0" y="107"/>
                    <a:pt x="0" y="309"/>
                  </a:cubicBezTo>
                  <a:lnTo>
                    <a:pt x="0" y="2938"/>
                  </a:lnTo>
                  <a:cubicBezTo>
                    <a:pt x="0" y="3223"/>
                    <a:pt x="190" y="3539"/>
                    <a:pt x="412" y="3698"/>
                  </a:cubicBezTo>
                  <a:lnTo>
                    <a:pt x="14505" y="11805"/>
                  </a:lnTo>
                  <a:cubicBezTo>
                    <a:pt x="14569" y="11842"/>
                    <a:pt x="14631" y="11860"/>
                    <a:pt x="14687" y="11860"/>
                  </a:cubicBezTo>
                  <a:cubicBezTo>
                    <a:pt x="14821" y="11860"/>
                    <a:pt x="14916" y="11754"/>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372;p38">
              <a:extLst>
                <a:ext uri="{FF2B5EF4-FFF2-40B4-BE49-F238E27FC236}">
                  <a16:creationId xmlns:a16="http://schemas.microsoft.com/office/drawing/2014/main" id="{3384C51C-0490-28E1-8CBD-1EC4C0CC90E5}"/>
                </a:ext>
              </a:extLst>
            </p:cNvPr>
            <p:cNvSpPr/>
            <p:nvPr/>
          </p:nvSpPr>
          <p:spPr>
            <a:xfrm>
              <a:off x="1111148" y="3270443"/>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373;p38">
              <a:extLst>
                <a:ext uri="{FF2B5EF4-FFF2-40B4-BE49-F238E27FC236}">
                  <a16:creationId xmlns:a16="http://schemas.microsoft.com/office/drawing/2014/main" id="{242BBAB0-9DAF-A4E9-1BED-039AF82E113B}"/>
                </a:ext>
              </a:extLst>
            </p:cNvPr>
            <p:cNvSpPr/>
            <p:nvPr/>
          </p:nvSpPr>
          <p:spPr>
            <a:xfrm>
              <a:off x="1111148" y="3296319"/>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374;p38">
              <a:extLst>
                <a:ext uri="{FF2B5EF4-FFF2-40B4-BE49-F238E27FC236}">
                  <a16:creationId xmlns:a16="http://schemas.microsoft.com/office/drawing/2014/main" id="{2AA4A17B-8153-70F9-E2C4-86D7A14B11D2}"/>
                </a:ext>
              </a:extLst>
            </p:cNvPr>
            <p:cNvSpPr/>
            <p:nvPr/>
          </p:nvSpPr>
          <p:spPr>
            <a:xfrm>
              <a:off x="1111148" y="3323209"/>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375;p38">
              <a:extLst>
                <a:ext uri="{FF2B5EF4-FFF2-40B4-BE49-F238E27FC236}">
                  <a16:creationId xmlns:a16="http://schemas.microsoft.com/office/drawing/2014/main" id="{F17CF2AB-4485-0FA1-2BDE-D4265BBAC534}"/>
                </a:ext>
              </a:extLst>
            </p:cNvPr>
            <p:cNvSpPr/>
            <p:nvPr/>
          </p:nvSpPr>
          <p:spPr>
            <a:xfrm>
              <a:off x="1418466" y="347167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376;p38">
              <a:extLst>
                <a:ext uri="{FF2B5EF4-FFF2-40B4-BE49-F238E27FC236}">
                  <a16:creationId xmlns:a16="http://schemas.microsoft.com/office/drawing/2014/main" id="{BC10DC76-5070-53DE-9B63-B88E477E7976}"/>
                </a:ext>
              </a:extLst>
            </p:cNvPr>
            <p:cNvSpPr/>
            <p:nvPr/>
          </p:nvSpPr>
          <p:spPr>
            <a:xfrm>
              <a:off x="1468128" y="3499804"/>
              <a:ext cx="21760" cy="28098"/>
            </a:xfrm>
            <a:custGeom>
              <a:avLst/>
              <a:gdLst/>
              <a:ahLst/>
              <a:cxnLst/>
              <a:rect l="l" t="t" r="r" b="b"/>
              <a:pathLst>
                <a:path w="666" h="860" extrusionOk="0">
                  <a:moveTo>
                    <a:pt x="165" y="0"/>
                  </a:moveTo>
                  <a:cubicBezTo>
                    <a:pt x="63" y="0"/>
                    <a:pt x="0" y="78"/>
                    <a:pt x="0" y="233"/>
                  </a:cubicBezTo>
                  <a:cubicBezTo>
                    <a:pt x="0" y="454"/>
                    <a:pt x="127" y="708"/>
                    <a:pt x="317" y="803"/>
                  </a:cubicBezTo>
                  <a:cubicBezTo>
                    <a:pt x="375" y="842"/>
                    <a:pt x="430" y="860"/>
                    <a:pt x="479" y="860"/>
                  </a:cubicBezTo>
                  <a:cubicBezTo>
                    <a:pt x="589" y="860"/>
                    <a:pt x="666" y="767"/>
                    <a:pt x="666" y="613"/>
                  </a:cubicBezTo>
                  <a:cubicBezTo>
                    <a:pt x="666" y="391"/>
                    <a:pt x="507" y="138"/>
                    <a:pt x="317" y="43"/>
                  </a:cubicBezTo>
                  <a:cubicBezTo>
                    <a:pt x="260" y="14"/>
                    <a:pt x="209" y="0"/>
                    <a:pt x="16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377;p38">
              <a:extLst>
                <a:ext uri="{FF2B5EF4-FFF2-40B4-BE49-F238E27FC236}">
                  <a16:creationId xmlns:a16="http://schemas.microsoft.com/office/drawing/2014/main" id="{8E56B1E9-CE35-2C34-1058-8498937FF797}"/>
                </a:ext>
              </a:extLst>
            </p:cNvPr>
            <p:cNvSpPr/>
            <p:nvPr/>
          </p:nvSpPr>
          <p:spPr>
            <a:xfrm>
              <a:off x="1514686" y="3527477"/>
              <a:ext cx="23818" cy="28066"/>
            </a:xfrm>
            <a:custGeom>
              <a:avLst/>
              <a:gdLst/>
              <a:ahLst/>
              <a:cxnLst/>
              <a:rect l="l" t="t" r="r" b="b"/>
              <a:pathLst>
                <a:path w="729" h="859" extrusionOk="0">
                  <a:moveTo>
                    <a:pt x="213" y="0"/>
                  </a:moveTo>
                  <a:cubicBezTo>
                    <a:pt x="182" y="0"/>
                    <a:pt x="153" y="6"/>
                    <a:pt x="127" y="19"/>
                  </a:cubicBezTo>
                  <a:cubicBezTo>
                    <a:pt x="1" y="82"/>
                    <a:pt x="1" y="336"/>
                    <a:pt x="127" y="558"/>
                  </a:cubicBezTo>
                  <a:cubicBezTo>
                    <a:pt x="232" y="741"/>
                    <a:pt x="401" y="859"/>
                    <a:pt x="528" y="859"/>
                  </a:cubicBezTo>
                  <a:cubicBezTo>
                    <a:pt x="555" y="859"/>
                    <a:pt x="580" y="854"/>
                    <a:pt x="602" y="843"/>
                  </a:cubicBezTo>
                  <a:cubicBezTo>
                    <a:pt x="729" y="779"/>
                    <a:pt x="729" y="526"/>
                    <a:pt x="602" y="304"/>
                  </a:cubicBezTo>
                  <a:cubicBezTo>
                    <a:pt x="501" y="101"/>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378;p38">
              <a:extLst>
                <a:ext uri="{FF2B5EF4-FFF2-40B4-BE49-F238E27FC236}">
                  <a16:creationId xmlns:a16="http://schemas.microsoft.com/office/drawing/2014/main" id="{8AB1A81E-E0F4-5F96-50DE-D24A6CE7DF7B}"/>
                </a:ext>
              </a:extLst>
            </p:cNvPr>
            <p:cNvSpPr/>
            <p:nvPr/>
          </p:nvSpPr>
          <p:spPr>
            <a:xfrm>
              <a:off x="1087363" y="3371662"/>
              <a:ext cx="487376" cy="387953"/>
            </a:xfrm>
            <a:custGeom>
              <a:avLst/>
              <a:gdLst/>
              <a:ahLst/>
              <a:cxnLst/>
              <a:rect l="l" t="t" r="r" b="b"/>
              <a:pathLst>
                <a:path w="14917" h="11874" extrusionOk="0">
                  <a:moveTo>
                    <a:pt x="227" y="1"/>
                  </a:moveTo>
                  <a:cubicBezTo>
                    <a:pt x="94" y="1"/>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379;p38">
              <a:extLst>
                <a:ext uri="{FF2B5EF4-FFF2-40B4-BE49-F238E27FC236}">
                  <a16:creationId xmlns:a16="http://schemas.microsoft.com/office/drawing/2014/main" id="{FB19B399-9345-3AD8-12F7-E964E934E735}"/>
                </a:ext>
              </a:extLst>
            </p:cNvPr>
            <p:cNvSpPr/>
            <p:nvPr/>
          </p:nvSpPr>
          <p:spPr>
            <a:xfrm>
              <a:off x="1111148" y="340910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80;p38">
              <a:extLst>
                <a:ext uri="{FF2B5EF4-FFF2-40B4-BE49-F238E27FC236}">
                  <a16:creationId xmlns:a16="http://schemas.microsoft.com/office/drawing/2014/main" id="{B19E8E48-A521-188E-975C-D7B600A8F2A8}"/>
                </a:ext>
              </a:extLst>
            </p:cNvPr>
            <p:cNvSpPr/>
            <p:nvPr/>
          </p:nvSpPr>
          <p:spPr>
            <a:xfrm>
              <a:off x="1111148" y="3434949"/>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81;p38">
              <a:extLst>
                <a:ext uri="{FF2B5EF4-FFF2-40B4-BE49-F238E27FC236}">
                  <a16:creationId xmlns:a16="http://schemas.microsoft.com/office/drawing/2014/main" id="{1E923926-06C3-0672-DCBF-9E950D53099C}"/>
                </a:ext>
              </a:extLst>
            </p:cNvPr>
            <p:cNvSpPr/>
            <p:nvPr/>
          </p:nvSpPr>
          <p:spPr>
            <a:xfrm>
              <a:off x="1111148" y="3461871"/>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82;p38">
              <a:extLst>
                <a:ext uri="{FF2B5EF4-FFF2-40B4-BE49-F238E27FC236}">
                  <a16:creationId xmlns:a16="http://schemas.microsoft.com/office/drawing/2014/main" id="{2C76781D-2FF0-CD77-24C0-D9381AADE5CA}"/>
                </a:ext>
              </a:extLst>
            </p:cNvPr>
            <p:cNvSpPr/>
            <p:nvPr/>
          </p:nvSpPr>
          <p:spPr>
            <a:xfrm>
              <a:off x="1418466" y="3610335"/>
              <a:ext cx="23818" cy="28000"/>
            </a:xfrm>
            <a:custGeom>
              <a:avLst/>
              <a:gdLst/>
              <a:ahLst/>
              <a:cxnLst/>
              <a:rect l="l" t="t" r="r" b="b"/>
              <a:pathLst>
                <a:path w="729" h="857" extrusionOk="0">
                  <a:moveTo>
                    <a:pt x="201" y="0"/>
                  </a:moveTo>
                  <a:cubicBezTo>
                    <a:pt x="174" y="0"/>
                    <a:pt x="149" y="6"/>
                    <a:pt x="127" y="17"/>
                  </a:cubicBezTo>
                  <a:cubicBezTo>
                    <a:pt x="0" y="80"/>
                    <a:pt x="0" y="333"/>
                    <a:pt x="127" y="555"/>
                  </a:cubicBezTo>
                  <a:cubicBezTo>
                    <a:pt x="258" y="738"/>
                    <a:pt x="410" y="856"/>
                    <a:pt x="531" y="856"/>
                  </a:cubicBezTo>
                  <a:cubicBezTo>
                    <a:pt x="556" y="856"/>
                    <a:pt x="580" y="851"/>
                    <a:pt x="602" y="840"/>
                  </a:cubicBezTo>
                  <a:cubicBezTo>
                    <a:pt x="729" y="777"/>
                    <a:pt x="729" y="523"/>
                    <a:pt x="602" y="302"/>
                  </a:cubicBezTo>
                  <a:cubicBezTo>
                    <a:pt x="497"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83;p38">
              <a:extLst>
                <a:ext uri="{FF2B5EF4-FFF2-40B4-BE49-F238E27FC236}">
                  <a16:creationId xmlns:a16="http://schemas.microsoft.com/office/drawing/2014/main" id="{8E582E45-5441-D814-17DD-FCA33D0A6E88}"/>
                </a:ext>
              </a:extLst>
            </p:cNvPr>
            <p:cNvSpPr/>
            <p:nvPr/>
          </p:nvSpPr>
          <p:spPr>
            <a:xfrm>
              <a:off x="1467082" y="3637747"/>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84;p38">
              <a:extLst>
                <a:ext uri="{FF2B5EF4-FFF2-40B4-BE49-F238E27FC236}">
                  <a16:creationId xmlns:a16="http://schemas.microsoft.com/office/drawing/2014/main" id="{65D8B46E-394D-9BF0-DDFE-F6A9D1A776F8}"/>
                </a:ext>
              </a:extLst>
            </p:cNvPr>
            <p:cNvSpPr/>
            <p:nvPr/>
          </p:nvSpPr>
          <p:spPr>
            <a:xfrm>
              <a:off x="1514686" y="3665682"/>
              <a:ext cx="23818" cy="28523"/>
            </a:xfrm>
            <a:custGeom>
              <a:avLst/>
              <a:gdLst/>
              <a:ahLst/>
              <a:cxnLst/>
              <a:rect l="l" t="t" r="r" b="b"/>
              <a:pathLst>
                <a:path w="729" h="873" extrusionOk="0">
                  <a:moveTo>
                    <a:pt x="227" y="1"/>
                  </a:moveTo>
                  <a:cubicBezTo>
                    <a:pt x="190" y="1"/>
                    <a:pt x="156" y="11"/>
                    <a:pt x="127" y="33"/>
                  </a:cubicBezTo>
                  <a:cubicBezTo>
                    <a:pt x="1" y="96"/>
                    <a:pt x="1" y="349"/>
                    <a:pt x="127" y="571"/>
                  </a:cubicBezTo>
                  <a:cubicBezTo>
                    <a:pt x="232" y="754"/>
                    <a:pt x="401" y="872"/>
                    <a:pt x="528" y="872"/>
                  </a:cubicBezTo>
                  <a:cubicBezTo>
                    <a:pt x="555" y="872"/>
                    <a:pt x="580" y="867"/>
                    <a:pt x="602" y="856"/>
                  </a:cubicBezTo>
                  <a:cubicBezTo>
                    <a:pt x="729" y="761"/>
                    <a:pt x="729" y="539"/>
                    <a:pt x="602"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85;p38">
              <a:extLst>
                <a:ext uri="{FF2B5EF4-FFF2-40B4-BE49-F238E27FC236}">
                  <a16:creationId xmlns:a16="http://schemas.microsoft.com/office/drawing/2014/main" id="{21AAB8B1-FB02-39D2-0929-13D03DF264EC}"/>
                </a:ext>
              </a:extLst>
            </p:cNvPr>
            <p:cNvSpPr/>
            <p:nvPr/>
          </p:nvSpPr>
          <p:spPr>
            <a:xfrm>
              <a:off x="1087363" y="3510324"/>
              <a:ext cx="487376" cy="387757"/>
            </a:xfrm>
            <a:custGeom>
              <a:avLst/>
              <a:gdLst/>
              <a:ahLst/>
              <a:cxnLst/>
              <a:rect l="l" t="t" r="r" b="b"/>
              <a:pathLst>
                <a:path w="14917" h="11868" extrusionOk="0">
                  <a:moveTo>
                    <a:pt x="227" y="0"/>
                  </a:moveTo>
                  <a:cubicBezTo>
                    <a:pt x="94" y="0"/>
                    <a:pt x="0" y="122"/>
                    <a:pt x="0" y="322"/>
                  </a:cubicBezTo>
                  <a:lnTo>
                    <a:pt x="0" y="2919"/>
                  </a:lnTo>
                  <a:cubicBezTo>
                    <a:pt x="0" y="3204"/>
                    <a:pt x="190" y="3553"/>
                    <a:pt x="412" y="3679"/>
                  </a:cubicBezTo>
                  <a:lnTo>
                    <a:pt x="14505" y="11818"/>
                  </a:lnTo>
                  <a:cubicBezTo>
                    <a:pt x="14564" y="11852"/>
                    <a:pt x="14621" y="11868"/>
                    <a:pt x="14673" y="11868"/>
                  </a:cubicBezTo>
                  <a:cubicBezTo>
                    <a:pt x="14815" y="11868"/>
                    <a:pt x="14916" y="11750"/>
                    <a:pt x="14916" y="11565"/>
                  </a:cubicBezTo>
                  <a:lnTo>
                    <a:pt x="14916" y="8936"/>
                  </a:lnTo>
                  <a:cubicBezTo>
                    <a:pt x="14916" y="8651"/>
                    <a:pt x="14726" y="8335"/>
                    <a:pt x="14505" y="8176"/>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86;p38">
              <a:extLst>
                <a:ext uri="{FF2B5EF4-FFF2-40B4-BE49-F238E27FC236}">
                  <a16:creationId xmlns:a16="http://schemas.microsoft.com/office/drawing/2014/main" id="{9271719D-3DBD-A19B-9A90-2267B36EDB39}"/>
                </a:ext>
              </a:extLst>
            </p:cNvPr>
            <p:cNvSpPr/>
            <p:nvPr/>
          </p:nvSpPr>
          <p:spPr>
            <a:xfrm>
              <a:off x="1111148" y="3546721"/>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87;p38">
              <a:extLst>
                <a:ext uri="{FF2B5EF4-FFF2-40B4-BE49-F238E27FC236}">
                  <a16:creationId xmlns:a16="http://schemas.microsoft.com/office/drawing/2014/main" id="{AE6CA7EF-FDD5-737E-7CAD-7B451FE2B106}"/>
                </a:ext>
              </a:extLst>
            </p:cNvPr>
            <p:cNvSpPr/>
            <p:nvPr/>
          </p:nvSpPr>
          <p:spPr>
            <a:xfrm>
              <a:off x="1111148" y="3573611"/>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8;p38">
              <a:extLst>
                <a:ext uri="{FF2B5EF4-FFF2-40B4-BE49-F238E27FC236}">
                  <a16:creationId xmlns:a16="http://schemas.microsoft.com/office/drawing/2014/main" id="{D73C2368-8C27-CC60-2530-808EA68AA933}"/>
                </a:ext>
              </a:extLst>
            </p:cNvPr>
            <p:cNvSpPr/>
            <p:nvPr/>
          </p:nvSpPr>
          <p:spPr>
            <a:xfrm>
              <a:off x="1111148" y="3599488"/>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89;p38">
              <a:extLst>
                <a:ext uri="{FF2B5EF4-FFF2-40B4-BE49-F238E27FC236}">
                  <a16:creationId xmlns:a16="http://schemas.microsoft.com/office/drawing/2014/main" id="{1943FFD8-D44B-B891-14A0-B6EA8D3A0661}"/>
                </a:ext>
              </a:extLst>
            </p:cNvPr>
            <p:cNvSpPr/>
            <p:nvPr/>
          </p:nvSpPr>
          <p:spPr>
            <a:xfrm>
              <a:off x="1419511" y="3748703"/>
              <a:ext cx="21760" cy="28098"/>
            </a:xfrm>
            <a:custGeom>
              <a:avLst/>
              <a:gdLst/>
              <a:ahLst/>
              <a:cxnLst/>
              <a:rect l="l" t="t" r="r" b="b"/>
              <a:pathLst>
                <a:path w="666" h="860" extrusionOk="0">
                  <a:moveTo>
                    <a:pt x="187" y="0"/>
                  </a:moveTo>
                  <a:cubicBezTo>
                    <a:pt x="76" y="0"/>
                    <a:pt x="0" y="93"/>
                    <a:pt x="0" y="247"/>
                  </a:cubicBezTo>
                  <a:cubicBezTo>
                    <a:pt x="0" y="469"/>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390;p38">
              <a:extLst>
                <a:ext uri="{FF2B5EF4-FFF2-40B4-BE49-F238E27FC236}">
                  <a16:creationId xmlns:a16="http://schemas.microsoft.com/office/drawing/2014/main" id="{DAD2F094-C3DF-8ACE-30D9-A26692FBCECD}"/>
                </a:ext>
              </a:extLst>
            </p:cNvPr>
            <p:cNvSpPr/>
            <p:nvPr/>
          </p:nvSpPr>
          <p:spPr>
            <a:xfrm>
              <a:off x="1467082" y="3776409"/>
              <a:ext cx="23851" cy="28523"/>
            </a:xfrm>
            <a:custGeom>
              <a:avLst/>
              <a:gdLst/>
              <a:ahLst/>
              <a:cxnLst/>
              <a:rect l="l" t="t" r="r" b="b"/>
              <a:pathLst>
                <a:path w="730" h="873" extrusionOk="0">
                  <a:moveTo>
                    <a:pt x="227" y="0"/>
                  </a:moveTo>
                  <a:cubicBezTo>
                    <a:pt x="191" y="0"/>
                    <a:pt x="157" y="11"/>
                    <a:pt x="127" y="32"/>
                  </a:cubicBezTo>
                  <a:cubicBezTo>
                    <a:pt x="1" y="96"/>
                    <a:pt x="1" y="349"/>
                    <a:pt x="127" y="571"/>
                  </a:cubicBezTo>
                  <a:cubicBezTo>
                    <a:pt x="232" y="754"/>
                    <a:pt x="401" y="872"/>
                    <a:pt x="529" y="872"/>
                  </a:cubicBezTo>
                  <a:cubicBezTo>
                    <a:pt x="555" y="872"/>
                    <a:pt x="580" y="867"/>
                    <a:pt x="602" y="856"/>
                  </a:cubicBezTo>
                  <a:cubicBezTo>
                    <a:pt x="729" y="761"/>
                    <a:pt x="729" y="507"/>
                    <a:pt x="602" y="286"/>
                  </a:cubicBezTo>
                  <a:cubicBezTo>
                    <a:pt x="505" y="115"/>
                    <a:pt x="351"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391;p38">
              <a:extLst>
                <a:ext uri="{FF2B5EF4-FFF2-40B4-BE49-F238E27FC236}">
                  <a16:creationId xmlns:a16="http://schemas.microsoft.com/office/drawing/2014/main" id="{5530F8D2-4C09-B41B-07B1-5F9CF07B30C8}"/>
                </a:ext>
              </a:extLst>
            </p:cNvPr>
            <p:cNvSpPr/>
            <p:nvPr/>
          </p:nvSpPr>
          <p:spPr>
            <a:xfrm>
              <a:off x="1515732" y="3804181"/>
              <a:ext cx="21760" cy="28327"/>
            </a:xfrm>
            <a:custGeom>
              <a:avLst/>
              <a:gdLst/>
              <a:ahLst/>
              <a:cxnLst/>
              <a:rect l="l" t="t" r="r" b="b"/>
              <a:pathLst>
                <a:path w="666" h="867" extrusionOk="0">
                  <a:moveTo>
                    <a:pt x="205" y="0"/>
                  </a:moveTo>
                  <a:cubicBezTo>
                    <a:pt x="85" y="0"/>
                    <a:pt x="0" y="88"/>
                    <a:pt x="0" y="227"/>
                  </a:cubicBezTo>
                  <a:cubicBezTo>
                    <a:pt x="0" y="449"/>
                    <a:pt x="159" y="702"/>
                    <a:pt x="349" y="829"/>
                  </a:cubicBezTo>
                  <a:cubicBezTo>
                    <a:pt x="400" y="855"/>
                    <a:pt x="446" y="866"/>
                    <a:pt x="486" y="866"/>
                  </a:cubicBezTo>
                  <a:cubicBezTo>
                    <a:pt x="597" y="866"/>
                    <a:pt x="665" y="778"/>
                    <a:pt x="665" y="639"/>
                  </a:cubicBezTo>
                  <a:cubicBezTo>
                    <a:pt x="665" y="417"/>
                    <a:pt x="539" y="164"/>
                    <a:pt x="349" y="37"/>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392;p38">
              <a:extLst>
                <a:ext uri="{FF2B5EF4-FFF2-40B4-BE49-F238E27FC236}">
                  <a16:creationId xmlns:a16="http://schemas.microsoft.com/office/drawing/2014/main" id="{CAC6435B-B1C6-BED6-1DFF-79ADEC29E9B5}"/>
                </a:ext>
              </a:extLst>
            </p:cNvPr>
            <p:cNvSpPr/>
            <p:nvPr/>
          </p:nvSpPr>
          <p:spPr>
            <a:xfrm>
              <a:off x="1087363" y="3648562"/>
              <a:ext cx="487376" cy="387790"/>
            </a:xfrm>
            <a:custGeom>
              <a:avLst/>
              <a:gdLst/>
              <a:ahLst/>
              <a:cxnLst/>
              <a:rect l="l" t="t" r="r" b="b"/>
              <a:pathLst>
                <a:path w="14917" h="11869" extrusionOk="0">
                  <a:moveTo>
                    <a:pt x="244" y="0"/>
                  </a:moveTo>
                  <a:cubicBezTo>
                    <a:pt x="102" y="0"/>
                    <a:pt x="0" y="118"/>
                    <a:pt x="0" y="303"/>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0"/>
                    <a:pt x="24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393;p38">
              <a:extLst>
                <a:ext uri="{FF2B5EF4-FFF2-40B4-BE49-F238E27FC236}">
                  <a16:creationId xmlns:a16="http://schemas.microsoft.com/office/drawing/2014/main" id="{0A3C531A-BF24-47CE-1971-883EB8A553C2}"/>
                </a:ext>
              </a:extLst>
            </p:cNvPr>
            <p:cNvSpPr/>
            <p:nvPr/>
          </p:nvSpPr>
          <p:spPr>
            <a:xfrm>
              <a:off x="1111148" y="3685351"/>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394;p38">
              <a:extLst>
                <a:ext uri="{FF2B5EF4-FFF2-40B4-BE49-F238E27FC236}">
                  <a16:creationId xmlns:a16="http://schemas.microsoft.com/office/drawing/2014/main" id="{0FEB619B-87E3-835D-5740-52FE195BB9F4}"/>
                </a:ext>
              </a:extLst>
            </p:cNvPr>
            <p:cNvSpPr/>
            <p:nvPr/>
          </p:nvSpPr>
          <p:spPr>
            <a:xfrm>
              <a:off x="1111148" y="3712273"/>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395;p38">
              <a:extLst>
                <a:ext uri="{FF2B5EF4-FFF2-40B4-BE49-F238E27FC236}">
                  <a16:creationId xmlns:a16="http://schemas.microsoft.com/office/drawing/2014/main" id="{2C106F3E-BABE-3869-339B-9E07CB7716EB}"/>
                </a:ext>
              </a:extLst>
            </p:cNvPr>
            <p:cNvSpPr/>
            <p:nvPr/>
          </p:nvSpPr>
          <p:spPr>
            <a:xfrm>
              <a:off x="1111148" y="3738117"/>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396;p38">
              <a:extLst>
                <a:ext uri="{FF2B5EF4-FFF2-40B4-BE49-F238E27FC236}">
                  <a16:creationId xmlns:a16="http://schemas.microsoft.com/office/drawing/2014/main" id="{B9AB2129-1323-0093-A7E5-99C9D048F6B9}"/>
                </a:ext>
              </a:extLst>
            </p:cNvPr>
            <p:cNvSpPr/>
            <p:nvPr/>
          </p:nvSpPr>
          <p:spPr>
            <a:xfrm>
              <a:off x="1418466" y="3887136"/>
              <a:ext cx="23818" cy="27968"/>
            </a:xfrm>
            <a:custGeom>
              <a:avLst/>
              <a:gdLst/>
              <a:ahLst/>
              <a:cxnLst/>
              <a:rect l="l" t="t" r="r" b="b"/>
              <a:pathLst>
                <a:path w="729" h="856" extrusionOk="0">
                  <a:moveTo>
                    <a:pt x="227" y="0"/>
                  </a:moveTo>
                  <a:cubicBezTo>
                    <a:pt x="190" y="0"/>
                    <a:pt x="156" y="10"/>
                    <a:pt x="127" y="32"/>
                  </a:cubicBezTo>
                  <a:cubicBezTo>
                    <a:pt x="0" y="95"/>
                    <a:pt x="0" y="349"/>
                    <a:pt x="127" y="570"/>
                  </a:cubicBezTo>
                  <a:cubicBezTo>
                    <a:pt x="249" y="741"/>
                    <a:pt x="390" y="856"/>
                    <a:pt x="506" y="856"/>
                  </a:cubicBezTo>
                  <a:cubicBezTo>
                    <a:pt x="541" y="856"/>
                    <a:pt x="573" y="845"/>
                    <a:pt x="602" y="824"/>
                  </a:cubicBezTo>
                  <a:cubicBezTo>
                    <a:pt x="729" y="760"/>
                    <a:pt x="729" y="507"/>
                    <a:pt x="602" y="285"/>
                  </a:cubicBezTo>
                  <a:cubicBezTo>
                    <a:pt x="504" y="114"/>
                    <a:pt x="350"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397;p38">
              <a:extLst>
                <a:ext uri="{FF2B5EF4-FFF2-40B4-BE49-F238E27FC236}">
                  <a16:creationId xmlns:a16="http://schemas.microsoft.com/office/drawing/2014/main" id="{1CDC1D7B-621D-28E5-F81F-4531E85BC0EC}"/>
                </a:ext>
              </a:extLst>
            </p:cNvPr>
            <p:cNvSpPr/>
            <p:nvPr/>
          </p:nvSpPr>
          <p:spPr>
            <a:xfrm>
              <a:off x="1467082" y="3914548"/>
              <a:ext cx="23851" cy="28490"/>
            </a:xfrm>
            <a:custGeom>
              <a:avLst/>
              <a:gdLst/>
              <a:ahLst/>
              <a:cxnLst/>
              <a:rect l="l" t="t" r="r" b="b"/>
              <a:pathLst>
                <a:path w="730" h="872" extrusionOk="0">
                  <a:moveTo>
                    <a:pt x="201" y="0"/>
                  </a:moveTo>
                  <a:cubicBezTo>
                    <a:pt x="174" y="0"/>
                    <a:pt x="150" y="5"/>
                    <a:pt x="127" y="16"/>
                  </a:cubicBezTo>
                  <a:cubicBezTo>
                    <a:pt x="1" y="111"/>
                    <a:pt x="1" y="333"/>
                    <a:pt x="127" y="586"/>
                  </a:cubicBezTo>
                  <a:cubicBezTo>
                    <a:pt x="225" y="757"/>
                    <a:pt x="379" y="872"/>
                    <a:pt x="503" y="872"/>
                  </a:cubicBezTo>
                  <a:cubicBezTo>
                    <a:pt x="539" y="872"/>
                    <a:pt x="573" y="861"/>
                    <a:pt x="602" y="840"/>
                  </a:cubicBezTo>
                  <a:cubicBezTo>
                    <a:pt x="729" y="776"/>
                    <a:pt x="729" y="523"/>
                    <a:pt x="602" y="301"/>
                  </a:cubicBezTo>
                  <a:cubicBezTo>
                    <a:pt x="498" y="118"/>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398;p38">
              <a:extLst>
                <a:ext uri="{FF2B5EF4-FFF2-40B4-BE49-F238E27FC236}">
                  <a16:creationId xmlns:a16="http://schemas.microsoft.com/office/drawing/2014/main" id="{8822FF83-2B93-F9AE-923A-0448F75D3825}"/>
                </a:ext>
              </a:extLst>
            </p:cNvPr>
            <p:cNvSpPr/>
            <p:nvPr/>
          </p:nvSpPr>
          <p:spPr>
            <a:xfrm>
              <a:off x="1515732" y="3942647"/>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1"/>
                    <a:pt x="483" y="871"/>
                  </a:cubicBezTo>
                  <a:cubicBezTo>
                    <a:pt x="596" y="871"/>
                    <a:pt x="665" y="777"/>
                    <a:pt x="665" y="613"/>
                  </a:cubicBezTo>
                  <a:cubicBezTo>
                    <a:pt x="665" y="423"/>
                    <a:pt x="539" y="138"/>
                    <a:pt x="349" y="43"/>
                  </a:cubicBezTo>
                  <a:cubicBezTo>
                    <a:pt x="292" y="15"/>
                    <a:pt x="237"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399;p38">
              <a:extLst>
                <a:ext uri="{FF2B5EF4-FFF2-40B4-BE49-F238E27FC236}">
                  <a16:creationId xmlns:a16="http://schemas.microsoft.com/office/drawing/2014/main" id="{7CF9C240-EC4C-FB71-EE2E-ACA2CBF7B0A0}"/>
                </a:ext>
              </a:extLst>
            </p:cNvPr>
            <p:cNvSpPr/>
            <p:nvPr/>
          </p:nvSpPr>
          <p:spPr>
            <a:xfrm>
              <a:off x="1087363" y="3787028"/>
              <a:ext cx="487376" cy="387953"/>
            </a:xfrm>
            <a:custGeom>
              <a:avLst/>
              <a:gdLst/>
              <a:ahLst/>
              <a:cxnLst/>
              <a:rect l="l" t="t" r="r" b="b"/>
              <a:pathLst>
                <a:path w="14917" h="11874" extrusionOk="0">
                  <a:moveTo>
                    <a:pt x="230" y="1"/>
                  </a:moveTo>
                  <a:cubicBezTo>
                    <a:pt x="96" y="1"/>
                    <a:pt x="0" y="107"/>
                    <a:pt x="0" y="309"/>
                  </a:cubicBezTo>
                  <a:lnTo>
                    <a:pt x="0" y="2938"/>
                  </a:lnTo>
                  <a:cubicBezTo>
                    <a:pt x="0" y="3223"/>
                    <a:pt x="190" y="3539"/>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400;p38">
              <a:extLst>
                <a:ext uri="{FF2B5EF4-FFF2-40B4-BE49-F238E27FC236}">
                  <a16:creationId xmlns:a16="http://schemas.microsoft.com/office/drawing/2014/main" id="{A9676DAB-1177-BAC0-AC7D-6711BECD87EB}"/>
                </a:ext>
              </a:extLst>
            </p:cNvPr>
            <p:cNvSpPr/>
            <p:nvPr/>
          </p:nvSpPr>
          <p:spPr>
            <a:xfrm>
              <a:off x="1111148" y="3824013"/>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401;p38">
              <a:extLst>
                <a:ext uri="{FF2B5EF4-FFF2-40B4-BE49-F238E27FC236}">
                  <a16:creationId xmlns:a16="http://schemas.microsoft.com/office/drawing/2014/main" id="{E10B45A1-01F1-7CE7-6FEC-4114E9FF0DA3}"/>
                </a:ext>
              </a:extLst>
            </p:cNvPr>
            <p:cNvSpPr/>
            <p:nvPr/>
          </p:nvSpPr>
          <p:spPr>
            <a:xfrm>
              <a:off x="1111148" y="3849890"/>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402;p38">
              <a:extLst>
                <a:ext uri="{FF2B5EF4-FFF2-40B4-BE49-F238E27FC236}">
                  <a16:creationId xmlns:a16="http://schemas.microsoft.com/office/drawing/2014/main" id="{D404B234-F922-D257-7BAC-1CB212FF3999}"/>
                </a:ext>
              </a:extLst>
            </p:cNvPr>
            <p:cNvSpPr/>
            <p:nvPr/>
          </p:nvSpPr>
          <p:spPr>
            <a:xfrm>
              <a:off x="1111148" y="3876779"/>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403;p38">
              <a:extLst>
                <a:ext uri="{FF2B5EF4-FFF2-40B4-BE49-F238E27FC236}">
                  <a16:creationId xmlns:a16="http://schemas.microsoft.com/office/drawing/2014/main" id="{259DFE7A-CA52-B194-1E0B-514DF226AB75}"/>
                </a:ext>
              </a:extLst>
            </p:cNvPr>
            <p:cNvSpPr/>
            <p:nvPr/>
          </p:nvSpPr>
          <p:spPr>
            <a:xfrm>
              <a:off x="1418466" y="402524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404;p38">
              <a:extLst>
                <a:ext uri="{FF2B5EF4-FFF2-40B4-BE49-F238E27FC236}">
                  <a16:creationId xmlns:a16="http://schemas.microsoft.com/office/drawing/2014/main" id="{2E487C36-48C3-8F35-CAF8-462732444C3C}"/>
                </a:ext>
              </a:extLst>
            </p:cNvPr>
            <p:cNvSpPr/>
            <p:nvPr/>
          </p:nvSpPr>
          <p:spPr>
            <a:xfrm>
              <a:off x="1468128" y="4053341"/>
              <a:ext cx="21760" cy="28131"/>
            </a:xfrm>
            <a:custGeom>
              <a:avLst/>
              <a:gdLst/>
              <a:ahLst/>
              <a:cxnLst/>
              <a:rect l="l" t="t" r="r" b="b"/>
              <a:pathLst>
                <a:path w="666" h="861" extrusionOk="0">
                  <a:moveTo>
                    <a:pt x="165" y="1"/>
                  </a:moveTo>
                  <a:cubicBezTo>
                    <a:pt x="63" y="1"/>
                    <a:pt x="0" y="78"/>
                    <a:pt x="0" y="234"/>
                  </a:cubicBezTo>
                  <a:cubicBezTo>
                    <a:pt x="0" y="455"/>
                    <a:pt x="127" y="709"/>
                    <a:pt x="317" y="804"/>
                  </a:cubicBezTo>
                  <a:cubicBezTo>
                    <a:pt x="375" y="842"/>
                    <a:pt x="430" y="860"/>
                    <a:pt x="479" y="860"/>
                  </a:cubicBezTo>
                  <a:cubicBezTo>
                    <a:pt x="589" y="860"/>
                    <a:pt x="666" y="768"/>
                    <a:pt x="666" y="614"/>
                  </a:cubicBezTo>
                  <a:cubicBezTo>
                    <a:pt x="666" y="424"/>
                    <a:pt x="507" y="139"/>
                    <a:pt x="317" y="44"/>
                  </a:cubicBezTo>
                  <a:cubicBezTo>
                    <a:pt x="260" y="15"/>
                    <a:pt x="209" y="1"/>
                    <a:pt x="16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405;p38">
              <a:extLst>
                <a:ext uri="{FF2B5EF4-FFF2-40B4-BE49-F238E27FC236}">
                  <a16:creationId xmlns:a16="http://schemas.microsoft.com/office/drawing/2014/main" id="{A1B7A138-B006-F023-BC11-AABD6A6CCAA0}"/>
                </a:ext>
              </a:extLst>
            </p:cNvPr>
            <p:cNvSpPr/>
            <p:nvPr/>
          </p:nvSpPr>
          <p:spPr>
            <a:xfrm>
              <a:off x="1514686" y="4081047"/>
              <a:ext cx="23818" cy="28066"/>
            </a:xfrm>
            <a:custGeom>
              <a:avLst/>
              <a:gdLst/>
              <a:ahLst/>
              <a:cxnLst/>
              <a:rect l="l" t="t" r="r" b="b"/>
              <a:pathLst>
                <a:path w="729" h="859" extrusionOk="0">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406;p38">
              <a:extLst>
                <a:ext uri="{FF2B5EF4-FFF2-40B4-BE49-F238E27FC236}">
                  <a16:creationId xmlns:a16="http://schemas.microsoft.com/office/drawing/2014/main" id="{23AC926F-7595-B18E-F609-694571A3ADBB}"/>
                </a:ext>
              </a:extLst>
            </p:cNvPr>
            <p:cNvSpPr/>
            <p:nvPr/>
          </p:nvSpPr>
          <p:spPr>
            <a:xfrm>
              <a:off x="1642991" y="2262071"/>
              <a:ext cx="472902" cy="2076207"/>
            </a:xfrm>
            <a:custGeom>
              <a:avLst/>
              <a:gdLst/>
              <a:ahLst/>
              <a:cxnLst/>
              <a:rect l="l" t="t" r="r" b="b"/>
              <a:pathLst>
                <a:path w="14474" h="63546" extrusionOk="0">
                  <a:moveTo>
                    <a:pt x="14185" y="0"/>
                  </a:moveTo>
                  <a:cubicBezTo>
                    <a:pt x="14112" y="0"/>
                    <a:pt x="14027" y="26"/>
                    <a:pt x="13935" y="81"/>
                  </a:cubicBezTo>
                  <a:lnTo>
                    <a:pt x="539" y="7777"/>
                  </a:lnTo>
                  <a:cubicBezTo>
                    <a:pt x="254" y="7967"/>
                    <a:pt x="1" y="8379"/>
                    <a:pt x="1" y="8727"/>
                  </a:cubicBezTo>
                  <a:lnTo>
                    <a:pt x="1" y="63546"/>
                  </a:lnTo>
                  <a:lnTo>
                    <a:pt x="14473" y="55185"/>
                  </a:lnTo>
                  <a:lnTo>
                    <a:pt x="14473" y="398"/>
                  </a:lnTo>
                  <a:cubicBezTo>
                    <a:pt x="14473" y="152"/>
                    <a:pt x="14362" y="0"/>
                    <a:pt x="1418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407;p38">
              <a:extLst>
                <a:ext uri="{FF2B5EF4-FFF2-40B4-BE49-F238E27FC236}">
                  <a16:creationId xmlns:a16="http://schemas.microsoft.com/office/drawing/2014/main" id="{446D9AB6-DE87-77E3-D5D9-599E8E12CE7C}"/>
                </a:ext>
              </a:extLst>
            </p:cNvPr>
            <p:cNvSpPr/>
            <p:nvPr/>
          </p:nvSpPr>
          <p:spPr>
            <a:xfrm>
              <a:off x="1658511" y="2288798"/>
              <a:ext cx="441863" cy="360574"/>
            </a:xfrm>
            <a:custGeom>
              <a:avLst/>
              <a:gdLst/>
              <a:ahLst/>
              <a:cxnLst/>
              <a:rect l="l" t="t" r="r" b="b"/>
              <a:pathLst>
                <a:path w="13524" h="11036" extrusionOk="0">
                  <a:moveTo>
                    <a:pt x="13294" y="0"/>
                  </a:moveTo>
                  <a:cubicBezTo>
                    <a:pt x="13238" y="0"/>
                    <a:pt x="13176" y="18"/>
                    <a:pt x="13112" y="55"/>
                  </a:cubicBezTo>
                  <a:lnTo>
                    <a:pt x="444" y="7371"/>
                  </a:lnTo>
                  <a:cubicBezTo>
                    <a:pt x="191" y="7497"/>
                    <a:pt x="1" y="7846"/>
                    <a:pt x="1" y="8099"/>
                  </a:cubicBezTo>
                  <a:lnTo>
                    <a:pt x="1" y="10728"/>
                  </a:lnTo>
                  <a:cubicBezTo>
                    <a:pt x="1" y="10929"/>
                    <a:pt x="96" y="11036"/>
                    <a:pt x="241" y="11036"/>
                  </a:cubicBezTo>
                  <a:cubicBezTo>
                    <a:pt x="301" y="11036"/>
                    <a:pt x="370" y="11018"/>
                    <a:pt x="444" y="10981"/>
                  </a:cubicBezTo>
                  <a:lnTo>
                    <a:pt x="13112" y="3665"/>
                  </a:lnTo>
                  <a:cubicBezTo>
                    <a:pt x="13333" y="3539"/>
                    <a:pt x="13523" y="3190"/>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408;p38">
              <a:extLst>
                <a:ext uri="{FF2B5EF4-FFF2-40B4-BE49-F238E27FC236}">
                  <a16:creationId xmlns:a16="http://schemas.microsoft.com/office/drawing/2014/main" id="{B9664361-10BD-4392-4481-247905AC80C3}"/>
                </a:ext>
              </a:extLst>
            </p:cNvPr>
            <p:cNvSpPr/>
            <p:nvPr/>
          </p:nvSpPr>
          <p:spPr>
            <a:xfrm>
              <a:off x="1658511" y="2426970"/>
              <a:ext cx="441863" cy="361064"/>
            </a:xfrm>
            <a:custGeom>
              <a:avLst/>
              <a:gdLst/>
              <a:ahLst/>
              <a:cxnLst/>
              <a:rect l="l" t="t" r="r" b="b"/>
              <a:pathLst>
                <a:path w="13524" h="11051" extrusionOk="0">
                  <a:moveTo>
                    <a:pt x="13297" y="1"/>
                  </a:moveTo>
                  <a:cubicBezTo>
                    <a:pt x="13241" y="1"/>
                    <a:pt x="13177" y="23"/>
                    <a:pt x="13112" y="70"/>
                  </a:cubicBezTo>
                  <a:lnTo>
                    <a:pt x="444" y="7354"/>
                  </a:lnTo>
                  <a:cubicBezTo>
                    <a:pt x="191" y="7512"/>
                    <a:pt x="1" y="7829"/>
                    <a:pt x="1" y="8114"/>
                  </a:cubicBezTo>
                  <a:lnTo>
                    <a:pt x="1" y="10742"/>
                  </a:lnTo>
                  <a:cubicBezTo>
                    <a:pt x="1" y="10944"/>
                    <a:pt x="96" y="11051"/>
                    <a:pt x="241" y="11051"/>
                  </a:cubicBezTo>
                  <a:cubicBezTo>
                    <a:pt x="301" y="11051"/>
                    <a:pt x="370" y="11033"/>
                    <a:pt x="444" y="10996"/>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409;p38">
              <a:extLst>
                <a:ext uri="{FF2B5EF4-FFF2-40B4-BE49-F238E27FC236}">
                  <a16:creationId xmlns:a16="http://schemas.microsoft.com/office/drawing/2014/main" id="{EF1209B6-20D6-F12B-1999-1356B98F2CE1}"/>
                </a:ext>
              </a:extLst>
            </p:cNvPr>
            <p:cNvSpPr/>
            <p:nvPr/>
          </p:nvSpPr>
          <p:spPr>
            <a:xfrm>
              <a:off x="1658511" y="2565240"/>
              <a:ext cx="441863" cy="361260"/>
            </a:xfrm>
            <a:custGeom>
              <a:avLst/>
              <a:gdLst/>
              <a:ahLst/>
              <a:cxnLst/>
              <a:rect l="l" t="t" r="r" b="b"/>
              <a:pathLst>
                <a:path w="13524" h="11057" extrusionOk="0">
                  <a:moveTo>
                    <a:pt x="13280" y="0"/>
                  </a:moveTo>
                  <a:cubicBezTo>
                    <a:pt x="13228" y="0"/>
                    <a:pt x="13171" y="16"/>
                    <a:pt x="13112" y="50"/>
                  </a:cubicBezTo>
                  <a:lnTo>
                    <a:pt x="444" y="7365"/>
                  </a:lnTo>
                  <a:cubicBezTo>
                    <a:pt x="191" y="7524"/>
                    <a:pt x="1" y="7840"/>
                    <a:pt x="1" y="8125"/>
                  </a:cubicBezTo>
                  <a:lnTo>
                    <a:pt x="1" y="10754"/>
                  </a:lnTo>
                  <a:cubicBezTo>
                    <a:pt x="1" y="10939"/>
                    <a:pt x="102" y="11057"/>
                    <a:pt x="256" y="11057"/>
                  </a:cubicBezTo>
                  <a:cubicBezTo>
                    <a:pt x="313" y="11057"/>
                    <a:pt x="376" y="11041"/>
                    <a:pt x="444" y="11007"/>
                  </a:cubicBezTo>
                  <a:lnTo>
                    <a:pt x="13112" y="3692"/>
                  </a:lnTo>
                  <a:cubicBezTo>
                    <a:pt x="13333" y="3533"/>
                    <a:pt x="13523" y="3217"/>
                    <a:pt x="13523" y="2932"/>
                  </a:cubicBezTo>
                  <a:lnTo>
                    <a:pt x="13523" y="303"/>
                  </a:lnTo>
                  <a:cubicBezTo>
                    <a:pt x="13523" y="118"/>
                    <a:pt x="13421"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410;p38">
              <a:extLst>
                <a:ext uri="{FF2B5EF4-FFF2-40B4-BE49-F238E27FC236}">
                  <a16:creationId xmlns:a16="http://schemas.microsoft.com/office/drawing/2014/main" id="{640C78F5-87B5-1422-1D26-DABAE611AFE8}"/>
                </a:ext>
              </a:extLst>
            </p:cNvPr>
            <p:cNvSpPr/>
            <p:nvPr/>
          </p:nvSpPr>
          <p:spPr>
            <a:xfrm>
              <a:off x="1658511" y="2703706"/>
              <a:ext cx="441863" cy="361064"/>
            </a:xfrm>
            <a:custGeom>
              <a:avLst/>
              <a:gdLst/>
              <a:ahLst/>
              <a:cxnLst/>
              <a:rect l="l" t="t" r="r" b="b"/>
              <a:pathLst>
                <a:path w="13524" h="11051" extrusionOk="0">
                  <a:moveTo>
                    <a:pt x="13294" y="0"/>
                  </a:moveTo>
                  <a:cubicBezTo>
                    <a:pt x="13238" y="0"/>
                    <a:pt x="13176" y="18"/>
                    <a:pt x="13112" y="55"/>
                  </a:cubicBezTo>
                  <a:lnTo>
                    <a:pt x="444" y="7371"/>
                  </a:lnTo>
                  <a:cubicBezTo>
                    <a:pt x="191" y="7498"/>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411;p38">
              <a:extLst>
                <a:ext uri="{FF2B5EF4-FFF2-40B4-BE49-F238E27FC236}">
                  <a16:creationId xmlns:a16="http://schemas.microsoft.com/office/drawing/2014/main" id="{F3656C87-87C5-7F83-85BC-61B402861CD9}"/>
                </a:ext>
              </a:extLst>
            </p:cNvPr>
            <p:cNvSpPr/>
            <p:nvPr/>
          </p:nvSpPr>
          <p:spPr>
            <a:xfrm>
              <a:off x="1658511" y="2842335"/>
              <a:ext cx="441863" cy="360606"/>
            </a:xfrm>
            <a:custGeom>
              <a:avLst/>
              <a:gdLst/>
              <a:ahLst/>
              <a:cxnLst/>
              <a:rect l="l" t="t" r="r" b="b"/>
              <a:pathLst>
                <a:path w="13524" h="11037" extrusionOk="0">
                  <a:moveTo>
                    <a:pt x="13294" y="1"/>
                  </a:moveTo>
                  <a:cubicBezTo>
                    <a:pt x="13238" y="1"/>
                    <a:pt x="13176" y="19"/>
                    <a:pt x="13112" y="56"/>
                  </a:cubicBezTo>
                  <a:lnTo>
                    <a:pt x="444" y="7372"/>
                  </a:lnTo>
                  <a:cubicBezTo>
                    <a:pt x="191" y="7498"/>
                    <a:pt x="1" y="7847"/>
                    <a:pt x="1" y="8100"/>
                  </a:cubicBezTo>
                  <a:lnTo>
                    <a:pt x="1" y="10728"/>
                  </a:lnTo>
                  <a:cubicBezTo>
                    <a:pt x="1" y="10930"/>
                    <a:pt x="96" y="11037"/>
                    <a:pt x="241" y="11037"/>
                  </a:cubicBezTo>
                  <a:cubicBezTo>
                    <a:pt x="301" y="11037"/>
                    <a:pt x="370" y="11019"/>
                    <a:pt x="444" y="10982"/>
                  </a:cubicBezTo>
                  <a:lnTo>
                    <a:pt x="13112" y="3666"/>
                  </a:lnTo>
                  <a:cubicBezTo>
                    <a:pt x="13333" y="3540"/>
                    <a:pt x="13523" y="3191"/>
                    <a:pt x="13523" y="2938"/>
                  </a:cubicBezTo>
                  <a:lnTo>
                    <a:pt x="13523" y="309"/>
                  </a:lnTo>
                  <a:cubicBezTo>
                    <a:pt x="13523" y="108"/>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412;p38">
              <a:extLst>
                <a:ext uri="{FF2B5EF4-FFF2-40B4-BE49-F238E27FC236}">
                  <a16:creationId xmlns:a16="http://schemas.microsoft.com/office/drawing/2014/main" id="{E9E1E6EE-7794-B712-747D-FED833A4AE94}"/>
                </a:ext>
              </a:extLst>
            </p:cNvPr>
            <p:cNvSpPr/>
            <p:nvPr/>
          </p:nvSpPr>
          <p:spPr>
            <a:xfrm>
              <a:off x="1658511" y="2980540"/>
              <a:ext cx="441863" cy="361064"/>
            </a:xfrm>
            <a:custGeom>
              <a:avLst/>
              <a:gdLst/>
              <a:ahLst/>
              <a:cxnLst/>
              <a:rect l="l" t="t" r="r" b="b"/>
              <a:pathLst>
                <a:path w="13524" h="11051" extrusionOk="0">
                  <a:moveTo>
                    <a:pt x="13297" y="1"/>
                  </a:moveTo>
                  <a:cubicBezTo>
                    <a:pt x="13241" y="1"/>
                    <a:pt x="13177" y="23"/>
                    <a:pt x="13112" y="70"/>
                  </a:cubicBezTo>
                  <a:lnTo>
                    <a:pt x="444" y="7353"/>
                  </a:lnTo>
                  <a:cubicBezTo>
                    <a:pt x="191" y="7512"/>
                    <a:pt x="1" y="7829"/>
                    <a:pt x="1" y="8114"/>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413;p38">
              <a:extLst>
                <a:ext uri="{FF2B5EF4-FFF2-40B4-BE49-F238E27FC236}">
                  <a16:creationId xmlns:a16="http://schemas.microsoft.com/office/drawing/2014/main" id="{99C755AE-2111-C5F5-DA28-33C5C86E1F46}"/>
                </a:ext>
              </a:extLst>
            </p:cNvPr>
            <p:cNvSpPr/>
            <p:nvPr/>
          </p:nvSpPr>
          <p:spPr>
            <a:xfrm>
              <a:off x="1658511" y="3118777"/>
              <a:ext cx="441863" cy="361293"/>
            </a:xfrm>
            <a:custGeom>
              <a:avLst/>
              <a:gdLst/>
              <a:ahLst/>
              <a:cxnLst/>
              <a:rect l="l" t="t" r="r" b="b"/>
              <a:pathLst>
                <a:path w="13524" h="11058" extrusionOk="0">
                  <a:moveTo>
                    <a:pt x="13280" y="1"/>
                  </a:moveTo>
                  <a:cubicBezTo>
                    <a:pt x="13228" y="1"/>
                    <a:pt x="13171" y="17"/>
                    <a:pt x="13112" y="51"/>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3"/>
                  </a:lnTo>
                  <a:cubicBezTo>
                    <a:pt x="13333" y="3534"/>
                    <a:pt x="13523" y="3218"/>
                    <a:pt x="13523" y="2932"/>
                  </a:cubicBezTo>
                  <a:lnTo>
                    <a:pt x="13523" y="304"/>
                  </a:lnTo>
                  <a:cubicBezTo>
                    <a:pt x="13523" y="119"/>
                    <a:pt x="13421" y="1"/>
                    <a:pt x="1328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414;p38">
              <a:extLst>
                <a:ext uri="{FF2B5EF4-FFF2-40B4-BE49-F238E27FC236}">
                  <a16:creationId xmlns:a16="http://schemas.microsoft.com/office/drawing/2014/main" id="{60F7E312-138F-6748-00F8-4A100A28C55D}"/>
                </a:ext>
              </a:extLst>
            </p:cNvPr>
            <p:cNvSpPr/>
            <p:nvPr/>
          </p:nvSpPr>
          <p:spPr>
            <a:xfrm>
              <a:off x="1658511" y="3257276"/>
              <a:ext cx="441863" cy="361031"/>
            </a:xfrm>
            <a:custGeom>
              <a:avLst/>
              <a:gdLst/>
              <a:ahLst/>
              <a:cxnLst/>
              <a:rect l="l" t="t" r="r" b="b"/>
              <a:pathLst>
                <a:path w="13524" h="11050" extrusionOk="0">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415;p38">
              <a:extLst>
                <a:ext uri="{FF2B5EF4-FFF2-40B4-BE49-F238E27FC236}">
                  <a16:creationId xmlns:a16="http://schemas.microsoft.com/office/drawing/2014/main" id="{C71971D8-0AE7-AE96-126A-89992ECEFEC7}"/>
                </a:ext>
              </a:extLst>
            </p:cNvPr>
            <p:cNvSpPr/>
            <p:nvPr/>
          </p:nvSpPr>
          <p:spPr>
            <a:xfrm>
              <a:off x="1658511" y="3395905"/>
              <a:ext cx="441863" cy="360606"/>
            </a:xfrm>
            <a:custGeom>
              <a:avLst/>
              <a:gdLst/>
              <a:ahLst/>
              <a:cxnLst/>
              <a:rect l="l" t="t" r="r" b="b"/>
              <a:pathLst>
                <a:path w="13524" h="11037" extrusionOk="0">
                  <a:moveTo>
                    <a:pt x="13294" y="1"/>
                  </a:moveTo>
                  <a:cubicBezTo>
                    <a:pt x="13238" y="1"/>
                    <a:pt x="13176" y="19"/>
                    <a:pt x="13112" y="56"/>
                  </a:cubicBezTo>
                  <a:lnTo>
                    <a:pt x="444" y="7371"/>
                  </a:lnTo>
                  <a:cubicBezTo>
                    <a:pt x="191" y="7498"/>
                    <a:pt x="1" y="7846"/>
                    <a:pt x="1" y="8100"/>
                  </a:cubicBezTo>
                  <a:lnTo>
                    <a:pt x="1" y="10728"/>
                  </a:lnTo>
                  <a:cubicBezTo>
                    <a:pt x="1" y="10930"/>
                    <a:pt x="96" y="11037"/>
                    <a:pt x="241" y="11037"/>
                  </a:cubicBezTo>
                  <a:cubicBezTo>
                    <a:pt x="301" y="11037"/>
                    <a:pt x="370" y="11019"/>
                    <a:pt x="444" y="10982"/>
                  </a:cubicBezTo>
                  <a:lnTo>
                    <a:pt x="13112" y="3666"/>
                  </a:lnTo>
                  <a:cubicBezTo>
                    <a:pt x="13333" y="3539"/>
                    <a:pt x="13523" y="3191"/>
                    <a:pt x="13523" y="2938"/>
                  </a:cubicBezTo>
                  <a:lnTo>
                    <a:pt x="13523" y="309"/>
                  </a:lnTo>
                  <a:cubicBezTo>
                    <a:pt x="13523"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416;p38">
              <a:extLst>
                <a:ext uri="{FF2B5EF4-FFF2-40B4-BE49-F238E27FC236}">
                  <a16:creationId xmlns:a16="http://schemas.microsoft.com/office/drawing/2014/main" id="{72A1B7B4-E4E2-8513-6E3B-D8F1165803F1}"/>
                </a:ext>
              </a:extLst>
            </p:cNvPr>
            <p:cNvSpPr/>
            <p:nvPr/>
          </p:nvSpPr>
          <p:spPr>
            <a:xfrm>
              <a:off x="1658511" y="3534110"/>
              <a:ext cx="441863" cy="361064"/>
            </a:xfrm>
            <a:custGeom>
              <a:avLst/>
              <a:gdLst/>
              <a:ahLst/>
              <a:cxnLst/>
              <a:rect l="l" t="t" r="r" b="b"/>
              <a:pathLst>
                <a:path w="13524" h="11051" extrusionOk="0">
                  <a:moveTo>
                    <a:pt x="13297" y="1"/>
                  </a:moveTo>
                  <a:cubicBezTo>
                    <a:pt x="13241" y="1"/>
                    <a:pt x="13177" y="22"/>
                    <a:pt x="13112" y="70"/>
                  </a:cubicBezTo>
                  <a:lnTo>
                    <a:pt x="444" y="7353"/>
                  </a:lnTo>
                  <a:cubicBezTo>
                    <a:pt x="191" y="7512"/>
                    <a:pt x="1" y="7828"/>
                    <a:pt x="1" y="8113"/>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417;p38">
              <a:extLst>
                <a:ext uri="{FF2B5EF4-FFF2-40B4-BE49-F238E27FC236}">
                  <a16:creationId xmlns:a16="http://schemas.microsoft.com/office/drawing/2014/main" id="{DBA8AB89-0A85-86F6-1324-5BED17FB817C}"/>
                </a:ext>
              </a:extLst>
            </p:cNvPr>
            <p:cNvSpPr/>
            <p:nvPr/>
          </p:nvSpPr>
          <p:spPr>
            <a:xfrm>
              <a:off x="1658511" y="3672347"/>
              <a:ext cx="441863" cy="361293"/>
            </a:xfrm>
            <a:custGeom>
              <a:avLst/>
              <a:gdLst/>
              <a:ahLst/>
              <a:cxnLst/>
              <a:rect l="l" t="t" r="r" b="b"/>
              <a:pathLst>
                <a:path w="13524" h="11058" extrusionOk="0">
                  <a:moveTo>
                    <a:pt x="13280" y="1"/>
                  </a:moveTo>
                  <a:cubicBezTo>
                    <a:pt x="13228" y="1"/>
                    <a:pt x="13171" y="17"/>
                    <a:pt x="13112" y="50"/>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2"/>
                  </a:lnTo>
                  <a:cubicBezTo>
                    <a:pt x="13333" y="3534"/>
                    <a:pt x="13523" y="3217"/>
                    <a:pt x="13523" y="2932"/>
                  </a:cubicBezTo>
                  <a:lnTo>
                    <a:pt x="13523" y="304"/>
                  </a:lnTo>
                  <a:cubicBezTo>
                    <a:pt x="13523" y="118"/>
                    <a:pt x="13421" y="1"/>
                    <a:pt x="1328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418;p38">
              <a:extLst>
                <a:ext uri="{FF2B5EF4-FFF2-40B4-BE49-F238E27FC236}">
                  <a16:creationId xmlns:a16="http://schemas.microsoft.com/office/drawing/2014/main" id="{A8997039-DE90-9B70-A2EB-F024F8EA4CC0}"/>
                </a:ext>
              </a:extLst>
            </p:cNvPr>
            <p:cNvSpPr/>
            <p:nvPr/>
          </p:nvSpPr>
          <p:spPr>
            <a:xfrm>
              <a:off x="1658511" y="3810846"/>
              <a:ext cx="441863" cy="361031"/>
            </a:xfrm>
            <a:custGeom>
              <a:avLst/>
              <a:gdLst/>
              <a:ahLst/>
              <a:cxnLst/>
              <a:rect l="l" t="t" r="r" b="b"/>
              <a:pathLst>
                <a:path w="13524" h="11050" extrusionOk="0">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8"/>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419;p38">
              <a:extLst>
                <a:ext uri="{FF2B5EF4-FFF2-40B4-BE49-F238E27FC236}">
                  <a16:creationId xmlns:a16="http://schemas.microsoft.com/office/drawing/2014/main" id="{BEC9E603-2F3B-6162-3C06-1DB96BC50FCE}"/>
                </a:ext>
              </a:extLst>
            </p:cNvPr>
            <p:cNvSpPr/>
            <p:nvPr/>
          </p:nvSpPr>
          <p:spPr>
            <a:xfrm>
              <a:off x="1047012" y="1828083"/>
              <a:ext cx="1090608" cy="633258"/>
            </a:xfrm>
            <a:custGeom>
              <a:avLst/>
              <a:gdLst/>
              <a:ahLst/>
              <a:cxnLst/>
              <a:rect l="l" t="t" r="r" b="b"/>
              <a:pathLst>
                <a:path w="33380" h="19382" extrusionOk="0">
                  <a:moveTo>
                    <a:pt x="16151" y="0"/>
                  </a:moveTo>
                  <a:lnTo>
                    <a:pt x="0" y="9342"/>
                  </a:lnTo>
                  <a:lnTo>
                    <a:pt x="17386" y="19382"/>
                  </a:lnTo>
                  <a:lnTo>
                    <a:pt x="33379" y="10134"/>
                  </a:lnTo>
                  <a:lnTo>
                    <a:pt x="1615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420;p38">
              <a:extLst>
                <a:ext uri="{FF2B5EF4-FFF2-40B4-BE49-F238E27FC236}">
                  <a16:creationId xmlns:a16="http://schemas.microsoft.com/office/drawing/2014/main" id="{4906B6DF-8714-7113-9FAC-FB11D7708A42}"/>
                </a:ext>
              </a:extLst>
            </p:cNvPr>
            <p:cNvSpPr/>
            <p:nvPr/>
          </p:nvSpPr>
          <p:spPr>
            <a:xfrm>
              <a:off x="1220830" y="1949134"/>
              <a:ext cx="533934" cy="429447"/>
            </a:xfrm>
            <a:custGeom>
              <a:avLst/>
              <a:gdLst/>
              <a:ahLst/>
              <a:cxnLst/>
              <a:rect l="l" t="t" r="r" b="b"/>
              <a:pathLst>
                <a:path w="16342" h="13144" extrusionOk="0">
                  <a:moveTo>
                    <a:pt x="10230" y="0"/>
                  </a:moveTo>
                  <a:lnTo>
                    <a:pt x="1" y="5891"/>
                  </a:lnTo>
                  <a:lnTo>
                    <a:pt x="12510" y="13143"/>
                  </a:lnTo>
                  <a:lnTo>
                    <a:pt x="12510" y="11845"/>
                  </a:lnTo>
                  <a:lnTo>
                    <a:pt x="16342" y="3516"/>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421;p38">
              <a:extLst>
                <a:ext uri="{FF2B5EF4-FFF2-40B4-BE49-F238E27FC236}">
                  <a16:creationId xmlns:a16="http://schemas.microsoft.com/office/drawing/2014/main" id="{2BAA2039-F708-6D36-1158-A8208B140636}"/>
                </a:ext>
              </a:extLst>
            </p:cNvPr>
            <p:cNvSpPr/>
            <p:nvPr/>
          </p:nvSpPr>
          <p:spPr>
            <a:xfrm>
              <a:off x="1220830" y="2099166"/>
              <a:ext cx="74526" cy="64169"/>
            </a:xfrm>
            <a:custGeom>
              <a:avLst/>
              <a:gdLst/>
              <a:ahLst/>
              <a:cxnLst/>
              <a:rect l="l" t="t" r="r" b="b"/>
              <a:pathLst>
                <a:path w="2281" h="1964" extrusionOk="0">
                  <a:moveTo>
                    <a:pt x="1" y="0"/>
                  </a:moveTo>
                  <a:lnTo>
                    <a:pt x="1" y="1299"/>
                  </a:lnTo>
                  <a:lnTo>
                    <a:pt x="2091" y="1964"/>
                  </a:lnTo>
                  <a:lnTo>
                    <a:pt x="2281" y="855"/>
                  </a:lnTo>
                  <a:lnTo>
                    <a:pt x="1711" y="6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422;p38">
              <a:extLst>
                <a:ext uri="{FF2B5EF4-FFF2-40B4-BE49-F238E27FC236}">
                  <a16:creationId xmlns:a16="http://schemas.microsoft.com/office/drawing/2014/main" id="{6A2B2F47-CE3F-DCBC-C748-D99406BA20D0}"/>
                </a:ext>
              </a:extLst>
            </p:cNvPr>
            <p:cNvSpPr/>
            <p:nvPr/>
          </p:nvSpPr>
          <p:spPr>
            <a:xfrm>
              <a:off x="1629530" y="2063978"/>
              <a:ext cx="335285" cy="314604"/>
            </a:xfrm>
            <a:custGeom>
              <a:avLst/>
              <a:gdLst/>
              <a:ahLst/>
              <a:cxnLst/>
              <a:rect l="l" t="t" r="r" b="b"/>
              <a:pathLst>
                <a:path w="10262" h="9629" extrusionOk="0">
                  <a:moveTo>
                    <a:pt x="3833" y="1"/>
                  </a:moveTo>
                  <a:lnTo>
                    <a:pt x="1" y="8330"/>
                  </a:lnTo>
                  <a:lnTo>
                    <a:pt x="1" y="9628"/>
                  </a:lnTo>
                  <a:lnTo>
                    <a:pt x="10262" y="3738"/>
                  </a:lnTo>
                  <a:lnTo>
                    <a:pt x="8678" y="2819"/>
                  </a:lnTo>
                  <a:lnTo>
                    <a:pt x="3833"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423;p38">
              <a:extLst>
                <a:ext uri="{FF2B5EF4-FFF2-40B4-BE49-F238E27FC236}">
                  <a16:creationId xmlns:a16="http://schemas.microsoft.com/office/drawing/2014/main" id="{626699C3-2BD2-9261-DA7F-43EC665FA91C}"/>
                </a:ext>
              </a:extLst>
            </p:cNvPr>
            <p:cNvSpPr/>
            <p:nvPr/>
          </p:nvSpPr>
          <p:spPr>
            <a:xfrm>
              <a:off x="1803380" y="2140562"/>
              <a:ext cx="161435" cy="111773"/>
            </a:xfrm>
            <a:custGeom>
              <a:avLst/>
              <a:gdLst/>
              <a:ahLst/>
              <a:cxnLst/>
              <a:rect l="l" t="t" r="r" b="b"/>
              <a:pathLst>
                <a:path w="4941" h="3421" extrusionOk="0">
                  <a:moveTo>
                    <a:pt x="1172" y="0"/>
                  </a:moveTo>
                  <a:lnTo>
                    <a:pt x="0" y="3420"/>
                  </a:lnTo>
                  <a:lnTo>
                    <a:pt x="4941" y="1394"/>
                  </a:lnTo>
                  <a:lnTo>
                    <a:pt x="4941" y="95"/>
                  </a:lnTo>
                  <a:lnTo>
                    <a:pt x="117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424;p38">
              <a:extLst>
                <a:ext uri="{FF2B5EF4-FFF2-40B4-BE49-F238E27FC236}">
                  <a16:creationId xmlns:a16="http://schemas.microsoft.com/office/drawing/2014/main" id="{130AFA1E-6052-91BD-403D-E0EA08E07FBF}"/>
                </a:ext>
              </a:extLst>
            </p:cNvPr>
            <p:cNvSpPr/>
            <p:nvPr/>
          </p:nvSpPr>
          <p:spPr>
            <a:xfrm>
              <a:off x="1220830" y="1905680"/>
              <a:ext cx="743985" cy="430460"/>
            </a:xfrm>
            <a:custGeom>
              <a:avLst/>
              <a:gdLst/>
              <a:ahLst/>
              <a:cxnLst/>
              <a:rect l="l" t="t" r="r" b="b"/>
              <a:pathLst>
                <a:path w="22771" h="13175" extrusionOk="0">
                  <a:moveTo>
                    <a:pt x="10230" y="0"/>
                  </a:moveTo>
                  <a:lnTo>
                    <a:pt x="1" y="5922"/>
                  </a:lnTo>
                  <a:lnTo>
                    <a:pt x="12510" y="13175"/>
                  </a:lnTo>
                  <a:lnTo>
                    <a:pt x="22771" y="7284"/>
                  </a:lnTo>
                  <a:lnTo>
                    <a:pt x="102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425;p38">
              <a:extLst>
                <a:ext uri="{FF2B5EF4-FFF2-40B4-BE49-F238E27FC236}">
                  <a16:creationId xmlns:a16="http://schemas.microsoft.com/office/drawing/2014/main" id="{4BA743CA-5256-8054-3C8D-D07BDE03001C}"/>
                </a:ext>
              </a:extLst>
            </p:cNvPr>
            <p:cNvSpPr/>
            <p:nvPr/>
          </p:nvSpPr>
          <p:spPr>
            <a:xfrm>
              <a:off x="1410167" y="2014316"/>
              <a:ext cx="182149" cy="56948"/>
            </a:xfrm>
            <a:custGeom>
              <a:avLst/>
              <a:gdLst/>
              <a:ahLst/>
              <a:cxnLst/>
              <a:rect l="l" t="t" r="r" b="b"/>
              <a:pathLst>
                <a:path w="5575" h="1743" extrusionOk="0">
                  <a:moveTo>
                    <a:pt x="2792" y="1"/>
                  </a:moveTo>
                  <a:cubicBezTo>
                    <a:pt x="2099" y="1"/>
                    <a:pt x="1410" y="159"/>
                    <a:pt x="888" y="476"/>
                  </a:cubicBezTo>
                  <a:cubicBezTo>
                    <a:pt x="254" y="824"/>
                    <a:pt x="1" y="1267"/>
                    <a:pt x="96" y="1742"/>
                  </a:cubicBezTo>
                  <a:cubicBezTo>
                    <a:pt x="159" y="1394"/>
                    <a:pt x="413" y="1046"/>
                    <a:pt x="888" y="792"/>
                  </a:cubicBezTo>
                  <a:cubicBezTo>
                    <a:pt x="1410" y="491"/>
                    <a:pt x="2107" y="341"/>
                    <a:pt x="2804" y="341"/>
                  </a:cubicBezTo>
                  <a:cubicBezTo>
                    <a:pt x="3500" y="341"/>
                    <a:pt x="4197" y="491"/>
                    <a:pt x="4720" y="792"/>
                  </a:cubicBezTo>
                  <a:cubicBezTo>
                    <a:pt x="5195" y="1046"/>
                    <a:pt x="5448" y="1394"/>
                    <a:pt x="5511" y="1742"/>
                  </a:cubicBezTo>
                  <a:cubicBezTo>
                    <a:pt x="5575" y="1267"/>
                    <a:pt x="5321" y="824"/>
                    <a:pt x="4720" y="476"/>
                  </a:cubicBezTo>
                  <a:cubicBezTo>
                    <a:pt x="4181" y="159"/>
                    <a:pt x="3485" y="1"/>
                    <a:pt x="2792"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426;p38">
              <a:extLst>
                <a:ext uri="{FF2B5EF4-FFF2-40B4-BE49-F238E27FC236}">
                  <a16:creationId xmlns:a16="http://schemas.microsoft.com/office/drawing/2014/main" id="{3D66888F-7F4A-CD1D-A73E-8038FF756D0C}"/>
                </a:ext>
              </a:extLst>
            </p:cNvPr>
            <p:cNvSpPr/>
            <p:nvPr/>
          </p:nvSpPr>
          <p:spPr>
            <a:xfrm>
              <a:off x="1413271" y="2025457"/>
              <a:ext cx="176987" cy="91581"/>
            </a:xfrm>
            <a:custGeom>
              <a:avLst/>
              <a:gdLst/>
              <a:ahLst/>
              <a:cxnLst/>
              <a:rect l="l" t="t" r="r" b="b"/>
              <a:pathLst>
                <a:path w="5417" h="2803" extrusionOk="0">
                  <a:moveTo>
                    <a:pt x="2697" y="0"/>
                  </a:moveTo>
                  <a:cubicBezTo>
                    <a:pt x="2004" y="0"/>
                    <a:pt x="1315" y="150"/>
                    <a:pt x="793" y="451"/>
                  </a:cubicBezTo>
                  <a:cubicBezTo>
                    <a:pt x="318" y="705"/>
                    <a:pt x="64" y="1053"/>
                    <a:pt x="1" y="1401"/>
                  </a:cubicBezTo>
                  <a:cubicBezTo>
                    <a:pt x="64" y="1750"/>
                    <a:pt x="318" y="2066"/>
                    <a:pt x="793" y="2351"/>
                  </a:cubicBezTo>
                  <a:cubicBezTo>
                    <a:pt x="1315" y="2652"/>
                    <a:pt x="2012" y="2803"/>
                    <a:pt x="2709" y="2803"/>
                  </a:cubicBezTo>
                  <a:cubicBezTo>
                    <a:pt x="3405" y="2803"/>
                    <a:pt x="4102" y="2652"/>
                    <a:pt x="4625" y="2351"/>
                  </a:cubicBezTo>
                  <a:cubicBezTo>
                    <a:pt x="5100" y="2066"/>
                    <a:pt x="5353" y="1750"/>
                    <a:pt x="5416" y="1401"/>
                  </a:cubicBezTo>
                  <a:cubicBezTo>
                    <a:pt x="5353" y="1053"/>
                    <a:pt x="5100" y="705"/>
                    <a:pt x="4625" y="451"/>
                  </a:cubicBezTo>
                  <a:cubicBezTo>
                    <a:pt x="4086" y="150"/>
                    <a:pt x="3390" y="0"/>
                    <a:pt x="2697"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427;p38">
              <a:extLst>
                <a:ext uri="{FF2B5EF4-FFF2-40B4-BE49-F238E27FC236}">
                  <a16:creationId xmlns:a16="http://schemas.microsoft.com/office/drawing/2014/main" id="{0B7B6E9C-F059-6C4B-C574-3D853C003B1B}"/>
                </a:ext>
              </a:extLst>
            </p:cNvPr>
            <p:cNvSpPr/>
            <p:nvPr/>
          </p:nvSpPr>
          <p:spPr>
            <a:xfrm>
              <a:off x="1348089" y="2074335"/>
              <a:ext cx="141799" cy="81779"/>
            </a:xfrm>
            <a:custGeom>
              <a:avLst/>
              <a:gdLst/>
              <a:ahLst/>
              <a:cxnLst/>
              <a:rect l="l" t="t" r="r" b="b"/>
              <a:pathLst>
                <a:path w="4340" h="2503" extrusionOk="0">
                  <a:moveTo>
                    <a:pt x="349" y="0"/>
                  </a:moveTo>
                  <a:lnTo>
                    <a:pt x="1" y="222"/>
                  </a:lnTo>
                  <a:lnTo>
                    <a:pt x="3991" y="2502"/>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428;p38">
              <a:extLst>
                <a:ext uri="{FF2B5EF4-FFF2-40B4-BE49-F238E27FC236}">
                  <a16:creationId xmlns:a16="http://schemas.microsoft.com/office/drawing/2014/main" id="{0A865F23-CB10-3AAC-A317-C5BA104A61C1}"/>
                </a:ext>
              </a:extLst>
            </p:cNvPr>
            <p:cNvSpPr/>
            <p:nvPr/>
          </p:nvSpPr>
          <p:spPr>
            <a:xfrm>
              <a:off x="1325349" y="2087796"/>
              <a:ext cx="141766" cy="81747"/>
            </a:xfrm>
            <a:custGeom>
              <a:avLst/>
              <a:gdLst/>
              <a:ahLst/>
              <a:cxnLst/>
              <a:rect l="l" t="t" r="r" b="b"/>
              <a:pathLst>
                <a:path w="4339" h="2502" extrusionOk="0">
                  <a:moveTo>
                    <a:pt x="348" y="0"/>
                  </a:moveTo>
                  <a:lnTo>
                    <a:pt x="0" y="190"/>
                  </a:lnTo>
                  <a:lnTo>
                    <a:pt x="3990" y="2502"/>
                  </a:lnTo>
                  <a:lnTo>
                    <a:pt x="4339" y="2280"/>
                  </a:lnTo>
                  <a:lnTo>
                    <a:pt x="348"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429;p38">
              <a:extLst>
                <a:ext uri="{FF2B5EF4-FFF2-40B4-BE49-F238E27FC236}">
                  <a16:creationId xmlns:a16="http://schemas.microsoft.com/office/drawing/2014/main" id="{01977B60-3E61-117B-638F-4C273CA3BA7B}"/>
                </a:ext>
              </a:extLst>
            </p:cNvPr>
            <p:cNvSpPr/>
            <p:nvPr/>
          </p:nvSpPr>
          <p:spPr>
            <a:xfrm>
              <a:off x="1302576" y="2100212"/>
              <a:ext cx="141799" cy="82792"/>
            </a:xfrm>
            <a:custGeom>
              <a:avLst/>
              <a:gdLst/>
              <a:ahLst/>
              <a:cxnLst/>
              <a:rect l="l" t="t" r="r" b="b"/>
              <a:pathLst>
                <a:path w="4340" h="2534" extrusionOk="0">
                  <a:moveTo>
                    <a:pt x="349" y="0"/>
                  </a:moveTo>
                  <a:lnTo>
                    <a:pt x="0" y="222"/>
                  </a:lnTo>
                  <a:lnTo>
                    <a:pt x="3959"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430;p38">
              <a:extLst>
                <a:ext uri="{FF2B5EF4-FFF2-40B4-BE49-F238E27FC236}">
                  <a16:creationId xmlns:a16="http://schemas.microsoft.com/office/drawing/2014/main" id="{B224F918-B8A5-9475-0852-D98B08E144F7}"/>
                </a:ext>
              </a:extLst>
            </p:cNvPr>
            <p:cNvSpPr/>
            <p:nvPr/>
          </p:nvSpPr>
          <p:spPr>
            <a:xfrm>
              <a:off x="1556082" y="1949134"/>
              <a:ext cx="142811" cy="81779"/>
            </a:xfrm>
            <a:custGeom>
              <a:avLst/>
              <a:gdLst/>
              <a:ahLst/>
              <a:cxnLst/>
              <a:rect l="l" t="t" r="r" b="b"/>
              <a:pathLst>
                <a:path w="4371" h="2503" extrusionOk="0">
                  <a:moveTo>
                    <a:pt x="380" y="0"/>
                  </a:moveTo>
                  <a:lnTo>
                    <a:pt x="0" y="190"/>
                  </a:lnTo>
                  <a:lnTo>
                    <a:pt x="3991" y="2502"/>
                  </a:lnTo>
                  <a:lnTo>
                    <a:pt x="4371" y="2281"/>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431;p38">
              <a:extLst>
                <a:ext uri="{FF2B5EF4-FFF2-40B4-BE49-F238E27FC236}">
                  <a16:creationId xmlns:a16="http://schemas.microsoft.com/office/drawing/2014/main" id="{DDD719BF-F0E3-6509-B53F-454898F9B20B}"/>
                </a:ext>
              </a:extLst>
            </p:cNvPr>
            <p:cNvSpPr/>
            <p:nvPr/>
          </p:nvSpPr>
          <p:spPr>
            <a:xfrm>
              <a:off x="1533310" y="1961550"/>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432;p38">
              <a:extLst>
                <a:ext uri="{FF2B5EF4-FFF2-40B4-BE49-F238E27FC236}">
                  <a16:creationId xmlns:a16="http://schemas.microsoft.com/office/drawing/2014/main" id="{F2D02B47-4D87-1F8D-6B08-9E547250658B}"/>
                </a:ext>
              </a:extLst>
            </p:cNvPr>
            <p:cNvSpPr/>
            <p:nvPr/>
          </p:nvSpPr>
          <p:spPr>
            <a:xfrm>
              <a:off x="1510537" y="1975011"/>
              <a:ext cx="142844" cy="81747"/>
            </a:xfrm>
            <a:custGeom>
              <a:avLst/>
              <a:gdLst/>
              <a:ahLst/>
              <a:cxnLst/>
              <a:rect l="l" t="t" r="r" b="b"/>
              <a:pathLst>
                <a:path w="4372" h="2502" extrusionOk="0">
                  <a:moveTo>
                    <a:pt x="381" y="0"/>
                  </a:moveTo>
                  <a:lnTo>
                    <a:pt x="1"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433;p38">
              <a:extLst>
                <a:ext uri="{FF2B5EF4-FFF2-40B4-BE49-F238E27FC236}">
                  <a16:creationId xmlns:a16="http://schemas.microsoft.com/office/drawing/2014/main" id="{9833FAA3-1EBF-5C14-F958-1918C7CAD1DC}"/>
                </a:ext>
              </a:extLst>
            </p:cNvPr>
            <p:cNvSpPr/>
            <p:nvPr/>
          </p:nvSpPr>
          <p:spPr>
            <a:xfrm>
              <a:off x="1598491" y="2122691"/>
              <a:ext cx="182149" cy="57210"/>
            </a:xfrm>
            <a:custGeom>
              <a:avLst/>
              <a:gdLst/>
              <a:ahLst/>
              <a:cxnLst/>
              <a:rect l="l" t="t" r="r" b="b"/>
              <a:pathLst>
                <a:path w="5575" h="1751" extrusionOk="0">
                  <a:moveTo>
                    <a:pt x="2788" y="1"/>
                  </a:moveTo>
                  <a:cubicBezTo>
                    <a:pt x="2091" y="1"/>
                    <a:pt x="1394" y="151"/>
                    <a:pt x="856" y="452"/>
                  </a:cubicBezTo>
                  <a:cubicBezTo>
                    <a:pt x="254" y="801"/>
                    <a:pt x="1" y="1276"/>
                    <a:pt x="96" y="1751"/>
                  </a:cubicBezTo>
                  <a:cubicBezTo>
                    <a:pt x="159" y="1402"/>
                    <a:pt x="412" y="1054"/>
                    <a:pt x="856" y="801"/>
                  </a:cubicBezTo>
                  <a:cubicBezTo>
                    <a:pt x="1394" y="484"/>
                    <a:pt x="2091" y="325"/>
                    <a:pt x="2788" y="325"/>
                  </a:cubicBezTo>
                  <a:cubicBezTo>
                    <a:pt x="3484" y="325"/>
                    <a:pt x="4181" y="484"/>
                    <a:pt x="4719" y="801"/>
                  </a:cubicBezTo>
                  <a:cubicBezTo>
                    <a:pt x="5163" y="1054"/>
                    <a:pt x="5448" y="1402"/>
                    <a:pt x="5511" y="1751"/>
                  </a:cubicBezTo>
                  <a:cubicBezTo>
                    <a:pt x="5575" y="1276"/>
                    <a:pt x="5321" y="801"/>
                    <a:pt x="4719" y="452"/>
                  </a:cubicBezTo>
                  <a:cubicBezTo>
                    <a:pt x="4181" y="151"/>
                    <a:pt x="3484" y="1"/>
                    <a:pt x="278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434;p38">
              <a:extLst>
                <a:ext uri="{FF2B5EF4-FFF2-40B4-BE49-F238E27FC236}">
                  <a16:creationId xmlns:a16="http://schemas.microsoft.com/office/drawing/2014/main" id="{1C89CCE3-A76C-BBC7-ECCE-D1D72BC4313E}"/>
                </a:ext>
              </a:extLst>
            </p:cNvPr>
            <p:cNvSpPr/>
            <p:nvPr/>
          </p:nvSpPr>
          <p:spPr>
            <a:xfrm>
              <a:off x="1601595" y="2133309"/>
              <a:ext cx="176987" cy="92136"/>
            </a:xfrm>
            <a:custGeom>
              <a:avLst/>
              <a:gdLst/>
              <a:ahLst/>
              <a:cxnLst/>
              <a:rect l="l" t="t" r="r" b="b"/>
              <a:pathLst>
                <a:path w="5417" h="2820" extrusionOk="0">
                  <a:moveTo>
                    <a:pt x="2693" y="0"/>
                  </a:moveTo>
                  <a:cubicBezTo>
                    <a:pt x="1996" y="0"/>
                    <a:pt x="1299" y="159"/>
                    <a:pt x="761" y="476"/>
                  </a:cubicBezTo>
                  <a:cubicBezTo>
                    <a:pt x="317" y="729"/>
                    <a:pt x="64" y="1077"/>
                    <a:pt x="1" y="1426"/>
                  </a:cubicBezTo>
                  <a:cubicBezTo>
                    <a:pt x="64" y="1742"/>
                    <a:pt x="317" y="2091"/>
                    <a:pt x="761" y="2344"/>
                  </a:cubicBezTo>
                  <a:cubicBezTo>
                    <a:pt x="1299" y="2661"/>
                    <a:pt x="1996" y="2819"/>
                    <a:pt x="2693" y="2819"/>
                  </a:cubicBezTo>
                  <a:cubicBezTo>
                    <a:pt x="3389" y="2819"/>
                    <a:pt x="4086" y="2661"/>
                    <a:pt x="4624" y="2344"/>
                  </a:cubicBezTo>
                  <a:cubicBezTo>
                    <a:pt x="5068" y="2091"/>
                    <a:pt x="5353" y="1774"/>
                    <a:pt x="5416" y="1426"/>
                  </a:cubicBezTo>
                  <a:cubicBezTo>
                    <a:pt x="5353" y="1077"/>
                    <a:pt x="5068" y="729"/>
                    <a:pt x="4624" y="476"/>
                  </a:cubicBezTo>
                  <a:cubicBezTo>
                    <a:pt x="4086" y="159"/>
                    <a:pt x="3389" y="0"/>
                    <a:pt x="269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435;p38">
              <a:extLst>
                <a:ext uri="{FF2B5EF4-FFF2-40B4-BE49-F238E27FC236}">
                  <a16:creationId xmlns:a16="http://schemas.microsoft.com/office/drawing/2014/main" id="{46DD34C4-5A27-FE1D-9175-C3DC2A9562B4}"/>
                </a:ext>
              </a:extLst>
            </p:cNvPr>
            <p:cNvSpPr/>
            <p:nvPr/>
          </p:nvSpPr>
          <p:spPr>
            <a:xfrm>
              <a:off x="1535368" y="2182971"/>
              <a:ext cx="142844" cy="81779"/>
            </a:xfrm>
            <a:custGeom>
              <a:avLst/>
              <a:gdLst/>
              <a:ahLst/>
              <a:cxnLst/>
              <a:rect l="l" t="t" r="r" b="b"/>
              <a:pathLst>
                <a:path w="4372" h="2503" extrusionOk="0">
                  <a:moveTo>
                    <a:pt x="381" y="1"/>
                  </a:moveTo>
                  <a:lnTo>
                    <a:pt x="1" y="191"/>
                  </a:lnTo>
                  <a:lnTo>
                    <a:pt x="3991" y="2502"/>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436;p38">
              <a:extLst>
                <a:ext uri="{FF2B5EF4-FFF2-40B4-BE49-F238E27FC236}">
                  <a16:creationId xmlns:a16="http://schemas.microsoft.com/office/drawing/2014/main" id="{00A66206-58AE-8ECA-4376-60A19945AEA7}"/>
                </a:ext>
              </a:extLst>
            </p:cNvPr>
            <p:cNvSpPr/>
            <p:nvPr/>
          </p:nvSpPr>
          <p:spPr>
            <a:xfrm>
              <a:off x="1512628" y="2195387"/>
              <a:ext cx="142811" cy="82825"/>
            </a:xfrm>
            <a:custGeom>
              <a:avLst/>
              <a:gdLst/>
              <a:ahLst/>
              <a:cxnLst/>
              <a:rect l="l" t="t" r="r" b="b"/>
              <a:pathLst>
                <a:path w="4371" h="2535" extrusionOk="0">
                  <a:moveTo>
                    <a:pt x="380" y="1"/>
                  </a:moveTo>
                  <a:lnTo>
                    <a:pt x="0" y="222"/>
                  </a:lnTo>
                  <a:lnTo>
                    <a:pt x="3991" y="2534"/>
                  </a:lnTo>
                  <a:lnTo>
                    <a:pt x="4371"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437;p38">
              <a:extLst>
                <a:ext uri="{FF2B5EF4-FFF2-40B4-BE49-F238E27FC236}">
                  <a16:creationId xmlns:a16="http://schemas.microsoft.com/office/drawing/2014/main" id="{CD799A3B-A7E5-EE70-6E78-79503AD71977}"/>
                </a:ext>
              </a:extLst>
            </p:cNvPr>
            <p:cNvSpPr/>
            <p:nvPr/>
          </p:nvSpPr>
          <p:spPr>
            <a:xfrm>
              <a:off x="1489855" y="2208848"/>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438;p38">
              <a:extLst>
                <a:ext uri="{FF2B5EF4-FFF2-40B4-BE49-F238E27FC236}">
                  <a16:creationId xmlns:a16="http://schemas.microsoft.com/office/drawing/2014/main" id="{D130C2AE-A81E-AE43-9D02-6657A1371161}"/>
                </a:ext>
              </a:extLst>
            </p:cNvPr>
            <p:cNvSpPr/>
            <p:nvPr/>
          </p:nvSpPr>
          <p:spPr>
            <a:xfrm>
              <a:off x="1744407" y="2056725"/>
              <a:ext cx="142811" cy="82825"/>
            </a:xfrm>
            <a:custGeom>
              <a:avLst/>
              <a:gdLst/>
              <a:ahLst/>
              <a:cxnLst/>
              <a:rect l="l" t="t" r="r" b="b"/>
              <a:pathLst>
                <a:path w="4371" h="2535" extrusionOk="0">
                  <a:moveTo>
                    <a:pt x="380" y="1"/>
                  </a:moveTo>
                  <a:lnTo>
                    <a:pt x="0" y="223"/>
                  </a:lnTo>
                  <a:lnTo>
                    <a:pt x="3990" y="2535"/>
                  </a:lnTo>
                  <a:lnTo>
                    <a:pt x="4370"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439;p38">
              <a:extLst>
                <a:ext uri="{FF2B5EF4-FFF2-40B4-BE49-F238E27FC236}">
                  <a16:creationId xmlns:a16="http://schemas.microsoft.com/office/drawing/2014/main" id="{89820430-388E-1506-460F-465602B8F1C5}"/>
                </a:ext>
              </a:extLst>
            </p:cNvPr>
            <p:cNvSpPr/>
            <p:nvPr/>
          </p:nvSpPr>
          <p:spPr>
            <a:xfrm>
              <a:off x="1721634" y="2070186"/>
              <a:ext cx="141799" cy="82825"/>
            </a:xfrm>
            <a:custGeom>
              <a:avLst/>
              <a:gdLst/>
              <a:ahLst/>
              <a:cxnLst/>
              <a:rect l="l" t="t" r="r" b="b"/>
              <a:pathLst>
                <a:path w="4340" h="2535" extrusionOk="0">
                  <a:moveTo>
                    <a:pt x="380" y="1"/>
                  </a:moveTo>
                  <a:lnTo>
                    <a:pt x="0" y="222"/>
                  </a:lnTo>
                  <a:lnTo>
                    <a:pt x="3991" y="2534"/>
                  </a:lnTo>
                  <a:lnTo>
                    <a:pt x="4339"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440;p38">
              <a:extLst>
                <a:ext uri="{FF2B5EF4-FFF2-40B4-BE49-F238E27FC236}">
                  <a16:creationId xmlns:a16="http://schemas.microsoft.com/office/drawing/2014/main" id="{CE5982F3-7231-4F9B-9DF3-22C5D35D7316}"/>
                </a:ext>
              </a:extLst>
            </p:cNvPr>
            <p:cNvSpPr/>
            <p:nvPr/>
          </p:nvSpPr>
          <p:spPr>
            <a:xfrm>
              <a:off x="1698861" y="2083647"/>
              <a:ext cx="141799" cy="81779"/>
            </a:xfrm>
            <a:custGeom>
              <a:avLst/>
              <a:gdLst/>
              <a:ahLst/>
              <a:cxnLst/>
              <a:rect l="l" t="t" r="r" b="b"/>
              <a:pathLst>
                <a:path w="4340" h="2503" extrusionOk="0">
                  <a:moveTo>
                    <a:pt x="381" y="0"/>
                  </a:moveTo>
                  <a:lnTo>
                    <a:pt x="1" y="222"/>
                  </a:lnTo>
                  <a:lnTo>
                    <a:pt x="3991" y="2502"/>
                  </a:lnTo>
                  <a:lnTo>
                    <a:pt x="4339"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164;p13">
            <a:extLst>
              <a:ext uri="{FF2B5EF4-FFF2-40B4-BE49-F238E27FC236}">
                <a16:creationId xmlns:a16="http://schemas.microsoft.com/office/drawing/2014/main" id="{D234E268-3971-DDF2-9D9C-C5457CD12593}"/>
              </a:ext>
            </a:extLst>
          </p:cNvPr>
          <p:cNvSpPr txBox="1"/>
          <p:nvPr/>
        </p:nvSpPr>
        <p:spPr>
          <a:xfrm>
            <a:off x="4572000" y="1973647"/>
            <a:ext cx="4649078" cy="954365"/>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4400" dirty="0">
                <a:solidFill>
                  <a:srgbClr val="00002A"/>
                </a:solidFill>
                <a:highlight>
                  <a:srgbClr val="FFFFFF"/>
                </a:highlight>
                <a:latin typeface="Fira Sans Extra Condensed SemiBold"/>
                <a:ea typeface="Fira Sans Extra Condensed SemiBold"/>
                <a:cs typeface="Fira Sans Extra Condensed SemiBold"/>
                <a:sym typeface="Fira Sans Extra Condensed SemiBold"/>
              </a:rPr>
              <a:t>Proof of Concept</a:t>
            </a:r>
          </a:p>
        </p:txBody>
      </p:sp>
      <p:sp>
        <p:nvSpPr>
          <p:cNvPr id="492" name="Google Shape;2728;p30">
            <a:extLst>
              <a:ext uri="{FF2B5EF4-FFF2-40B4-BE49-F238E27FC236}">
                <a16:creationId xmlns:a16="http://schemas.microsoft.com/office/drawing/2014/main" id="{E2A1D4B7-471A-FBFF-8DA8-BA2AA5ED8541}"/>
              </a:ext>
            </a:extLst>
          </p:cNvPr>
          <p:cNvSpPr txBox="1"/>
          <p:nvPr/>
        </p:nvSpPr>
        <p:spPr>
          <a:xfrm>
            <a:off x="4572000" y="2856253"/>
            <a:ext cx="3446722" cy="66811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dirty="0">
                <a:latin typeface="Fira Sans"/>
                <a:ea typeface="Fira Sans"/>
                <a:cs typeface="Fira Sans"/>
                <a:sym typeface="Fira Sans"/>
              </a:rPr>
              <a:t>Specifications</a:t>
            </a:r>
          </a:p>
          <a:p>
            <a:pPr marL="0" lvl="0" indent="0" rtl="0">
              <a:spcBef>
                <a:spcPts val="0"/>
              </a:spcBef>
              <a:spcAft>
                <a:spcPts val="0"/>
              </a:spcAft>
              <a:buNone/>
            </a:pPr>
            <a:r>
              <a:rPr lang="en-US" sz="1100" dirty="0">
                <a:latin typeface="Fira Sans"/>
                <a:ea typeface="Fira Sans"/>
                <a:cs typeface="Fira Sans"/>
                <a:sym typeface="Fira Sans"/>
              </a:rPr>
              <a:t>Prototype</a:t>
            </a:r>
          </a:p>
          <a:p>
            <a:pPr marL="0" lvl="0" indent="0" rtl="0">
              <a:spcBef>
                <a:spcPts val="0"/>
              </a:spcBef>
              <a:spcAft>
                <a:spcPts val="0"/>
              </a:spcAft>
              <a:buNone/>
            </a:pPr>
            <a:endParaRPr sz="1100" dirty="0">
              <a:latin typeface="Fira Sans"/>
              <a:ea typeface="Fira Sans"/>
              <a:cs typeface="Fira Sans"/>
              <a:sym typeface="Fira Sans"/>
            </a:endParaRPr>
          </a:p>
        </p:txBody>
      </p:sp>
      <p:sp>
        <p:nvSpPr>
          <p:cNvPr id="493" name="Slide Number Placeholder 492">
            <a:extLst>
              <a:ext uri="{FF2B5EF4-FFF2-40B4-BE49-F238E27FC236}">
                <a16:creationId xmlns:a16="http://schemas.microsoft.com/office/drawing/2014/main" id="{0EDF1511-4305-205D-9490-AE955A3946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32716898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grpSp>
        <p:nvGrpSpPr>
          <p:cNvPr id="2434" name="Google Shape;2434;p29"/>
          <p:cNvGrpSpPr/>
          <p:nvPr/>
        </p:nvGrpSpPr>
        <p:grpSpPr>
          <a:xfrm>
            <a:off x="3222608" y="1265405"/>
            <a:ext cx="4500754" cy="2741013"/>
            <a:chOff x="2693250" y="2047950"/>
            <a:chExt cx="3406050" cy="2074325"/>
          </a:xfrm>
        </p:grpSpPr>
        <p:sp>
          <p:nvSpPr>
            <p:cNvPr id="2435" name="Google Shape;2435;p29"/>
            <p:cNvSpPr/>
            <p:nvPr/>
          </p:nvSpPr>
          <p:spPr>
            <a:xfrm>
              <a:off x="2718600" y="3067675"/>
              <a:ext cx="3372775" cy="6350"/>
            </a:xfrm>
            <a:custGeom>
              <a:avLst/>
              <a:gdLst/>
              <a:ahLst/>
              <a:cxnLst/>
              <a:rect l="l" t="t" r="r" b="b"/>
              <a:pathLst>
                <a:path w="134911" h="254" extrusionOk="0">
                  <a:moveTo>
                    <a:pt x="127" y="1"/>
                  </a:moveTo>
                  <a:cubicBezTo>
                    <a:pt x="64" y="1"/>
                    <a:pt x="0" y="64"/>
                    <a:pt x="0" y="127"/>
                  </a:cubicBezTo>
                  <a:cubicBezTo>
                    <a:pt x="0" y="191"/>
                    <a:pt x="64" y="254"/>
                    <a:pt x="127" y="254"/>
                  </a:cubicBezTo>
                  <a:lnTo>
                    <a:pt x="665" y="254"/>
                  </a:lnTo>
                  <a:cubicBezTo>
                    <a:pt x="729" y="254"/>
                    <a:pt x="792" y="191"/>
                    <a:pt x="792" y="127"/>
                  </a:cubicBezTo>
                  <a:cubicBezTo>
                    <a:pt x="792" y="64"/>
                    <a:pt x="729" y="1"/>
                    <a:pt x="665" y="1"/>
                  </a:cubicBezTo>
                  <a:close/>
                  <a:moveTo>
                    <a:pt x="1710" y="1"/>
                  </a:moveTo>
                  <a:cubicBezTo>
                    <a:pt x="1647" y="1"/>
                    <a:pt x="1584" y="64"/>
                    <a:pt x="1584" y="127"/>
                  </a:cubicBezTo>
                  <a:cubicBezTo>
                    <a:pt x="1584" y="191"/>
                    <a:pt x="1647" y="254"/>
                    <a:pt x="1710" y="254"/>
                  </a:cubicBezTo>
                  <a:lnTo>
                    <a:pt x="2249" y="254"/>
                  </a:lnTo>
                  <a:cubicBezTo>
                    <a:pt x="2312" y="254"/>
                    <a:pt x="2375" y="191"/>
                    <a:pt x="2375" y="127"/>
                  </a:cubicBezTo>
                  <a:cubicBezTo>
                    <a:pt x="2375" y="64"/>
                    <a:pt x="2344" y="1"/>
                    <a:pt x="2249" y="1"/>
                  </a:cubicBezTo>
                  <a:close/>
                  <a:moveTo>
                    <a:pt x="3325" y="1"/>
                  </a:moveTo>
                  <a:cubicBezTo>
                    <a:pt x="3230" y="1"/>
                    <a:pt x="3199" y="64"/>
                    <a:pt x="3199" y="127"/>
                  </a:cubicBezTo>
                  <a:cubicBezTo>
                    <a:pt x="3199" y="191"/>
                    <a:pt x="3230" y="254"/>
                    <a:pt x="3325" y="254"/>
                  </a:cubicBezTo>
                  <a:lnTo>
                    <a:pt x="3864" y="254"/>
                  </a:lnTo>
                  <a:cubicBezTo>
                    <a:pt x="3927" y="254"/>
                    <a:pt x="3990" y="191"/>
                    <a:pt x="3990" y="127"/>
                  </a:cubicBezTo>
                  <a:cubicBezTo>
                    <a:pt x="3990" y="64"/>
                    <a:pt x="3927" y="1"/>
                    <a:pt x="3864" y="1"/>
                  </a:cubicBezTo>
                  <a:close/>
                  <a:moveTo>
                    <a:pt x="4909" y="1"/>
                  </a:moveTo>
                  <a:cubicBezTo>
                    <a:pt x="4846" y="1"/>
                    <a:pt x="4782" y="64"/>
                    <a:pt x="4782" y="127"/>
                  </a:cubicBezTo>
                  <a:cubicBezTo>
                    <a:pt x="4782" y="191"/>
                    <a:pt x="4846" y="254"/>
                    <a:pt x="4909" y="254"/>
                  </a:cubicBezTo>
                  <a:lnTo>
                    <a:pt x="5447" y="254"/>
                  </a:lnTo>
                  <a:cubicBezTo>
                    <a:pt x="5511" y="254"/>
                    <a:pt x="5574" y="191"/>
                    <a:pt x="5574" y="127"/>
                  </a:cubicBezTo>
                  <a:cubicBezTo>
                    <a:pt x="5574" y="64"/>
                    <a:pt x="5511" y="1"/>
                    <a:pt x="5447" y="1"/>
                  </a:cubicBezTo>
                  <a:close/>
                  <a:moveTo>
                    <a:pt x="6524" y="1"/>
                  </a:moveTo>
                  <a:cubicBezTo>
                    <a:pt x="6429" y="1"/>
                    <a:pt x="6366" y="64"/>
                    <a:pt x="6366" y="127"/>
                  </a:cubicBezTo>
                  <a:cubicBezTo>
                    <a:pt x="6366" y="191"/>
                    <a:pt x="6429" y="254"/>
                    <a:pt x="6524" y="254"/>
                  </a:cubicBezTo>
                  <a:lnTo>
                    <a:pt x="7031" y="254"/>
                  </a:lnTo>
                  <a:cubicBezTo>
                    <a:pt x="7126" y="254"/>
                    <a:pt x="7189" y="191"/>
                    <a:pt x="7189" y="127"/>
                  </a:cubicBezTo>
                  <a:cubicBezTo>
                    <a:pt x="7189" y="64"/>
                    <a:pt x="7126" y="1"/>
                    <a:pt x="7031" y="1"/>
                  </a:cubicBezTo>
                  <a:close/>
                  <a:moveTo>
                    <a:pt x="8107" y="1"/>
                  </a:moveTo>
                  <a:cubicBezTo>
                    <a:pt x="8044" y="1"/>
                    <a:pt x="7981" y="64"/>
                    <a:pt x="7981" y="127"/>
                  </a:cubicBezTo>
                  <a:cubicBezTo>
                    <a:pt x="7981" y="191"/>
                    <a:pt x="8044" y="254"/>
                    <a:pt x="8107" y="254"/>
                  </a:cubicBezTo>
                  <a:lnTo>
                    <a:pt x="8646" y="254"/>
                  </a:lnTo>
                  <a:cubicBezTo>
                    <a:pt x="8709" y="254"/>
                    <a:pt x="8773" y="191"/>
                    <a:pt x="8773" y="127"/>
                  </a:cubicBezTo>
                  <a:cubicBezTo>
                    <a:pt x="8773" y="64"/>
                    <a:pt x="8709" y="1"/>
                    <a:pt x="8646" y="1"/>
                  </a:cubicBezTo>
                  <a:close/>
                  <a:moveTo>
                    <a:pt x="9691" y="1"/>
                  </a:moveTo>
                  <a:cubicBezTo>
                    <a:pt x="9628" y="1"/>
                    <a:pt x="9564" y="64"/>
                    <a:pt x="9564" y="127"/>
                  </a:cubicBezTo>
                  <a:cubicBezTo>
                    <a:pt x="9564" y="191"/>
                    <a:pt x="9628" y="254"/>
                    <a:pt x="9691" y="254"/>
                  </a:cubicBezTo>
                  <a:lnTo>
                    <a:pt x="10229" y="254"/>
                  </a:lnTo>
                  <a:cubicBezTo>
                    <a:pt x="10324" y="254"/>
                    <a:pt x="10356" y="191"/>
                    <a:pt x="10356" y="127"/>
                  </a:cubicBezTo>
                  <a:cubicBezTo>
                    <a:pt x="10356" y="64"/>
                    <a:pt x="10324" y="1"/>
                    <a:pt x="10229" y="1"/>
                  </a:cubicBezTo>
                  <a:close/>
                  <a:moveTo>
                    <a:pt x="11306" y="1"/>
                  </a:moveTo>
                  <a:cubicBezTo>
                    <a:pt x="11243" y="1"/>
                    <a:pt x="11179" y="64"/>
                    <a:pt x="11179" y="127"/>
                  </a:cubicBezTo>
                  <a:cubicBezTo>
                    <a:pt x="11179" y="191"/>
                    <a:pt x="11243" y="254"/>
                    <a:pt x="11306" y="254"/>
                  </a:cubicBezTo>
                  <a:lnTo>
                    <a:pt x="11844" y="254"/>
                  </a:lnTo>
                  <a:cubicBezTo>
                    <a:pt x="11908" y="254"/>
                    <a:pt x="11971" y="191"/>
                    <a:pt x="11971" y="127"/>
                  </a:cubicBezTo>
                  <a:cubicBezTo>
                    <a:pt x="11971" y="64"/>
                    <a:pt x="11908" y="1"/>
                    <a:pt x="11844" y="1"/>
                  </a:cubicBezTo>
                  <a:close/>
                  <a:moveTo>
                    <a:pt x="12890" y="1"/>
                  </a:moveTo>
                  <a:cubicBezTo>
                    <a:pt x="12826" y="1"/>
                    <a:pt x="12763" y="64"/>
                    <a:pt x="12763" y="127"/>
                  </a:cubicBezTo>
                  <a:cubicBezTo>
                    <a:pt x="12763" y="191"/>
                    <a:pt x="12826" y="254"/>
                    <a:pt x="12890" y="254"/>
                  </a:cubicBezTo>
                  <a:lnTo>
                    <a:pt x="13428" y="254"/>
                  </a:lnTo>
                  <a:cubicBezTo>
                    <a:pt x="13491" y="254"/>
                    <a:pt x="13555" y="191"/>
                    <a:pt x="13555" y="127"/>
                  </a:cubicBezTo>
                  <a:cubicBezTo>
                    <a:pt x="13555" y="64"/>
                    <a:pt x="13491" y="1"/>
                    <a:pt x="13428" y="1"/>
                  </a:cubicBezTo>
                  <a:close/>
                  <a:moveTo>
                    <a:pt x="14505" y="1"/>
                  </a:moveTo>
                  <a:cubicBezTo>
                    <a:pt x="14410" y="1"/>
                    <a:pt x="14346" y="64"/>
                    <a:pt x="14346" y="127"/>
                  </a:cubicBezTo>
                  <a:cubicBezTo>
                    <a:pt x="14346" y="191"/>
                    <a:pt x="14410" y="254"/>
                    <a:pt x="14505" y="254"/>
                  </a:cubicBezTo>
                  <a:lnTo>
                    <a:pt x="15011" y="254"/>
                  </a:lnTo>
                  <a:cubicBezTo>
                    <a:pt x="15106" y="254"/>
                    <a:pt x="15170" y="191"/>
                    <a:pt x="15170" y="127"/>
                  </a:cubicBezTo>
                  <a:cubicBezTo>
                    <a:pt x="15170" y="64"/>
                    <a:pt x="15106" y="1"/>
                    <a:pt x="15011" y="1"/>
                  </a:cubicBezTo>
                  <a:close/>
                  <a:moveTo>
                    <a:pt x="16088" y="1"/>
                  </a:moveTo>
                  <a:cubicBezTo>
                    <a:pt x="16025" y="1"/>
                    <a:pt x="15961" y="64"/>
                    <a:pt x="15961" y="127"/>
                  </a:cubicBezTo>
                  <a:cubicBezTo>
                    <a:pt x="15961" y="191"/>
                    <a:pt x="16025" y="254"/>
                    <a:pt x="16088" y="254"/>
                  </a:cubicBezTo>
                  <a:lnTo>
                    <a:pt x="16626" y="254"/>
                  </a:lnTo>
                  <a:cubicBezTo>
                    <a:pt x="16690" y="254"/>
                    <a:pt x="16753" y="191"/>
                    <a:pt x="16753" y="127"/>
                  </a:cubicBezTo>
                  <a:cubicBezTo>
                    <a:pt x="16753" y="64"/>
                    <a:pt x="16690" y="1"/>
                    <a:pt x="16626" y="1"/>
                  </a:cubicBezTo>
                  <a:close/>
                  <a:moveTo>
                    <a:pt x="17703" y="1"/>
                  </a:moveTo>
                  <a:cubicBezTo>
                    <a:pt x="17608" y="1"/>
                    <a:pt x="17545" y="64"/>
                    <a:pt x="17545" y="127"/>
                  </a:cubicBezTo>
                  <a:cubicBezTo>
                    <a:pt x="17545" y="191"/>
                    <a:pt x="17608" y="254"/>
                    <a:pt x="17703" y="254"/>
                  </a:cubicBezTo>
                  <a:lnTo>
                    <a:pt x="18210" y="254"/>
                  </a:lnTo>
                  <a:cubicBezTo>
                    <a:pt x="18305" y="254"/>
                    <a:pt x="18368" y="191"/>
                    <a:pt x="18368" y="127"/>
                  </a:cubicBezTo>
                  <a:cubicBezTo>
                    <a:pt x="18368" y="64"/>
                    <a:pt x="18305" y="1"/>
                    <a:pt x="18210" y="1"/>
                  </a:cubicBezTo>
                  <a:close/>
                  <a:moveTo>
                    <a:pt x="19287" y="1"/>
                  </a:moveTo>
                  <a:cubicBezTo>
                    <a:pt x="19223" y="1"/>
                    <a:pt x="19160" y="64"/>
                    <a:pt x="19160" y="127"/>
                  </a:cubicBezTo>
                  <a:cubicBezTo>
                    <a:pt x="19160" y="191"/>
                    <a:pt x="19223" y="254"/>
                    <a:pt x="19287" y="254"/>
                  </a:cubicBezTo>
                  <a:lnTo>
                    <a:pt x="19825" y="254"/>
                  </a:lnTo>
                  <a:cubicBezTo>
                    <a:pt x="19888" y="254"/>
                    <a:pt x="19952" y="191"/>
                    <a:pt x="19952" y="127"/>
                  </a:cubicBezTo>
                  <a:cubicBezTo>
                    <a:pt x="19952" y="64"/>
                    <a:pt x="19888" y="1"/>
                    <a:pt x="19825" y="1"/>
                  </a:cubicBezTo>
                  <a:close/>
                  <a:moveTo>
                    <a:pt x="20870" y="1"/>
                  </a:moveTo>
                  <a:cubicBezTo>
                    <a:pt x="20807" y="1"/>
                    <a:pt x="20743" y="64"/>
                    <a:pt x="20743" y="127"/>
                  </a:cubicBezTo>
                  <a:cubicBezTo>
                    <a:pt x="20743" y="191"/>
                    <a:pt x="20807" y="254"/>
                    <a:pt x="20870" y="254"/>
                  </a:cubicBezTo>
                  <a:lnTo>
                    <a:pt x="21408" y="254"/>
                  </a:lnTo>
                  <a:cubicBezTo>
                    <a:pt x="21472" y="254"/>
                    <a:pt x="21535" y="191"/>
                    <a:pt x="21535" y="127"/>
                  </a:cubicBezTo>
                  <a:cubicBezTo>
                    <a:pt x="21535" y="64"/>
                    <a:pt x="21503" y="1"/>
                    <a:pt x="21408" y="1"/>
                  </a:cubicBezTo>
                  <a:close/>
                  <a:moveTo>
                    <a:pt x="22485" y="1"/>
                  </a:moveTo>
                  <a:cubicBezTo>
                    <a:pt x="22390" y="1"/>
                    <a:pt x="22359" y="64"/>
                    <a:pt x="22359" y="127"/>
                  </a:cubicBezTo>
                  <a:cubicBezTo>
                    <a:pt x="22359" y="191"/>
                    <a:pt x="22390" y="254"/>
                    <a:pt x="22485" y="254"/>
                  </a:cubicBezTo>
                  <a:lnTo>
                    <a:pt x="23024" y="254"/>
                  </a:lnTo>
                  <a:cubicBezTo>
                    <a:pt x="23087" y="254"/>
                    <a:pt x="23150" y="191"/>
                    <a:pt x="23150" y="127"/>
                  </a:cubicBezTo>
                  <a:cubicBezTo>
                    <a:pt x="23150" y="64"/>
                    <a:pt x="23087" y="1"/>
                    <a:pt x="23024" y="1"/>
                  </a:cubicBezTo>
                  <a:close/>
                  <a:moveTo>
                    <a:pt x="24069" y="1"/>
                  </a:moveTo>
                  <a:cubicBezTo>
                    <a:pt x="24005" y="1"/>
                    <a:pt x="23942" y="64"/>
                    <a:pt x="23942" y="127"/>
                  </a:cubicBezTo>
                  <a:cubicBezTo>
                    <a:pt x="23942" y="191"/>
                    <a:pt x="24005" y="254"/>
                    <a:pt x="24069" y="254"/>
                  </a:cubicBezTo>
                  <a:lnTo>
                    <a:pt x="24607" y="254"/>
                  </a:lnTo>
                  <a:cubicBezTo>
                    <a:pt x="24670" y="254"/>
                    <a:pt x="24734" y="191"/>
                    <a:pt x="24734" y="127"/>
                  </a:cubicBezTo>
                  <a:cubicBezTo>
                    <a:pt x="24734" y="64"/>
                    <a:pt x="24670" y="1"/>
                    <a:pt x="24607" y="1"/>
                  </a:cubicBezTo>
                  <a:close/>
                  <a:moveTo>
                    <a:pt x="25684" y="1"/>
                  </a:moveTo>
                  <a:cubicBezTo>
                    <a:pt x="25589" y="1"/>
                    <a:pt x="25525" y="64"/>
                    <a:pt x="25525" y="127"/>
                  </a:cubicBezTo>
                  <a:cubicBezTo>
                    <a:pt x="25525" y="191"/>
                    <a:pt x="25589" y="254"/>
                    <a:pt x="25684" y="254"/>
                  </a:cubicBezTo>
                  <a:lnTo>
                    <a:pt x="26191" y="254"/>
                  </a:lnTo>
                  <a:cubicBezTo>
                    <a:pt x="26286" y="254"/>
                    <a:pt x="26349" y="191"/>
                    <a:pt x="26349" y="127"/>
                  </a:cubicBezTo>
                  <a:cubicBezTo>
                    <a:pt x="26349" y="64"/>
                    <a:pt x="26286" y="1"/>
                    <a:pt x="26191" y="1"/>
                  </a:cubicBezTo>
                  <a:close/>
                  <a:moveTo>
                    <a:pt x="27267" y="1"/>
                  </a:moveTo>
                  <a:cubicBezTo>
                    <a:pt x="27204" y="1"/>
                    <a:pt x="27141" y="64"/>
                    <a:pt x="27141" y="127"/>
                  </a:cubicBezTo>
                  <a:cubicBezTo>
                    <a:pt x="27141" y="191"/>
                    <a:pt x="27204" y="254"/>
                    <a:pt x="27267" y="254"/>
                  </a:cubicBezTo>
                  <a:lnTo>
                    <a:pt x="27806" y="254"/>
                  </a:lnTo>
                  <a:cubicBezTo>
                    <a:pt x="27869" y="254"/>
                    <a:pt x="27932" y="191"/>
                    <a:pt x="27932" y="127"/>
                  </a:cubicBezTo>
                  <a:cubicBezTo>
                    <a:pt x="27932" y="64"/>
                    <a:pt x="27869" y="1"/>
                    <a:pt x="27806" y="1"/>
                  </a:cubicBezTo>
                  <a:close/>
                  <a:moveTo>
                    <a:pt x="28851" y="1"/>
                  </a:moveTo>
                  <a:cubicBezTo>
                    <a:pt x="28787" y="1"/>
                    <a:pt x="28724" y="64"/>
                    <a:pt x="28724" y="127"/>
                  </a:cubicBezTo>
                  <a:cubicBezTo>
                    <a:pt x="28724" y="191"/>
                    <a:pt x="28787" y="254"/>
                    <a:pt x="28851" y="254"/>
                  </a:cubicBezTo>
                  <a:lnTo>
                    <a:pt x="29389" y="254"/>
                  </a:lnTo>
                  <a:cubicBezTo>
                    <a:pt x="29484" y="254"/>
                    <a:pt x="29516" y="191"/>
                    <a:pt x="29516" y="127"/>
                  </a:cubicBezTo>
                  <a:cubicBezTo>
                    <a:pt x="29516" y="64"/>
                    <a:pt x="29484" y="1"/>
                    <a:pt x="29389" y="1"/>
                  </a:cubicBezTo>
                  <a:close/>
                  <a:moveTo>
                    <a:pt x="30466" y="1"/>
                  </a:moveTo>
                  <a:cubicBezTo>
                    <a:pt x="30403" y="1"/>
                    <a:pt x="30339" y="64"/>
                    <a:pt x="30339" y="127"/>
                  </a:cubicBezTo>
                  <a:cubicBezTo>
                    <a:pt x="30339" y="191"/>
                    <a:pt x="30403" y="254"/>
                    <a:pt x="30466" y="254"/>
                  </a:cubicBezTo>
                  <a:lnTo>
                    <a:pt x="31004" y="254"/>
                  </a:lnTo>
                  <a:cubicBezTo>
                    <a:pt x="31068" y="254"/>
                    <a:pt x="31131" y="191"/>
                    <a:pt x="31131" y="127"/>
                  </a:cubicBezTo>
                  <a:cubicBezTo>
                    <a:pt x="31131" y="64"/>
                    <a:pt x="31068" y="1"/>
                    <a:pt x="31004" y="1"/>
                  </a:cubicBezTo>
                  <a:close/>
                  <a:moveTo>
                    <a:pt x="32049" y="1"/>
                  </a:moveTo>
                  <a:cubicBezTo>
                    <a:pt x="31986" y="1"/>
                    <a:pt x="31923" y="64"/>
                    <a:pt x="31923" y="127"/>
                  </a:cubicBezTo>
                  <a:cubicBezTo>
                    <a:pt x="31923" y="191"/>
                    <a:pt x="31986" y="254"/>
                    <a:pt x="32049" y="254"/>
                  </a:cubicBezTo>
                  <a:lnTo>
                    <a:pt x="32588" y="254"/>
                  </a:lnTo>
                  <a:cubicBezTo>
                    <a:pt x="32651" y="254"/>
                    <a:pt x="32714" y="191"/>
                    <a:pt x="32714" y="127"/>
                  </a:cubicBezTo>
                  <a:cubicBezTo>
                    <a:pt x="32714" y="64"/>
                    <a:pt x="32651" y="1"/>
                    <a:pt x="32588" y="1"/>
                  </a:cubicBezTo>
                  <a:close/>
                  <a:moveTo>
                    <a:pt x="33664" y="1"/>
                  </a:moveTo>
                  <a:cubicBezTo>
                    <a:pt x="33569" y="1"/>
                    <a:pt x="33506" y="64"/>
                    <a:pt x="33506" y="127"/>
                  </a:cubicBezTo>
                  <a:cubicBezTo>
                    <a:pt x="33506" y="191"/>
                    <a:pt x="33569" y="254"/>
                    <a:pt x="33664" y="254"/>
                  </a:cubicBezTo>
                  <a:lnTo>
                    <a:pt x="34171" y="254"/>
                  </a:lnTo>
                  <a:cubicBezTo>
                    <a:pt x="34266" y="254"/>
                    <a:pt x="34329" y="191"/>
                    <a:pt x="34329" y="127"/>
                  </a:cubicBezTo>
                  <a:cubicBezTo>
                    <a:pt x="34329" y="64"/>
                    <a:pt x="34266" y="1"/>
                    <a:pt x="34171" y="1"/>
                  </a:cubicBezTo>
                  <a:close/>
                  <a:moveTo>
                    <a:pt x="35248" y="1"/>
                  </a:moveTo>
                  <a:cubicBezTo>
                    <a:pt x="35185" y="1"/>
                    <a:pt x="35121" y="64"/>
                    <a:pt x="35121" y="127"/>
                  </a:cubicBezTo>
                  <a:cubicBezTo>
                    <a:pt x="35121" y="191"/>
                    <a:pt x="35185" y="254"/>
                    <a:pt x="35248" y="254"/>
                  </a:cubicBezTo>
                  <a:lnTo>
                    <a:pt x="35786" y="254"/>
                  </a:lnTo>
                  <a:cubicBezTo>
                    <a:pt x="35850" y="254"/>
                    <a:pt x="35913" y="191"/>
                    <a:pt x="35913" y="127"/>
                  </a:cubicBezTo>
                  <a:cubicBezTo>
                    <a:pt x="35913" y="64"/>
                    <a:pt x="35850" y="1"/>
                    <a:pt x="35786" y="1"/>
                  </a:cubicBezTo>
                  <a:close/>
                  <a:moveTo>
                    <a:pt x="36863" y="1"/>
                  </a:moveTo>
                  <a:cubicBezTo>
                    <a:pt x="36768" y="1"/>
                    <a:pt x="36705" y="64"/>
                    <a:pt x="36705" y="127"/>
                  </a:cubicBezTo>
                  <a:cubicBezTo>
                    <a:pt x="36705" y="191"/>
                    <a:pt x="36768" y="254"/>
                    <a:pt x="36863" y="254"/>
                  </a:cubicBezTo>
                  <a:lnTo>
                    <a:pt x="37370" y="254"/>
                  </a:lnTo>
                  <a:cubicBezTo>
                    <a:pt x="37465" y="254"/>
                    <a:pt x="37528" y="191"/>
                    <a:pt x="37528" y="127"/>
                  </a:cubicBezTo>
                  <a:cubicBezTo>
                    <a:pt x="37528" y="64"/>
                    <a:pt x="37465" y="1"/>
                    <a:pt x="37370" y="1"/>
                  </a:cubicBezTo>
                  <a:close/>
                  <a:moveTo>
                    <a:pt x="38446" y="1"/>
                  </a:moveTo>
                  <a:cubicBezTo>
                    <a:pt x="38383" y="1"/>
                    <a:pt x="38320" y="64"/>
                    <a:pt x="38320" y="127"/>
                  </a:cubicBezTo>
                  <a:cubicBezTo>
                    <a:pt x="38320" y="191"/>
                    <a:pt x="38383" y="254"/>
                    <a:pt x="38446" y="254"/>
                  </a:cubicBezTo>
                  <a:lnTo>
                    <a:pt x="38985" y="254"/>
                  </a:lnTo>
                  <a:cubicBezTo>
                    <a:pt x="39048" y="254"/>
                    <a:pt x="39111" y="191"/>
                    <a:pt x="39111" y="127"/>
                  </a:cubicBezTo>
                  <a:cubicBezTo>
                    <a:pt x="39111" y="64"/>
                    <a:pt x="39048" y="1"/>
                    <a:pt x="38985" y="1"/>
                  </a:cubicBezTo>
                  <a:close/>
                  <a:moveTo>
                    <a:pt x="40030" y="1"/>
                  </a:moveTo>
                  <a:cubicBezTo>
                    <a:pt x="39967" y="1"/>
                    <a:pt x="39903" y="64"/>
                    <a:pt x="39903" y="127"/>
                  </a:cubicBezTo>
                  <a:cubicBezTo>
                    <a:pt x="39903" y="191"/>
                    <a:pt x="39967" y="254"/>
                    <a:pt x="40030" y="254"/>
                  </a:cubicBezTo>
                  <a:lnTo>
                    <a:pt x="40568" y="254"/>
                  </a:lnTo>
                  <a:cubicBezTo>
                    <a:pt x="40632" y="254"/>
                    <a:pt x="40695" y="191"/>
                    <a:pt x="40695" y="127"/>
                  </a:cubicBezTo>
                  <a:cubicBezTo>
                    <a:pt x="40695" y="64"/>
                    <a:pt x="40663" y="1"/>
                    <a:pt x="40568" y="1"/>
                  </a:cubicBezTo>
                  <a:close/>
                  <a:moveTo>
                    <a:pt x="41645" y="1"/>
                  </a:moveTo>
                  <a:cubicBezTo>
                    <a:pt x="41550" y="1"/>
                    <a:pt x="41518" y="64"/>
                    <a:pt x="41518" y="127"/>
                  </a:cubicBezTo>
                  <a:cubicBezTo>
                    <a:pt x="41518" y="191"/>
                    <a:pt x="41550" y="254"/>
                    <a:pt x="41645" y="254"/>
                  </a:cubicBezTo>
                  <a:lnTo>
                    <a:pt x="42183" y="254"/>
                  </a:lnTo>
                  <a:cubicBezTo>
                    <a:pt x="42247" y="254"/>
                    <a:pt x="42310" y="191"/>
                    <a:pt x="42310" y="127"/>
                  </a:cubicBezTo>
                  <a:cubicBezTo>
                    <a:pt x="42310" y="64"/>
                    <a:pt x="42247" y="1"/>
                    <a:pt x="42183" y="1"/>
                  </a:cubicBezTo>
                  <a:close/>
                  <a:moveTo>
                    <a:pt x="43228" y="1"/>
                  </a:moveTo>
                  <a:cubicBezTo>
                    <a:pt x="43165" y="1"/>
                    <a:pt x="43102" y="64"/>
                    <a:pt x="43102" y="127"/>
                  </a:cubicBezTo>
                  <a:cubicBezTo>
                    <a:pt x="43102" y="191"/>
                    <a:pt x="43165" y="254"/>
                    <a:pt x="43228" y="254"/>
                  </a:cubicBezTo>
                  <a:lnTo>
                    <a:pt x="43767" y="254"/>
                  </a:lnTo>
                  <a:cubicBezTo>
                    <a:pt x="43830" y="254"/>
                    <a:pt x="43894" y="191"/>
                    <a:pt x="43894" y="127"/>
                  </a:cubicBezTo>
                  <a:cubicBezTo>
                    <a:pt x="43894" y="64"/>
                    <a:pt x="43830" y="1"/>
                    <a:pt x="43767" y="1"/>
                  </a:cubicBezTo>
                  <a:close/>
                  <a:moveTo>
                    <a:pt x="44844" y="1"/>
                  </a:moveTo>
                  <a:cubicBezTo>
                    <a:pt x="44749" y="1"/>
                    <a:pt x="44685" y="64"/>
                    <a:pt x="44685" y="127"/>
                  </a:cubicBezTo>
                  <a:cubicBezTo>
                    <a:pt x="44685" y="191"/>
                    <a:pt x="44749" y="254"/>
                    <a:pt x="44844" y="254"/>
                  </a:cubicBezTo>
                  <a:lnTo>
                    <a:pt x="45350" y="254"/>
                  </a:lnTo>
                  <a:cubicBezTo>
                    <a:pt x="45445" y="254"/>
                    <a:pt x="45509" y="191"/>
                    <a:pt x="45509" y="127"/>
                  </a:cubicBezTo>
                  <a:cubicBezTo>
                    <a:pt x="45509" y="64"/>
                    <a:pt x="45445" y="1"/>
                    <a:pt x="45350" y="1"/>
                  </a:cubicBezTo>
                  <a:close/>
                  <a:moveTo>
                    <a:pt x="46427" y="1"/>
                  </a:moveTo>
                  <a:cubicBezTo>
                    <a:pt x="46364" y="1"/>
                    <a:pt x="46300" y="64"/>
                    <a:pt x="46300" y="127"/>
                  </a:cubicBezTo>
                  <a:cubicBezTo>
                    <a:pt x="46300" y="191"/>
                    <a:pt x="46364" y="254"/>
                    <a:pt x="46427" y="254"/>
                  </a:cubicBezTo>
                  <a:lnTo>
                    <a:pt x="46965" y="254"/>
                  </a:lnTo>
                  <a:cubicBezTo>
                    <a:pt x="47029" y="254"/>
                    <a:pt x="47092" y="191"/>
                    <a:pt x="47092" y="127"/>
                  </a:cubicBezTo>
                  <a:cubicBezTo>
                    <a:pt x="47092" y="64"/>
                    <a:pt x="47029" y="1"/>
                    <a:pt x="46965" y="1"/>
                  </a:cubicBezTo>
                  <a:close/>
                  <a:moveTo>
                    <a:pt x="48011" y="1"/>
                  </a:moveTo>
                  <a:cubicBezTo>
                    <a:pt x="47947" y="1"/>
                    <a:pt x="47884" y="64"/>
                    <a:pt x="47884" y="127"/>
                  </a:cubicBezTo>
                  <a:cubicBezTo>
                    <a:pt x="47884" y="191"/>
                    <a:pt x="47947" y="254"/>
                    <a:pt x="48011" y="254"/>
                  </a:cubicBezTo>
                  <a:lnTo>
                    <a:pt x="48549" y="254"/>
                  </a:lnTo>
                  <a:cubicBezTo>
                    <a:pt x="48644" y="254"/>
                    <a:pt x="48676" y="191"/>
                    <a:pt x="48676" y="127"/>
                  </a:cubicBezTo>
                  <a:cubicBezTo>
                    <a:pt x="48676" y="64"/>
                    <a:pt x="48644" y="1"/>
                    <a:pt x="48549" y="1"/>
                  </a:cubicBezTo>
                  <a:close/>
                  <a:moveTo>
                    <a:pt x="49626" y="1"/>
                  </a:moveTo>
                  <a:cubicBezTo>
                    <a:pt x="49562" y="1"/>
                    <a:pt x="49499" y="64"/>
                    <a:pt x="49499" y="127"/>
                  </a:cubicBezTo>
                  <a:cubicBezTo>
                    <a:pt x="49499" y="191"/>
                    <a:pt x="49562" y="254"/>
                    <a:pt x="49626" y="254"/>
                  </a:cubicBezTo>
                  <a:lnTo>
                    <a:pt x="50164" y="254"/>
                  </a:lnTo>
                  <a:cubicBezTo>
                    <a:pt x="50227" y="254"/>
                    <a:pt x="50291" y="191"/>
                    <a:pt x="50291" y="127"/>
                  </a:cubicBezTo>
                  <a:cubicBezTo>
                    <a:pt x="50291" y="64"/>
                    <a:pt x="50227" y="1"/>
                    <a:pt x="50164" y="1"/>
                  </a:cubicBezTo>
                  <a:close/>
                  <a:moveTo>
                    <a:pt x="51209" y="1"/>
                  </a:moveTo>
                  <a:cubicBezTo>
                    <a:pt x="51146" y="1"/>
                    <a:pt x="51082" y="64"/>
                    <a:pt x="51082" y="127"/>
                  </a:cubicBezTo>
                  <a:cubicBezTo>
                    <a:pt x="51082" y="191"/>
                    <a:pt x="51146" y="254"/>
                    <a:pt x="51209" y="254"/>
                  </a:cubicBezTo>
                  <a:lnTo>
                    <a:pt x="51747" y="254"/>
                  </a:lnTo>
                  <a:cubicBezTo>
                    <a:pt x="51811" y="254"/>
                    <a:pt x="51874" y="191"/>
                    <a:pt x="51874" y="127"/>
                  </a:cubicBezTo>
                  <a:cubicBezTo>
                    <a:pt x="51874" y="64"/>
                    <a:pt x="51811" y="1"/>
                    <a:pt x="51747" y="1"/>
                  </a:cubicBezTo>
                  <a:close/>
                  <a:moveTo>
                    <a:pt x="52824" y="1"/>
                  </a:moveTo>
                  <a:cubicBezTo>
                    <a:pt x="52729" y="1"/>
                    <a:pt x="52666" y="64"/>
                    <a:pt x="52666" y="127"/>
                  </a:cubicBezTo>
                  <a:cubicBezTo>
                    <a:pt x="52666" y="191"/>
                    <a:pt x="52729" y="254"/>
                    <a:pt x="52824" y="254"/>
                  </a:cubicBezTo>
                  <a:lnTo>
                    <a:pt x="53331" y="254"/>
                  </a:lnTo>
                  <a:cubicBezTo>
                    <a:pt x="53426" y="254"/>
                    <a:pt x="53489" y="191"/>
                    <a:pt x="53489" y="127"/>
                  </a:cubicBezTo>
                  <a:cubicBezTo>
                    <a:pt x="53489" y="64"/>
                    <a:pt x="53426" y="1"/>
                    <a:pt x="53331" y="1"/>
                  </a:cubicBezTo>
                  <a:close/>
                  <a:moveTo>
                    <a:pt x="54408" y="1"/>
                  </a:moveTo>
                  <a:cubicBezTo>
                    <a:pt x="54344" y="1"/>
                    <a:pt x="54281" y="64"/>
                    <a:pt x="54281" y="127"/>
                  </a:cubicBezTo>
                  <a:cubicBezTo>
                    <a:pt x="54281" y="191"/>
                    <a:pt x="54344" y="254"/>
                    <a:pt x="54408" y="254"/>
                  </a:cubicBezTo>
                  <a:lnTo>
                    <a:pt x="54946" y="254"/>
                  </a:lnTo>
                  <a:cubicBezTo>
                    <a:pt x="55009" y="254"/>
                    <a:pt x="55073" y="191"/>
                    <a:pt x="55073" y="127"/>
                  </a:cubicBezTo>
                  <a:cubicBezTo>
                    <a:pt x="55073" y="64"/>
                    <a:pt x="55009" y="1"/>
                    <a:pt x="54946" y="1"/>
                  </a:cubicBezTo>
                  <a:close/>
                  <a:moveTo>
                    <a:pt x="56023" y="1"/>
                  </a:moveTo>
                  <a:cubicBezTo>
                    <a:pt x="55928" y="1"/>
                    <a:pt x="55864" y="64"/>
                    <a:pt x="55864" y="127"/>
                  </a:cubicBezTo>
                  <a:cubicBezTo>
                    <a:pt x="55864" y="191"/>
                    <a:pt x="55928" y="254"/>
                    <a:pt x="56023" y="254"/>
                  </a:cubicBezTo>
                  <a:lnTo>
                    <a:pt x="56529" y="254"/>
                  </a:lnTo>
                  <a:cubicBezTo>
                    <a:pt x="56624" y="254"/>
                    <a:pt x="56656" y="191"/>
                    <a:pt x="56656" y="127"/>
                  </a:cubicBezTo>
                  <a:cubicBezTo>
                    <a:pt x="56656" y="64"/>
                    <a:pt x="56624" y="1"/>
                    <a:pt x="56529" y="1"/>
                  </a:cubicBezTo>
                  <a:close/>
                  <a:moveTo>
                    <a:pt x="57606" y="1"/>
                  </a:moveTo>
                  <a:cubicBezTo>
                    <a:pt x="57543" y="1"/>
                    <a:pt x="57480" y="64"/>
                    <a:pt x="57480" y="127"/>
                  </a:cubicBezTo>
                  <a:cubicBezTo>
                    <a:pt x="57480" y="191"/>
                    <a:pt x="57543" y="254"/>
                    <a:pt x="57606" y="254"/>
                  </a:cubicBezTo>
                  <a:lnTo>
                    <a:pt x="58145" y="254"/>
                  </a:lnTo>
                  <a:cubicBezTo>
                    <a:pt x="58208" y="254"/>
                    <a:pt x="58271" y="191"/>
                    <a:pt x="58271" y="127"/>
                  </a:cubicBezTo>
                  <a:cubicBezTo>
                    <a:pt x="58271" y="64"/>
                    <a:pt x="58208" y="1"/>
                    <a:pt x="58145" y="1"/>
                  </a:cubicBezTo>
                  <a:close/>
                  <a:moveTo>
                    <a:pt x="59190" y="1"/>
                  </a:moveTo>
                  <a:cubicBezTo>
                    <a:pt x="59126" y="1"/>
                    <a:pt x="59063" y="64"/>
                    <a:pt x="59063" y="127"/>
                  </a:cubicBezTo>
                  <a:cubicBezTo>
                    <a:pt x="59063" y="191"/>
                    <a:pt x="59126" y="254"/>
                    <a:pt x="59190" y="254"/>
                  </a:cubicBezTo>
                  <a:lnTo>
                    <a:pt x="59728" y="254"/>
                  </a:lnTo>
                  <a:cubicBezTo>
                    <a:pt x="59791" y="254"/>
                    <a:pt x="59855" y="191"/>
                    <a:pt x="59855" y="127"/>
                  </a:cubicBezTo>
                  <a:cubicBezTo>
                    <a:pt x="59855" y="64"/>
                    <a:pt x="59823" y="1"/>
                    <a:pt x="59728" y="1"/>
                  </a:cubicBezTo>
                  <a:close/>
                  <a:moveTo>
                    <a:pt x="60805" y="1"/>
                  </a:moveTo>
                  <a:cubicBezTo>
                    <a:pt x="60710" y="1"/>
                    <a:pt x="60678" y="64"/>
                    <a:pt x="60678" y="127"/>
                  </a:cubicBezTo>
                  <a:cubicBezTo>
                    <a:pt x="60678" y="191"/>
                    <a:pt x="60710" y="254"/>
                    <a:pt x="60805" y="254"/>
                  </a:cubicBezTo>
                  <a:lnTo>
                    <a:pt x="61343" y="254"/>
                  </a:lnTo>
                  <a:cubicBezTo>
                    <a:pt x="61407" y="254"/>
                    <a:pt x="61470" y="191"/>
                    <a:pt x="61470" y="127"/>
                  </a:cubicBezTo>
                  <a:cubicBezTo>
                    <a:pt x="61470" y="64"/>
                    <a:pt x="61407" y="1"/>
                    <a:pt x="61343" y="1"/>
                  </a:cubicBezTo>
                  <a:close/>
                  <a:moveTo>
                    <a:pt x="62388" y="1"/>
                  </a:moveTo>
                  <a:cubicBezTo>
                    <a:pt x="62325" y="1"/>
                    <a:pt x="62262" y="64"/>
                    <a:pt x="62262" y="127"/>
                  </a:cubicBezTo>
                  <a:cubicBezTo>
                    <a:pt x="62262" y="191"/>
                    <a:pt x="62325" y="254"/>
                    <a:pt x="62388" y="254"/>
                  </a:cubicBezTo>
                  <a:lnTo>
                    <a:pt x="62927" y="254"/>
                  </a:lnTo>
                  <a:cubicBezTo>
                    <a:pt x="62990" y="254"/>
                    <a:pt x="63053" y="191"/>
                    <a:pt x="63053" y="127"/>
                  </a:cubicBezTo>
                  <a:cubicBezTo>
                    <a:pt x="63053" y="64"/>
                    <a:pt x="62990" y="1"/>
                    <a:pt x="62927" y="1"/>
                  </a:cubicBezTo>
                  <a:close/>
                  <a:moveTo>
                    <a:pt x="64003" y="1"/>
                  </a:moveTo>
                  <a:cubicBezTo>
                    <a:pt x="63908" y="1"/>
                    <a:pt x="63845" y="64"/>
                    <a:pt x="63845" y="127"/>
                  </a:cubicBezTo>
                  <a:cubicBezTo>
                    <a:pt x="63845" y="191"/>
                    <a:pt x="63908" y="254"/>
                    <a:pt x="64003" y="254"/>
                  </a:cubicBezTo>
                  <a:lnTo>
                    <a:pt x="64510" y="254"/>
                  </a:lnTo>
                  <a:cubicBezTo>
                    <a:pt x="64605" y="254"/>
                    <a:pt x="64668" y="191"/>
                    <a:pt x="64668" y="127"/>
                  </a:cubicBezTo>
                  <a:cubicBezTo>
                    <a:pt x="64668" y="64"/>
                    <a:pt x="64605" y="1"/>
                    <a:pt x="64510" y="1"/>
                  </a:cubicBezTo>
                  <a:close/>
                  <a:moveTo>
                    <a:pt x="65587" y="1"/>
                  </a:moveTo>
                  <a:cubicBezTo>
                    <a:pt x="65523" y="1"/>
                    <a:pt x="65460" y="64"/>
                    <a:pt x="65460" y="127"/>
                  </a:cubicBezTo>
                  <a:cubicBezTo>
                    <a:pt x="65460" y="191"/>
                    <a:pt x="65523" y="254"/>
                    <a:pt x="65587" y="254"/>
                  </a:cubicBezTo>
                  <a:lnTo>
                    <a:pt x="66125" y="254"/>
                  </a:lnTo>
                  <a:cubicBezTo>
                    <a:pt x="66189" y="254"/>
                    <a:pt x="66252" y="191"/>
                    <a:pt x="66252" y="127"/>
                  </a:cubicBezTo>
                  <a:cubicBezTo>
                    <a:pt x="66252" y="64"/>
                    <a:pt x="66189" y="1"/>
                    <a:pt x="66125" y="1"/>
                  </a:cubicBezTo>
                  <a:close/>
                  <a:moveTo>
                    <a:pt x="67170" y="1"/>
                  </a:moveTo>
                  <a:cubicBezTo>
                    <a:pt x="67107" y="1"/>
                    <a:pt x="67044" y="64"/>
                    <a:pt x="67044" y="127"/>
                  </a:cubicBezTo>
                  <a:cubicBezTo>
                    <a:pt x="67044" y="191"/>
                    <a:pt x="67107" y="254"/>
                    <a:pt x="67170" y="254"/>
                  </a:cubicBezTo>
                  <a:lnTo>
                    <a:pt x="67709" y="254"/>
                  </a:lnTo>
                  <a:cubicBezTo>
                    <a:pt x="67804" y="254"/>
                    <a:pt x="67835" y="191"/>
                    <a:pt x="67835" y="127"/>
                  </a:cubicBezTo>
                  <a:cubicBezTo>
                    <a:pt x="67835" y="64"/>
                    <a:pt x="67804" y="1"/>
                    <a:pt x="67709" y="1"/>
                  </a:cubicBezTo>
                  <a:close/>
                  <a:moveTo>
                    <a:pt x="68785" y="1"/>
                  </a:moveTo>
                  <a:cubicBezTo>
                    <a:pt x="68722" y="1"/>
                    <a:pt x="68659" y="64"/>
                    <a:pt x="68659" y="127"/>
                  </a:cubicBezTo>
                  <a:cubicBezTo>
                    <a:pt x="68659" y="191"/>
                    <a:pt x="68722" y="254"/>
                    <a:pt x="68785" y="254"/>
                  </a:cubicBezTo>
                  <a:lnTo>
                    <a:pt x="69324" y="254"/>
                  </a:lnTo>
                  <a:cubicBezTo>
                    <a:pt x="69387" y="254"/>
                    <a:pt x="69450" y="191"/>
                    <a:pt x="69450" y="127"/>
                  </a:cubicBezTo>
                  <a:cubicBezTo>
                    <a:pt x="69450" y="64"/>
                    <a:pt x="69387" y="1"/>
                    <a:pt x="69324" y="1"/>
                  </a:cubicBezTo>
                  <a:close/>
                  <a:moveTo>
                    <a:pt x="70369" y="1"/>
                  </a:moveTo>
                  <a:cubicBezTo>
                    <a:pt x="70306" y="1"/>
                    <a:pt x="70242" y="64"/>
                    <a:pt x="70242" y="127"/>
                  </a:cubicBezTo>
                  <a:cubicBezTo>
                    <a:pt x="70242" y="191"/>
                    <a:pt x="70306" y="254"/>
                    <a:pt x="70369" y="254"/>
                  </a:cubicBezTo>
                  <a:lnTo>
                    <a:pt x="70907" y="254"/>
                  </a:lnTo>
                  <a:cubicBezTo>
                    <a:pt x="70971" y="254"/>
                    <a:pt x="71034" y="191"/>
                    <a:pt x="71034" y="127"/>
                  </a:cubicBezTo>
                  <a:cubicBezTo>
                    <a:pt x="71034" y="64"/>
                    <a:pt x="70971" y="1"/>
                    <a:pt x="70907" y="1"/>
                  </a:cubicBezTo>
                  <a:close/>
                  <a:moveTo>
                    <a:pt x="71984" y="1"/>
                  </a:moveTo>
                  <a:cubicBezTo>
                    <a:pt x="71889" y="1"/>
                    <a:pt x="71826" y="64"/>
                    <a:pt x="71826" y="127"/>
                  </a:cubicBezTo>
                  <a:cubicBezTo>
                    <a:pt x="71826" y="191"/>
                    <a:pt x="71889" y="254"/>
                    <a:pt x="71984" y="254"/>
                  </a:cubicBezTo>
                  <a:lnTo>
                    <a:pt x="72491" y="254"/>
                  </a:lnTo>
                  <a:cubicBezTo>
                    <a:pt x="72586" y="254"/>
                    <a:pt x="72649" y="191"/>
                    <a:pt x="72649" y="127"/>
                  </a:cubicBezTo>
                  <a:cubicBezTo>
                    <a:pt x="72649" y="64"/>
                    <a:pt x="72586" y="1"/>
                    <a:pt x="72491" y="1"/>
                  </a:cubicBezTo>
                  <a:close/>
                  <a:moveTo>
                    <a:pt x="73567" y="1"/>
                  </a:moveTo>
                  <a:cubicBezTo>
                    <a:pt x="73504" y="1"/>
                    <a:pt x="73441" y="64"/>
                    <a:pt x="73441" y="127"/>
                  </a:cubicBezTo>
                  <a:cubicBezTo>
                    <a:pt x="73441" y="191"/>
                    <a:pt x="73504" y="254"/>
                    <a:pt x="73567" y="254"/>
                  </a:cubicBezTo>
                  <a:lnTo>
                    <a:pt x="74106" y="254"/>
                  </a:lnTo>
                  <a:cubicBezTo>
                    <a:pt x="74169" y="254"/>
                    <a:pt x="74232" y="191"/>
                    <a:pt x="74232" y="127"/>
                  </a:cubicBezTo>
                  <a:cubicBezTo>
                    <a:pt x="74232" y="64"/>
                    <a:pt x="74169" y="1"/>
                    <a:pt x="74106" y="1"/>
                  </a:cubicBezTo>
                  <a:close/>
                  <a:moveTo>
                    <a:pt x="75183" y="1"/>
                  </a:moveTo>
                  <a:cubicBezTo>
                    <a:pt x="75088" y="1"/>
                    <a:pt x="75024" y="64"/>
                    <a:pt x="75024" y="127"/>
                  </a:cubicBezTo>
                  <a:cubicBezTo>
                    <a:pt x="75024" y="191"/>
                    <a:pt x="75088" y="254"/>
                    <a:pt x="75183" y="254"/>
                  </a:cubicBezTo>
                  <a:lnTo>
                    <a:pt x="75689" y="254"/>
                  </a:lnTo>
                  <a:cubicBezTo>
                    <a:pt x="75784" y="254"/>
                    <a:pt x="75816" y="191"/>
                    <a:pt x="75848" y="127"/>
                  </a:cubicBezTo>
                  <a:cubicBezTo>
                    <a:pt x="75848" y="64"/>
                    <a:pt x="75784" y="1"/>
                    <a:pt x="75689" y="1"/>
                  </a:cubicBezTo>
                  <a:close/>
                  <a:moveTo>
                    <a:pt x="76766" y="1"/>
                  </a:moveTo>
                  <a:cubicBezTo>
                    <a:pt x="76703" y="1"/>
                    <a:pt x="76639" y="64"/>
                    <a:pt x="76639" y="127"/>
                  </a:cubicBezTo>
                  <a:cubicBezTo>
                    <a:pt x="76639" y="191"/>
                    <a:pt x="76703" y="254"/>
                    <a:pt x="76766" y="254"/>
                  </a:cubicBezTo>
                  <a:lnTo>
                    <a:pt x="77304" y="254"/>
                  </a:lnTo>
                  <a:cubicBezTo>
                    <a:pt x="77368" y="254"/>
                    <a:pt x="77431" y="191"/>
                    <a:pt x="77431" y="127"/>
                  </a:cubicBezTo>
                  <a:cubicBezTo>
                    <a:pt x="77431" y="64"/>
                    <a:pt x="77368" y="1"/>
                    <a:pt x="77304" y="1"/>
                  </a:cubicBezTo>
                  <a:close/>
                  <a:moveTo>
                    <a:pt x="78349" y="1"/>
                  </a:moveTo>
                  <a:cubicBezTo>
                    <a:pt x="78286" y="1"/>
                    <a:pt x="78223" y="64"/>
                    <a:pt x="78223" y="127"/>
                  </a:cubicBezTo>
                  <a:cubicBezTo>
                    <a:pt x="78223" y="191"/>
                    <a:pt x="78286" y="254"/>
                    <a:pt x="78349" y="254"/>
                  </a:cubicBezTo>
                  <a:lnTo>
                    <a:pt x="78888" y="254"/>
                  </a:lnTo>
                  <a:cubicBezTo>
                    <a:pt x="78951" y="254"/>
                    <a:pt x="79015" y="191"/>
                    <a:pt x="79015" y="127"/>
                  </a:cubicBezTo>
                  <a:cubicBezTo>
                    <a:pt x="79015" y="64"/>
                    <a:pt x="78983" y="1"/>
                    <a:pt x="78888" y="1"/>
                  </a:cubicBezTo>
                  <a:close/>
                  <a:moveTo>
                    <a:pt x="79965" y="1"/>
                  </a:moveTo>
                  <a:cubicBezTo>
                    <a:pt x="79870" y="1"/>
                    <a:pt x="79838" y="64"/>
                    <a:pt x="79838" y="127"/>
                  </a:cubicBezTo>
                  <a:cubicBezTo>
                    <a:pt x="79838" y="191"/>
                    <a:pt x="79870" y="254"/>
                    <a:pt x="79965" y="254"/>
                  </a:cubicBezTo>
                  <a:lnTo>
                    <a:pt x="80503" y="254"/>
                  </a:lnTo>
                  <a:cubicBezTo>
                    <a:pt x="80566" y="254"/>
                    <a:pt x="80630" y="191"/>
                    <a:pt x="80630" y="127"/>
                  </a:cubicBezTo>
                  <a:cubicBezTo>
                    <a:pt x="80630" y="64"/>
                    <a:pt x="80566" y="1"/>
                    <a:pt x="80503" y="1"/>
                  </a:cubicBezTo>
                  <a:close/>
                  <a:moveTo>
                    <a:pt x="81548" y="1"/>
                  </a:moveTo>
                  <a:cubicBezTo>
                    <a:pt x="81485" y="1"/>
                    <a:pt x="81421" y="64"/>
                    <a:pt x="81421" y="127"/>
                  </a:cubicBezTo>
                  <a:cubicBezTo>
                    <a:pt x="81421" y="191"/>
                    <a:pt x="81485" y="254"/>
                    <a:pt x="81548" y="254"/>
                  </a:cubicBezTo>
                  <a:lnTo>
                    <a:pt x="82086" y="254"/>
                  </a:lnTo>
                  <a:cubicBezTo>
                    <a:pt x="82150" y="254"/>
                    <a:pt x="82213" y="191"/>
                    <a:pt x="82213" y="127"/>
                  </a:cubicBezTo>
                  <a:cubicBezTo>
                    <a:pt x="82213" y="64"/>
                    <a:pt x="82150" y="1"/>
                    <a:pt x="82086" y="1"/>
                  </a:cubicBezTo>
                  <a:close/>
                  <a:moveTo>
                    <a:pt x="83163" y="1"/>
                  </a:moveTo>
                  <a:cubicBezTo>
                    <a:pt x="83068" y="1"/>
                    <a:pt x="83005" y="64"/>
                    <a:pt x="83005" y="127"/>
                  </a:cubicBezTo>
                  <a:cubicBezTo>
                    <a:pt x="83005" y="191"/>
                    <a:pt x="83068" y="254"/>
                    <a:pt x="83163" y="254"/>
                  </a:cubicBezTo>
                  <a:lnTo>
                    <a:pt x="83670" y="254"/>
                  </a:lnTo>
                  <a:cubicBezTo>
                    <a:pt x="83765" y="254"/>
                    <a:pt x="83828" y="191"/>
                    <a:pt x="83797" y="127"/>
                  </a:cubicBezTo>
                  <a:cubicBezTo>
                    <a:pt x="83797" y="64"/>
                    <a:pt x="83765" y="1"/>
                    <a:pt x="83670" y="1"/>
                  </a:cubicBezTo>
                  <a:close/>
                  <a:moveTo>
                    <a:pt x="84747" y="1"/>
                  </a:moveTo>
                  <a:cubicBezTo>
                    <a:pt x="84683" y="1"/>
                    <a:pt x="84620" y="64"/>
                    <a:pt x="84620" y="127"/>
                  </a:cubicBezTo>
                  <a:cubicBezTo>
                    <a:pt x="84620" y="191"/>
                    <a:pt x="84683" y="254"/>
                    <a:pt x="84747" y="254"/>
                  </a:cubicBezTo>
                  <a:lnTo>
                    <a:pt x="85285" y="254"/>
                  </a:lnTo>
                  <a:cubicBezTo>
                    <a:pt x="85348" y="254"/>
                    <a:pt x="85412" y="191"/>
                    <a:pt x="85412" y="127"/>
                  </a:cubicBezTo>
                  <a:cubicBezTo>
                    <a:pt x="85412" y="64"/>
                    <a:pt x="85348" y="1"/>
                    <a:pt x="85285" y="1"/>
                  </a:cubicBezTo>
                  <a:close/>
                  <a:moveTo>
                    <a:pt x="86330" y="1"/>
                  </a:moveTo>
                  <a:cubicBezTo>
                    <a:pt x="86267" y="1"/>
                    <a:pt x="86203" y="64"/>
                    <a:pt x="86203" y="127"/>
                  </a:cubicBezTo>
                  <a:cubicBezTo>
                    <a:pt x="86203" y="191"/>
                    <a:pt x="86267" y="254"/>
                    <a:pt x="86330" y="254"/>
                  </a:cubicBezTo>
                  <a:lnTo>
                    <a:pt x="86868" y="254"/>
                  </a:lnTo>
                  <a:cubicBezTo>
                    <a:pt x="86963" y="254"/>
                    <a:pt x="86995" y="191"/>
                    <a:pt x="86995" y="127"/>
                  </a:cubicBezTo>
                  <a:cubicBezTo>
                    <a:pt x="86995" y="64"/>
                    <a:pt x="86963" y="1"/>
                    <a:pt x="86868" y="1"/>
                  </a:cubicBezTo>
                  <a:close/>
                  <a:moveTo>
                    <a:pt x="87945" y="1"/>
                  </a:moveTo>
                  <a:cubicBezTo>
                    <a:pt x="87850" y="1"/>
                    <a:pt x="87819" y="64"/>
                    <a:pt x="87819" y="127"/>
                  </a:cubicBezTo>
                  <a:cubicBezTo>
                    <a:pt x="87819" y="191"/>
                    <a:pt x="87850" y="254"/>
                    <a:pt x="87945" y="254"/>
                  </a:cubicBezTo>
                  <a:lnTo>
                    <a:pt x="88484" y="254"/>
                  </a:lnTo>
                  <a:cubicBezTo>
                    <a:pt x="88547" y="254"/>
                    <a:pt x="88610" y="191"/>
                    <a:pt x="88610" y="127"/>
                  </a:cubicBezTo>
                  <a:cubicBezTo>
                    <a:pt x="88610" y="64"/>
                    <a:pt x="88547" y="1"/>
                    <a:pt x="88484" y="1"/>
                  </a:cubicBezTo>
                  <a:close/>
                  <a:moveTo>
                    <a:pt x="89529" y="1"/>
                  </a:moveTo>
                  <a:cubicBezTo>
                    <a:pt x="89465" y="1"/>
                    <a:pt x="89402" y="64"/>
                    <a:pt x="89402" y="127"/>
                  </a:cubicBezTo>
                  <a:cubicBezTo>
                    <a:pt x="89402" y="191"/>
                    <a:pt x="89465" y="254"/>
                    <a:pt x="89529" y="254"/>
                  </a:cubicBezTo>
                  <a:lnTo>
                    <a:pt x="90067" y="254"/>
                  </a:lnTo>
                  <a:cubicBezTo>
                    <a:pt x="90130" y="254"/>
                    <a:pt x="90194" y="191"/>
                    <a:pt x="90194" y="127"/>
                  </a:cubicBezTo>
                  <a:cubicBezTo>
                    <a:pt x="90194" y="64"/>
                    <a:pt x="90130" y="1"/>
                    <a:pt x="90067" y="1"/>
                  </a:cubicBezTo>
                  <a:close/>
                  <a:moveTo>
                    <a:pt x="91144" y="1"/>
                  </a:moveTo>
                  <a:cubicBezTo>
                    <a:pt x="91049" y="1"/>
                    <a:pt x="90985" y="64"/>
                    <a:pt x="90985" y="127"/>
                  </a:cubicBezTo>
                  <a:cubicBezTo>
                    <a:pt x="90985" y="191"/>
                    <a:pt x="91049" y="254"/>
                    <a:pt x="91144" y="254"/>
                  </a:cubicBezTo>
                  <a:lnTo>
                    <a:pt x="91650" y="254"/>
                  </a:lnTo>
                  <a:cubicBezTo>
                    <a:pt x="91745" y="254"/>
                    <a:pt x="91809" y="191"/>
                    <a:pt x="91809" y="127"/>
                  </a:cubicBezTo>
                  <a:cubicBezTo>
                    <a:pt x="91809" y="64"/>
                    <a:pt x="91745" y="1"/>
                    <a:pt x="91650" y="1"/>
                  </a:cubicBezTo>
                  <a:close/>
                  <a:moveTo>
                    <a:pt x="92727" y="1"/>
                  </a:moveTo>
                  <a:cubicBezTo>
                    <a:pt x="92664" y="1"/>
                    <a:pt x="92601" y="64"/>
                    <a:pt x="92601" y="127"/>
                  </a:cubicBezTo>
                  <a:cubicBezTo>
                    <a:pt x="92601" y="191"/>
                    <a:pt x="92664" y="254"/>
                    <a:pt x="92727" y="254"/>
                  </a:cubicBezTo>
                  <a:lnTo>
                    <a:pt x="93266" y="254"/>
                  </a:lnTo>
                  <a:cubicBezTo>
                    <a:pt x="93329" y="254"/>
                    <a:pt x="93392" y="191"/>
                    <a:pt x="93392" y="127"/>
                  </a:cubicBezTo>
                  <a:cubicBezTo>
                    <a:pt x="93392" y="64"/>
                    <a:pt x="93329" y="1"/>
                    <a:pt x="93266" y="1"/>
                  </a:cubicBezTo>
                  <a:close/>
                  <a:moveTo>
                    <a:pt x="94342" y="1"/>
                  </a:moveTo>
                  <a:cubicBezTo>
                    <a:pt x="94247" y="1"/>
                    <a:pt x="94184" y="64"/>
                    <a:pt x="94184" y="127"/>
                  </a:cubicBezTo>
                  <a:cubicBezTo>
                    <a:pt x="94184" y="191"/>
                    <a:pt x="94247" y="254"/>
                    <a:pt x="94342" y="254"/>
                  </a:cubicBezTo>
                  <a:lnTo>
                    <a:pt x="94849" y="254"/>
                  </a:lnTo>
                  <a:cubicBezTo>
                    <a:pt x="94944" y="254"/>
                    <a:pt x="94976" y="191"/>
                    <a:pt x="95007" y="127"/>
                  </a:cubicBezTo>
                  <a:cubicBezTo>
                    <a:pt x="95007" y="64"/>
                    <a:pt x="94944" y="1"/>
                    <a:pt x="94849" y="1"/>
                  </a:cubicBezTo>
                  <a:close/>
                  <a:moveTo>
                    <a:pt x="95926" y="1"/>
                  </a:moveTo>
                  <a:cubicBezTo>
                    <a:pt x="95862" y="1"/>
                    <a:pt x="95799" y="64"/>
                    <a:pt x="95799" y="127"/>
                  </a:cubicBezTo>
                  <a:cubicBezTo>
                    <a:pt x="95799" y="191"/>
                    <a:pt x="95862" y="254"/>
                    <a:pt x="95926" y="254"/>
                  </a:cubicBezTo>
                  <a:lnTo>
                    <a:pt x="96464" y="254"/>
                  </a:lnTo>
                  <a:cubicBezTo>
                    <a:pt x="96528" y="254"/>
                    <a:pt x="96591" y="191"/>
                    <a:pt x="96591" y="127"/>
                  </a:cubicBezTo>
                  <a:cubicBezTo>
                    <a:pt x="96591" y="64"/>
                    <a:pt x="96528" y="1"/>
                    <a:pt x="96464" y="1"/>
                  </a:cubicBezTo>
                  <a:close/>
                  <a:moveTo>
                    <a:pt x="97509" y="1"/>
                  </a:moveTo>
                  <a:cubicBezTo>
                    <a:pt x="97446" y="1"/>
                    <a:pt x="97383" y="64"/>
                    <a:pt x="97383" y="127"/>
                  </a:cubicBezTo>
                  <a:cubicBezTo>
                    <a:pt x="97383" y="191"/>
                    <a:pt x="97446" y="254"/>
                    <a:pt x="97509" y="254"/>
                  </a:cubicBezTo>
                  <a:lnTo>
                    <a:pt x="98048" y="254"/>
                  </a:lnTo>
                  <a:cubicBezTo>
                    <a:pt x="98111" y="254"/>
                    <a:pt x="98174" y="191"/>
                    <a:pt x="98174" y="127"/>
                  </a:cubicBezTo>
                  <a:cubicBezTo>
                    <a:pt x="98174" y="64"/>
                    <a:pt x="98111" y="1"/>
                    <a:pt x="98048" y="1"/>
                  </a:cubicBezTo>
                  <a:close/>
                  <a:moveTo>
                    <a:pt x="99124" y="1"/>
                  </a:moveTo>
                  <a:cubicBezTo>
                    <a:pt x="99029" y="1"/>
                    <a:pt x="98998" y="64"/>
                    <a:pt x="98998" y="127"/>
                  </a:cubicBezTo>
                  <a:cubicBezTo>
                    <a:pt x="98998" y="191"/>
                    <a:pt x="99029" y="254"/>
                    <a:pt x="99124" y="254"/>
                  </a:cubicBezTo>
                  <a:lnTo>
                    <a:pt x="99663" y="254"/>
                  </a:lnTo>
                  <a:cubicBezTo>
                    <a:pt x="99726" y="254"/>
                    <a:pt x="99789" y="191"/>
                    <a:pt x="99789" y="127"/>
                  </a:cubicBezTo>
                  <a:cubicBezTo>
                    <a:pt x="99789" y="64"/>
                    <a:pt x="99726" y="1"/>
                    <a:pt x="99663" y="1"/>
                  </a:cubicBezTo>
                  <a:close/>
                  <a:moveTo>
                    <a:pt x="100708" y="1"/>
                  </a:moveTo>
                  <a:cubicBezTo>
                    <a:pt x="100644" y="1"/>
                    <a:pt x="100581" y="64"/>
                    <a:pt x="100581" y="127"/>
                  </a:cubicBezTo>
                  <a:cubicBezTo>
                    <a:pt x="100581" y="191"/>
                    <a:pt x="100644" y="254"/>
                    <a:pt x="100708" y="254"/>
                  </a:cubicBezTo>
                  <a:lnTo>
                    <a:pt x="101246" y="254"/>
                  </a:lnTo>
                  <a:cubicBezTo>
                    <a:pt x="101310" y="254"/>
                    <a:pt x="101373" y="191"/>
                    <a:pt x="101373" y="127"/>
                  </a:cubicBezTo>
                  <a:cubicBezTo>
                    <a:pt x="101373" y="64"/>
                    <a:pt x="101310" y="1"/>
                    <a:pt x="101246" y="1"/>
                  </a:cubicBezTo>
                  <a:close/>
                  <a:moveTo>
                    <a:pt x="102323" y="1"/>
                  </a:moveTo>
                  <a:cubicBezTo>
                    <a:pt x="102228" y="1"/>
                    <a:pt x="102165" y="64"/>
                    <a:pt x="102165" y="127"/>
                  </a:cubicBezTo>
                  <a:cubicBezTo>
                    <a:pt x="102165" y="191"/>
                    <a:pt x="102228" y="254"/>
                    <a:pt x="102323" y="254"/>
                  </a:cubicBezTo>
                  <a:lnTo>
                    <a:pt x="102830" y="254"/>
                  </a:lnTo>
                  <a:cubicBezTo>
                    <a:pt x="102925" y="254"/>
                    <a:pt x="102988" y="191"/>
                    <a:pt x="102988" y="127"/>
                  </a:cubicBezTo>
                  <a:cubicBezTo>
                    <a:pt x="102988" y="64"/>
                    <a:pt x="102925" y="1"/>
                    <a:pt x="102830" y="1"/>
                  </a:cubicBezTo>
                  <a:close/>
                  <a:moveTo>
                    <a:pt x="103906" y="1"/>
                  </a:moveTo>
                  <a:cubicBezTo>
                    <a:pt x="103843" y="1"/>
                    <a:pt x="103780" y="64"/>
                    <a:pt x="103780" y="127"/>
                  </a:cubicBezTo>
                  <a:cubicBezTo>
                    <a:pt x="103780" y="191"/>
                    <a:pt x="103843" y="254"/>
                    <a:pt x="103906" y="254"/>
                  </a:cubicBezTo>
                  <a:lnTo>
                    <a:pt x="104445" y="254"/>
                  </a:lnTo>
                  <a:cubicBezTo>
                    <a:pt x="104508" y="254"/>
                    <a:pt x="104571" y="191"/>
                    <a:pt x="104571" y="127"/>
                  </a:cubicBezTo>
                  <a:cubicBezTo>
                    <a:pt x="104571" y="64"/>
                    <a:pt x="104508" y="1"/>
                    <a:pt x="104445" y="1"/>
                  </a:cubicBezTo>
                  <a:close/>
                  <a:moveTo>
                    <a:pt x="105490" y="1"/>
                  </a:moveTo>
                  <a:cubicBezTo>
                    <a:pt x="105427" y="1"/>
                    <a:pt x="105363" y="64"/>
                    <a:pt x="105363" y="127"/>
                  </a:cubicBezTo>
                  <a:cubicBezTo>
                    <a:pt x="105363" y="191"/>
                    <a:pt x="105427" y="254"/>
                    <a:pt x="105490" y="254"/>
                  </a:cubicBezTo>
                  <a:lnTo>
                    <a:pt x="106028" y="254"/>
                  </a:lnTo>
                  <a:cubicBezTo>
                    <a:pt x="106092" y="254"/>
                    <a:pt x="106155" y="191"/>
                    <a:pt x="106155" y="127"/>
                  </a:cubicBezTo>
                  <a:cubicBezTo>
                    <a:pt x="106155" y="64"/>
                    <a:pt x="106123" y="1"/>
                    <a:pt x="106028" y="1"/>
                  </a:cubicBezTo>
                  <a:close/>
                  <a:moveTo>
                    <a:pt x="107105" y="1"/>
                  </a:moveTo>
                  <a:cubicBezTo>
                    <a:pt x="107010" y="1"/>
                    <a:pt x="106947" y="64"/>
                    <a:pt x="106947" y="127"/>
                  </a:cubicBezTo>
                  <a:cubicBezTo>
                    <a:pt x="106947" y="191"/>
                    <a:pt x="107010" y="254"/>
                    <a:pt x="107105" y="254"/>
                  </a:cubicBezTo>
                  <a:lnTo>
                    <a:pt x="107643" y="254"/>
                  </a:lnTo>
                  <a:cubicBezTo>
                    <a:pt x="107707" y="254"/>
                    <a:pt x="107770" y="191"/>
                    <a:pt x="107770" y="127"/>
                  </a:cubicBezTo>
                  <a:cubicBezTo>
                    <a:pt x="107770" y="64"/>
                    <a:pt x="107707" y="1"/>
                    <a:pt x="107643" y="1"/>
                  </a:cubicBezTo>
                  <a:close/>
                  <a:moveTo>
                    <a:pt x="108688" y="1"/>
                  </a:moveTo>
                  <a:cubicBezTo>
                    <a:pt x="108625" y="1"/>
                    <a:pt x="108562" y="64"/>
                    <a:pt x="108562" y="127"/>
                  </a:cubicBezTo>
                  <a:cubicBezTo>
                    <a:pt x="108562" y="191"/>
                    <a:pt x="108625" y="254"/>
                    <a:pt x="108688" y="254"/>
                  </a:cubicBezTo>
                  <a:lnTo>
                    <a:pt x="109227" y="254"/>
                  </a:lnTo>
                  <a:cubicBezTo>
                    <a:pt x="109290" y="254"/>
                    <a:pt x="109353" y="191"/>
                    <a:pt x="109353" y="127"/>
                  </a:cubicBezTo>
                  <a:cubicBezTo>
                    <a:pt x="109353" y="64"/>
                    <a:pt x="109290" y="1"/>
                    <a:pt x="109227" y="1"/>
                  </a:cubicBezTo>
                  <a:close/>
                  <a:moveTo>
                    <a:pt x="110304" y="1"/>
                  </a:moveTo>
                  <a:cubicBezTo>
                    <a:pt x="110209" y="1"/>
                    <a:pt x="110145" y="64"/>
                    <a:pt x="110145" y="127"/>
                  </a:cubicBezTo>
                  <a:cubicBezTo>
                    <a:pt x="110145" y="191"/>
                    <a:pt x="110209" y="254"/>
                    <a:pt x="110304" y="254"/>
                  </a:cubicBezTo>
                  <a:lnTo>
                    <a:pt x="110810" y="254"/>
                  </a:lnTo>
                  <a:cubicBezTo>
                    <a:pt x="110905" y="254"/>
                    <a:pt x="110969" y="191"/>
                    <a:pt x="110969" y="127"/>
                  </a:cubicBezTo>
                  <a:cubicBezTo>
                    <a:pt x="110969" y="64"/>
                    <a:pt x="110905" y="1"/>
                    <a:pt x="110810" y="1"/>
                  </a:cubicBezTo>
                  <a:close/>
                  <a:moveTo>
                    <a:pt x="111887" y="1"/>
                  </a:moveTo>
                  <a:cubicBezTo>
                    <a:pt x="111824" y="1"/>
                    <a:pt x="111760" y="64"/>
                    <a:pt x="111760" y="127"/>
                  </a:cubicBezTo>
                  <a:cubicBezTo>
                    <a:pt x="111760" y="191"/>
                    <a:pt x="111824" y="254"/>
                    <a:pt x="111887" y="254"/>
                  </a:cubicBezTo>
                  <a:lnTo>
                    <a:pt x="112425" y="254"/>
                  </a:lnTo>
                  <a:cubicBezTo>
                    <a:pt x="112489" y="254"/>
                    <a:pt x="112552" y="191"/>
                    <a:pt x="112552" y="127"/>
                  </a:cubicBezTo>
                  <a:cubicBezTo>
                    <a:pt x="112552" y="64"/>
                    <a:pt x="112489" y="1"/>
                    <a:pt x="112425" y="1"/>
                  </a:cubicBezTo>
                  <a:close/>
                  <a:moveTo>
                    <a:pt x="113470" y="1"/>
                  </a:moveTo>
                  <a:cubicBezTo>
                    <a:pt x="113407" y="1"/>
                    <a:pt x="113344" y="64"/>
                    <a:pt x="113344" y="127"/>
                  </a:cubicBezTo>
                  <a:cubicBezTo>
                    <a:pt x="113344" y="191"/>
                    <a:pt x="113407" y="254"/>
                    <a:pt x="113470" y="254"/>
                  </a:cubicBezTo>
                  <a:lnTo>
                    <a:pt x="114009" y="254"/>
                  </a:lnTo>
                  <a:cubicBezTo>
                    <a:pt x="114104" y="254"/>
                    <a:pt x="114136" y="191"/>
                    <a:pt x="114167" y="127"/>
                  </a:cubicBezTo>
                  <a:cubicBezTo>
                    <a:pt x="114167" y="64"/>
                    <a:pt x="114104" y="1"/>
                    <a:pt x="114009" y="1"/>
                  </a:cubicBezTo>
                  <a:close/>
                  <a:moveTo>
                    <a:pt x="115086" y="1"/>
                  </a:moveTo>
                  <a:cubicBezTo>
                    <a:pt x="115022" y="1"/>
                    <a:pt x="114959" y="64"/>
                    <a:pt x="114959" y="127"/>
                  </a:cubicBezTo>
                  <a:cubicBezTo>
                    <a:pt x="114959" y="191"/>
                    <a:pt x="115022" y="254"/>
                    <a:pt x="115086" y="254"/>
                  </a:cubicBezTo>
                  <a:lnTo>
                    <a:pt x="115624" y="254"/>
                  </a:lnTo>
                  <a:cubicBezTo>
                    <a:pt x="115687" y="254"/>
                    <a:pt x="115751" y="191"/>
                    <a:pt x="115751" y="127"/>
                  </a:cubicBezTo>
                  <a:cubicBezTo>
                    <a:pt x="115751" y="64"/>
                    <a:pt x="115687" y="1"/>
                    <a:pt x="115624" y="1"/>
                  </a:cubicBezTo>
                  <a:close/>
                  <a:moveTo>
                    <a:pt x="116669" y="1"/>
                  </a:moveTo>
                  <a:cubicBezTo>
                    <a:pt x="116606" y="1"/>
                    <a:pt x="116542" y="64"/>
                    <a:pt x="116542" y="127"/>
                  </a:cubicBezTo>
                  <a:cubicBezTo>
                    <a:pt x="116542" y="191"/>
                    <a:pt x="116606" y="254"/>
                    <a:pt x="116669" y="254"/>
                  </a:cubicBezTo>
                  <a:lnTo>
                    <a:pt x="117207" y="254"/>
                  </a:lnTo>
                  <a:cubicBezTo>
                    <a:pt x="117271" y="254"/>
                    <a:pt x="117334" y="191"/>
                    <a:pt x="117334" y="127"/>
                  </a:cubicBezTo>
                  <a:cubicBezTo>
                    <a:pt x="117334" y="64"/>
                    <a:pt x="117271" y="1"/>
                    <a:pt x="117207" y="1"/>
                  </a:cubicBezTo>
                  <a:close/>
                  <a:moveTo>
                    <a:pt x="118284" y="1"/>
                  </a:moveTo>
                  <a:cubicBezTo>
                    <a:pt x="118189" y="1"/>
                    <a:pt x="118126" y="64"/>
                    <a:pt x="118126" y="127"/>
                  </a:cubicBezTo>
                  <a:cubicBezTo>
                    <a:pt x="118126" y="191"/>
                    <a:pt x="118189" y="254"/>
                    <a:pt x="118284" y="254"/>
                  </a:cubicBezTo>
                  <a:lnTo>
                    <a:pt x="118823" y="254"/>
                  </a:lnTo>
                  <a:cubicBezTo>
                    <a:pt x="118886" y="254"/>
                    <a:pt x="118949" y="191"/>
                    <a:pt x="118949" y="127"/>
                  </a:cubicBezTo>
                  <a:cubicBezTo>
                    <a:pt x="118949" y="64"/>
                    <a:pt x="118886" y="1"/>
                    <a:pt x="118823" y="1"/>
                  </a:cubicBezTo>
                  <a:close/>
                  <a:moveTo>
                    <a:pt x="119868" y="1"/>
                  </a:moveTo>
                  <a:cubicBezTo>
                    <a:pt x="119804" y="1"/>
                    <a:pt x="119741" y="64"/>
                    <a:pt x="119741" y="127"/>
                  </a:cubicBezTo>
                  <a:cubicBezTo>
                    <a:pt x="119741" y="191"/>
                    <a:pt x="119804" y="254"/>
                    <a:pt x="119868" y="254"/>
                  </a:cubicBezTo>
                  <a:lnTo>
                    <a:pt x="120406" y="254"/>
                  </a:lnTo>
                  <a:cubicBezTo>
                    <a:pt x="120469" y="254"/>
                    <a:pt x="120533" y="191"/>
                    <a:pt x="120533" y="127"/>
                  </a:cubicBezTo>
                  <a:cubicBezTo>
                    <a:pt x="120533" y="64"/>
                    <a:pt x="120469" y="1"/>
                    <a:pt x="120406" y="1"/>
                  </a:cubicBezTo>
                  <a:close/>
                  <a:moveTo>
                    <a:pt x="121483" y="1"/>
                  </a:moveTo>
                  <a:cubicBezTo>
                    <a:pt x="121388" y="1"/>
                    <a:pt x="121324" y="64"/>
                    <a:pt x="121324" y="127"/>
                  </a:cubicBezTo>
                  <a:cubicBezTo>
                    <a:pt x="121324" y="191"/>
                    <a:pt x="121388" y="254"/>
                    <a:pt x="121483" y="254"/>
                  </a:cubicBezTo>
                  <a:lnTo>
                    <a:pt x="121989" y="254"/>
                  </a:lnTo>
                  <a:cubicBezTo>
                    <a:pt x="122084" y="254"/>
                    <a:pt x="122148" y="191"/>
                    <a:pt x="122148" y="127"/>
                  </a:cubicBezTo>
                  <a:cubicBezTo>
                    <a:pt x="122148" y="64"/>
                    <a:pt x="122084" y="1"/>
                    <a:pt x="121989" y="1"/>
                  </a:cubicBezTo>
                  <a:close/>
                  <a:moveTo>
                    <a:pt x="123066" y="1"/>
                  </a:moveTo>
                  <a:cubicBezTo>
                    <a:pt x="123003" y="1"/>
                    <a:pt x="122940" y="64"/>
                    <a:pt x="122940" y="127"/>
                  </a:cubicBezTo>
                  <a:cubicBezTo>
                    <a:pt x="122940" y="191"/>
                    <a:pt x="123003" y="254"/>
                    <a:pt x="123066" y="254"/>
                  </a:cubicBezTo>
                  <a:lnTo>
                    <a:pt x="123605" y="254"/>
                  </a:lnTo>
                  <a:cubicBezTo>
                    <a:pt x="123668" y="254"/>
                    <a:pt x="123731" y="191"/>
                    <a:pt x="123731" y="127"/>
                  </a:cubicBezTo>
                  <a:cubicBezTo>
                    <a:pt x="123731" y="64"/>
                    <a:pt x="123668" y="1"/>
                    <a:pt x="123605" y="1"/>
                  </a:cubicBezTo>
                  <a:close/>
                  <a:moveTo>
                    <a:pt x="124650" y="1"/>
                  </a:moveTo>
                  <a:cubicBezTo>
                    <a:pt x="124586" y="1"/>
                    <a:pt x="124523" y="64"/>
                    <a:pt x="124523" y="127"/>
                  </a:cubicBezTo>
                  <a:cubicBezTo>
                    <a:pt x="124523" y="191"/>
                    <a:pt x="124586" y="254"/>
                    <a:pt x="124650" y="254"/>
                  </a:cubicBezTo>
                  <a:lnTo>
                    <a:pt x="125188" y="254"/>
                  </a:lnTo>
                  <a:cubicBezTo>
                    <a:pt x="125283" y="254"/>
                    <a:pt x="125315" y="191"/>
                    <a:pt x="125315" y="127"/>
                  </a:cubicBezTo>
                  <a:cubicBezTo>
                    <a:pt x="125315" y="64"/>
                    <a:pt x="125283" y="1"/>
                    <a:pt x="125188" y="1"/>
                  </a:cubicBezTo>
                  <a:close/>
                  <a:moveTo>
                    <a:pt x="126265" y="1"/>
                  </a:moveTo>
                  <a:cubicBezTo>
                    <a:pt x="126170" y="1"/>
                    <a:pt x="126106" y="64"/>
                    <a:pt x="126106" y="127"/>
                  </a:cubicBezTo>
                  <a:cubicBezTo>
                    <a:pt x="126106" y="191"/>
                    <a:pt x="126170" y="254"/>
                    <a:pt x="126265" y="254"/>
                  </a:cubicBezTo>
                  <a:lnTo>
                    <a:pt x="126771" y="254"/>
                  </a:lnTo>
                  <a:cubicBezTo>
                    <a:pt x="126866" y="254"/>
                    <a:pt x="126930" y="191"/>
                    <a:pt x="126930" y="127"/>
                  </a:cubicBezTo>
                  <a:cubicBezTo>
                    <a:pt x="126930" y="64"/>
                    <a:pt x="126866" y="1"/>
                    <a:pt x="126771" y="1"/>
                  </a:cubicBezTo>
                  <a:close/>
                  <a:moveTo>
                    <a:pt x="127848" y="1"/>
                  </a:moveTo>
                  <a:cubicBezTo>
                    <a:pt x="127785" y="1"/>
                    <a:pt x="127722" y="64"/>
                    <a:pt x="127722" y="127"/>
                  </a:cubicBezTo>
                  <a:cubicBezTo>
                    <a:pt x="127722" y="191"/>
                    <a:pt x="127785" y="254"/>
                    <a:pt x="127848" y="254"/>
                  </a:cubicBezTo>
                  <a:lnTo>
                    <a:pt x="128387" y="254"/>
                  </a:lnTo>
                  <a:cubicBezTo>
                    <a:pt x="128450" y="254"/>
                    <a:pt x="128513" y="191"/>
                    <a:pt x="128513" y="127"/>
                  </a:cubicBezTo>
                  <a:cubicBezTo>
                    <a:pt x="128513" y="64"/>
                    <a:pt x="128450" y="1"/>
                    <a:pt x="128387" y="1"/>
                  </a:cubicBezTo>
                  <a:close/>
                  <a:moveTo>
                    <a:pt x="129463" y="1"/>
                  </a:moveTo>
                  <a:cubicBezTo>
                    <a:pt x="129368" y="1"/>
                    <a:pt x="129305" y="64"/>
                    <a:pt x="129305" y="127"/>
                  </a:cubicBezTo>
                  <a:cubicBezTo>
                    <a:pt x="129305" y="191"/>
                    <a:pt x="129368" y="254"/>
                    <a:pt x="129463" y="254"/>
                  </a:cubicBezTo>
                  <a:lnTo>
                    <a:pt x="129970" y="254"/>
                  </a:lnTo>
                  <a:cubicBezTo>
                    <a:pt x="130065" y="254"/>
                    <a:pt x="130128" y="191"/>
                    <a:pt x="130128" y="127"/>
                  </a:cubicBezTo>
                  <a:cubicBezTo>
                    <a:pt x="130128" y="64"/>
                    <a:pt x="130065" y="1"/>
                    <a:pt x="129970" y="1"/>
                  </a:cubicBezTo>
                  <a:close/>
                  <a:moveTo>
                    <a:pt x="131047" y="1"/>
                  </a:moveTo>
                  <a:cubicBezTo>
                    <a:pt x="130983" y="1"/>
                    <a:pt x="130920" y="64"/>
                    <a:pt x="130920" y="127"/>
                  </a:cubicBezTo>
                  <a:cubicBezTo>
                    <a:pt x="130920" y="191"/>
                    <a:pt x="130983" y="254"/>
                    <a:pt x="131047" y="254"/>
                  </a:cubicBezTo>
                  <a:lnTo>
                    <a:pt x="131585" y="254"/>
                  </a:lnTo>
                  <a:cubicBezTo>
                    <a:pt x="131649" y="254"/>
                    <a:pt x="131712" y="191"/>
                    <a:pt x="131712" y="127"/>
                  </a:cubicBezTo>
                  <a:cubicBezTo>
                    <a:pt x="131712" y="64"/>
                    <a:pt x="131649" y="1"/>
                    <a:pt x="131585" y="1"/>
                  </a:cubicBezTo>
                  <a:close/>
                  <a:moveTo>
                    <a:pt x="132630" y="1"/>
                  </a:moveTo>
                  <a:cubicBezTo>
                    <a:pt x="132567" y="1"/>
                    <a:pt x="132504" y="64"/>
                    <a:pt x="132504" y="127"/>
                  </a:cubicBezTo>
                  <a:cubicBezTo>
                    <a:pt x="132504" y="191"/>
                    <a:pt x="132567" y="254"/>
                    <a:pt x="132630" y="254"/>
                  </a:cubicBezTo>
                  <a:lnTo>
                    <a:pt x="133169" y="254"/>
                  </a:lnTo>
                  <a:cubicBezTo>
                    <a:pt x="133264" y="254"/>
                    <a:pt x="133295" y="191"/>
                    <a:pt x="133327" y="127"/>
                  </a:cubicBezTo>
                  <a:cubicBezTo>
                    <a:pt x="133327" y="64"/>
                    <a:pt x="133264" y="1"/>
                    <a:pt x="133169" y="1"/>
                  </a:cubicBezTo>
                  <a:close/>
                  <a:moveTo>
                    <a:pt x="134245" y="1"/>
                  </a:moveTo>
                  <a:cubicBezTo>
                    <a:pt x="134150" y="1"/>
                    <a:pt x="134119" y="64"/>
                    <a:pt x="134119" y="127"/>
                  </a:cubicBezTo>
                  <a:cubicBezTo>
                    <a:pt x="134119" y="191"/>
                    <a:pt x="134150" y="254"/>
                    <a:pt x="134245" y="254"/>
                  </a:cubicBezTo>
                  <a:lnTo>
                    <a:pt x="134784" y="254"/>
                  </a:lnTo>
                  <a:cubicBezTo>
                    <a:pt x="134847" y="254"/>
                    <a:pt x="134910" y="191"/>
                    <a:pt x="134910" y="127"/>
                  </a:cubicBezTo>
                  <a:cubicBezTo>
                    <a:pt x="134910" y="64"/>
                    <a:pt x="134847" y="1"/>
                    <a:pt x="13478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9"/>
            <p:cNvSpPr/>
            <p:nvPr/>
          </p:nvSpPr>
          <p:spPr>
            <a:xfrm>
              <a:off x="5001925" y="4115925"/>
              <a:ext cx="1097375" cy="6350"/>
            </a:xfrm>
            <a:custGeom>
              <a:avLst/>
              <a:gdLst/>
              <a:ahLst/>
              <a:cxnLst/>
              <a:rect l="l" t="t" r="r" b="b"/>
              <a:pathLst>
                <a:path w="43895" h="254" extrusionOk="0">
                  <a:moveTo>
                    <a:pt x="127" y="0"/>
                  </a:moveTo>
                  <a:cubicBezTo>
                    <a:pt x="64" y="0"/>
                    <a:pt x="1" y="64"/>
                    <a:pt x="1" y="127"/>
                  </a:cubicBezTo>
                  <a:cubicBezTo>
                    <a:pt x="1" y="190"/>
                    <a:pt x="64" y="254"/>
                    <a:pt x="127" y="254"/>
                  </a:cubicBezTo>
                  <a:lnTo>
                    <a:pt x="666" y="254"/>
                  </a:lnTo>
                  <a:cubicBezTo>
                    <a:pt x="729" y="254"/>
                    <a:pt x="793" y="190"/>
                    <a:pt x="793" y="127"/>
                  </a:cubicBezTo>
                  <a:cubicBezTo>
                    <a:pt x="793" y="64"/>
                    <a:pt x="729" y="0"/>
                    <a:pt x="666" y="0"/>
                  </a:cubicBezTo>
                  <a:close/>
                  <a:moveTo>
                    <a:pt x="1743" y="0"/>
                  </a:moveTo>
                  <a:cubicBezTo>
                    <a:pt x="1648" y="0"/>
                    <a:pt x="1584" y="64"/>
                    <a:pt x="1584" y="127"/>
                  </a:cubicBezTo>
                  <a:cubicBezTo>
                    <a:pt x="1584" y="190"/>
                    <a:pt x="1648" y="254"/>
                    <a:pt x="1743" y="254"/>
                  </a:cubicBezTo>
                  <a:lnTo>
                    <a:pt x="2249" y="254"/>
                  </a:lnTo>
                  <a:cubicBezTo>
                    <a:pt x="2344" y="254"/>
                    <a:pt x="2376" y="190"/>
                    <a:pt x="2408" y="127"/>
                  </a:cubicBezTo>
                  <a:cubicBezTo>
                    <a:pt x="2408" y="64"/>
                    <a:pt x="2344" y="0"/>
                    <a:pt x="2249" y="0"/>
                  </a:cubicBezTo>
                  <a:close/>
                  <a:moveTo>
                    <a:pt x="3326" y="0"/>
                  </a:moveTo>
                  <a:cubicBezTo>
                    <a:pt x="3263" y="0"/>
                    <a:pt x="3199" y="64"/>
                    <a:pt x="3199" y="127"/>
                  </a:cubicBezTo>
                  <a:cubicBezTo>
                    <a:pt x="3199" y="190"/>
                    <a:pt x="3263" y="254"/>
                    <a:pt x="3326" y="254"/>
                  </a:cubicBezTo>
                  <a:lnTo>
                    <a:pt x="3864" y="254"/>
                  </a:lnTo>
                  <a:cubicBezTo>
                    <a:pt x="3928" y="254"/>
                    <a:pt x="3991" y="190"/>
                    <a:pt x="3991" y="127"/>
                  </a:cubicBezTo>
                  <a:cubicBezTo>
                    <a:pt x="3991" y="64"/>
                    <a:pt x="3928" y="0"/>
                    <a:pt x="3864" y="0"/>
                  </a:cubicBezTo>
                  <a:close/>
                  <a:moveTo>
                    <a:pt x="4909" y="0"/>
                  </a:moveTo>
                  <a:cubicBezTo>
                    <a:pt x="4846" y="0"/>
                    <a:pt x="4783" y="64"/>
                    <a:pt x="4783" y="127"/>
                  </a:cubicBezTo>
                  <a:cubicBezTo>
                    <a:pt x="4783" y="190"/>
                    <a:pt x="4846" y="254"/>
                    <a:pt x="4909" y="254"/>
                  </a:cubicBezTo>
                  <a:lnTo>
                    <a:pt x="5448" y="254"/>
                  </a:lnTo>
                  <a:cubicBezTo>
                    <a:pt x="5511" y="254"/>
                    <a:pt x="5575" y="190"/>
                    <a:pt x="5575" y="127"/>
                  </a:cubicBezTo>
                  <a:cubicBezTo>
                    <a:pt x="5575" y="64"/>
                    <a:pt x="5511" y="0"/>
                    <a:pt x="5448" y="0"/>
                  </a:cubicBezTo>
                  <a:close/>
                  <a:moveTo>
                    <a:pt x="6525" y="0"/>
                  </a:moveTo>
                  <a:cubicBezTo>
                    <a:pt x="6430" y="0"/>
                    <a:pt x="6398" y="64"/>
                    <a:pt x="6398" y="127"/>
                  </a:cubicBezTo>
                  <a:cubicBezTo>
                    <a:pt x="6398" y="190"/>
                    <a:pt x="6430" y="254"/>
                    <a:pt x="6525" y="254"/>
                  </a:cubicBezTo>
                  <a:lnTo>
                    <a:pt x="7063" y="254"/>
                  </a:lnTo>
                  <a:cubicBezTo>
                    <a:pt x="7126" y="254"/>
                    <a:pt x="7190" y="190"/>
                    <a:pt x="7190" y="127"/>
                  </a:cubicBezTo>
                  <a:cubicBezTo>
                    <a:pt x="7190" y="64"/>
                    <a:pt x="7126" y="0"/>
                    <a:pt x="7063" y="0"/>
                  </a:cubicBezTo>
                  <a:close/>
                  <a:moveTo>
                    <a:pt x="8108" y="0"/>
                  </a:moveTo>
                  <a:cubicBezTo>
                    <a:pt x="8045" y="0"/>
                    <a:pt x="7981" y="64"/>
                    <a:pt x="7981" y="127"/>
                  </a:cubicBezTo>
                  <a:cubicBezTo>
                    <a:pt x="7981" y="190"/>
                    <a:pt x="8045" y="254"/>
                    <a:pt x="8108" y="254"/>
                  </a:cubicBezTo>
                  <a:lnTo>
                    <a:pt x="8646" y="254"/>
                  </a:lnTo>
                  <a:cubicBezTo>
                    <a:pt x="8710" y="254"/>
                    <a:pt x="8773" y="190"/>
                    <a:pt x="8773" y="127"/>
                  </a:cubicBezTo>
                  <a:cubicBezTo>
                    <a:pt x="8773" y="64"/>
                    <a:pt x="8710" y="0"/>
                    <a:pt x="8646" y="0"/>
                  </a:cubicBezTo>
                  <a:close/>
                  <a:moveTo>
                    <a:pt x="9723" y="0"/>
                  </a:moveTo>
                  <a:cubicBezTo>
                    <a:pt x="9628" y="0"/>
                    <a:pt x="9565" y="64"/>
                    <a:pt x="9565" y="127"/>
                  </a:cubicBezTo>
                  <a:cubicBezTo>
                    <a:pt x="9565" y="190"/>
                    <a:pt x="9628" y="254"/>
                    <a:pt x="9723" y="254"/>
                  </a:cubicBezTo>
                  <a:lnTo>
                    <a:pt x="10230" y="254"/>
                  </a:lnTo>
                  <a:cubicBezTo>
                    <a:pt x="10325" y="254"/>
                    <a:pt x="10388" y="190"/>
                    <a:pt x="10388" y="127"/>
                  </a:cubicBezTo>
                  <a:cubicBezTo>
                    <a:pt x="10388" y="64"/>
                    <a:pt x="10325" y="0"/>
                    <a:pt x="10230" y="0"/>
                  </a:cubicBezTo>
                  <a:close/>
                  <a:moveTo>
                    <a:pt x="11307" y="0"/>
                  </a:moveTo>
                  <a:cubicBezTo>
                    <a:pt x="11243" y="0"/>
                    <a:pt x="11180" y="64"/>
                    <a:pt x="11180" y="127"/>
                  </a:cubicBezTo>
                  <a:cubicBezTo>
                    <a:pt x="11180" y="190"/>
                    <a:pt x="11243" y="254"/>
                    <a:pt x="11307" y="254"/>
                  </a:cubicBezTo>
                  <a:lnTo>
                    <a:pt x="11845" y="254"/>
                  </a:lnTo>
                  <a:cubicBezTo>
                    <a:pt x="11908" y="254"/>
                    <a:pt x="11972" y="190"/>
                    <a:pt x="11972" y="127"/>
                  </a:cubicBezTo>
                  <a:cubicBezTo>
                    <a:pt x="11972" y="64"/>
                    <a:pt x="11908" y="0"/>
                    <a:pt x="11845" y="0"/>
                  </a:cubicBezTo>
                  <a:close/>
                  <a:moveTo>
                    <a:pt x="12890" y="0"/>
                  </a:moveTo>
                  <a:cubicBezTo>
                    <a:pt x="12827" y="0"/>
                    <a:pt x="12763" y="64"/>
                    <a:pt x="12763" y="127"/>
                  </a:cubicBezTo>
                  <a:cubicBezTo>
                    <a:pt x="12763" y="190"/>
                    <a:pt x="12827" y="254"/>
                    <a:pt x="12890" y="254"/>
                  </a:cubicBezTo>
                  <a:lnTo>
                    <a:pt x="13428" y="254"/>
                  </a:lnTo>
                  <a:cubicBezTo>
                    <a:pt x="13492" y="254"/>
                    <a:pt x="13555" y="190"/>
                    <a:pt x="13555" y="127"/>
                  </a:cubicBezTo>
                  <a:cubicBezTo>
                    <a:pt x="13555" y="64"/>
                    <a:pt x="13523" y="0"/>
                    <a:pt x="13428" y="0"/>
                  </a:cubicBezTo>
                  <a:close/>
                  <a:moveTo>
                    <a:pt x="14505" y="0"/>
                  </a:moveTo>
                  <a:cubicBezTo>
                    <a:pt x="14410" y="0"/>
                    <a:pt x="14379" y="64"/>
                    <a:pt x="14379" y="127"/>
                  </a:cubicBezTo>
                  <a:cubicBezTo>
                    <a:pt x="14379" y="190"/>
                    <a:pt x="14410" y="254"/>
                    <a:pt x="14505" y="254"/>
                  </a:cubicBezTo>
                  <a:lnTo>
                    <a:pt x="15044" y="254"/>
                  </a:lnTo>
                  <a:cubicBezTo>
                    <a:pt x="15107" y="254"/>
                    <a:pt x="15170" y="190"/>
                    <a:pt x="15170" y="127"/>
                  </a:cubicBezTo>
                  <a:cubicBezTo>
                    <a:pt x="15170" y="64"/>
                    <a:pt x="15107" y="0"/>
                    <a:pt x="15044" y="0"/>
                  </a:cubicBezTo>
                  <a:close/>
                  <a:moveTo>
                    <a:pt x="16089" y="0"/>
                  </a:moveTo>
                  <a:cubicBezTo>
                    <a:pt x="16025" y="0"/>
                    <a:pt x="15962" y="64"/>
                    <a:pt x="15962" y="127"/>
                  </a:cubicBezTo>
                  <a:cubicBezTo>
                    <a:pt x="15962" y="190"/>
                    <a:pt x="16025" y="254"/>
                    <a:pt x="16089" y="254"/>
                  </a:cubicBezTo>
                  <a:lnTo>
                    <a:pt x="16627" y="254"/>
                  </a:lnTo>
                  <a:cubicBezTo>
                    <a:pt x="16690" y="254"/>
                    <a:pt x="16754" y="190"/>
                    <a:pt x="16754" y="127"/>
                  </a:cubicBezTo>
                  <a:cubicBezTo>
                    <a:pt x="16754" y="64"/>
                    <a:pt x="16690" y="0"/>
                    <a:pt x="16627" y="0"/>
                  </a:cubicBezTo>
                  <a:close/>
                  <a:moveTo>
                    <a:pt x="17704" y="0"/>
                  </a:moveTo>
                  <a:cubicBezTo>
                    <a:pt x="17609" y="0"/>
                    <a:pt x="17545" y="64"/>
                    <a:pt x="17545" y="127"/>
                  </a:cubicBezTo>
                  <a:cubicBezTo>
                    <a:pt x="17545" y="190"/>
                    <a:pt x="17609" y="254"/>
                    <a:pt x="17704" y="254"/>
                  </a:cubicBezTo>
                  <a:lnTo>
                    <a:pt x="18211" y="254"/>
                  </a:lnTo>
                  <a:cubicBezTo>
                    <a:pt x="18306" y="254"/>
                    <a:pt x="18369" y="190"/>
                    <a:pt x="18369" y="127"/>
                  </a:cubicBezTo>
                  <a:cubicBezTo>
                    <a:pt x="18369" y="64"/>
                    <a:pt x="18306" y="0"/>
                    <a:pt x="18211" y="0"/>
                  </a:cubicBezTo>
                  <a:close/>
                  <a:moveTo>
                    <a:pt x="19287" y="0"/>
                  </a:moveTo>
                  <a:cubicBezTo>
                    <a:pt x="19224" y="0"/>
                    <a:pt x="19161" y="64"/>
                    <a:pt x="19161" y="127"/>
                  </a:cubicBezTo>
                  <a:cubicBezTo>
                    <a:pt x="19161" y="190"/>
                    <a:pt x="19224" y="254"/>
                    <a:pt x="19287" y="254"/>
                  </a:cubicBezTo>
                  <a:lnTo>
                    <a:pt x="19826" y="254"/>
                  </a:lnTo>
                  <a:cubicBezTo>
                    <a:pt x="19889" y="254"/>
                    <a:pt x="19952" y="190"/>
                    <a:pt x="19952" y="127"/>
                  </a:cubicBezTo>
                  <a:cubicBezTo>
                    <a:pt x="19952" y="64"/>
                    <a:pt x="19889" y="0"/>
                    <a:pt x="19826" y="0"/>
                  </a:cubicBezTo>
                  <a:close/>
                  <a:moveTo>
                    <a:pt x="20902" y="0"/>
                  </a:moveTo>
                  <a:cubicBezTo>
                    <a:pt x="20807" y="0"/>
                    <a:pt x="20744" y="64"/>
                    <a:pt x="20744" y="127"/>
                  </a:cubicBezTo>
                  <a:cubicBezTo>
                    <a:pt x="20744" y="190"/>
                    <a:pt x="20807" y="254"/>
                    <a:pt x="20902" y="254"/>
                  </a:cubicBezTo>
                  <a:lnTo>
                    <a:pt x="21409" y="254"/>
                  </a:lnTo>
                  <a:cubicBezTo>
                    <a:pt x="21504" y="254"/>
                    <a:pt x="21536" y="190"/>
                    <a:pt x="21567" y="127"/>
                  </a:cubicBezTo>
                  <a:cubicBezTo>
                    <a:pt x="21567" y="64"/>
                    <a:pt x="21504" y="0"/>
                    <a:pt x="21409" y="0"/>
                  </a:cubicBezTo>
                  <a:close/>
                  <a:moveTo>
                    <a:pt x="22486" y="0"/>
                  </a:moveTo>
                  <a:cubicBezTo>
                    <a:pt x="22391" y="0"/>
                    <a:pt x="22359" y="64"/>
                    <a:pt x="22359" y="127"/>
                  </a:cubicBezTo>
                  <a:cubicBezTo>
                    <a:pt x="22359" y="190"/>
                    <a:pt x="22391" y="254"/>
                    <a:pt x="22486" y="254"/>
                  </a:cubicBezTo>
                  <a:lnTo>
                    <a:pt x="23024" y="254"/>
                  </a:lnTo>
                  <a:cubicBezTo>
                    <a:pt x="23088" y="254"/>
                    <a:pt x="23151" y="190"/>
                    <a:pt x="23151" y="127"/>
                  </a:cubicBezTo>
                  <a:cubicBezTo>
                    <a:pt x="23151" y="64"/>
                    <a:pt x="23088" y="0"/>
                    <a:pt x="23024" y="0"/>
                  </a:cubicBezTo>
                  <a:close/>
                  <a:moveTo>
                    <a:pt x="24069" y="0"/>
                  </a:moveTo>
                  <a:cubicBezTo>
                    <a:pt x="24006" y="0"/>
                    <a:pt x="23943" y="64"/>
                    <a:pt x="23943" y="127"/>
                  </a:cubicBezTo>
                  <a:cubicBezTo>
                    <a:pt x="23943" y="190"/>
                    <a:pt x="24006" y="254"/>
                    <a:pt x="24069" y="254"/>
                  </a:cubicBezTo>
                  <a:lnTo>
                    <a:pt x="24608" y="254"/>
                  </a:lnTo>
                  <a:cubicBezTo>
                    <a:pt x="24671" y="254"/>
                    <a:pt x="24734" y="190"/>
                    <a:pt x="24734" y="127"/>
                  </a:cubicBezTo>
                  <a:cubicBezTo>
                    <a:pt x="24734" y="64"/>
                    <a:pt x="24671" y="0"/>
                    <a:pt x="24608" y="0"/>
                  </a:cubicBezTo>
                  <a:close/>
                  <a:moveTo>
                    <a:pt x="25684" y="0"/>
                  </a:moveTo>
                  <a:cubicBezTo>
                    <a:pt x="25589" y="0"/>
                    <a:pt x="25526" y="64"/>
                    <a:pt x="25526" y="127"/>
                  </a:cubicBezTo>
                  <a:cubicBezTo>
                    <a:pt x="25526" y="190"/>
                    <a:pt x="25589" y="254"/>
                    <a:pt x="25684" y="254"/>
                  </a:cubicBezTo>
                  <a:lnTo>
                    <a:pt x="26191" y="254"/>
                  </a:lnTo>
                  <a:cubicBezTo>
                    <a:pt x="26286" y="254"/>
                    <a:pt x="26349" y="190"/>
                    <a:pt x="26349" y="127"/>
                  </a:cubicBezTo>
                  <a:cubicBezTo>
                    <a:pt x="26349" y="64"/>
                    <a:pt x="26286" y="0"/>
                    <a:pt x="26191" y="0"/>
                  </a:cubicBezTo>
                  <a:close/>
                  <a:moveTo>
                    <a:pt x="27268" y="0"/>
                  </a:moveTo>
                  <a:cubicBezTo>
                    <a:pt x="27205" y="0"/>
                    <a:pt x="27141" y="64"/>
                    <a:pt x="27141" y="127"/>
                  </a:cubicBezTo>
                  <a:cubicBezTo>
                    <a:pt x="27141" y="190"/>
                    <a:pt x="27205" y="254"/>
                    <a:pt x="27268" y="254"/>
                  </a:cubicBezTo>
                  <a:lnTo>
                    <a:pt x="27806" y="254"/>
                  </a:lnTo>
                  <a:cubicBezTo>
                    <a:pt x="27870" y="254"/>
                    <a:pt x="27933" y="190"/>
                    <a:pt x="27933" y="127"/>
                  </a:cubicBezTo>
                  <a:cubicBezTo>
                    <a:pt x="27933" y="64"/>
                    <a:pt x="27870" y="0"/>
                    <a:pt x="27806" y="0"/>
                  </a:cubicBezTo>
                  <a:close/>
                  <a:moveTo>
                    <a:pt x="28883" y="0"/>
                  </a:moveTo>
                  <a:cubicBezTo>
                    <a:pt x="28788" y="0"/>
                    <a:pt x="28725" y="64"/>
                    <a:pt x="28725" y="127"/>
                  </a:cubicBezTo>
                  <a:cubicBezTo>
                    <a:pt x="28725" y="190"/>
                    <a:pt x="28788" y="254"/>
                    <a:pt x="28883" y="254"/>
                  </a:cubicBezTo>
                  <a:lnTo>
                    <a:pt x="29390" y="254"/>
                  </a:lnTo>
                  <a:cubicBezTo>
                    <a:pt x="29485" y="254"/>
                    <a:pt x="29548" y="190"/>
                    <a:pt x="29548" y="127"/>
                  </a:cubicBezTo>
                  <a:cubicBezTo>
                    <a:pt x="29548" y="64"/>
                    <a:pt x="29485" y="0"/>
                    <a:pt x="29390" y="0"/>
                  </a:cubicBezTo>
                  <a:close/>
                  <a:moveTo>
                    <a:pt x="30466" y="0"/>
                  </a:moveTo>
                  <a:cubicBezTo>
                    <a:pt x="30403" y="0"/>
                    <a:pt x="30340" y="64"/>
                    <a:pt x="30340" y="127"/>
                  </a:cubicBezTo>
                  <a:cubicBezTo>
                    <a:pt x="30340" y="190"/>
                    <a:pt x="30403" y="254"/>
                    <a:pt x="30466" y="254"/>
                  </a:cubicBezTo>
                  <a:lnTo>
                    <a:pt x="31005" y="254"/>
                  </a:lnTo>
                  <a:cubicBezTo>
                    <a:pt x="31068" y="254"/>
                    <a:pt x="31131" y="190"/>
                    <a:pt x="31131" y="127"/>
                  </a:cubicBezTo>
                  <a:cubicBezTo>
                    <a:pt x="31131" y="64"/>
                    <a:pt x="31068" y="0"/>
                    <a:pt x="31005" y="0"/>
                  </a:cubicBezTo>
                  <a:close/>
                  <a:moveTo>
                    <a:pt x="32050" y="0"/>
                  </a:moveTo>
                  <a:cubicBezTo>
                    <a:pt x="31987" y="0"/>
                    <a:pt x="31923" y="64"/>
                    <a:pt x="31923" y="127"/>
                  </a:cubicBezTo>
                  <a:cubicBezTo>
                    <a:pt x="31923" y="190"/>
                    <a:pt x="31987" y="254"/>
                    <a:pt x="32050" y="254"/>
                  </a:cubicBezTo>
                  <a:lnTo>
                    <a:pt x="32588" y="254"/>
                  </a:lnTo>
                  <a:cubicBezTo>
                    <a:pt x="32652" y="254"/>
                    <a:pt x="32715" y="190"/>
                    <a:pt x="32715" y="127"/>
                  </a:cubicBezTo>
                  <a:cubicBezTo>
                    <a:pt x="32715" y="64"/>
                    <a:pt x="32683" y="0"/>
                    <a:pt x="32588" y="0"/>
                  </a:cubicBezTo>
                  <a:close/>
                  <a:moveTo>
                    <a:pt x="33665" y="0"/>
                  </a:moveTo>
                  <a:cubicBezTo>
                    <a:pt x="33570" y="0"/>
                    <a:pt x="33538" y="64"/>
                    <a:pt x="33538" y="127"/>
                  </a:cubicBezTo>
                  <a:cubicBezTo>
                    <a:pt x="33538" y="190"/>
                    <a:pt x="33570" y="254"/>
                    <a:pt x="33665" y="254"/>
                  </a:cubicBezTo>
                  <a:lnTo>
                    <a:pt x="34203" y="254"/>
                  </a:lnTo>
                  <a:cubicBezTo>
                    <a:pt x="34267" y="254"/>
                    <a:pt x="34330" y="190"/>
                    <a:pt x="34330" y="127"/>
                  </a:cubicBezTo>
                  <a:cubicBezTo>
                    <a:pt x="34330" y="64"/>
                    <a:pt x="34267" y="0"/>
                    <a:pt x="34203" y="0"/>
                  </a:cubicBezTo>
                  <a:close/>
                  <a:moveTo>
                    <a:pt x="35248" y="0"/>
                  </a:moveTo>
                  <a:cubicBezTo>
                    <a:pt x="35185" y="0"/>
                    <a:pt x="35122" y="64"/>
                    <a:pt x="35122" y="127"/>
                  </a:cubicBezTo>
                  <a:cubicBezTo>
                    <a:pt x="35122" y="190"/>
                    <a:pt x="35185" y="254"/>
                    <a:pt x="35248" y="254"/>
                  </a:cubicBezTo>
                  <a:lnTo>
                    <a:pt x="35787" y="254"/>
                  </a:lnTo>
                  <a:cubicBezTo>
                    <a:pt x="35850" y="254"/>
                    <a:pt x="35914" y="190"/>
                    <a:pt x="35914" y="127"/>
                  </a:cubicBezTo>
                  <a:cubicBezTo>
                    <a:pt x="35914" y="64"/>
                    <a:pt x="35850" y="0"/>
                    <a:pt x="35787" y="0"/>
                  </a:cubicBezTo>
                  <a:close/>
                  <a:moveTo>
                    <a:pt x="36864" y="0"/>
                  </a:moveTo>
                  <a:cubicBezTo>
                    <a:pt x="36769" y="0"/>
                    <a:pt x="36705" y="64"/>
                    <a:pt x="36705" y="127"/>
                  </a:cubicBezTo>
                  <a:cubicBezTo>
                    <a:pt x="36705" y="190"/>
                    <a:pt x="36769" y="254"/>
                    <a:pt x="36864" y="254"/>
                  </a:cubicBezTo>
                  <a:lnTo>
                    <a:pt x="37370" y="254"/>
                  </a:lnTo>
                  <a:cubicBezTo>
                    <a:pt x="37465" y="254"/>
                    <a:pt x="37529" y="190"/>
                    <a:pt x="37529" y="127"/>
                  </a:cubicBezTo>
                  <a:cubicBezTo>
                    <a:pt x="37529" y="64"/>
                    <a:pt x="37465" y="0"/>
                    <a:pt x="37370" y="0"/>
                  </a:cubicBezTo>
                  <a:close/>
                  <a:moveTo>
                    <a:pt x="38447" y="0"/>
                  </a:moveTo>
                  <a:cubicBezTo>
                    <a:pt x="38384" y="0"/>
                    <a:pt x="38320" y="64"/>
                    <a:pt x="38320" y="127"/>
                  </a:cubicBezTo>
                  <a:cubicBezTo>
                    <a:pt x="38320" y="190"/>
                    <a:pt x="38384" y="254"/>
                    <a:pt x="38447" y="254"/>
                  </a:cubicBezTo>
                  <a:lnTo>
                    <a:pt x="38985" y="254"/>
                  </a:lnTo>
                  <a:cubicBezTo>
                    <a:pt x="39049" y="254"/>
                    <a:pt x="39112" y="190"/>
                    <a:pt x="39112" y="127"/>
                  </a:cubicBezTo>
                  <a:cubicBezTo>
                    <a:pt x="39112" y="64"/>
                    <a:pt x="39049" y="0"/>
                    <a:pt x="38985" y="0"/>
                  </a:cubicBezTo>
                  <a:close/>
                  <a:moveTo>
                    <a:pt x="40062" y="0"/>
                  </a:moveTo>
                  <a:cubicBezTo>
                    <a:pt x="39967" y="0"/>
                    <a:pt x="39904" y="64"/>
                    <a:pt x="39904" y="127"/>
                  </a:cubicBezTo>
                  <a:cubicBezTo>
                    <a:pt x="39904" y="190"/>
                    <a:pt x="39967" y="254"/>
                    <a:pt x="40062" y="254"/>
                  </a:cubicBezTo>
                  <a:lnTo>
                    <a:pt x="40569" y="254"/>
                  </a:lnTo>
                  <a:cubicBezTo>
                    <a:pt x="40664" y="254"/>
                    <a:pt x="40696" y="190"/>
                    <a:pt x="40727" y="127"/>
                  </a:cubicBezTo>
                  <a:cubicBezTo>
                    <a:pt x="40727" y="64"/>
                    <a:pt x="40664" y="0"/>
                    <a:pt x="40569" y="0"/>
                  </a:cubicBezTo>
                  <a:close/>
                  <a:moveTo>
                    <a:pt x="41646" y="0"/>
                  </a:moveTo>
                  <a:cubicBezTo>
                    <a:pt x="41551" y="0"/>
                    <a:pt x="41519" y="64"/>
                    <a:pt x="41519" y="127"/>
                  </a:cubicBezTo>
                  <a:cubicBezTo>
                    <a:pt x="41519" y="190"/>
                    <a:pt x="41551" y="254"/>
                    <a:pt x="41646" y="254"/>
                  </a:cubicBezTo>
                  <a:lnTo>
                    <a:pt x="42184" y="254"/>
                  </a:lnTo>
                  <a:cubicBezTo>
                    <a:pt x="42247" y="254"/>
                    <a:pt x="42311" y="190"/>
                    <a:pt x="42311" y="127"/>
                  </a:cubicBezTo>
                  <a:cubicBezTo>
                    <a:pt x="42311" y="64"/>
                    <a:pt x="42247" y="0"/>
                    <a:pt x="42184" y="0"/>
                  </a:cubicBezTo>
                  <a:close/>
                  <a:moveTo>
                    <a:pt x="43229" y="0"/>
                  </a:moveTo>
                  <a:cubicBezTo>
                    <a:pt x="43166" y="0"/>
                    <a:pt x="43102" y="64"/>
                    <a:pt x="43102" y="127"/>
                  </a:cubicBezTo>
                  <a:cubicBezTo>
                    <a:pt x="43102" y="190"/>
                    <a:pt x="43166" y="254"/>
                    <a:pt x="43229" y="254"/>
                  </a:cubicBezTo>
                  <a:lnTo>
                    <a:pt x="43767" y="254"/>
                  </a:lnTo>
                  <a:cubicBezTo>
                    <a:pt x="43831" y="254"/>
                    <a:pt x="43894" y="190"/>
                    <a:pt x="43894" y="127"/>
                  </a:cubicBezTo>
                  <a:cubicBezTo>
                    <a:pt x="43894" y="64"/>
                    <a:pt x="43831" y="0"/>
                    <a:pt x="4376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9"/>
            <p:cNvSpPr/>
            <p:nvPr/>
          </p:nvSpPr>
          <p:spPr>
            <a:xfrm>
              <a:off x="5001925" y="2047950"/>
              <a:ext cx="1097375" cy="6350"/>
            </a:xfrm>
            <a:custGeom>
              <a:avLst/>
              <a:gdLst/>
              <a:ahLst/>
              <a:cxnLst/>
              <a:rect l="l" t="t" r="r" b="b"/>
              <a:pathLst>
                <a:path w="43895" h="254" extrusionOk="0">
                  <a:moveTo>
                    <a:pt x="127" y="0"/>
                  </a:moveTo>
                  <a:cubicBezTo>
                    <a:pt x="64" y="0"/>
                    <a:pt x="1" y="63"/>
                    <a:pt x="1" y="127"/>
                  </a:cubicBezTo>
                  <a:cubicBezTo>
                    <a:pt x="1" y="190"/>
                    <a:pt x="64" y="253"/>
                    <a:pt x="127" y="253"/>
                  </a:cubicBezTo>
                  <a:lnTo>
                    <a:pt x="666" y="253"/>
                  </a:lnTo>
                  <a:cubicBezTo>
                    <a:pt x="729" y="253"/>
                    <a:pt x="793" y="190"/>
                    <a:pt x="793" y="127"/>
                  </a:cubicBezTo>
                  <a:cubicBezTo>
                    <a:pt x="793" y="63"/>
                    <a:pt x="729" y="0"/>
                    <a:pt x="666" y="0"/>
                  </a:cubicBezTo>
                  <a:close/>
                  <a:moveTo>
                    <a:pt x="1743" y="0"/>
                  </a:moveTo>
                  <a:cubicBezTo>
                    <a:pt x="1648" y="0"/>
                    <a:pt x="1584" y="63"/>
                    <a:pt x="1584" y="127"/>
                  </a:cubicBezTo>
                  <a:cubicBezTo>
                    <a:pt x="1584" y="190"/>
                    <a:pt x="1648" y="253"/>
                    <a:pt x="1743" y="253"/>
                  </a:cubicBezTo>
                  <a:lnTo>
                    <a:pt x="2249" y="253"/>
                  </a:lnTo>
                  <a:cubicBezTo>
                    <a:pt x="2344" y="253"/>
                    <a:pt x="2376" y="190"/>
                    <a:pt x="2408" y="127"/>
                  </a:cubicBezTo>
                  <a:cubicBezTo>
                    <a:pt x="2408" y="63"/>
                    <a:pt x="2344" y="0"/>
                    <a:pt x="2249" y="0"/>
                  </a:cubicBezTo>
                  <a:close/>
                  <a:moveTo>
                    <a:pt x="3326" y="0"/>
                  </a:moveTo>
                  <a:cubicBezTo>
                    <a:pt x="3263" y="0"/>
                    <a:pt x="3199" y="63"/>
                    <a:pt x="3199" y="127"/>
                  </a:cubicBezTo>
                  <a:cubicBezTo>
                    <a:pt x="3199" y="190"/>
                    <a:pt x="3263" y="253"/>
                    <a:pt x="3326" y="253"/>
                  </a:cubicBezTo>
                  <a:lnTo>
                    <a:pt x="3864" y="253"/>
                  </a:lnTo>
                  <a:cubicBezTo>
                    <a:pt x="3928" y="253"/>
                    <a:pt x="3991" y="190"/>
                    <a:pt x="3991" y="127"/>
                  </a:cubicBezTo>
                  <a:cubicBezTo>
                    <a:pt x="3991" y="63"/>
                    <a:pt x="3928" y="0"/>
                    <a:pt x="3864" y="0"/>
                  </a:cubicBezTo>
                  <a:close/>
                  <a:moveTo>
                    <a:pt x="4909" y="0"/>
                  </a:moveTo>
                  <a:cubicBezTo>
                    <a:pt x="4846" y="0"/>
                    <a:pt x="4783" y="63"/>
                    <a:pt x="4783" y="127"/>
                  </a:cubicBezTo>
                  <a:cubicBezTo>
                    <a:pt x="4783" y="190"/>
                    <a:pt x="4846" y="253"/>
                    <a:pt x="4909" y="253"/>
                  </a:cubicBezTo>
                  <a:lnTo>
                    <a:pt x="5448" y="253"/>
                  </a:lnTo>
                  <a:cubicBezTo>
                    <a:pt x="5511" y="253"/>
                    <a:pt x="5575" y="190"/>
                    <a:pt x="5575" y="127"/>
                  </a:cubicBezTo>
                  <a:cubicBezTo>
                    <a:pt x="5575" y="63"/>
                    <a:pt x="5511" y="0"/>
                    <a:pt x="5448" y="0"/>
                  </a:cubicBezTo>
                  <a:close/>
                  <a:moveTo>
                    <a:pt x="6525" y="0"/>
                  </a:moveTo>
                  <a:cubicBezTo>
                    <a:pt x="6430" y="0"/>
                    <a:pt x="6398" y="63"/>
                    <a:pt x="6398" y="127"/>
                  </a:cubicBezTo>
                  <a:cubicBezTo>
                    <a:pt x="6398" y="190"/>
                    <a:pt x="6430" y="253"/>
                    <a:pt x="6525" y="253"/>
                  </a:cubicBezTo>
                  <a:lnTo>
                    <a:pt x="7063" y="253"/>
                  </a:lnTo>
                  <a:cubicBezTo>
                    <a:pt x="7126" y="253"/>
                    <a:pt x="7190" y="190"/>
                    <a:pt x="7190" y="127"/>
                  </a:cubicBezTo>
                  <a:cubicBezTo>
                    <a:pt x="7190" y="63"/>
                    <a:pt x="7126" y="0"/>
                    <a:pt x="7063" y="0"/>
                  </a:cubicBezTo>
                  <a:close/>
                  <a:moveTo>
                    <a:pt x="8108" y="0"/>
                  </a:moveTo>
                  <a:cubicBezTo>
                    <a:pt x="8045" y="0"/>
                    <a:pt x="7981" y="63"/>
                    <a:pt x="7981" y="127"/>
                  </a:cubicBezTo>
                  <a:cubicBezTo>
                    <a:pt x="7981" y="190"/>
                    <a:pt x="8045" y="253"/>
                    <a:pt x="8108" y="253"/>
                  </a:cubicBezTo>
                  <a:lnTo>
                    <a:pt x="8646" y="253"/>
                  </a:lnTo>
                  <a:cubicBezTo>
                    <a:pt x="8710" y="253"/>
                    <a:pt x="8773" y="190"/>
                    <a:pt x="8773" y="127"/>
                  </a:cubicBezTo>
                  <a:cubicBezTo>
                    <a:pt x="8773" y="63"/>
                    <a:pt x="8710" y="0"/>
                    <a:pt x="8646" y="0"/>
                  </a:cubicBezTo>
                  <a:close/>
                  <a:moveTo>
                    <a:pt x="9723" y="0"/>
                  </a:moveTo>
                  <a:cubicBezTo>
                    <a:pt x="9628" y="0"/>
                    <a:pt x="9565" y="63"/>
                    <a:pt x="9565" y="127"/>
                  </a:cubicBezTo>
                  <a:cubicBezTo>
                    <a:pt x="9565" y="190"/>
                    <a:pt x="9628" y="253"/>
                    <a:pt x="9723" y="253"/>
                  </a:cubicBezTo>
                  <a:lnTo>
                    <a:pt x="10230" y="253"/>
                  </a:lnTo>
                  <a:cubicBezTo>
                    <a:pt x="10325" y="253"/>
                    <a:pt x="10388" y="190"/>
                    <a:pt x="10388" y="127"/>
                  </a:cubicBezTo>
                  <a:cubicBezTo>
                    <a:pt x="10388" y="63"/>
                    <a:pt x="10325" y="0"/>
                    <a:pt x="10230" y="0"/>
                  </a:cubicBezTo>
                  <a:close/>
                  <a:moveTo>
                    <a:pt x="11307" y="0"/>
                  </a:moveTo>
                  <a:cubicBezTo>
                    <a:pt x="11243" y="0"/>
                    <a:pt x="11180" y="63"/>
                    <a:pt x="11180" y="127"/>
                  </a:cubicBezTo>
                  <a:cubicBezTo>
                    <a:pt x="11180" y="190"/>
                    <a:pt x="11243" y="253"/>
                    <a:pt x="11307" y="253"/>
                  </a:cubicBezTo>
                  <a:lnTo>
                    <a:pt x="11845" y="253"/>
                  </a:lnTo>
                  <a:cubicBezTo>
                    <a:pt x="11908" y="253"/>
                    <a:pt x="11972" y="190"/>
                    <a:pt x="11972" y="127"/>
                  </a:cubicBezTo>
                  <a:cubicBezTo>
                    <a:pt x="11972" y="63"/>
                    <a:pt x="11908" y="0"/>
                    <a:pt x="11845" y="0"/>
                  </a:cubicBezTo>
                  <a:close/>
                  <a:moveTo>
                    <a:pt x="12890" y="0"/>
                  </a:moveTo>
                  <a:cubicBezTo>
                    <a:pt x="12827" y="0"/>
                    <a:pt x="12763" y="63"/>
                    <a:pt x="12763" y="127"/>
                  </a:cubicBezTo>
                  <a:cubicBezTo>
                    <a:pt x="12763" y="190"/>
                    <a:pt x="12827" y="253"/>
                    <a:pt x="12890" y="253"/>
                  </a:cubicBezTo>
                  <a:lnTo>
                    <a:pt x="13428" y="253"/>
                  </a:lnTo>
                  <a:cubicBezTo>
                    <a:pt x="13492" y="253"/>
                    <a:pt x="13555" y="190"/>
                    <a:pt x="13555" y="127"/>
                  </a:cubicBezTo>
                  <a:cubicBezTo>
                    <a:pt x="13555" y="63"/>
                    <a:pt x="13523" y="0"/>
                    <a:pt x="13428" y="0"/>
                  </a:cubicBezTo>
                  <a:close/>
                  <a:moveTo>
                    <a:pt x="14505" y="0"/>
                  </a:moveTo>
                  <a:cubicBezTo>
                    <a:pt x="14410" y="0"/>
                    <a:pt x="14379" y="63"/>
                    <a:pt x="14379" y="127"/>
                  </a:cubicBezTo>
                  <a:cubicBezTo>
                    <a:pt x="14379" y="190"/>
                    <a:pt x="14410" y="253"/>
                    <a:pt x="14505" y="253"/>
                  </a:cubicBezTo>
                  <a:lnTo>
                    <a:pt x="15044" y="253"/>
                  </a:lnTo>
                  <a:cubicBezTo>
                    <a:pt x="15107" y="253"/>
                    <a:pt x="15170" y="190"/>
                    <a:pt x="15170" y="127"/>
                  </a:cubicBezTo>
                  <a:cubicBezTo>
                    <a:pt x="15170" y="63"/>
                    <a:pt x="15107" y="0"/>
                    <a:pt x="15044" y="0"/>
                  </a:cubicBezTo>
                  <a:close/>
                  <a:moveTo>
                    <a:pt x="16089" y="0"/>
                  </a:moveTo>
                  <a:cubicBezTo>
                    <a:pt x="16025" y="0"/>
                    <a:pt x="15962" y="63"/>
                    <a:pt x="15962" y="127"/>
                  </a:cubicBezTo>
                  <a:cubicBezTo>
                    <a:pt x="15962" y="190"/>
                    <a:pt x="16025" y="253"/>
                    <a:pt x="16089" y="253"/>
                  </a:cubicBezTo>
                  <a:lnTo>
                    <a:pt x="16627" y="253"/>
                  </a:lnTo>
                  <a:cubicBezTo>
                    <a:pt x="16690" y="253"/>
                    <a:pt x="16754" y="190"/>
                    <a:pt x="16754" y="127"/>
                  </a:cubicBezTo>
                  <a:cubicBezTo>
                    <a:pt x="16754" y="63"/>
                    <a:pt x="16690" y="0"/>
                    <a:pt x="16627" y="0"/>
                  </a:cubicBezTo>
                  <a:close/>
                  <a:moveTo>
                    <a:pt x="17704" y="0"/>
                  </a:moveTo>
                  <a:cubicBezTo>
                    <a:pt x="17609" y="0"/>
                    <a:pt x="17545" y="63"/>
                    <a:pt x="17545" y="127"/>
                  </a:cubicBezTo>
                  <a:cubicBezTo>
                    <a:pt x="17545" y="190"/>
                    <a:pt x="17609" y="253"/>
                    <a:pt x="17704" y="253"/>
                  </a:cubicBezTo>
                  <a:lnTo>
                    <a:pt x="18211" y="253"/>
                  </a:lnTo>
                  <a:cubicBezTo>
                    <a:pt x="18306" y="253"/>
                    <a:pt x="18369" y="190"/>
                    <a:pt x="18369" y="127"/>
                  </a:cubicBezTo>
                  <a:cubicBezTo>
                    <a:pt x="18369" y="63"/>
                    <a:pt x="18306" y="0"/>
                    <a:pt x="18211" y="0"/>
                  </a:cubicBezTo>
                  <a:close/>
                  <a:moveTo>
                    <a:pt x="19287" y="0"/>
                  </a:moveTo>
                  <a:cubicBezTo>
                    <a:pt x="19224" y="0"/>
                    <a:pt x="19161" y="63"/>
                    <a:pt x="19161" y="127"/>
                  </a:cubicBezTo>
                  <a:cubicBezTo>
                    <a:pt x="19161" y="190"/>
                    <a:pt x="19224" y="253"/>
                    <a:pt x="19287" y="253"/>
                  </a:cubicBezTo>
                  <a:lnTo>
                    <a:pt x="19826" y="253"/>
                  </a:lnTo>
                  <a:cubicBezTo>
                    <a:pt x="19889" y="253"/>
                    <a:pt x="19952" y="190"/>
                    <a:pt x="19952" y="127"/>
                  </a:cubicBezTo>
                  <a:cubicBezTo>
                    <a:pt x="19952" y="63"/>
                    <a:pt x="19889" y="0"/>
                    <a:pt x="19826" y="0"/>
                  </a:cubicBezTo>
                  <a:close/>
                  <a:moveTo>
                    <a:pt x="20902" y="0"/>
                  </a:moveTo>
                  <a:cubicBezTo>
                    <a:pt x="20807" y="0"/>
                    <a:pt x="20744" y="63"/>
                    <a:pt x="20744" y="127"/>
                  </a:cubicBezTo>
                  <a:cubicBezTo>
                    <a:pt x="20744" y="190"/>
                    <a:pt x="20807" y="253"/>
                    <a:pt x="20902" y="253"/>
                  </a:cubicBezTo>
                  <a:lnTo>
                    <a:pt x="21409" y="253"/>
                  </a:lnTo>
                  <a:cubicBezTo>
                    <a:pt x="21504" y="253"/>
                    <a:pt x="21536" y="190"/>
                    <a:pt x="21567" y="127"/>
                  </a:cubicBezTo>
                  <a:cubicBezTo>
                    <a:pt x="21567" y="63"/>
                    <a:pt x="21504" y="0"/>
                    <a:pt x="21409" y="0"/>
                  </a:cubicBezTo>
                  <a:close/>
                  <a:moveTo>
                    <a:pt x="22486" y="0"/>
                  </a:moveTo>
                  <a:cubicBezTo>
                    <a:pt x="22391" y="0"/>
                    <a:pt x="22359" y="63"/>
                    <a:pt x="22359" y="127"/>
                  </a:cubicBezTo>
                  <a:cubicBezTo>
                    <a:pt x="22359" y="190"/>
                    <a:pt x="22391" y="253"/>
                    <a:pt x="22486" y="253"/>
                  </a:cubicBezTo>
                  <a:lnTo>
                    <a:pt x="23024" y="253"/>
                  </a:lnTo>
                  <a:cubicBezTo>
                    <a:pt x="23088" y="253"/>
                    <a:pt x="23151" y="190"/>
                    <a:pt x="23151" y="127"/>
                  </a:cubicBezTo>
                  <a:cubicBezTo>
                    <a:pt x="23151" y="63"/>
                    <a:pt x="23088" y="0"/>
                    <a:pt x="23024" y="0"/>
                  </a:cubicBezTo>
                  <a:close/>
                  <a:moveTo>
                    <a:pt x="24069" y="0"/>
                  </a:moveTo>
                  <a:cubicBezTo>
                    <a:pt x="24006" y="0"/>
                    <a:pt x="23943" y="63"/>
                    <a:pt x="23943" y="127"/>
                  </a:cubicBezTo>
                  <a:cubicBezTo>
                    <a:pt x="23943" y="190"/>
                    <a:pt x="24006" y="253"/>
                    <a:pt x="24069" y="253"/>
                  </a:cubicBezTo>
                  <a:lnTo>
                    <a:pt x="24608" y="253"/>
                  </a:lnTo>
                  <a:cubicBezTo>
                    <a:pt x="24671" y="253"/>
                    <a:pt x="24734" y="190"/>
                    <a:pt x="24734" y="127"/>
                  </a:cubicBezTo>
                  <a:cubicBezTo>
                    <a:pt x="24734" y="63"/>
                    <a:pt x="24671" y="0"/>
                    <a:pt x="24608" y="0"/>
                  </a:cubicBezTo>
                  <a:close/>
                  <a:moveTo>
                    <a:pt x="25684" y="0"/>
                  </a:moveTo>
                  <a:cubicBezTo>
                    <a:pt x="25589" y="0"/>
                    <a:pt x="25526" y="63"/>
                    <a:pt x="25526" y="127"/>
                  </a:cubicBezTo>
                  <a:cubicBezTo>
                    <a:pt x="25526" y="190"/>
                    <a:pt x="25589" y="253"/>
                    <a:pt x="25684" y="253"/>
                  </a:cubicBezTo>
                  <a:lnTo>
                    <a:pt x="26191" y="253"/>
                  </a:lnTo>
                  <a:cubicBezTo>
                    <a:pt x="26286" y="253"/>
                    <a:pt x="26349" y="190"/>
                    <a:pt x="26349" y="127"/>
                  </a:cubicBezTo>
                  <a:cubicBezTo>
                    <a:pt x="26349" y="63"/>
                    <a:pt x="26286" y="0"/>
                    <a:pt x="26191" y="0"/>
                  </a:cubicBezTo>
                  <a:close/>
                  <a:moveTo>
                    <a:pt x="27268" y="0"/>
                  </a:moveTo>
                  <a:cubicBezTo>
                    <a:pt x="27205" y="0"/>
                    <a:pt x="27141" y="63"/>
                    <a:pt x="27141" y="127"/>
                  </a:cubicBezTo>
                  <a:cubicBezTo>
                    <a:pt x="27141" y="190"/>
                    <a:pt x="27205" y="253"/>
                    <a:pt x="27268" y="253"/>
                  </a:cubicBezTo>
                  <a:lnTo>
                    <a:pt x="27806" y="253"/>
                  </a:lnTo>
                  <a:cubicBezTo>
                    <a:pt x="27870" y="253"/>
                    <a:pt x="27933" y="190"/>
                    <a:pt x="27933" y="127"/>
                  </a:cubicBezTo>
                  <a:cubicBezTo>
                    <a:pt x="27933" y="63"/>
                    <a:pt x="27870" y="0"/>
                    <a:pt x="27806" y="0"/>
                  </a:cubicBezTo>
                  <a:close/>
                  <a:moveTo>
                    <a:pt x="28883" y="0"/>
                  </a:moveTo>
                  <a:cubicBezTo>
                    <a:pt x="28788" y="0"/>
                    <a:pt x="28725" y="63"/>
                    <a:pt x="28725" y="127"/>
                  </a:cubicBezTo>
                  <a:cubicBezTo>
                    <a:pt x="28725" y="190"/>
                    <a:pt x="28788" y="253"/>
                    <a:pt x="28883" y="253"/>
                  </a:cubicBezTo>
                  <a:lnTo>
                    <a:pt x="29390" y="253"/>
                  </a:lnTo>
                  <a:cubicBezTo>
                    <a:pt x="29485" y="253"/>
                    <a:pt x="29548" y="190"/>
                    <a:pt x="29548" y="127"/>
                  </a:cubicBezTo>
                  <a:cubicBezTo>
                    <a:pt x="29548" y="63"/>
                    <a:pt x="29485" y="0"/>
                    <a:pt x="29390" y="0"/>
                  </a:cubicBezTo>
                  <a:close/>
                  <a:moveTo>
                    <a:pt x="30466" y="0"/>
                  </a:moveTo>
                  <a:cubicBezTo>
                    <a:pt x="30403" y="0"/>
                    <a:pt x="30340" y="63"/>
                    <a:pt x="30340" y="127"/>
                  </a:cubicBezTo>
                  <a:cubicBezTo>
                    <a:pt x="30340" y="190"/>
                    <a:pt x="30403" y="253"/>
                    <a:pt x="30466" y="253"/>
                  </a:cubicBezTo>
                  <a:lnTo>
                    <a:pt x="31005" y="253"/>
                  </a:lnTo>
                  <a:cubicBezTo>
                    <a:pt x="31068" y="253"/>
                    <a:pt x="31131" y="190"/>
                    <a:pt x="31131" y="127"/>
                  </a:cubicBezTo>
                  <a:cubicBezTo>
                    <a:pt x="31131" y="63"/>
                    <a:pt x="31068" y="0"/>
                    <a:pt x="31005" y="0"/>
                  </a:cubicBezTo>
                  <a:close/>
                  <a:moveTo>
                    <a:pt x="32050" y="0"/>
                  </a:moveTo>
                  <a:cubicBezTo>
                    <a:pt x="31987" y="0"/>
                    <a:pt x="31923" y="63"/>
                    <a:pt x="31923" y="127"/>
                  </a:cubicBezTo>
                  <a:cubicBezTo>
                    <a:pt x="31923" y="190"/>
                    <a:pt x="31987" y="253"/>
                    <a:pt x="32050" y="253"/>
                  </a:cubicBezTo>
                  <a:lnTo>
                    <a:pt x="32588" y="253"/>
                  </a:lnTo>
                  <a:cubicBezTo>
                    <a:pt x="32652" y="253"/>
                    <a:pt x="32715" y="190"/>
                    <a:pt x="32715" y="127"/>
                  </a:cubicBezTo>
                  <a:cubicBezTo>
                    <a:pt x="32715" y="63"/>
                    <a:pt x="32683" y="0"/>
                    <a:pt x="32588" y="0"/>
                  </a:cubicBezTo>
                  <a:close/>
                  <a:moveTo>
                    <a:pt x="33665" y="0"/>
                  </a:moveTo>
                  <a:cubicBezTo>
                    <a:pt x="33570" y="0"/>
                    <a:pt x="33538" y="63"/>
                    <a:pt x="33538" y="127"/>
                  </a:cubicBezTo>
                  <a:cubicBezTo>
                    <a:pt x="33538" y="190"/>
                    <a:pt x="33570" y="253"/>
                    <a:pt x="33665" y="253"/>
                  </a:cubicBezTo>
                  <a:lnTo>
                    <a:pt x="34203" y="253"/>
                  </a:lnTo>
                  <a:cubicBezTo>
                    <a:pt x="34267" y="253"/>
                    <a:pt x="34330" y="190"/>
                    <a:pt x="34330" y="127"/>
                  </a:cubicBezTo>
                  <a:cubicBezTo>
                    <a:pt x="34330" y="63"/>
                    <a:pt x="34267" y="0"/>
                    <a:pt x="34203" y="0"/>
                  </a:cubicBezTo>
                  <a:close/>
                  <a:moveTo>
                    <a:pt x="35248" y="0"/>
                  </a:moveTo>
                  <a:cubicBezTo>
                    <a:pt x="35185" y="0"/>
                    <a:pt x="35122" y="63"/>
                    <a:pt x="35122" y="127"/>
                  </a:cubicBezTo>
                  <a:cubicBezTo>
                    <a:pt x="35122" y="190"/>
                    <a:pt x="35185" y="253"/>
                    <a:pt x="35248" y="253"/>
                  </a:cubicBezTo>
                  <a:lnTo>
                    <a:pt x="35787" y="253"/>
                  </a:lnTo>
                  <a:cubicBezTo>
                    <a:pt x="35850" y="253"/>
                    <a:pt x="35914" y="190"/>
                    <a:pt x="35914" y="127"/>
                  </a:cubicBezTo>
                  <a:cubicBezTo>
                    <a:pt x="35914" y="63"/>
                    <a:pt x="35850" y="0"/>
                    <a:pt x="35787" y="0"/>
                  </a:cubicBezTo>
                  <a:close/>
                  <a:moveTo>
                    <a:pt x="36864" y="0"/>
                  </a:moveTo>
                  <a:cubicBezTo>
                    <a:pt x="36769" y="0"/>
                    <a:pt x="36705" y="63"/>
                    <a:pt x="36705" y="127"/>
                  </a:cubicBezTo>
                  <a:cubicBezTo>
                    <a:pt x="36705" y="190"/>
                    <a:pt x="36769" y="253"/>
                    <a:pt x="36864" y="253"/>
                  </a:cubicBezTo>
                  <a:lnTo>
                    <a:pt x="37370" y="253"/>
                  </a:lnTo>
                  <a:cubicBezTo>
                    <a:pt x="37465" y="253"/>
                    <a:pt x="37529" y="190"/>
                    <a:pt x="37529" y="127"/>
                  </a:cubicBezTo>
                  <a:cubicBezTo>
                    <a:pt x="37529" y="63"/>
                    <a:pt x="37465" y="0"/>
                    <a:pt x="37370" y="0"/>
                  </a:cubicBezTo>
                  <a:close/>
                  <a:moveTo>
                    <a:pt x="38447" y="0"/>
                  </a:moveTo>
                  <a:cubicBezTo>
                    <a:pt x="38384" y="0"/>
                    <a:pt x="38320" y="63"/>
                    <a:pt x="38320" y="127"/>
                  </a:cubicBezTo>
                  <a:cubicBezTo>
                    <a:pt x="38320" y="190"/>
                    <a:pt x="38384" y="253"/>
                    <a:pt x="38447" y="253"/>
                  </a:cubicBezTo>
                  <a:lnTo>
                    <a:pt x="38985" y="253"/>
                  </a:lnTo>
                  <a:cubicBezTo>
                    <a:pt x="39049" y="253"/>
                    <a:pt x="39112" y="190"/>
                    <a:pt x="39112" y="127"/>
                  </a:cubicBezTo>
                  <a:cubicBezTo>
                    <a:pt x="39112" y="63"/>
                    <a:pt x="39049" y="0"/>
                    <a:pt x="38985" y="0"/>
                  </a:cubicBezTo>
                  <a:close/>
                  <a:moveTo>
                    <a:pt x="40062" y="0"/>
                  </a:moveTo>
                  <a:cubicBezTo>
                    <a:pt x="39967" y="0"/>
                    <a:pt x="39904" y="63"/>
                    <a:pt x="39904" y="127"/>
                  </a:cubicBezTo>
                  <a:cubicBezTo>
                    <a:pt x="39904" y="190"/>
                    <a:pt x="39967" y="253"/>
                    <a:pt x="40062" y="253"/>
                  </a:cubicBezTo>
                  <a:lnTo>
                    <a:pt x="40569" y="253"/>
                  </a:lnTo>
                  <a:cubicBezTo>
                    <a:pt x="40664" y="253"/>
                    <a:pt x="40696" y="190"/>
                    <a:pt x="40727" y="127"/>
                  </a:cubicBezTo>
                  <a:cubicBezTo>
                    <a:pt x="40727" y="63"/>
                    <a:pt x="40664" y="0"/>
                    <a:pt x="40569" y="0"/>
                  </a:cubicBezTo>
                  <a:close/>
                  <a:moveTo>
                    <a:pt x="41646" y="0"/>
                  </a:moveTo>
                  <a:cubicBezTo>
                    <a:pt x="41551" y="0"/>
                    <a:pt x="41519" y="63"/>
                    <a:pt x="41519" y="127"/>
                  </a:cubicBezTo>
                  <a:cubicBezTo>
                    <a:pt x="41519" y="190"/>
                    <a:pt x="41551" y="253"/>
                    <a:pt x="41646" y="253"/>
                  </a:cubicBezTo>
                  <a:lnTo>
                    <a:pt x="42184" y="253"/>
                  </a:lnTo>
                  <a:cubicBezTo>
                    <a:pt x="42247" y="253"/>
                    <a:pt x="42311" y="190"/>
                    <a:pt x="42311" y="127"/>
                  </a:cubicBezTo>
                  <a:cubicBezTo>
                    <a:pt x="42311" y="63"/>
                    <a:pt x="42247" y="0"/>
                    <a:pt x="42184" y="0"/>
                  </a:cubicBezTo>
                  <a:close/>
                  <a:moveTo>
                    <a:pt x="43229" y="0"/>
                  </a:moveTo>
                  <a:cubicBezTo>
                    <a:pt x="43166" y="0"/>
                    <a:pt x="43102" y="63"/>
                    <a:pt x="43102" y="127"/>
                  </a:cubicBezTo>
                  <a:cubicBezTo>
                    <a:pt x="43102" y="190"/>
                    <a:pt x="43166" y="253"/>
                    <a:pt x="43229" y="253"/>
                  </a:cubicBezTo>
                  <a:lnTo>
                    <a:pt x="43767" y="253"/>
                  </a:lnTo>
                  <a:cubicBezTo>
                    <a:pt x="43831" y="253"/>
                    <a:pt x="43894" y="190"/>
                    <a:pt x="43894" y="127"/>
                  </a:cubicBezTo>
                  <a:cubicBezTo>
                    <a:pt x="43894" y="63"/>
                    <a:pt x="43831" y="0"/>
                    <a:pt x="4376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9"/>
            <p:cNvSpPr/>
            <p:nvPr/>
          </p:nvSpPr>
          <p:spPr>
            <a:xfrm>
              <a:off x="2693250" y="2047950"/>
              <a:ext cx="2288925" cy="2074325"/>
            </a:xfrm>
            <a:custGeom>
              <a:avLst/>
              <a:gdLst/>
              <a:ahLst/>
              <a:cxnLst/>
              <a:rect l="l" t="t" r="r" b="b"/>
              <a:pathLst>
                <a:path w="91557" h="82973" extrusionOk="0">
                  <a:moveTo>
                    <a:pt x="12320" y="0"/>
                  </a:moveTo>
                  <a:cubicBezTo>
                    <a:pt x="12257" y="0"/>
                    <a:pt x="12193" y="63"/>
                    <a:pt x="12193" y="127"/>
                  </a:cubicBezTo>
                  <a:cubicBezTo>
                    <a:pt x="12225" y="190"/>
                    <a:pt x="12257" y="253"/>
                    <a:pt x="12352" y="253"/>
                  </a:cubicBezTo>
                  <a:lnTo>
                    <a:pt x="12858" y="253"/>
                  </a:lnTo>
                  <a:cubicBezTo>
                    <a:pt x="12953" y="253"/>
                    <a:pt x="13017" y="190"/>
                    <a:pt x="13017" y="127"/>
                  </a:cubicBezTo>
                  <a:cubicBezTo>
                    <a:pt x="13017" y="63"/>
                    <a:pt x="12953" y="0"/>
                    <a:pt x="12858" y="0"/>
                  </a:cubicBezTo>
                  <a:close/>
                  <a:moveTo>
                    <a:pt x="13935" y="0"/>
                  </a:moveTo>
                  <a:cubicBezTo>
                    <a:pt x="13872" y="0"/>
                    <a:pt x="13808" y="63"/>
                    <a:pt x="13808" y="127"/>
                  </a:cubicBezTo>
                  <a:cubicBezTo>
                    <a:pt x="13808" y="190"/>
                    <a:pt x="13872" y="253"/>
                    <a:pt x="13935" y="253"/>
                  </a:cubicBezTo>
                  <a:lnTo>
                    <a:pt x="14474" y="253"/>
                  </a:lnTo>
                  <a:cubicBezTo>
                    <a:pt x="14537" y="253"/>
                    <a:pt x="14600" y="190"/>
                    <a:pt x="14600" y="127"/>
                  </a:cubicBezTo>
                  <a:cubicBezTo>
                    <a:pt x="14600" y="63"/>
                    <a:pt x="14537" y="0"/>
                    <a:pt x="14474" y="0"/>
                  </a:cubicBezTo>
                  <a:close/>
                  <a:moveTo>
                    <a:pt x="15550" y="0"/>
                  </a:moveTo>
                  <a:cubicBezTo>
                    <a:pt x="15455" y="0"/>
                    <a:pt x="15392" y="63"/>
                    <a:pt x="15392" y="127"/>
                  </a:cubicBezTo>
                  <a:cubicBezTo>
                    <a:pt x="15392" y="190"/>
                    <a:pt x="15455" y="253"/>
                    <a:pt x="15550" y="253"/>
                  </a:cubicBezTo>
                  <a:lnTo>
                    <a:pt x="16057" y="253"/>
                  </a:lnTo>
                  <a:cubicBezTo>
                    <a:pt x="16120" y="253"/>
                    <a:pt x="16184" y="190"/>
                    <a:pt x="16215" y="127"/>
                  </a:cubicBezTo>
                  <a:cubicBezTo>
                    <a:pt x="16215" y="63"/>
                    <a:pt x="16152" y="0"/>
                    <a:pt x="16057" y="0"/>
                  </a:cubicBezTo>
                  <a:close/>
                  <a:moveTo>
                    <a:pt x="17134" y="0"/>
                  </a:moveTo>
                  <a:cubicBezTo>
                    <a:pt x="17070" y="0"/>
                    <a:pt x="17007" y="63"/>
                    <a:pt x="17007" y="127"/>
                  </a:cubicBezTo>
                  <a:cubicBezTo>
                    <a:pt x="17007" y="190"/>
                    <a:pt x="17070" y="253"/>
                    <a:pt x="17134" y="253"/>
                  </a:cubicBezTo>
                  <a:lnTo>
                    <a:pt x="17672" y="253"/>
                  </a:lnTo>
                  <a:cubicBezTo>
                    <a:pt x="17735" y="253"/>
                    <a:pt x="17799" y="190"/>
                    <a:pt x="17799" y="127"/>
                  </a:cubicBezTo>
                  <a:cubicBezTo>
                    <a:pt x="17799" y="63"/>
                    <a:pt x="17735" y="0"/>
                    <a:pt x="17672" y="0"/>
                  </a:cubicBezTo>
                  <a:close/>
                  <a:moveTo>
                    <a:pt x="18717" y="0"/>
                  </a:moveTo>
                  <a:cubicBezTo>
                    <a:pt x="18654" y="0"/>
                    <a:pt x="18591" y="63"/>
                    <a:pt x="18591" y="127"/>
                  </a:cubicBezTo>
                  <a:cubicBezTo>
                    <a:pt x="18591" y="190"/>
                    <a:pt x="18654" y="253"/>
                    <a:pt x="18717" y="253"/>
                  </a:cubicBezTo>
                  <a:lnTo>
                    <a:pt x="19256" y="253"/>
                  </a:lnTo>
                  <a:cubicBezTo>
                    <a:pt x="19319" y="253"/>
                    <a:pt x="19382" y="190"/>
                    <a:pt x="19382" y="127"/>
                  </a:cubicBezTo>
                  <a:cubicBezTo>
                    <a:pt x="19382" y="63"/>
                    <a:pt x="19319" y="0"/>
                    <a:pt x="19256" y="0"/>
                  </a:cubicBezTo>
                  <a:close/>
                  <a:moveTo>
                    <a:pt x="20332" y="0"/>
                  </a:moveTo>
                  <a:cubicBezTo>
                    <a:pt x="20237" y="0"/>
                    <a:pt x="20206" y="63"/>
                    <a:pt x="20206" y="127"/>
                  </a:cubicBezTo>
                  <a:cubicBezTo>
                    <a:pt x="20206" y="190"/>
                    <a:pt x="20237" y="253"/>
                    <a:pt x="20332" y="253"/>
                  </a:cubicBezTo>
                  <a:lnTo>
                    <a:pt x="20871" y="253"/>
                  </a:lnTo>
                  <a:cubicBezTo>
                    <a:pt x="20934" y="253"/>
                    <a:pt x="20997" y="190"/>
                    <a:pt x="20997" y="127"/>
                  </a:cubicBezTo>
                  <a:cubicBezTo>
                    <a:pt x="20997" y="63"/>
                    <a:pt x="20934" y="0"/>
                    <a:pt x="20871" y="0"/>
                  </a:cubicBezTo>
                  <a:close/>
                  <a:moveTo>
                    <a:pt x="21916" y="0"/>
                  </a:moveTo>
                  <a:cubicBezTo>
                    <a:pt x="21852" y="0"/>
                    <a:pt x="21789" y="63"/>
                    <a:pt x="21789" y="127"/>
                  </a:cubicBezTo>
                  <a:cubicBezTo>
                    <a:pt x="21789" y="190"/>
                    <a:pt x="21852" y="253"/>
                    <a:pt x="21916" y="253"/>
                  </a:cubicBezTo>
                  <a:lnTo>
                    <a:pt x="22454" y="253"/>
                  </a:lnTo>
                  <a:cubicBezTo>
                    <a:pt x="22517" y="253"/>
                    <a:pt x="22581" y="190"/>
                    <a:pt x="22581" y="127"/>
                  </a:cubicBezTo>
                  <a:cubicBezTo>
                    <a:pt x="22581" y="63"/>
                    <a:pt x="22517" y="0"/>
                    <a:pt x="22454" y="0"/>
                  </a:cubicBezTo>
                  <a:close/>
                  <a:moveTo>
                    <a:pt x="23531" y="0"/>
                  </a:moveTo>
                  <a:cubicBezTo>
                    <a:pt x="23436" y="0"/>
                    <a:pt x="23373" y="63"/>
                    <a:pt x="23373" y="127"/>
                  </a:cubicBezTo>
                  <a:cubicBezTo>
                    <a:pt x="23373" y="190"/>
                    <a:pt x="23436" y="253"/>
                    <a:pt x="23531" y="253"/>
                  </a:cubicBezTo>
                  <a:lnTo>
                    <a:pt x="24038" y="253"/>
                  </a:lnTo>
                  <a:cubicBezTo>
                    <a:pt x="24133" y="253"/>
                    <a:pt x="24196" y="190"/>
                    <a:pt x="24164" y="127"/>
                  </a:cubicBezTo>
                  <a:cubicBezTo>
                    <a:pt x="24164" y="63"/>
                    <a:pt x="24133" y="0"/>
                    <a:pt x="24038" y="0"/>
                  </a:cubicBezTo>
                  <a:close/>
                  <a:moveTo>
                    <a:pt x="25114" y="0"/>
                  </a:moveTo>
                  <a:cubicBezTo>
                    <a:pt x="25051" y="0"/>
                    <a:pt x="24988" y="63"/>
                    <a:pt x="24988" y="127"/>
                  </a:cubicBezTo>
                  <a:cubicBezTo>
                    <a:pt x="24988" y="190"/>
                    <a:pt x="25051" y="253"/>
                    <a:pt x="25114" y="253"/>
                  </a:cubicBezTo>
                  <a:lnTo>
                    <a:pt x="25653" y="253"/>
                  </a:lnTo>
                  <a:cubicBezTo>
                    <a:pt x="25716" y="253"/>
                    <a:pt x="25779" y="190"/>
                    <a:pt x="25779" y="127"/>
                  </a:cubicBezTo>
                  <a:cubicBezTo>
                    <a:pt x="25779" y="63"/>
                    <a:pt x="25716" y="0"/>
                    <a:pt x="25653" y="0"/>
                  </a:cubicBezTo>
                  <a:close/>
                  <a:moveTo>
                    <a:pt x="26698" y="0"/>
                  </a:moveTo>
                  <a:cubicBezTo>
                    <a:pt x="26634" y="0"/>
                    <a:pt x="26571" y="63"/>
                    <a:pt x="26571" y="127"/>
                  </a:cubicBezTo>
                  <a:cubicBezTo>
                    <a:pt x="26571" y="190"/>
                    <a:pt x="26634" y="253"/>
                    <a:pt x="26698" y="253"/>
                  </a:cubicBezTo>
                  <a:lnTo>
                    <a:pt x="27236" y="253"/>
                  </a:lnTo>
                  <a:cubicBezTo>
                    <a:pt x="27331" y="253"/>
                    <a:pt x="27363" y="190"/>
                    <a:pt x="27363" y="127"/>
                  </a:cubicBezTo>
                  <a:cubicBezTo>
                    <a:pt x="27363" y="63"/>
                    <a:pt x="27331" y="0"/>
                    <a:pt x="27236" y="0"/>
                  </a:cubicBezTo>
                  <a:close/>
                  <a:moveTo>
                    <a:pt x="28313" y="0"/>
                  </a:moveTo>
                  <a:cubicBezTo>
                    <a:pt x="28218" y="0"/>
                    <a:pt x="28186" y="63"/>
                    <a:pt x="28186" y="127"/>
                  </a:cubicBezTo>
                  <a:cubicBezTo>
                    <a:pt x="28186" y="190"/>
                    <a:pt x="28218" y="253"/>
                    <a:pt x="28313" y="253"/>
                  </a:cubicBezTo>
                  <a:lnTo>
                    <a:pt x="28851" y="253"/>
                  </a:lnTo>
                  <a:cubicBezTo>
                    <a:pt x="28915" y="253"/>
                    <a:pt x="28978" y="190"/>
                    <a:pt x="28978" y="127"/>
                  </a:cubicBezTo>
                  <a:cubicBezTo>
                    <a:pt x="28978" y="63"/>
                    <a:pt x="28915" y="0"/>
                    <a:pt x="28851" y="0"/>
                  </a:cubicBezTo>
                  <a:close/>
                  <a:moveTo>
                    <a:pt x="29896" y="0"/>
                  </a:moveTo>
                  <a:cubicBezTo>
                    <a:pt x="29833" y="0"/>
                    <a:pt x="29770" y="63"/>
                    <a:pt x="29770" y="127"/>
                  </a:cubicBezTo>
                  <a:cubicBezTo>
                    <a:pt x="29770" y="190"/>
                    <a:pt x="29833" y="253"/>
                    <a:pt x="29896" y="253"/>
                  </a:cubicBezTo>
                  <a:lnTo>
                    <a:pt x="30435" y="253"/>
                  </a:lnTo>
                  <a:cubicBezTo>
                    <a:pt x="30498" y="253"/>
                    <a:pt x="30561" y="190"/>
                    <a:pt x="30561" y="127"/>
                  </a:cubicBezTo>
                  <a:cubicBezTo>
                    <a:pt x="30561" y="63"/>
                    <a:pt x="30498" y="0"/>
                    <a:pt x="30435" y="0"/>
                  </a:cubicBezTo>
                  <a:close/>
                  <a:moveTo>
                    <a:pt x="31512" y="0"/>
                  </a:moveTo>
                  <a:cubicBezTo>
                    <a:pt x="31417" y="0"/>
                    <a:pt x="31353" y="63"/>
                    <a:pt x="31353" y="127"/>
                  </a:cubicBezTo>
                  <a:cubicBezTo>
                    <a:pt x="31353" y="190"/>
                    <a:pt x="31417" y="253"/>
                    <a:pt x="31512" y="253"/>
                  </a:cubicBezTo>
                  <a:lnTo>
                    <a:pt x="32018" y="253"/>
                  </a:lnTo>
                  <a:cubicBezTo>
                    <a:pt x="32113" y="253"/>
                    <a:pt x="32177" y="190"/>
                    <a:pt x="32177" y="127"/>
                  </a:cubicBezTo>
                  <a:cubicBezTo>
                    <a:pt x="32177" y="63"/>
                    <a:pt x="32113" y="0"/>
                    <a:pt x="32018" y="0"/>
                  </a:cubicBezTo>
                  <a:close/>
                  <a:moveTo>
                    <a:pt x="33095" y="0"/>
                  </a:moveTo>
                  <a:cubicBezTo>
                    <a:pt x="33032" y="0"/>
                    <a:pt x="32968" y="63"/>
                    <a:pt x="32968" y="127"/>
                  </a:cubicBezTo>
                  <a:cubicBezTo>
                    <a:pt x="32968" y="190"/>
                    <a:pt x="33032" y="253"/>
                    <a:pt x="33095" y="253"/>
                  </a:cubicBezTo>
                  <a:lnTo>
                    <a:pt x="33633" y="253"/>
                  </a:lnTo>
                  <a:cubicBezTo>
                    <a:pt x="33697" y="253"/>
                    <a:pt x="33760" y="190"/>
                    <a:pt x="33760" y="127"/>
                  </a:cubicBezTo>
                  <a:cubicBezTo>
                    <a:pt x="33760" y="63"/>
                    <a:pt x="33697" y="0"/>
                    <a:pt x="33633" y="0"/>
                  </a:cubicBezTo>
                  <a:close/>
                  <a:moveTo>
                    <a:pt x="34710" y="0"/>
                  </a:moveTo>
                  <a:cubicBezTo>
                    <a:pt x="34615" y="0"/>
                    <a:pt x="34552" y="63"/>
                    <a:pt x="34552" y="127"/>
                  </a:cubicBezTo>
                  <a:cubicBezTo>
                    <a:pt x="34552" y="190"/>
                    <a:pt x="34615" y="253"/>
                    <a:pt x="34710" y="253"/>
                  </a:cubicBezTo>
                  <a:lnTo>
                    <a:pt x="35217" y="253"/>
                  </a:lnTo>
                  <a:cubicBezTo>
                    <a:pt x="35312" y="253"/>
                    <a:pt x="35343" y="190"/>
                    <a:pt x="35375" y="127"/>
                  </a:cubicBezTo>
                  <a:cubicBezTo>
                    <a:pt x="35375" y="63"/>
                    <a:pt x="35312" y="0"/>
                    <a:pt x="35217" y="0"/>
                  </a:cubicBezTo>
                  <a:close/>
                  <a:moveTo>
                    <a:pt x="36294" y="0"/>
                  </a:moveTo>
                  <a:cubicBezTo>
                    <a:pt x="36230" y="0"/>
                    <a:pt x="36167" y="63"/>
                    <a:pt x="36167" y="127"/>
                  </a:cubicBezTo>
                  <a:cubicBezTo>
                    <a:pt x="36167" y="190"/>
                    <a:pt x="36230" y="253"/>
                    <a:pt x="36294" y="253"/>
                  </a:cubicBezTo>
                  <a:lnTo>
                    <a:pt x="36832" y="253"/>
                  </a:lnTo>
                  <a:cubicBezTo>
                    <a:pt x="36895" y="253"/>
                    <a:pt x="36959" y="190"/>
                    <a:pt x="36959" y="127"/>
                  </a:cubicBezTo>
                  <a:cubicBezTo>
                    <a:pt x="36959" y="63"/>
                    <a:pt x="36895" y="0"/>
                    <a:pt x="36832" y="0"/>
                  </a:cubicBezTo>
                  <a:close/>
                  <a:moveTo>
                    <a:pt x="37877" y="0"/>
                  </a:moveTo>
                  <a:cubicBezTo>
                    <a:pt x="37814" y="0"/>
                    <a:pt x="37750" y="63"/>
                    <a:pt x="37750" y="127"/>
                  </a:cubicBezTo>
                  <a:cubicBezTo>
                    <a:pt x="37750" y="190"/>
                    <a:pt x="37814" y="253"/>
                    <a:pt x="37877" y="253"/>
                  </a:cubicBezTo>
                  <a:lnTo>
                    <a:pt x="38415" y="253"/>
                  </a:lnTo>
                  <a:cubicBezTo>
                    <a:pt x="38479" y="253"/>
                    <a:pt x="38542" y="190"/>
                    <a:pt x="38542" y="127"/>
                  </a:cubicBezTo>
                  <a:cubicBezTo>
                    <a:pt x="38542" y="63"/>
                    <a:pt x="38479" y="0"/>
                    <a:pt x="38415" y="0"/>
                  </a:cubicBezTo>
                  <a:close/>
                  <a:moveTo>
                    <a:pt x="39492" y="0"/>
                  </a:moveTo>
                  <a:cubicBezTo>
                    <a:pt x="39397" y="0"/>
                    <a:pt x="39365" y="63"/>
                    <a:pt x="39365" y="127"/>
                  </a:cubicBezTo>
                  <a:cubicBezTo>
                    <a:pt x="39365" y="190"/>
                    <a:pt x="39397" y="253"/>
                    <a:pt x="39492" y="253"/>
                  </a:cubicBezTo>
                  <a:lnTo>
                    <a:pt x="40030" y="253"/>
                  </a:lnTo>
                  <a:cubicBezTo>
                    <a:pt x="40094" y="253"/>
                    <a:pt x="40157" y="190"/>
                    <a:pt x="40157" y="127"/>
                  </a:cubicBezTo>
                  <a:cubicBezTo>
                    <a:pt x="40157" y="63"/>
                    <a:pt x="40094" y="0"/>
                    <a:pt x="40030" y="0"/>
                  </a:cubicBezTo>
                  <a:close/>
                  <a:moveTo>
                    <a:pt x="41076" y="0"/>
                  </a:moveTo>
                  <a:cubicBezTo>
                    <a:pt x="41012" y="0"/>
                    <a:pt x="40949" y="63"/>
                    <a:pt x="40949" y="127"/>
                  </a:cubicBezTo>
                  <a:cubicBezTo>
                    <a:pt x="40949" y="190"/>
                    <a:pt x="41012" y="253"/>
                    <a:pt x="41076" y="253"/>
                  </a:cubicBezTo>
                  <a:lnTo>
                    <a:pt x="41614" y="253"/>
                  </a:lnTo>
                  <a:cubicBezTo>
                    <a:pt x="41677" y="253"/>
                    <a:pt x="41741" y="190"/>
                    <a:pt x="41741" y="127"/>
                  </a:cubicBezTo>
                  <a:cubicBezTo>
                    <a:pt x="41741" y="63"/>
                    <a:pt x="41677" y="0"/>
                    <a:pt x="41614" y="0"/>
                  </a:cubicBezTo>
                  <a:close/>
                  <a:moveTo>
                    <a:pt x="42691" y="0"/>
                  </a:moveTo>
                  <a:cubicBezTo>
                    <a:pt x="42596" y="0"/>
                    <a:pt x="42532" y="63"/>
                    <a:pt x="42532" y="127"/>
                  </a:cubicBezTo>
                  <a:cubicBezTo>
                    <a:pt x="42532" y="190"/>
                    <a:pt x="42596" y="253"/>
                    <a:pt x="42691" y="253"/>
                  </a:cubicBezTo>
                  <a:lnTo>
                    <a:pt x="43197" y="253"/>
                  </a:lnTo>
                  <a:cubicBezTo>
                    <a:pt x="43292" y="253"/>
                    <a:pt x="43356" y="190"/>
                    <a:pt x="43356" y="127"/>
                  </a:cubicBezTo>
                  <a:cubicBezTo>
                    <a:pt x="43356" y="63"/>
                    <a:pt x="43292" y="0"/>
                    <a:pt x="43197" y="0"/>
                  </a:cubicBezTo>
                  <a:close/>
                  <a:moveTo>
                    <a:pt x="44274" y="0"/>
                  </a:moveTo>
                  <a:cubicBezTo>
                    <a:pt x="44211" y="0"/>
                    <a:pt x="44147" y="63"/>
                    <a:pt x="44147" y="127"/>
                  </a:cubicBezTo>
                  <a:cubicBezTo>
                    <a:pt x="44147" y="190"/>
                    <a:pt x="44211" y="253"/>
                    <a:pt x="44274" y="253"/>
                  </a:cubicBezTo>
                  <a:lnTo>
                    <a:pt x="44813" y="253"/>
                  </a:lnTo>
                  <a:cubicBezTo>
                    <a:pt x="44876" y="253"/>
                    <a:pt x="44939" y="190"/>
                    <a:pt x="44939" y="127"/>
                  </a:cubicBezTo>
                  <a:cubicBezTo>
                    <a:pt x="44939" y="63"/>
                    <a:pt x="44876" y="0"/>
                    <a:pt x="44813" y="0"/>
                  </a:cubicBezTo>
                  <a:close/>
                  <a:moveTo>
                    <a:pt x="45858" y="0"/>
                  </a:moveTo>
                  <a:cubicBezTo>
                    <a:pt x="45794" y="0"/>
                    <a:pt x="45731" y="63"/>
                    <a:pt x="45731" y="127"/>
                  </a:cubicBezTo>
                  <a:cubicBezTo>
                    <a:pt x="45731" y="190"/>
                    <a:pt x="45794" y="253"/>
                    <a:pt x="45858" y="253"/>
                  </a:cubicBezTo>
                  <a:lnTo>
                    <a:pt x="46396" y="253"/>
                  </a:lnTo>
                  <a:cubicBezTo>
                    <a:pt x="46459" y="253"/>
                    <a:pt x="46523" y="190"/>
                    <a:pt x="46523" y="127"/>
                  </a:cubicBezTo>
                  <a:cubicBezTo>
                    <a:pt x="46523" y="63"/>
                    <a:pt x="46491" y="0"/>
                    <a:pt x="46396" y="0"/>
                  </a:cubicBezTo>
                  <a:close/>
                  <a:moveTo>
                    <a:pt x="47473" y="0"/>
                  </a:moveTo>
                  <a:cubicBezTo>
                    <a:pt x="47378" y="0"/>
                    <a:pt x="47346" y="63"/>
                    <a:pt x="47346" y="127"/>
                  </a:cubicBezTo>
                  <a:cubicBezTo>
                    <a:pt x="47346" y="190"/>
                    <a:pt x="47378" y="253"/>
                    <a:pt x="47473" y="253"/>
                  </a:cubicBezTo>
                  <a:lnTo>
                    <a:pt x="48011" y="253"/>
                  </a:lnTo>
                  <a:cubicBezTo>
                    <a:pt x="48074" y="253"/>
                    <a:pt x="48138" y="190"/>
                    <a:pt x="48138" y="127"/>
                  </a:cubicBezTo>
                  <a:cubicBezTo>
                    <a:pt x="48138" y="63"/>
                    <a:pt x="48074" y="0"/>
                    <a:pt x="48011" y="0"/>
                  </a:cubicBezTo>
                  <a:close/>
                  <a:moveTo>
                    <a:pt x="49056" y="0"/>
                  </a:moveTo>
                  <a:cubicBezTo>
                    <a:pt x="48993" y="0"/>
                    <a:pt x="48929" y="63"/>
                    <a:pt x="48929" y="127"/>
                  </a:cubicBezTo>
                  <a:cubicBezTo>
                    <a:pt x="48929" y="190"/>
                    <a:pt x="48993" y="253"/>
                    <a:pt x="49056" y="253"/>
                  </a:cubicBezTo>
                  <a:lnTo>
                    <a:pt x="49595" y="253"/>
                  </a:lnTo>
                  <a:cubicBezTo>
                    <a:pt x="49658" y="253"/>
                    <a:pt x="49721" y="190"/>
                    <a:pt x="49721" y="127"/>
                  </a:cubicBezTo>
                  <a:cubicBezTo>
                    <a:pt x="49721" y="63"/>
                    <a:pt x="49658" y="0"/>
                    <a:pt x="49595" y="0"/>
                  </a:cubicBezTo>
                  <a:close/>
                  <a:moveTo>
                    <a:pt x="50671" y="0"/>
                  </a:moveTo>
                  <a:cubicBezTo>
                    <a:pt x="50576" y="0"/>
                    <a:pt x="50513" y="63"/>
                    <a:pt x="50513" y="127"/>
                  </a:cubicBezTo>
                  <a:cubicBezTo>
                    <a:pt x="50513" y="190"/>
                    <a:pt x="50576" y="253"/>
                    <a:pt x="50671" y="253"/>
                  </a:cubicBezTo>
                  <a:lnTo>
                    <a:pt x="51178" y="253"/>
                  </a:lnTo>
                  <a:cubicBezTo>
                    <a:pt x="51273" y="253"/>
                    <a:pt x="51336" y="190"/>
                    <a:pt x="51336" y="127"/>
                  </a:cubicBezTo>
                  <a:cubicBezTo>
                    <a:pt x="51336" y="63"/>
                    <a:pt x="51273" y="0"/>
                    <a:pt x="51178" y="0"/>
                  </a:cubicBezTo>
                  <a:close/>
                  <a:moveTo>
                    <a:pt x="52255" y="0"/>
                  </a:moveTo>
                  <a:cubicBezTo>
                    <a:pt x="52191" y="0"/>
                    <a:pt x="52128" y="63"/>
                    <a:pt x="52128" y="127"/>
                  </a:cubicBezTo>
                  <a:cubicBezTo>
                    <a:pt x="52128" y="190"/>
                    <a:pt x="52191" y="253"/>
                    <a:pt x="52255" y="253"/>
                  </a:cubicBezTo>
                  <a:lnTo>
                    <a:pt x="52793" y="253"/>
                  </a:lnTo>
                  <a:cubicBezTo>
                    <a:pt x="52856" y="253"/>
                    <a:pt x="52920" y="190"/>
                    <a:pt x="52920" y="127"/>
                  </a:cubicBezTo>
                  <a:cubicBezTo>
                    <a:pt x="52920" y="63"/>
                    <a:pt x="52856" y="0"/>
                    <a:pt x="52793" y="0"/>
                  </a:cubicBezTo>
                  <a:close/>
                  <a:moveTo>
                    <a:pt x="53870" y="0"/>
                  </a:moveTo>
                  <a:cubicBezTo>
                    <a:pt x="53775" y="0"/>
                    <a:pt x="53712" y="63"/>
                    <a:pt x="53712" y="127"/>
                  </a:cubicBezTo>
                  <a:cubicBezTo>
                    <a:pt x="53712" y="190"/>
                    <a:pt x="53775" y="253"/>
                    <a:pt x="53870" y="253"/>
                  </a:cubicBezTo>
                  <a:lnTo>
                    <a:pt x="54377" y="253"/>
                  </a:lnTo>
                  <a:cubicBezTo>
                    <a:pt x="54472" y="253"/>
                    <a:pt x="54503" y="190"/>
                    <a:pt x="54503" y="127"/>
                  </a:cubicBezTo>
                  <a:cubicBezTo>
                    <a:pt x="54503" y="63"/>
                    <a:pt x="54472" y="0"/>
                    <a:pt x="54377" y="0"/>
                  </a:cubicBezTo>
                  <a:close/>
                  <a:moveTo>
                    <a:pt x="55453" y="0"/>
                  </a:moveTo>
                  <a:cubicBezTo>
                    <a:pt x="55390" y="0"/>
                    <a:pt x="55327" y="63"/>
                    <a:pt x="55327" y="127"/>
                  </a:cubicBezTo>
                  <a:cubicBezTo>
                    <a:pt x="55327" y="190"/>
                    <a:pt x="55390" y="253"/>
                    <a:pt x="55453" y="253"/>
                  </a:cubicBezTo>
                  <a:lnTo>
                    <a:pt x="55992" y="253"/>
                  </a:lnTo>
                  <a:cubicBezTo>
                    <a:pt x="56055" y="253"/>
                    <a:pt x="56118" y="190"/>
                    <a:pt x="56118" y="127"/>
                  </a:cubicBezTo>
                  <a:cubicBezTo>
                    <a:pt x="56118" y="63"/>
                    <a:pt x="56055" y="0"/>
                    <a:pt x="55992" y="0"/>
                  </a:cubicBezTo>
                  <a:close/>
                  <a:moveTo>
                    <a:pt x="57037" y="0"/>
                  </a:moveTo>
                  <a:cubicBezTo>
                    <a:pt x="56973" y="0"/>
                    <a:pt x="56910" y="63"/>
                    <a:pt x="56910" y="127"/>
                  </a:cubicBezTo>
                  <a:cubicBezTo>
                    <a:pt x="56910" y="190"/>
                    <a:pt x="56973" y="253"/>
                    <a:pt x="57037" y="253"/>
                  </a:cubicBezTo>
                  <a:lnTo>
                    <a:pt x="57575" y="253"/>
                  </a:lnTo>
                  <a:cubicBezTo>
                    <a:pt x="57638" y="253"/>
                    <a:pt x="57702" y="190"/>
                    <a:pt x="57702" y="127"/>
                  </a:cubicBezTo>
                  <a:cubicBezTo>
                    <a:pt x="57702" y="63"/>
                    <a:pt x="57638" y="0"/>
                    <a:pt x="57575" y="0"/>
                  </a:cubicBezTo>
                  <a:close/>
                  <a:moveTo>
                    <a:pt x="58652" y="0"/>
                  </a:moveTo>
                  <a:cubicBezTo>
                    <a:pt x="58557" y="0"/>
                    <a:pt x="58525" y="63"/>
                    <a:pt x="58525" y="127"/>
                  </a:cubicBezTo>
                  <a:cubicBezTo>
                    <a:pt x="58525" y="190"/>
                    <a:pt x="58557" y="253"/>
                    <a:pt x="58652" y="253"/>
                  </a:cubicBezTo>
                  <a:lnTo>
                    <a:pt x="59190" y="253"/>
                  </a:lnTo>
                  <a:cubicBezTo>
                    <a:pt x="59254" y="253"/>
                    <a:pt x="59317" y="190"/>
                    <a:pt x="59317" y="127"/>
                  </a:cubicBezTo>
                  <a:cubicBezTo>
                    <a:pt x="59317" y="63"/>
                    <a:pt x="59254" y="0"/>
                    <a:pt x="59190" y="0"/>
                  </a:cubicBezTo>
                  <a:close/>
                  <a:moveTo>
                    <a:pt x="60235" y="0"/>
                  </a:moveTo>
                  <a:cubicBezTo>
                    <a:pt x="60172" y="0"/>
                    <a:pt x="60109" y="63"/>
                    <a:pt x="60109" y="127"/>
                  </a:cubicBezTo>
                  <a:cubicBezTo>
                    <a:pt x="60109" y="190"/>
                    <a:pt x="60172" y="253"/>
                    <a:pt x="60235" y="253"/>
                  </a:cubicBezTo>
                  <a:lnTo>
                    <a:pt x="60774" y="253"/>
                  </a:lnTo>
                  <a:cubicBezTo>
                    <a:pt x="60837" y="253"/>
                    <a:pt x="60900" y="190"/>
                    <a:pt x="60900" y="127"/>
                  </a:cubicBezTo>
                  <a:cubicBezTo>
                    <a:pt x="60900" y="63"/>
                    <a:pt x="60837" y="0"/>
                    <a:pt x="60774" y="0"/>
                  </a:cubicBezTo>
                  <a:close/>
                  <a:moveTo>
                    <a:pt x="61850" y="0"/>
                  </a:moveTo>
                  <a:cubicBezTo>
                    <a:pt x="61755" y="0"/>
                    <a:pt x="61692" y="63"/>
                    <a:pt x="61692" y="127"/>
                  </a:cubicBezTo>
                  <a:cubicBezTo>
                    <a:pt x="61692" y="190"/>
                    <a:pt x="61755" y="253"/>
                    <a:pt x="61850" y="253"/>
                  </a:cubicBezTo>
                  <a:lnTo>
                    <a:pt x="62357" y="253"/>
                  </a:lnTo>
                  <a:cubicBezTo>
                    <a:pt x="62452" y="253"/>
                    <a:pt x="62516" y="190"/>
                    <a:pt x="62516" y="127"/>
                  </a:cubicBezTo>
                  <a:cubicBezTo>
                    <a:pt x="62516" y="63"/>
                    <a:pt x="62452" y="0"/>
                    <a:pt x="62357" y="0"/>
                  </a:cubicBezTo>
                  <a:close/>
                  <a:moveTo>
                    <a:pt x="63434" y="0"/>
                  </a:moveTo>
                  <a:cubicBezTo>
                    <a:pt x="63371" y="0"/>
                    <a:pt x="63307" y="63"/>
                    <a:pt x="63307" y="127"/>
                  </a:cubicBezTo>
                  <a:cubicBezTo>
                    <a:pt x="63307" y="190"/>
                    <a:pt x="63371" y="253"/>
                    <a:pt x="63434" y="253"/>
                  </a:cubicBezTo>
                  <a:lnTo>
                    <a:pt x="63972" y="253"/>
                  </a:lnTo>
                  <a:cubicBezTo>
                    <a:pt x="64036" y="253"/>
                    <a:pt x="64099" y="190"/>
                    <a:pt x="64099" y="127"/>
                  </a:cubicBezTo>
                  <a:cubicBezTo>
                    <a:pt x="64099" y="63"/>
                    <a:pt x="64036" y="0"/>
                    <a:pt x="63972" y="0"/>
                  </a:cubicBezTo>
                  <a:close/>
                  <a:moveTo>
                    <a:pt x="65017" y="0"/>
                  </a:moveTo>
                  <a:cubicBezTo>
                    <a:pt x="64954" y="0"/>
                    <a:pt x="64891" y="63"/>
                    <a:pt x="64891" y="127"/>
                  </a:cubicBezTo>
                  <a:cubicBezTo>
                    <a:pt x="64891" y="190"/>
                    <a:pt x="64954" y="253"/>
                    <a:pt x="65017" y="253"/>
                  </a:cubicBezTo>
                  <a:lnTo>
                    <a:pt x="65556" y="253"/>
                  </a:lnTo>
                  <a:cubicBezTo>
                    <a:pt x="65619" y="253"/>
                    <a:pt x="65682" y="190"/>
                    <a:pt x="65682" y="127"/>
                  </a:cubicBezTo>
                  <a:cubicBezTo>
                    <a:pt x="65682" y="63"/>
                    <a:pt x="65651" y="0"/>
                    <a:pt x="65556" y="0"/>
                  </a:cubicBezTo>
                  <a:close/>
                  <a:moveTo>
                    <a:pt x="66633" y="0"/>
                  </a:moveTo>
                  <a:cubicBezTo>
                    <a:pt x="66537" y="0"/>
                    <a:pt x="66506" y="63"/>
                    <a:pt x="66506" y="127"/>
                  </a:cubicBezTo>
                  <a:cubicBezTo>
                    <a:pt x="66506" y="190"/>
                    <a:pt x="66537" y="253"/>
                    <a:pt x="66633" y="253"/>
                  </a:cubicBezTo>
                  <a:lnTo>
                    <a:pt x="67171" y="253"/>
                  </a:lnTo>
                  <a:cubicBezTo>
                    <a:pt x="67234" y="253"/>
                    <a:pt x="67298" y="190"/>
                    <a:pt x="67298" y="127"/>
                  </a:cubicBezTo>
                  <a:cubicBezTo>
                    <a:pt x="67298" y="63"/>
                    <a:pt x="67234" y="0"/>
                    <a:pt x="67171" y="0"/>
                  </a:cubicBezTo>
                  <a:close/>
                  <a:moveTo>
                    <a:pt x="68216" y="0"/>
                  </a:moveTo>
                  <a:cubicBezTo>
                    <a:pt x="68153" y="0"/>
                    <a:pt x="68089" y="63"/>
                    <a:pt x="68089" y="127"/>
                  </a:cubicBezTo>
                  <a:cubicBezTo>
                    <a:pt x="68089" y="190"/>
                    <a:pt x="68153" y="253"/>
                    <a:pt x="68216" y="253"/>
                  </a:cubicBezTo>
                  <a:lnTo>
                    <a:pt x="68754" y="253"/>
                  </a:lnTo>
                  <a:cubicBezTo>
                    <a:pt x="68818" y="253"/>
                    <a:pt x="68881" y="190"/>
                    <a:pt x="68881" y="127"/>
                  </a:cubicBezTo>
                  <a:cubicBezTo>
                    <a:pt x="68881" y="63"/>
                    <a:pt x="68818" y="0"/>
                    <a:pt x="68754" y="0"/>
                  </a:cubicBezTo>
                  <a:close/>
                  <a:moveTo>
                    <a:pt x="69831" y="0"/>
                  </a:moveTo>
                  <a:cubicBezTo>
                    <a:pt x="69736" y="0"/>
                    <a:pt x="69673" y="63"/>
                    <a:pt x="69673" y="127"/>
                  </a:cubicBezTo>
                  <a:cubicBezTo>
                    <a:pt x="69673" y="190"/>
                    <a:pt x="69736" y="253"/>
                    <a:pt x="69831" y="253"/>
                  </a:cubicBezTo>
                  <a:lnTo>
                    <a:pt x="70338" y="253"/>
                  </a:lnTo>
                  <a:cubicBezTo>
                    <a:pt x="70433" y="253"/>
                    <a:pt x="70496" y="190"/>
                    <a:pt x="70496" y="127"/>
                  </a:cubicBezTo>
                  <a:cubicBezTo>
                    <a:pt x="70496" y="63"/>
                    <a:pt x="70433" y="0"/>
                    <a:pt x="70338" y="0"/>
                  </a:cubicBezTo>
                  <a:close/>
                  <a:moveTo>
                    <a:pt x="71415" y="0"/>
                  </a:moveTo>
                  <a:cubicBezTo>
                    <a:pt x="71351" y="0"/>
                    <a:pt x="71288" y="63"/>
                    <a:pt x="71288" y="127"/>
                  </a:cubicBezTo>
                  <a:cubicBezTo>
                    <a:pt x="71288" y="190"/>
                    <a:pt x="71351" y="253"/>
                    <a:pt x="71415" y="253"/>
                  </a:cubicBezTo>
                  <a:lnTo>
                    <a:pt x="71953" y="253"/>
                  </a:lnTo>
                  <a:cubicBezTo>
                    <a:pt x="72016" y="253"/>
                    <a:pt x="72080" y="190"/>
                    <a:pt x="72080" y="127"/>
                  </a:cubicBezTo>
                  <a:cubicBezTo>
                    <a:pt x="72080" y="63"/>
                    <a:pt x="72016" y="0"/>
                    <a:pt x="71953" y="0"/>
                  </a:cubicBezTo>
                  <a:close/>
                  <a:moveTo>
                    <a:pt x="73030" y="0"/>
                  </a:moveTo>
                  <a:cubicBezTo>
                    <a:pt x="72935" y="0"/>
                    <a:pt x="72871" y="63"/>
                    <a:pt x="72871" y="127"/>
                  </a:cubicBezTo>
                  <a:cubicBezTo>
                    <a:pt x="72871" y="190"/>
                    <a:pt x="72935" y="253"/>
                    <a:pt x="73030" y="253"/>
                  </a:cubicBezTo>
                  <a:lnTo>
                    <a:pt x="73536" y="253"/>
                  </a:lnTo>
                  <a:cubicBezTo>
                    <a:pt x="73631" y="253"/>
                    <a:pt x="73663" y="190"/>
                    <a:pt x="73695" y="127"/>
                  </a:cubicBezTo>
                  <a:cubicBezTo>
                    <a:pt x="73695" y="63"/>
                    <a:pt x="73631" y="0"/>
                    <a:pt x="73536" y="0"/>
                  </a:cubicBezTo>
                  <a:close/>
                  <a:moveTo>
                    <a:pt x="74613" y="0"/>
                  </a:moveTo>
                  <a:cubicBezTo>
                    <a:pt x="74550" y="0"/>
                    <a:pt x="74486" y="63"/>
                    <a:pt x="74486" y="127"/>
                  </a:cubicBezTo>
                  <a:cubicBezTo>
                    <a:pt x="74486" y="190"/>
                    <a:pt x="74550" y="253"/>
                    <a:pt x="74613" y="253"/>
                  </a:cubicBezTo>
                  <a:lnTo>
                    <a:pt x="75151" y="253"/>
                  </a:lnTo>
                  <a:cubicBezTo>
                    <a:pt x="75215" y="253"/>
                    <a:pt x="75278" y="190"/>
                    <a:pt x="75278" y="127"/>
                  </a:cubicBezTo>
                  <a:cubicBezTo>
                    <a:pt x="75278" y="63"/>
                    <a:pt x="75215" y="0"/>
                    <a:pt x="75151" y="0"/>
                  </a:cubicBezTo>
                  <a:close/>
                  <a:moveTo>
                    <a:pt x="76197" y="0"/>
                  </a:moveTo>
                  <a:cubicBezTo>
                    <a:pt x="76133" y="0"/>
                    <a:pt x="76070" y="63"/>
                    <a:pt x="76070" y="127"/>
                  </a:cubicBezTo>
                  <a:cubicBezTo>
                    <a:pt x="76070" y="190"/>
                    <a:pt x="76133" y="253"/>
                    <a:pt x="76197" y="253"/>
                  </a:cubicBezTo>
                  <a:lnTo>
                    <a:pt x="76735" y="253"/>
                  </a:lnTo>
                  <a:cubicBezTo>
                    <a:pt x="76798" y="253"/>
                    <a:pt x="76862" y="190"/>
                    <a:pt x="76862" y="127"/>
                  </a:cubicBezTo>
                  <a:cubicBezTo>
                    <a:pt x="76862" y="63"/>
                    <a:pt x="76798" y="0"/>
                    <a:pt x="76735" y="0"/>
                  </a:cubicBezTo>
                  <a:close/>
                  <a:moveTo>
                    <a:pt x="77812" y="0"/>
                  </a:moveTo>
                  <a:cubicBezTo>
                    <a:pt x="77717" y="0"/>
                    <a:pt x="77685" y="63"/>
                    <a:pt x="77685" y="127"/>
                  </a:cubicBezTo>
                  <a:cubicBezTo>
                    <a:pt x="77685" y="190"/>
                    <a:pt x="77717" y="253"/>
                    <a:pt x="77812" y="253"/>
                  </a:cubicBezTo>
                  <a:lnTo>
                    <a:pt x="78350" y="253"/>
                  </a:lnTo>
                  <a:cubicBezTo>
                    <a:pt x="78413" y="253"/>
                    <a:pt x="78477" y="190"/>
                    <a:pt x="78477" y="127"/>
                  </a:cubicBezTo>
                  <a:cubicBezTo>
                    <a:pt x="78477" y="63"/>
                    <a:pt x="78413" y="0"/>
                    <a:pt x="78350" y="0"/>
                  </a:cubicBezTo>
                  <a:close/>
                  <a:moveTo>
                    <a:pt x="79395" y="0"/>
                  </a:moveTo>
                  <a:cubicBezTo>
                    <a:pt x="79332" y="0"/>
                    <a:pt x="79268" y="63"/>
                    <a:pt x="79268" y="127"/>
                  </a:cubicBezTo>
                  <a:cubicBezTo>
                    <a:pt x="79268" y="190"/>
                    <a:pt x="79332" y="253"/>
                    <a:pt x="79395" y="253"/>
                  </a:cubicBezTo>
                  <a:lnTo>
                    <a:pt x="79934" y="253"/>
                  </a:lnTo>
                  <a:cubicBezTo>
                    <a:pt x="79997" y="253"/>
                    <a:pt x="80060" y="190"/>
                    <a:pt x="80060" y="127"/>
                  </a:cubicBezTo>
                  <a:cubicBezTo>
                    <a:pt x="80060" y="63"/>
                    <a:pt x="79997" y="0"/>
                    <a:pt x="79934" y="0"/>
                  </a:cubicBezTo>
                  <a:close/>
                  <a:moveTo>
                    <a:pt x="81010" y="0"/>
                  </a:moveTo>
                  <a:cubicBezTo>
                    <a:pt x="80915" y="0"/>
                    <a:pt x="80852" y="63"/>
                    <a:pt x="80852" y="127"/>
                  </a:cubicBezTo>
                  <a:cubicBezTo>
                    <a:pt x="80852" y="190"/>
                    <a:pt x="80915" y="253"/>
                    <a:pt x="81010" y="253"/>
                  </a:cubicBezTo>
                  <a:lnTo>
                    <a:pt x="81517" y="253"/>
                  </a:lnTo>
                  <a:cubicBezTo>
                    <a:pt x="81612" y="253"/>
                    <a:pt x="81675" y="190"/>
                    <a:pt x="81644" y="127"/>
                  </a:cubicBezTo>
                  <a:cubicBezTo>
                    <a:pt x="81644" y="63"/>
                    <a:pt x="81612" y="0"/>
                    <a:pt x="81517" y="0"/>
                  </a:cubicBezTo>
                  <a:close/>
                  <a:moveTo>
                    <a:pt x="82594" y="0"/>
                  </a:moveTo>
                  <a:cubicBezTo>
                    <a:pt x="82530" y="0"/>
                    <a:pt x="82467" y="63"/>
                    <a:pt x="82467" y="127"/>
                  </a:cubicBezTo>
                  <a:cubicBezTo>
                    <a:pt x="82467" y="190"/>
                    <a:pt x="82530" y="253"/>
                    <a:pt x="82594" y="253"/>
                  </a:cubicBezTo>
                  <a:lnTo>
                    <a:pt x="83132" y="253"/>
                  </a:lnTo>
                  <a:cubicBezTo>
                    <a:pt x="83195" y="253"/>
                    <a:pt x="83259" y="190"/>
                    <a:pt x="83259" y="127"/>
                  </a:cubicBezTo>
                  <a:cubicBezTo>
                    <a:pt x="83259" y="63"/>
                    <a:pt x="83195" y="0"/>
                    <a:pt x="83132" y="0"/>
                  </a:cubicBezTo>
                  <a:close/>
                  <a:moveTo>
                    <a:pt x="84177" y="0"/>
                  </a:moveTo>
                  <a:cubicBezTo>
                    <a:pt x="84114" y="0"/>
                    <a:pt x="84050" y="63"/>
                    <a:pt x="84050" y="127"/>
                  </a:cubicBezTo>
                  <a:cubicBezTo>
                    <a:pt x="84050" y="190"/>
                    <a:pt x="84114" y="253"/>
                    <a:pt x="84177" y="253"/>
                  </a:cubicBezTo>
                  <a:lnTo>
                    <a:pt x="84716" y="253"/>
                  </a:lnTo>
                  <a:cubicBezTo>
                    <a:pt x="84779" y="253"/>
                    <a:pt x="84842" y="190"/>
                    <a:pt x="84842" y="127"/>
                  </a:cubicBezTo>
                  <a:cubicBezTo>
                    <a:pt x="84842" y="63"/>
                    <a:pt x="84811" y="0"/>
                    <a:pt x="84716" y="0"/>
                  </a:cubicBezTo>
                  <a:close/>
                  <a:moveTo>
                    <a:pt x="85792" y="0"/>
                  </a:moveTo>
                  <a:cubicBezTo>
                    <a:pt x="85697" y="0"/>
                    <a:pt x="85666" y="63"/>
                    <a:pt x="85666" y="127"/>
                  </a:cubicBezTo>
                  <a:cubicBezTo>
                    <a:pt x="85666" y="190"/>
                    <a:pt x="85697" y="253"/>
                    <a:pt x="85792" y="253"/>
                  </a:cubicBezTo>
                  <a:lnTo>
                    <a:pt x="86331" y="253"/>
                  </a:lnTo>
                  <a:cubicBezTo>
                    <a:pt x="86394" y="253"/>
                    <a:pt x="86457" y="190"/>
                    <a:pt x="86457" y="127"/>
                  </a:cubicBezTo>
                  <a:cubicBezTo>
                    <a:pt x="86457" y="63"/>
                    <a:pt x="86394" y="0"/>
                    <a:pt x="86331" y="0"/>
                  </a:cubicBezTo>
                  <a:close/>
                  <a:moveTo>
                    <a:pt x="87376" y="0"/>
                  </a:moveTo>
                  <a:cubicBezTo>
                    <a:pt x="87312" y="0"/>
                    <a:pt x="87249" y="63"/>
                    <a:pt x="87249" y="127"/>
                  </a:cubicBezTo>
                  <a:cubicBezTo>
                    <a:pt x="87249" y="190"/>
                    <a:pt x="87312" y="253"/>
                    <a:pt x="87376" y="253"/>
                  </a:cubicBezTo>
                  <a:lnTo>
                    <a:pt x="87914" y="253"/>
                  </a:lnTo>
                  <a:cubicBezTo>
                    <a:pt x="87977" y="253"/>
                    <a:pt x="88041" y="190"/>
                    <a:pt x="88041" y="127"/>
                  </a:cubicBezTo>
                  <a:cubicBezTo>
                    <a:pt x="88041" y="63"/>
                    <a:pt x="87977" y="0"/>
                    <a:pt x="87914" y="0"/>
                  </a:cubicBezTo>
                  <a:close/>
                  <a:moveTo>
                    <a:pt x="88991" y="0"/>
                  </a:moveTo>
                  <a:cubicBezTo>
                    <a:pt x="88896" y="0"/>
                    <a:pt x="88833" y="63"/>
                    <a:pt x="88833" y="127"/>
                  </a:cubicBezTo>
                  <a:cubicBezTo>
                    <a:pt x="88833" y="190"/>
                    <a:pt x="88896" y="253"/>
                    <a:pt x="88991" y="253"/>
                  </a:cubicBezTo>
                  <a:lnTo>
                    <a:pt x="89498" y="253"/>
                  </a:lnTo>
                  <a:cubicBezTo>
                    <a:pt x="89593" y="253"/>
                    <a:pt x="89656" y="190"/>
                    <a:pt x="89656" y="127"/>
                  </a:cubicBezTo>
                  <a:cubicBezTo>
                    <a:pt x="89656" y="63"/>
                    <a:pt x="89593" y="0"/>
                    <a:pt x="89498" y="0"/>
                  </a:cubicBezTo>
                  <a:close/>
                  <a:moveTo>
                    <a:pt x="90574" y="0"/>
                  </a:moveTo>
                  <a:cubicBezTo>
                    <a:pt x="90511" y="0"/>
                    <a:pt x="90448" y="63"/>
                    <a:pt x="90448" y="127"/>
                  </a:cubicBezTo>
                  <a:cubicBezTo>
                    <a:pt x="90448" y="190"/>
                    <a:pt x="90511" y="253"/>
                    <a:pt x="90574" y="253"/>
                  </a:cubicBezTo>
                  <a:lnTo>
                    <a:pt x="91113" y="253"/>
                  </a:lnTo>
                  <a:cubicBezTo>
                    <a:pt x="91176" y="253"/>
                    <a:pt x="91239" y="190"/>
                    <a:pt x="91239" y="127"/>
                  </a:cubicBezTo>
                  <a:cubicBezTo>
                    <a:pt x="91239" y="63"/>
                    <a:pt x="91176" y="0"/>
                    <a:pt x="91113" y="0"/>
                  </a:cubicBezTo>
                  <a:close/>
                  <a:moveTo>
                    <a:pt x="11275" y="95"/>
                  </a:moveTo>
                  <a:cubicBezTo>
                    <a:pt x="11085" y="127"/>
                    <a:pt x="10895" y="127"/>
                    <a:pt x="10737" y="158"/>
                  </a:cubicBezTo>
                  <a:cubicBezTo>
                    <a:pt x="10673" y="158"/>
                    <a:pt x="10610" y="222"/>
                    <a:pt x="10610" y="285"/>
                  </a:cubicBezTo>
                  <a:cubicBezTo>
                    <a:pt x="10642" y="348"/>
                    <a:pt x="10705" y="412"/>
                    <a:pt x="10768" y="412"/>
                  </a:cubicBezTo>
                  <a:cubicBezTo>
                    <a:pt x="10958" y="380"/>
                    <a:pt x="11117" y="348"/>
                    <a:pt x="11307" y="348"/>
                  </a:cubicBezTo>
                  <a:cubicBezTo>
                    <a:pt x="11370" y="317"/>
                    <a:pt x="11402" y="253"/>
                    <a:pt x="11402" y="190"/>
                  </a:cubicBezTo>
                  <a:cubicBezTo>
                    <a:pt x="11402" y="127"/>
                    <a:pt x="11338" y="95"/>
                    <a:pt x="11275" y="95"/>
                  </a:cubicBezTo>
                  <a:close/>
                  <a:moveTo>
                    <a:pt x="9692" y="348"/>
                  </a:moveTo>
                  <a:cubicBezTo>
                    <a:pt x="9502" y="412"/>
                    <a:pt x="9343" y="443"/>
                    <a:pt x="9153" y="475"/>
                  </a:cubicBezTo>
                  <a:cubicBezTo>
                    <a:pt x="9090" y="507"/>
                    <a:pt x="9058" y="570"/>
                    <a:pt x="9058" y="633"/>
                  </a:cubicBezTo>
                  <a:cubicBezTo>
                    <a:pt x="9090" y="697"/>
                    <a:pt x="9153" y="728"/>
                    <a:pt x="9185" y="728"/>
                  </a:cubicBezTo>
                  <a:lnTo>
                    <a:pt x="9248" y="728"/>
                  </a:lnTo>
                  <a:cubicBezTo>
                    <a:pt x="9406" y="665"/>
                    <a:pt x="9565" y="633"/>
                    <a:pt x="9755" y="602"/>
                  </a:cubicBezTo>
                  <a:cubicBezTo>
                    <a:pt x="9818" y="570"/>
                    <a:pt x="9850" y="507"/>
                    <a:pt x="9850" y="443"/>
                  </a:cubicBezTo>
                  <a:cubicBezTo>
                    <a:pt x="9818" y="380"/>
                    <a:pt x="9755" y="348"/>
                    <a:pt x="9692" y="348"/>
                  </a:cubicBezTo>
                  <a:close/>
                  <a:moveTo>
                    <a:pt x="8140" y="792"/>
                  </a:moveTo>
                  <a:cubicBezTo>
                    <a:pt x="7981" y="855"/>
                    <a:pt x="7823" y="918"/>
                    <a:pt x="7633" y="982"/>
                  </a:cubicBezTo>
                  <a:cubicBezTo>
                    <a:pt x="7570" y="1013"/>
                    <a:pt x="7538" y="1077"/>
                    <a:pt x="7570" y="1140"/>
                  </a:cubicBezTo>
                  <a:cubicBezTo>
                    <a:pt x="7601" y="1203"/>
                    <a:pt x="7633" y="1235"/>
                    <a:pt x="7696" y="1235"/>
                  </a:cubicBezTo>
                  <a:cubicBezTo>
                    <a:pt x="7728" y="1235"/>
                    <a:pt x="7728" y="1235"/>
                    <a:pt x="7760" y="1203"/>
                  </a:cubicBezTo>
                  <a:cubicBezTo>
                    <a:pt x="7918" y="1140"/>
                    <a:pt x="8076" y="1108"/>
                    <a:pt x="8235" y="1045"/>
                  </a:cubicBezTo>
                  <a:cubicBezTo>
                    <a:pt x="8298" y="1013"/>
                    <a:pt x="8330" y="950"/>
                    <a:pt x="8330" y="887"/>
                  </a:cubicBezTo>
                  <a:cubicBezTo>
                    <a:pt x="8298" y="823"/>
                    <a:pt x="8203" y="792"/>
                    <a:pt x="8140" y="792"/>
                  </a:cubicBezTo>
                  <a:close/>
                  <a:moveTo>
                    <a:pt x="6739" y="1413"/>
                  </a:moveTo>
                  <a:cubicBezTo>
                    <a:pt x="6719" y="1413"/>
                    <a:pt x="6700" y="1417"/>
                    <a:pt x="6683" y="1425"/>
                  </a:cubicBezTo>
                  <a:cubicBezTo>
                    <a:pt x="6525" y="1489"/>
                    <a:pt x="6366" y="1584"/>
                    <a:pt x="6208" y="1679"/>
                  </a:cubicBezTo>
                  <a:cubicBezTo>
                    <a:pt x="6145" y="1710"/>
                    <a:pt x="6145" y="1774"/>
                    <a:pt x="6176" y="1837"/>
                  </a:cubicBezTo>
                  <a:cubicBezTo>
                    <a:pt x="6208" y="1869"/>
                    <a:pt x="6240" y="1900"/>
                    <a:pt x="6271" y="1900"/>
                  </a:cubicBezTo>
                  <a:cubicBezTo>
                    <a:pt x="6303" y="1900"/>
                    <a:pt x="6335" y="1900"/>
                    <a:pt x="6366" y="1869"/>
                  </a:cubicBezTo>
                  <a:cubicBezTo>
                    <a:pt x="6525" y="1805"/>
                    <a:pt x="6651" y="1710"/>
                    <a:pt x="6810" y="1647"/>
                  </a:cubicBezTo>
                  <a:cubicBezTo>
                    <a:pt x="6873" y="1615"/>
                    <a:pt x="6905" y="1520"/>
                    <a:pt x="6873" y="1489"/>
                  </a:cubicBezTo>
                  <a:cubicBezTo>
                    <a:pt x="6850" y="1442"/>
                    <a:pt x="6793" y="1413"/>
                    <a:pt x="6739" y="1413"/>
                  </a:cubicBezTo>
                  <a:close/>
                  <a:moveTo>
                    <a:pt x="5411" y="2180"/>
                  </a:moveTo>
                  <a:cubicBezTo>
                    <a:pt x="5380" y="2180"/>
                    <a:pt x="5348" y="2190"/>
                    <a:pt x="5321" y="2217"/>
                  </a:cubicBezTo>
                  <a:cubicBezTo>
                    <a:pt x="5195" y="2312"/>
                    <a:pt x="5036" y="2407"/>
                    <a:pt x="4909" y="2502"/>
                  </a:cubicBezTo>
                  <a:cubicBezTo>
                    <a:pt x="4846" y="2534"/>
                    <a:pt x="4814" y="2629"/>
                    <a:pt x="4878" y="2660"/>
                  </a:cubicBezTo>
                  <a:cubicBezTo>
                    <a:pt x="4909" y="2692"/>
                    <a:pt x="4941" y="2724"/>
                    <a:pt x="4973" y="2724"/>
                  </a:cubicBezTo>
                  <a:cubicBezTo>
                    <a:pt x="5004" y="2724"/>
                    <a:pt x="5036" y="2724"/>
                    <a:pt x="5068" y="2692"/>
                  </a:cubicBezTo>
                  <a:cubicBezTo>
                    <a:pt x="5195" y="2597"/>
                    <a:pt x="5353" y="2502"/>
                    <a:pt x="5480" y="2407"/>
                  </a:cubicBezTo>
                  <a:cubicBezTo>
                    <a:pt x="5543" y="2375"/>
                    <a:pt x="5543" y="2280"/>
                    <a:pt x="5511" y="2217"/>
                  </a:cubicBezTo>
                  <a:cubicBezTo>
                    <a:pt x="5493" y="2199"/>
                    <a:pt x="5454" y="2180"/>
                    <a:pt x="5411" y="2180"/>
                  </a:cubicBezTo>
                  <a:close/>
                  <a:moveTo>
                    <a:pt x="4181" y="3112"/>
                  </a:moveTo>
                  <a:cubicBezTo>
                    <a:pt x="4149" y="3112"/>
                    <a:pt x="4118" y="3119"/>
                    <a:pt x="4086" y="3135"/>
                  </a:cubicBezTo>
                  <a:cubicBezTo>
                    <a:pt x="3959" y="3230"/>
                    <a:pt x="3833" y="3357"/>
                    <a:pt x="3706" y="3484"/>
                  </a:cubicBezTo>
                  <a:cubicBezTo>
                    <a:pt x="3643" y="3515"/>
                    <a:pt x="3643" y="3610"/>
                    <a:pt x="3706" y="3642"/>
                  </a:cubicBezTo>
                  <a:cubicBezTo>
                    <a:pt x="3706" y="3674"/>
                    <a:pt x="3769" y="3674"/>
                    <a:pt x="3801" y="3674"/>
                  </a:cubicBezTo>
                  <a:cubicBezTo>
                    <a:pt x="3833" y="3674"/>
                    <a:pt x="3864" y="3674"/>
                    <a:pt x="3896" y="3642"/>
                  </a:cubicBezTo>
                  <a:cubicBezTo>
                    <a:pt x="4023" y="3515"/>
                    <a:pt x="4149" y="3420"/>
                    <a:pt x="4276" y="3294"/>
                  </a:cubicBezTo>
                  <a:cubicBezTo>
                    <a:pt x="4308" y="3262"/>
                    <a:pt x="4308" y="3199"/>
                    <a:pt x="4276" y="3135"/>
                  </a:cubicBezTo>
                  <a:cubicBezTo>
                    <a:pt x="4244" y="3119"/>
                    <a:pt x="4213" y="3112"/>
                    <a:pt x="4181" y="3112"/>
                  </a:cubicBezTo>
                  <a:close/>
                  <a:moveTo>
                    <a:pt x="3079" y="4160"/>
                  </a:moveTo>
                  <a:cubicBezTo>
                    <a:pt x="3037" y="4160"/>
                    <a:pt x="2996" y="4175"/>
                    <a:pt x="2978" y="4212"/>
                  </a:cubicBezTo>
                  <a:cubicBezTo>
                    <a:pt x="2851" y="4339"/>
                    <a:pt x="2756" y="4465"/>
                    <a:pt x="2629" y="4592"/>
                  </a:cubicBezTo>
                  <a:cubicBezTo>
                    <a:pt x="2598" y="4655"/>
                    <a:pt x="2598" y="4719"/>
                    <a:pt x="2661" y="4750"/>
                  </a:cubicBezTo>
                  <a:cubicBezTo>
                    <a:pt x="2693" y="4782"/>
                    <a:pt x="2724" y="4782"/>
                    <a:pt x="2756" y="4782"/>
                  </a:cubicBezTo>
                  <a:cubicBezTo>
                    <a:pt x="2788" y="4782"/>
                    <a:pt x="2819" y="4750"/>
                    <a:pt x="2851" y="4719"/>
                  </a:cubicBezTo>
                  <a:cubicBezTo>
                    <a:pt x="2946" y="4592"/>
                    <a:pt x="3073" y="4465"/>
                    <a:pt x="3168" y="4370"/>
                  </a:cubicBezTo>
                  <a:cubicBezTo>
                    <a:pt x="3231" y="4307"/>
                    <a:pt x="3231" y="4244"/>
                    <a:pt x="3168" y="4180"/>
                  </a:cubicBezTo>
                  <a:cubicBezTo>
                    <a:pt x="3141" y="4167"/>
                    <a:pt x="3110" y="4160"/>
                    <a:pt x="3079" y="4160"/>
                  </a:cubicBezTo>
                  <a:close/>
                  <a:moveTo>
                    <a:pt x="2129" y="5331"/>
                  </a:moveTo>
                  <a:cubicBezTo>
                    <a:pt x="2086" y="5331"/>
                    <a:pt x="2046" y="5347"/>
                    <a:pt x="2028" y="5384"/>
                  </a:cubicBezTo>
                  <a:cubicBezTo>
                    <a:pt x="1933" y="5510"/>
                    <a:pt x="1838" y="5669"/>
                    <a:pt x="1743" y="5795"/>
                  </a:cubicBezTo>
                  <a:cubicBezTo>
                    <a:pt x="1711" y="5859"/>
                    <a:pt x="1711" y="5954"/>
                    <a:pt x="1774" y="5985"/>
                  </a:cubicBezTo>
                  <a:lnTo>
                    <a:pt x="1869" y="5985"/>
                  </a:lnTo>
                  <a:cubicBezTo>
                    <a:pt x="1901" y="5985"/>
                    <a:pt x="1933" y="5954"/>
                    <a:pt x="1964" y="5922"/>
                  </a:cubicBezTo>
                  <a:cubicBezTo>
                    <a:pt x="2059" y="5795"/>
                    <a:pt x="2154" y="5669"/>
                    <a:pt x="2249" y="5510"/>
                  </a:cubicBezTo>
                  <a:cubicBezTo>
                    <a:pt x="2281" y="5479"/>
                    <a:pt x="2281" y="5384"/>
                    <a:pt x="2218" y="5352"/>
                  </a:cubicBezTo>
                  <a:cubicBezTo>
                    <a:pt x="2191" y="5339"/>
                    <a:pt x="2160" y="5331"/>
                    <a:pt x="2129" y="5331"/>
                  </a:cubicBezTo>
                  <a:close/>
                  <a:moveTo>
                    <a:pt x="1370" y="6606"/>
                  </a:moveTo>
                  <a:cubicBezTo>
                    <a:pt x="1316" y="6606"/>
                    <a:pt x="1259" y="6636"/>
                    <a:pt x="1236" y="6682"/>
                  </a:cubicBezTo>
                  <a:cubicBezTo>
                    <a:pt x="1173" y="6809"/>
                    <a:pt x="1078" y="6967"/>
                    <a:pt x="1014" y="7126"/>
                  </a:cubicBezTo>
                  <a:cubicBezTo>
                    <a:pt x="983" y="7189"/>
                    <a:pt x="1014" y="7252"/>
                    <a:pt x="1078" y="7284"/>
                  </a:cubicBezTo>
                  <a:lnTo>
                    <a:pt x="1141" y="7284"/>
                  </a:lnTo>
                  <a:cubicBezTo>
                    <a:pt x="1204" y="7284"/>
                    <a:pt x="1236" y="7252"/>
                    <a:pt x="1268" y="7221"/>
                  </a:cubicBezTo>
                  <a:cubicBezTo>
                    <a:pt x="1331" y="7062"/>
                    <a:pt x="1394" y="6904"/>
                    <a:pt x="1489" y="6777"/>
                  </a:cubicBezTo>
                  <a:cubicBezTo>
                    <a:pt x="1521" y="6714"/>
                    <a:pt x="1489" y="6651"/>
                    <a:pt x="1426" y="6619"/>
                  </a:cubicBezTo>
                  <a:cubicBezTo>
                    <a:pt x="1409" y="6610"/>
                    <a:pt x="1390" y="6606"/>
                    <a:pt x="1370" y="6606"/>
                  </a:cubicBezTo>
                  <a:close/>
                  <a:moveTo>
                    <a:pt x="793" y="7949"/>
                  </a:moveTo>
                  <a:cubicBezTo>
                    <a:pt x="729" y="7949"/>
                    <a:pt x="666" y="7981"/>
                    <a:pt x="634" y="8044"/>
                  </a:cubicBezTo>
                  <a:cubicBezTo>
                    <a:pt x="602" y="8202"/>
                    <a:pt x="539" y="8329"/>
                    <a:pt x="476" y="8487"/>
                  </a:cubicBezTo>
                  <a:cubicBezTo>
                    <a:pt x="476" y="8582"/>
                    <a:pt x="507" y="8646"/>
                    <a:pt x="571" y="8646"/>
                  </a:cubicBezTo>
                  <a:lnTo>
                    <a:pt x="602" y="8646"/>
                  </a:lnTo>
                  <a:cubicBezTo>
                    <a:pt x="666" y="8646"/>
                    <a:pt x="729" y="8614"/>
                    <a:pt x="729" y="8551"/>
                  </a:cubicBezTo>
                  <a:cubicBezTo>
                    <a:pt x="793" y="8424"/>
                    <a:pt x="856" y="8266"/>
                    <a:pt x="888" y="8107"/>
                  </a:cubicBezTo>
                  <a:cubicBezTo>
                    <a:pt x="919" y="8044"/>
                    <a:pt x="888" y="7981"/>
                    <a:pt x="793" y="7949"/>
                  </a:cubicBezTo>
                  <a:close/>
                  <a:moveTo>
                    <a:pt x="381" y="9342"/>
                  </a:moveTo>
                  <a:cubicBezTo>
                    <a:pt x="317" y="9342"/>
                    <a:pt x="254" y="9374"/>
                    <a:pt x="254" y="9437"/>
                  </a:cubicBezTo>
                  <a:cubicBezTo>
                    <a:pt x="191" y="9627"/>
                    <a:pt x="191" y="9786"/>
                    <a:pt x="159" y="9944"/>
                  </a:cubicBezTo>
                  <a:cubicBezTo>
                    <a:pt x="127" y="10007"/>
                    <a:pt x="191" y="10071"/>
                    <a:pt x="254" y="10071"/>
                  </a:cubicBezTo>
                  <a:lnTo>
                    <a:pt x="286" y="10071"/>
                  </a:lnTo>
                  <a:cubicBezTo>
                    <a:pt x="349" y="10071"/>
                    <a:pt x="412" y="10039"/>
                    <a:pt x="412" y="9976"/>
                  </a:cubicBezTo>
                  <a:cubicBezTo>
                    <a:pt x="444" y="9817"/>
                    <a:pt x="476" y="9659"/>
                    <a:pt x="507" y="9501"/>
                  </a:cubicBezTo>
                  <a:cubicBezTo>
                    <a:pt x="507" y="9437"/>
                    <a:pt x="476" y="9374"/>
                    <a:pt x="381" y="9342"/>
                  </a:cubicBezTo>
                  <a:close/>
                  <a:moveTo>
                    <a:pt x="191" y="10799"/>
                  </a:moveTo>
                  <a:cubicBezTo>
                    <a:pt x="96" y="10799"/>
                    <a:pt x="32" y="10831"/>
                    <a:pt x="32" y="10894"/>
                  </a:cubicBezTo>
                  <a:cubicBezTo>
                    <a:pt x="32" y="11084"/>
                    <a:pt x="1" y="11243"/>
                    <a:pt x="1" y="11401"/>
                  </a:cubicBezTo>
                  <a:cubicBezTo>
                    <a:pt x="1" y="11464"/>
                    <a:pt x="64" y="11528"/>
                    <a:pt x="159" y="11528"/>
                  </a:cubicBezTo>
                  <a:cubicBezTo>
                    <a:pt x="222" y="11528"/>
                    <a:pt x="286" y="11464"/>
                    <a:pt x="286" y="11401"/>
                  </a:cubicBezTo>
                  <a:cubicBezTo>
                    <a:pt x="286" y="11243"/>
                    <a:pt x="286" y="11084"/>
                    <a:pt x="317" y="10926"/>
                  </a:cubicBezTo>
                  <a:cubicBezTo>
                    <a:pt x="317" y="10862"/>
                    <a:pt x="254" y="10799"/>
                    <a:pt x="191" y="10799"/>
                  </a:cubicBezTo>
                  <a:close/>
                  <a:moveTo>
                    <a:pt x="159" y="12224"/>
                  </a:moveTo>
                  <a:cubicBezTo>
                    <a:pt x="64" y="12224"/>
                    <a:pt x="1" y="12288"/>
                    <a:pt x="1" y="12351"/>
                  </a:cubicBezTo>
                  <a:lnTo>
                    <a:pt x="1" y="12858"/>
                  </a:lnTo>
                  <a:cubicBezTo>
                    <a:pt x="1" y="12921"/>
                    <a:pt x="64" y="12953"/>
                    <a:pt x="159" y="12953"/>
                  </a:cubicBezTo>
                  <a:cubicBezTo>
                    <a:pt x="222" y="12953"/>
                    <a:pt x="286" y="12921"/>
                    <a:pt x="286" y="12858"/>
                  </a:cubicBezTo>
                  <a:lnTo>
                    <a:pt x="286" y="12351"/>
                  </a:lnTo>
                  <a:cubicBezTo>
                    <a:pt x="286" y="12288"/>
                    <a:pt x="222" y="12224"/>
                    <a:pt x="159" y="12224"/>
                  </a:cubicBezTo>
                  <a:close/>
                  <a:moveTo>
                    <a:pt x="159" y="13681"/>
                  </a:moveTo>
                  <a:cubicBezTo>
                    <a:pt x="64" y="13681"/>
                    <a:pt x="1" y="13744"/>
                    <a:pt x="1" y="13808"/>
                  </a:cubicBezTo>
                  <a:lnTo>
                    <a:pt x="1" y="14283"/>
                  </a:lnTo>
                  <a:cubicBezTo>
                    <a:pt x="1" y="14378"/>
                    <a:pt x="64" y="14409"/>
                    <a:pt x="159" y="14409"/>
                  </a:cubicBezTo>
                  <a:cubicBezTo>
                    <a:pt x="222" y="14409"/>
                    <a:pt x="286" y="14378"/>
                    <a:pt x="286" y="14283"/>
                  </a:cubicBezTo>
                  <a:lnTo>
                    <a:pt x="286" y="13808"/>
                  </a:lnTo>
                  <a:cubicBezTo>
                    <a:pt x="286" y="13744"/>
                    <a:pt x="222" y="13681"/>
                    <a:pt x="159" y="13681"/>
                  </a:cubicBezTo>
                  <a:close/>
                  <a:moveTo>
                    <a:pt x="159" y="15138"/>
                  </a:moveTo>
                  <a:cubicBezTo>
                    <a:pt x="64" y="15138"/>
                    <a:pt x="1" y="15201"/>
                    <a:pt x="1" y="15264"/>
                  </a:cubicBezTo>
                  <a:lnTo>
                    <a:pt x="1" y="15740"/>
                  </a:lnTo>
                  <a:cubicBezTo>
                    <a:pt x="1" y="15803"/>
                    <a:pt x="64" y="15866"/>
                    <a:pt x="159" y="15866"/>
                  </a:cubicBezTo>
                  <a:cubicBezTo>
                    <a:pt x="222" y="15866"/>
                    <a:pt x="286" y="15803"/>
                    <a:pt x="286" y="15740"/>
                  </a:cubicBezTo>
                  <a:lnTo>
                    <a:pt x="286" y="15264"/>
                  </a:lnTo>
                  <a:cubicBezTo>
                    <a:pt x="286" y="15201"/>
                    <a:pt x="222" y="15138"/>
                    <a:pt x="159" y="15138"/>
                  </a:cubicBezTo>
                  <a:close/>
                  <a:moveTo>
                    <a:pt x="159" y="16595"/>
                  </a:moveTo>
                  <a:cubicBezTo>
                    <a:pt x="64" y="16595"/>
                    <a:pt x="1" y="16658"/>
                    <a:pt x="1" y="16721"/>
                  </a:cubicBezTo>
                  <a:lnTo>
                    <a:pt x="1" y="17196"/>
                  </a:lnTo>
                  <a:cubicBezTo>
                    <a:pt x="1" y="17260"/>
                    <a:pt x="64" y="17323"/>
                    <a:pt x="159" y="17323"/>
                  </a:cubicBezTo>
                  <a:cubicBezTo>
                    <a:pt x="222" y="17323"/>
                    <a:pt x="286" y="17260"/>
                    <a:pt x="286" y="17196"/>
                  </a:cubicBezTo>
                  <a:lnTo>
                    <a:pt x="286" y="16721"/>
                  </a:lnTo>
                  <a:cubicBezTo>
                    <a:pt x="286" y="16658"/>
                    <a:pt x="222" y="16595"/>
                    <a:pt x="159" y="16595"/>
                  </a:cubicBezTo>
                  <a:close/>
                  <a:moveTo>
                    <a:pt x="159" y="18051"/>
                  </a:moveTo>
                  <a:cubicBezTo>
                    <a:pt x="64" y="18051"/>
                    <a:pt x="1" y="18115"/>
                    <a:pt x="1" y="18178"/>
                  </a:cubicBezTo>
                  <a:lnTo>
                    <a:pt x="1" y="18653"/>
                  </a:lnTo>
                  <a:cubicBezTo>
                    <a:pt x="1" y="18716"/>
                    <a:pt x="64" y="18780"/>
                    <a:pt x="159" y="18780"/>
                  </a:cubicBezTo>
                  <a:cubicBezTo>
                    <a:pt x="222" y="18780"/>
                    <a:pt x="286" y="18716"/>
                    <a:pt x="286" y="18653"/>
                  </a:cubicBezTo>
                  <a:lnTo>
                    <a:pt x="286" y="18178"/>
                  </a:lnTo>
                  <a:cubicBezTo>
                    <a:pt x="286" y="18083"/>
                    <a:pt x="222" y="18051"/>
                    <a:pt x="159" y="18051"/>
                  </a:cubicBezTo>
                  <a:close/>
                  <a:moveTo>
                    <a:pt x="159" y="19508"/>
                  </a:moveTo>
                  <a:cubicBezTo>
                    <a:pt x="64" y="19508"/>
                    <a:pt x="1" y="19540"/>
                    <a:pt x="1" y="19603"/>
                  </a:cubicBezTo>
                  <a:lnTo>
                    <a:pt x="1" y="20110"/>
                  </a:lnTo>
                  <a:cubicBezTo>
                    <a:pt x="1" y="20173"/>
                    <a:pt x="64" y="20236"/>
                    <a:pt x="159" y="20236"/>
                  </a:cubicBezTo>
                  <a:cubicBezTo>
                    <a:pt x="222" y="20236"/>
                    <a:pt x="286" y="20173"/>
                    <a:pt x="286" y="20110"/>
                  </a:cubicBezTo>
                  <a:lnTo>
                    <a:pt x="286" y="19603"/>
                  </a:lnTo>
                  <a:cubicBezTo>
                    <a:pt x="286" y="19540"/>
                    <a:pt x="222" y="19508"/>
                    <a:pt x="159" y="19508"/>
                  </a:cubicBezTo>
                  <a:close/>
                  <a:moveTo>
                    <a:pt x="159" y="20933"/>
                  </a:moveTo>
                  <a:cubicBezTo>
                    <a:pt x="64" y="20933"/>
                    <a:pt x="1" y="20997"/>
                    <a:pt x="1" y="21060"/>
                  </a:cubicBezTo>
                  <a:lnTo>
                    <a:pt x="1" y="21567"/>
                  </a:lnTo>
                  <a:cubicBezTo>
                    <a:pt x="1" y="21630"/>
                    <a:pt x="64" y="21662"/>
                    <a:pt x="159" y="21662"/>
                  </a:cubicBezTo>
                  <a:cubicBezTo>
                    <a:pt x="222" y="21662"/>
                    <a:pt x="286" y="21630"/>
                    <a:pt x="286" y="21567"/>
                  </a:cubicBezTo>
                  <a:lnTo>
                    <a:pt x="286" y="21060"/>
                  </a:lnTo>
                  <a:cubicBezTo>
                    <a:pt x="286" y="20997"/>
                    <a:pt x="222" y="20933"/>
                    <a:pt x="159" y="20933"/>
                  </a:cubicBezTo>
                  <a:close/>
                  <a:moveTo>
                    <a:pt x="159" y="22390"/>
                  </a:moveTo>
                  <a:cubicBezTo>
                    <a:pt x="64" y="22390"/>
                    <a:pt x="1" y="22453"/>
                    <a:pt x="1" y="22517"/>
                  </a:cubicBezTo>
                  <a:lnTo>
                    <a:pt x="1" y="22992"/>
                  </a:lnTo>
                  <a:cubicBezTo>
                    <a:pt x="1" y="23087"/>
                    <a:pt x="64" y="23118"/>
                    <a:pt x="159" y="23118"/>
                  </a:cubicBezTo>
                  <a:cubicBezTo>
                    <a:pt x="222" y="23118"/>
                    <a:pt x="286" y="23087"/>
                    <a:pt x="286" y="22992"/>
                  </a:cubicBezTo>
                  <a:lnTo>
                    <a:pt x="286" y="22517"/>
                  </a:lnTo>
                  <a:cubicBezTo>
                    <a:pt x="286" y="22453"/>
                    <a:pt x="222" y="22390"/>
                    <a:pt x="159" y="22390"/>
                  </a:cubicBezTo>
                  <a:close/>
                  <a:moveTo>
                    <a:pt x="159" y="23847"/>
                  </a:moveTo>
                  <a:cubicBezTo>
                    <a:pt x="64" y="23847"/>
                    <a:pt x="1" y="23910"/>
                    <a:pt x="1" y="23973"/>
                  </a:cubicBezTo>
                  <a:lnTo>
                    <a:pt x="1" y="24448"/>
                  </a:lnTo>
                  <a:cubicBezTo>
                    <a:pt x="1" y="24512"/>
                    <a:pt x="64" y="24575"/>
                    <a:pt x="159" y="24575"/>
                  </a:cubicBezTo>
                  <a:cubicBezTo>
                    <a:pt x="222" y="24575"/>
                    <a:pt x="286" y="24512"/>
                    <a:pt x="286" y="24448"/>
                  </a:cubicBezTo>
                  <a:lnTo>
                    <a:pt x="286" y="23973"/>
                  </a:lnTo>
                  <a:cubicBezTo>
                    <a:pt x="286" y="23910"/>
                    <a:pt x="222" y="23847"/>
                    <a:pt x="159" y="23847"/>
                  </a:cubicBezTo>
                  <a:close/>
                  <a:moveTo>
                    <a:pt x="159" y="25304"/>
                  </a:moveTo>
                  <a:cubicBezTo>
                    <a:pt x="64" y="25304"/>
                    <a:pt x="1" y="25367"/>
                    <a:pt x="1" y="25430"/>
                  </a:cubicBezTo>
                  <a:lnTo>
                    <a:pt x="1" y="25905"/>
                  </a:lnTo>
                  <a:cubicBezTo>
                    <a:pt x="1" y="25969"/>
                    <a:pt x="64" y="26032"/>
                    <a:pt x="159" y="26032"/>
                  </a:cubicBezTo>
                  <a:cubicBezTo>
                    <a:pt x="222" y="26032"/>
                    <a:pt x="286" y="25969"/>
                    <a:pt x="286" y="25905"/>
                  </a:cubicBezTo>
                  <a:lnTo>
                    <a:pt x="286" y="25430"/>
                  </a:lnTo>
                  <a:cubicBezTo>
                    <a:pt x="286" y="25367"/>
                    <a:pt x="222" y="25304"/>
                    <a:pt x="159" y="25304"/>
                  </a:cubicBezTo>
                  <a:close/>
                  <a:moveTo>
                    <a:pt x="159" y="26760"/>
                  </a:moveTo>
                  <a:cubicBezTo>
                    <a:pt x="64" y="26760"/>
                    <a:pt x="1" y="26792"/>
                    <a:pt x="1" y="26887"/>
                  </a:cubicBezTo>
                  <a:lnTo>
                    <a:pt x="1" y="27362"/>
                  </a:lnTo>
                  <a:cubicBezTo>
                    <a:pt x="1" y="27425"/>
                    <a:pt x="64" y="27489"/>
                    <a:pt x="159" y="27489"/>
                  </a:cubicBezTo>
                  <a:cubicBezTo>
                    <a:pt x="222" y="27489"/>
                    <a:pt x="286" y="27425"/>
                    <a:pt x="286" y="27362"/>
                  </a:cubicBezTo>
                  <a:lnTo>
                    <a:pt x="286" y="26887"/>
                  </a:lnTo>
                  <a:cubicBezTo>
                    <a:pt x="286" y="26792"/>
                    <a:pt x="222" y="26760"/>
                    <a:pt x="159" y="26760"/>
                  </a:cubicBezTo>
                  <a:close/>
                  <a:moveTo>
                    <a:pt x="159" y="28217"/>
                  </a:moveTo>
                  <a:cubicBezTo>
                    <a:pt x="64" y="28217"/>
                    <a:pt x="1" y="28249"/>
                    <a:pt x="1" y="28312"/>
                  </a:cubicBezTo>
                  <a:lnTo>
                    <a:pt x="1" y="28819"/>
                  </a:lnTo>
                  <a:cubicBezTo>
                    <a:pt x="1" y="28882"/>
                    <a:pt x="64" y="28945"/>
                    <a:pt x="159" y="28945"/>
                  </a:cubicBezTo>
                  <a:cubicBezTo>
                    <a:pt x="222" y="28945"/>
                    <a:pt x="286" y="28882"/>
                    <a:pt x="286" y="28819"/>
                  </a:cubicBezTo>
                  <a:lnTo>
                    <a:pt x="286" y="28312"/>
                  </a:lnTo>
                  <a:cubicBezTo>
                    <a:pt x="286" y="28249"/>
                    <a:pt x="222" y="28217"/>
                    <a:pt x="159" y="28217"/>
                  </a:cubicBezTo>
                  <a:close/>
                  <a:moveTo>
                    <a:pt x="159" y="29642"/>
                  </a:moveTo>
                  <a:cubicBezTo>
                    <a:pt x="64" y="29642"/>
                    <a:pt x="1" y="29705"/>
                    <a:pt x="1" y="29769"/>
                  </a:cubicBezTo>
                  <a:lnTo>
                    <a:pt x="1" y="30276"/>
                  </a:lnTo>
                  <a:cubicBezTo>
                    <a:pt x="1" y="30339"/>
                    <a:pt x="64" y="30371"/>
                    <a:pt x="159" y="30371"/>
                  </a:cubicBezTo>
                  <a:cubicBezTo>
                    <a:pt x="222" y="30371"/>
                    <a:pt x="286" y="30339"/>
                    <a:pt x="286" y="30276"/>
                  </a:cubicBezTo>
                  <a:lnTo>
                    <a:pt x="286" y="29769"/>
                  </a:lnTo>
                  <a:cubicBezTo>
                    <a:pt x="286" y="29705"/>
                    <a:pt x="222" y="29642"/>
                    <a:pt x="159" y="29642"/>
                  </a:cubicBezTo>
                  <a:close/>
                  <a:moveTo>
                    <a:pt x="159" y="31099"/>
                  </a:moveTo>
                  <a:cubicBezTo>
                    <a:pt x="64" y="31099"/>
                    <a:pt x="1" y="31162"/>
                    <a:pt x="1" y="31226"/>
                  </a:cubicBezTo>
                  <a:lnTo>
                    <a:pt x="1" y="31701"/>
                  </a:lnTo>
                  <a:cubicBezTo>
                    <a:pt x="1" y="31764"/>
                    <a:pt x="64" y="31827"/>
                    <a:pt x="159" y="31827"/>
                  </a:cubicBezTo>
                  <a:cubicBezTo>
                    <a:pt x="222" y="31827"/>
                    <a:pt x="286" y="31764"/>
                    <a:pt x="286" y="31701"/>
                  </a:cubicBezTo>
                  <a:lnTo>
                    <a:pt x="286" y="31226"/>
                  </a:lnTo>
                  <a:cubicBezTo>
                    <a:pt x="286" y="31162"/>
                    <a:pt x="222" y="31099"/>
                    <a:pt x="159" y="31099"/>
                  </a:cubicBezTo>
                  <a:close/>
                  <a:moveTo>
                    <a:pt x="159" y="32556"/>
                  </a:moveTo>
                  <a:cubicBezTo>
                    <a:pt x="64" y="32556"/>
                    <a:pt x="1" y="32619"/>
                    <a:pt x="1" y="32682"/>
                  </a:cubicBezTo>
                  <a:lnTo>
                    <a:pt x="1" y="33157"/>
                  </a:lnTo>
                  <a:cubicBezTo>
                    <a:pt x="1" y="33221"/>
                    <a:pt x="64" y="33284"/>
                    <a:pt x="159" y="33284"/>
                  </a:cubicBezTo>
                  <a:cubicBezTo>
                    <a:pt x="222" y="33284"/>
                    <a:pt x="286" y="33221"/>
                    <a:pt x="286" y="33157"/>
                  </a:cubicBezTo>
                  <a:lnTo>
                    <a:pt x="286" y="32682"/>
                  </a:lnTo>
                  <a:cubicBezTo>
                    <a:pt x="286" y="32619"/>
                    <a:pt x="222" y="32556"/>
                    <a:pt x="159" y="32556"/>
                  </a:cubicBezTo>
                  <a:close/>
                  <a:moveTo>
                    <a:pt x="159" y="34012"/>
                  </a:moveTo>
                  <a:cubicBezTo>
                    <a:pt x="64" y="34012"/>
                    <a:pt x="1" y="34076"/>
                    <a:pt x="1" y="34139"/>
                  </a:cubicBezTo>
                  <a:lnTo>
                    <a:pt x="1" y="34614"/>
                  </a:lnTo>
                  <a:cubicBezTo>
                    <a:pt x="1" y="34677"/>
                    <a:pt x="64" y="34741"/>
                    <a:pt x="159" y="34741"/>
                  </a:cubicBezTo>
                  <a:cubicBezTo>
                    <a:pt x="222" y="34741"/>
                    <a:pt x="286" y="34677"/>
                    <a:pt x="286" y="34614"/>
                  </a:cubicBezTo>
                  <a:lnTo>
                    <a:pt x="286" y="34139"/>
                  </a:lnTo>
                  <a:cubicBezTo>
                    <a:pt x="286" y="34044"/>
                    <a:pt x="222" y="34012"/>
                    <a:pt x="159" y="34012"/>
                  </a:cubicBezTo>
                  <a:close/>
                  <a:moveTo>
                    <a:pt x="159" y="35469"/>
                  </a:moveTo>
                  <a:cubicBezTo>
                    <a:pt x="64" y="35469"/>
                    <a:pt x="1" y="35501"/>
                    <a:pt x="1" y="35596"/>
                  </a:cubicBezTo>
                  <a:lnTo>
                    <a:pt x="1" y="36071"/>
                  </a:lnTo>
                  <a:cubicBezTo>
                    <a:pt x="1" y="36134"/>
                    <a:pt x="64" y="36198"/>
                    <a:pt x="159" y="36198"/>
                  </a:cubicBezTo>
                  <a:cubicBezTo>
                    <a:pt x="222" y="36198"/>
                    <a:pt x="286" y="36134"/>
                    <a:pt x="286" y="36071"/>
                  </a:cubicBezTo>
                  <a:lnTo>
                    <a:pt x="286" y="35596"/>
                  </a:lnTo>
                  <a:cubicBezTo>
                    <a:pt x="286" y="35501"/>
                    <a:pt x="222" y="35469"/>
                    <a:pt x="159" y="35469"/>
                  </a:cubicBezTo>
                  <a:close/>
                  <a:moveTo>
                    <a:pt x="159" y="36926"/>
                  </a:moveTo>
                  <a:cubicBezTo>
                    <a:pt x="64" y="36926"/>
                    <a:pt x="1" y="36958"/>
                    <a:pt x="1" y="37021"/>
                  </a:cubicBezTo>
                  <a:lnTo>
                    <a:pt x="1" y="37528"/>
                  </a:lnTo>
                  <a:cubicBezTo>
                    <a:pt x="1" y="37591"/>
                    <a:pt x="64" y="37654"/>
                    <a:pt x="159" y="37654"/>
                  </a:cubicBezTo>
                  <a:cubicBezTo>
                    <a:pt x="222" y="37654"/>
                    <a:pt x="286" y="37591"/>
                    <a:pt x="286" y="37528"/>
                  </a:cubicBezTo>
                  <a:lnTo>
                    <a:pt x="286" y="37021"/>
                  </a:lnTo>
                  <a:cubicBezTo>
                    <a:pt x="286" y="36958"/>
                    <a:pt x="222" y="36926"/>
                    <a:pt x="159" y="36926"/>
                  </a:cubicBezTo>
                  <a:close/>
                  <a:moveTo>
                    <a:pt x="159" y="38351"/>
                  </a:moveTo>
                  <a:cubicBezTo>
                    <a:pt x="64" y="38351"/>
                    <a:pt x="1" y="38414"/>
                    <a:pt x="1" y="38478"/>
                  </a:cubicBezTo>
                  <a:lnTo>
                    <a:pt x="1" y="38953"/>
                  </a:lnTo>
                  <a:cubicBezTo>
                    <a:pt x="1" y="39048"/>
                    <a:pt x="64" y="39079"/>
                    <a:pt x="159" y="39079"/>
                  </a:cubicBezTo>
                  <a:cubicBezTo>
                    <a:pt x="222" y="39079"/>
                    <a:pt x="286" y="39048"/>
                    <a:pt x="286" y="38953"/>
                  </a:cubicBezTo>
                  <a:lnTo>
                    <a:pt x="286" y="38478"/>
                  </a:lnTo>
                  <a:cubicBezTo>
                    <a:pt x="286" y="38414"/>
                    <a:pt x="222" y="38351"/>
                    <a:pt x="159" y="38351"/>
                  </a:cubicBezTo>
                  <a:close/>
                  <a:moveTo>
                    <a:pt x="159" y="39808"/>
                  </a:moveTo>
                  <a:cubicBezTo>
                    <a:pt x="64" y="39808"/>
                    <a:pt x="1" y="39871"/>
                    <a:pt x="1" y="39935"/>
                  </a:cubicBezTo>
                  <a:lnTo>
                    <a:pt x="1" y="40410"/>
                  </a:lnTo>
                  <a:cubicBezTo>
                    <a:pt x="1" y="40473"/>
                    <a:pt x="64" y="40536"/>
                    <a:pt x="159" y="40536"/>
                  </a:cubicBezTo>
                  <a:cubicBezTo>
                    <a:pt x="222" y="40536"/>
                    <a:pt x="286" y="40473"/>
                    <a:pt x="286" y="40410"/>
                  </a:cubicBezTo>
                  <a:lnTo>
                    <a:pt x="286" y="39935"/>
                  </a:lnTo>
                  <a:cubicBezTo>
                    <a:pt x="286" y="39871"/>
                    <a:pt x="222" y="39808"/>
                    <a:pt x="159" y="39808"/>
                  </a:cubicBezTo>
                  <a:close/>
                  <a:moveTo>
                    <a:pt x="159" y="41265"/>
                  </a:moveTo>
                  <a:cubicBezTo>
                    <a:pt x="64" y="41265"/>
                    <a:pt x="1" y="41328"/>
                    <a:pt x="1" y="41391"/>
                  </a:cubicBezTo>
                  <a:lnTo>
                    <a:pt x="1" y="41866"/>
                  </a:lnTo>
                  <a:cubicBezTo>
                    <a:pt x="1" y="41930"/>
                    <a:pt x="64" y="41993"/>
                    <a:pt x="159" y="41993"/>
                  </a:cubicBezTo>
                  <a:cubicBezTo>
                    <a:pt x="222" y="41993"/>
                    <a:pt x="286" y="41930"/>
                    <a:pt x="286" y="41866"/>
                  </a:cubicBezTo>
                  <a:lnTo>
                    <a:pt x="286" y="41391"/>
                  </a:lnTo>
                  <a:cubicBezTo>
                    <a:pt x="286" y="41328"/>
                    <a:pt x="222" y="41265"/>
                    <a:pt x="159" y="41265"/>
                  </a:cubicBezTo>
                  <a:close/>
                  <a:moveTo>
                    <a:pt x="159" y="42721"/>
                  </a:moveTo>
                  <a:cubicBezTo>
                    <a:pt x="64" y="42721"/>
                    <a:pt x="1" y="42785"/>
                    <a:pt x="1" y="42848"/>
                  </a:cubicBezTo>
                  <a:lnTo>
                    <a:pt x="1" y="43323"/>
                  </a:lnTo>
                  <a:cubicBezTo>
                    <a:pt x="1" y="43386"/>
                    <a:pt x="64" y="43450"/>
                    <a:pt x="159" y="43450"/>
                  </a:cubicBezTo>
                  <a:cubicBezTo>
                    <a:pt x="222" y="43450"/>
                    <a:pt x="286" y="43386"/>
                    <a:pt x="286" y="43323"/>
                  </a:cubicBezTo>
                  <a:lnTo>
                    <a:pt x="286" y="42848"/>
                  </a:lnTo>
                  <a:cubicBezTo>
                    <a:pt x="286" y="42753"/>
                    <a:pt x="222" y="42721"/>
                    <a:pt x="159" y="42721"/>
                  </a:cubicBezTo>
                  <a:close/>
                  <a:moveTo>
                    <a:pt x="159" y="44178"/>
                  </a:moveTo>
                  <a:cubicBezTo>
                    <a:pt x="64" y="44178"/>
                    <a:pt x="1" y="44210"/>
                    <a:pt x="1" y="44305"/>
                  </a:cubicBezTo>
                  <a:lnTo>
                    <a:pt x="1" y="44780"/>
                  </a:lnTo>
                  <a:cubicBezTo>
                    <a:pt x="1" y="44843"/>
                    <a:pt x="64" y="44907"/>
                    <a:pt x="159" y="44907"/>
                  </a:cubicBezTo>
                  <a:cubicBezTo>
                    <a:pt x="222" y="44907"/>
                    <a:pt x="286" y="44843"/>
                    <a:pt x="286" y="44780"/>
                  </a:cubicBezTo>
                  <a:lnTo>
                    <a:pt x="286" y="44305"/>
                  </a:lnTo>
                  <a:cubicBezTo>
                    <a:pt x="286" y="44210"/>
                    <a:pt x="222" y="44178"/>
                    <a:pt x="159" y="44178"/>
                  </a:cubicBezTo>
                  <a:close/>
                  <a:moveTo>
                    <a:pt x="159" y="45603"/>
                  </a:moveTo>
                  <a:cubicBezTo>
                    <a:pt x="64" y="45603"/>
                    <a:pt x="1" y="45667"/>
                    <a:pt x="1" y="45730"/>
                  </a:cubicBezTo>
                  <a:lnTo>
                    <a:pt x="1" y="46237"/>
                  </a:lnTo>
                  <a:cubicBezTo>
                    <a:pt x="1" y="46300"/>
                    <a:pt x="64" y="46332"/>
                    <a:pt x="159" y="46332"/>
                  </a:cubicBezTo>
                  <a:cubicBezTo>
                    <a:pt x="222" y="46332"/>
                    <a:pt x="286" y="46300"/>
                    <a:pt x="286" y="46237"/>
                  </a:cubicBezTo>
                  <a:lnTo>
                    <a:pt x="286" y="45730"/>
                  </a:lnTo>
                  <a:cubicBezTo>
                    <a:pt x="286" y="45667"/>
                    <a:pt x="222" y="45603"/>
                    <a:pt x="159" y="45603"/>
                  </a:cubicBezTo>
                  <a:close/>
                  <a:moveTo>
                    <a:pt x="159" y="47060"/>
                  </a:moveTo>
                  <a:cubicBezTo>
                    <a:pt x="64" y="47060"/>
                    <a:pt x="1" y="47123"/>
                    <a:pt x="1" y="47187"/>
                  </a:cubicBezTo>
                  <a:lnTo>
                    <a:pt x="1" y="47662"/>
                  </a:lnTo>
                  <a:cubicBezTo>
                    <a:pt x="1" y="47757"/>
                    <a:pt x="64" y="47788"/>
                    <a:pt x="159" y="47788"/>
                  </a:cubicBezTo>
                  <a:cubicBezTo>
                    <a:pt x="222" y="47788"/>
                    <a:pt x="286" y="47757"/>
                    <a:pt x="286" y="47662"/>
                  </a:cubicBezTo>
                  <a:lnTo>
                    <a:pt x="286" y="47187"/>
                  </a:lnTo>
                  <a:cubicBezTo>
                    <a:pt x="286" y="47123"/>
                    <a:pt x="222" y="47060"/>
                    <a:pt x="159" y="47060"/>
                  </a:cubicBezTo>
                  <a:close/>
                  <a:moveTo>
                    <a:pt x="159" y="48517"/>
                  </a:moveTo>
                  <a:cubicBezTo>
                    <a:pt x="64" y="48517"/>
                    <a:pt x="1" y="48580"/>
                    <a:pt x="1" y="48643"/>
                  </a:cubicBezTo>
                  <a:lnTo>
                    <a:pt x="1" y="49119"/>
                  </a:lnTo>
                  <a:cubicBezTo>
                    <a:pt x="1" y="49182"/>
                    <a:pt x="64" y="49245"/>
                    <a:pt x="159" y="49245"/>
                  </a:cubicBezTo>
                  <a:cubicBezTo>
                    <a:pt x="222" y="49245"/>
                    <a:pt x="286" y="49182"/>
                    <a:pt x="286" y="49119"/>
                  </a:cubicBezTo>
                  <a:lnTo>
                    <a:pt x="286" y="48643"/>
                  </a:lnTo>
                  <a:cubicBezTo>
                    <a:pt x="286" y="48580"/>
                    <a:pt x="222" y="48517"/>
                    <a:pt x="159" y="48517"/>
                  </a:cubicBezTo>
                  <a:close/>
                  <a:moveTo>
                    <a:pt x="159" y="49974"/>
                  </a:moveTo>
                  <a:cubicBezTo>
                    <a:pt x="64" y="49974"/>
                    <a:pt x="1" y="50037"/>
                    <a:pt x="1" y="50100"/>
                  </a:cubicBezTo>
                  <a:lnTo>
                    <a:pt x="1" y="50575"/>
                  </a:lnTo>
                  <a:cubicBezTo>
                    <a:pt x="1" y="50639"/>
                    <a:pt x="64" y="50702"/>
                    <a:pt x="159" y="50702"/>
                  </a:cubicBezTo>
                  <a:cubicBezTo>
                    <a:pt x="222" y="50702"/>
                    <a:pt x="286" y="50639"/>
                    <a:pt x="286" y="50575"/>
                  </a:cubicBezTo>
                  <a:lnTo>
                    <a:pt x="286" y="50100"/>
                  </a:lnTo>
                  <a:cubicBezTo>
                    <a:pt x="286" y="50037"/>
                    <a:pt x="222" y="49974"/>
                    <a:pt x="159" y="49974"/>
                  </a:cubicBezTo>
                  <a:close/>
                  <a:moveTo>
                    <a:pt x="159" y="51430"/>
                  </a:moveTo>
                  <a:cubicBezTo>
                    <a:pt x="64" y="51430"/>
                    <a:pt x="1" y="51494"/>
                    <a:pt x="1" y="51557"/>
                  </a:cubicBezTo>
                  <a:lnTo>
                    <a:pt x="1" y="52032"/>
                  </a:lnTo>
                  <a:cubicBezTo>
                    <a:pt x="1" y="52095"/>
                    <a:pt x="64" y="52159"/>
                    <a:pt x="159" y="52159"/>
                  </a:cubicBezTo>
                  <a:cubicBezTo>
                    <a:pt x="222" y="52159"/>
                    <a:pt x="286" y="52095"/>
                    <a:pt x="286" y="52032"/>
                  </a:cubicBezTo>
                  <a:lnTo>
                    <a:pt x="286" y="51557"/>
                  </a:lnTo>
                  <a:cubicBezTo>
                    <a:pt x="286" y="51462"/>
                    <a:pt x="222" y="51430"/>
                    <a:pt x="159" y="51430"/>
                  </a:cubicBezTo>
                  <a:close/>
                  <a:moveTo>
                    <a:pt x="159" y="52855"/>
                  </a:moveTo>
                  <a:cubicBezTo>
                    <a:pt x="64" y="52855"/>
                    <a:pt x="1" y="52919"/>
                    <a:pt x="1" y="52982"/>
                  </a:cubicBezTo>
                  <a:lnTo>
                    <a:pt x="1" y="53489"/>
                  </a:lnTo>
                  <a:cubicBezTo>
                    <a:pt x="1" y="53552"/>
                    <a:pt x="64" y="53615"/>
                    <a:pt x="159" y="53615"/>
                  </a:cubicBezTo>
                  <a:cubicBezTo>
                    <a:pt x="222" y="53615"/>
                    <a:pt x="286" y="53552"/>
                    <a:pt x="286" y="53489"/>
                  </a:cubicBezTo>
                  <a:lnTo>
                    <a:pt x="286" y="52982"/>
                  </a:lnTo>
                  <a:cubicBezTo>
                    <a:pt x="286" y="52919"/>
                    <a:pt x="222" y="52855"/>
                    <a:pt x="159" y="52855"/>
                  </a:cubicBezTo>
                  <a:close/>
                  <a:moveTo>
                    <a:pt x="159" y="54312"/>
                  </a:moveTo>
                  <a:cubicBezTo>
                    <a:pt x="64" y="54312"/>
                    <a:pt x="1" y="54376"/>
                    <a:pt x="1" y="54439"/>
                  </a:cubicBezTo>
                  <a:lnTo>
                    <a:pt x="1" y="54946"/>
                  </a:lnTo>
                  <a:cubicBezTo>
                    <a:pt x="1" y="55009"/>
                    <a:pt x="64" y="55041"/>
                    <a:pt x="159" y="55041"/>
                  </a:cubicBezTo>
                  <a:cubicBezTo>
                    <a:pt x="222" y="55041"/>
                    <a:pt x="286" y="55009"/>
                    <a:pt x="286" y="54946"/>
                  </a:cubicBezTo>
                  <a:lnTo>
                    <a:pt x="286" y="54439"/>
                  </a:lnTo>
                  <a:cubicBezTo>
                    <a:pt x="286" y="54376"/>
                    <a:pt x="222" y="54312"/>
                    <a:pt x="159" y="54312"/>
                  </a:cubicBezTo>
                  <a:close/>
                  <a:moveTo>
                    <a:pt x="159" y="55769"/>
                  </a:moveTo>
                  <a:cubicBezTo>
                    <a:pt x="64" y="55769"/>
                    <a:pt x="1" y="55832"/>
                    <a:pt x="1" y="55896"/>
                  </a:cubicBezTo>
                  <a:lnTo>
                    <a:pt x="1" y="56371"/>
                  </a:lnTo>
                  <a:cubicBezTo>
                    <a:pt x="1" y="56434"/>
                    <a:pt x="64" y="56497"/>
                    <a:pt x="159" y="56497"/>
                  </a:cubicBezTo>
                  <a:cubicBezTo>
                    <a:pt x="222" y="56497"/>
                    <a:pt x="286" y="56434"/>
                    <a:pt x="286" y="56371"/>
                  </a:cubicBezTo>
                  <a:lnTo>
                    <a:pt x="286" y="55896"/>
                  </a:lnTo>
                  <a:cubicBezTo>
                    <a:pt x="286" y="55832"/>
                    <a:pt x="222" y="55769"/>
                    <a:pt x="159" y="55769"/>
                  </a:cubicBezTo>
                  <a:close/>
                  <a:moveTo>
                    <a:pt x="159" y="57226"/>
                  </a:moveTo>
                  <a:cubicBezTo>
                    <a:pt x="64" y="57226"/>
                    <a:pt x="1" y="57289"/>
                    <a:pt x="1" y="57352"/>
                  </a:cubicBezTo>
                  <a:lnTo>
                    <a:pt x="1" y="57827"/>
                  </a:lnTo>
                  <a:cubicBezTo>
                    <a:pt x="1" y="57891"/>
                    <a:pt x="64" y="57954"/>
                    <a:pt x="159" y="57954"/>
                  </a:cubicBezTo>
                  <a:cubicBezTo>
                    <a:pt x="222" y="57954"/>
                    <a:pt x="286" y="57891"/>
                    <a:pt x="286" y="57827"/>
                  </a:cubicBezTo>
                  <a:lnTo>
                    <a:pt x="286" y="57352"/>
                  </a:lnTo>
                  <a:cubicBezTo>
                    <a:pt x="286" y="57289"/>
                    <a:pt x="222" y="57226"/>
                    <a:pt x="159" y="57226"/>
                  </a:cubicBezTo>
                  <a:close/>
                  <a:moveTo>
                    <a:pt x="159" y="58683"/>
                  </a:moveTo>
                  <a:cubicBezTo>
                    <a:pt x="64" y="58683"/>
                    <a:pt x="1" y="58746"/>
                    <a:pt x="1" y="58809"/>
                  </a:cubicBezTo>
                  <a:lnTo>
                    <a:pt x="1" y="59284"/>
                  </a:lnTo>
                  <a:cubicBezTo>
                    <a:pt x="1" y="59348"/>
                    <a:pt x="64" y="59411"/>
                    <a:pt x="159" y="59411"/>
                  </a:cubicBezTo>
                  <a:cubicBezTo>
                    <a:pt x="222" y="59411"/>
                    <a:pt x="286" y="59348"/>
                    <a:pt x="286" y="59284"/>
                  </a:cubicBezTo>
                  <a:lnTo>
                    <a:pt x="286" y="58809"/>
                  </a:lnTo>
                  <a:cubicBezTo>
                    <a:pt x="286" y="58746"/>
                    <a:pt x="222" y="58683"/>
                    <a:pt x="159" y="58683"/>
                  </a:cubicBezTo>
                  <a:close/>
                  <a:moveTo>
                    <a:pt x="159" y="60139"/>
                  </a:moveTo>
                  <a:cubicBezTo>
                    <a:pt x="64" y="60139"/>
                    <a:pt x="1" y="60171"/>
                    <a:pt x="1" y="60266"/>
                  </a:cubicBezTo>
                  <a:lnTo>
                    <a:pt x="1" y="60741"/>
                  </a:lnTo>
                  <a:cubicBezTo>
                    <a:pt x="1" y="60804"/>
                    <a:pt x="64" y="60868"/>
                    <a:pt x="159" y="60868"/>
                  </a:cubicBezTo>
                  <a:cubicBezTo>
                    <a:pt x="222" y="60868"/>
                    <a:pt x="286" y="60804"/>
                    <a:pt x="286" y="60741"/>
                  </a:cubicBezTo>
                  <a:lnTo>
                    <a:pt x="286" y="60266"/>
                  </a:lnTo>
                  <a:cubicBezTo>
                    <a:pt x="286" y="60171"/>
                    <a:pt x="222" y="60139"/>
                    <a:pt x="159" y="60139"/>
                  </a:cubicBezTo>
                  <a:close/>
                  <a:moveTo>
                    <a:pt x="159" y="61564"/>
                  </a:moveTo>
                  <a:cubicBezTo>
                    <a:pt x="64" y="61564"/>
                    <a:pt x="1" y="61628"/>
                    <a:pt x="1" y="61691"/>
                  </a:cubicBezTo>
                  <a:lnTo>
                    <a:pt x="1" y="62198"/>
                  </a:lnTo>
                  <a:cubicBezTo>
                    <a:pt x="1" y="62261"/>
                    <a:pt x="64" y="62324"/>
                    <a:pt x="159" y="62324"/>
                  </a:cubicBezTo>
                  <a:cubicBezTo>
                    <a:pt x="222" y="62324"/>
                    <a:pt x="286" y="62261"/>
                    <a:pt x="286" y="62198"/>
                  </a:cubicBezTo>
                  <a:lnTo>
                    <a:pt x="286" y="61691"/>
                  </a:lnTo>
                  <a:cubicBezTo>
                    <a:pt x="286" y="61628"/>
                    <a:pt x="222" y="61564"/>
                    <a:pt x="159" y="61564"/>
                  </a:cubicBezTo>
                  <a:close/>
                  <a:moveTo>
                    <a:pt x="159" y="63021"/>
                  </a:moveTo>
                  <a:cubicBezTo>
                    <a:pt x="64" y="63021"/>
                    <a:pt x="1" y="63084"/>
                    <a:pt x="1" y="63148"/>
                  </a:cubicBezTo>
                  <a:lnTo>
                    <a:pt x="1" y="63623"/>
                  </a:lnTo>
                  <a:cubicBezTo>
                    <a:pt x="1" y="63718"/>
                    <a:pt x="64" y="63750"/>
                    <a:pt x="159" y="63750"/>
                  </a:cubicBezTo>
                  <a:cubicBezTo>
                    <a:pt x="222" y="63750"/>
                    <a:pt x="286" y="63718"/>
                    <a:pt x="286" y="63655"/>
                  </a:cubicBezTo>
                  <a:lnTo>
                    <a:pt x="286" y="63148"/>
                  </a:lnTo>
                  <a:cubicBezTo>
                    <a:pt x="286" y="63084"/>
                    <a:pt x="222" y="63021"/>
                    <a:pt x="159" y="63021"/>
                  </a:cubicBezTo>
                  <a:close/>
                  <a:moveTo>
                    <a:pt x="159" y="64478"/>
                  </a:moveTo>
                  <a:cubicBezTo>
                    <a:pt x="64" y="64478"/>
                    <a:pt x="1" y="64541"/>
                    <a:pt x="1" y="64605"/>
                  </a:cubicBezTo>
                  <a:lnTo>
                    <a:pt x="1" y="65080"/>
                  </a:lnTo>
                  <a:cubicBezTo>
                    <a:pt x="1" y="65143"/>
                    <a:pt x="64" y="65206"/>
                    <a:pt x="159" y="65206"/>
                  </a:cubicBezTo>
                  <a:cubicBezTo>
                    <a:pt x="222" y="65206"/>
                    <a:pt x="286" y="65143"/>
                    <a:pt x="286" y="65080"/>
                  </a:cubicBezTo>
                  <a:lnTo>
                    <a:pt x="286" y="64605"/>
                  </a:lnTo>
                  <a:cubicBezTo>
                    <a:pt x="286" y="64541"/>
                    <a:pt x="222" y="64478"/>
                    <a:pt x="159" y="64478"/>
                  </a:cubicBezTo>
                  <a:close/>
                  <a:moveTo>
                    <a:pt x="159" y="65935"/>
                  </a:moveTo>
                  <a:cubicBezTo>
                    <a:pt x="64" y="65935"/>
                    <a:pt x="1" y="65998"/>
                    <a:pt x="1" y="66061"/>
                  </a:cubicBezTo>
                  <a:lnTo>
                    <a:pt x="1" y="66536"/>
                  </a:lnTo>
                  <a:cubicBezTo>
                    <a:pt x="1" y="66600"/>
                    <a:pt x="64" y="66663"/>
                    <a:pt x="159" y="66663"/>
                  </a:cubicBezTo>
                  <a:cubicBezTo>
                    <a:pt x="222" y="66663"/>
                    <a:pt x="286" y="66600"/>
                    <a:pt x="286" y="66536"/>
                  </a:cubicBezTo>
                  <a:lnTo>
                    <a:pt x="286" y="66061"/>
                  </a:lnTo>
                  <a:cubicBezTo>
                    <a:pt x="286" y="65998"/>
                    <a:pt x="222" y="65935"/>
                    <a:pt x="159" y="65935"/>
                  </a:cubicBezTo>
                  <a:close/>
                  <a:moveTo>
                    <a:pt x="159" y="67391"/>
                  </a:moveTo>
                  <a:cubicBezTo>
                    <a:pt x="64" y="67391"/>
                    <a:pt x="1" y="67423"/>
                    <a:pt x="1" y="67518"/>
                  </a:cubicBezTo>
                  <a:lnTo>
                    <a:pt x="1" y="67993"/>
                  </a:lnTo>
                  <a:cubicBezTo>
                    <a:pt x="1" y="68057"/>
                    <a:pt x="64" y="68120"/>
                    <a:pt x="159" y="68120"/>
                  </a:cubicBezTo>
                  <a:cubicBezTo>
                    <a:pt x="222" y="68120"/>
                    <a:pt x="286" y="68057"/>
                    <a:pt x="286" y="67993"/>
                  </a:cubicBezTo>
                  <a:lnTo>
                    <a:pt x="286" y="67518"/>
                  </a:lnTo>
                  <a:cubicBezTo>
                    <a:pt x="286" y="67423"/>
                    <a:pt x="222" y="67391"/>
                    <a:pt x="159" y="67391"/>
                  </a:cubicBezTo>
                  <a:close/>
                  <a:moveTo>
                    <a:pt x="159" y="68848"/>
                  </a:moveTo>
                  <a:cubicBezTo>
                    <a:pt x="64" y="68848"/>
                    <a:pt x="1" y="68880"/>
                    <a:pt x="1" y="68975"/>
                  </a:cubicBezTo>
                  <a:lnTo>
                    <a:pt x="1" y="69450"/>
                  </a:lnTo>
                  <a:cubicBezTo>
                    <a:pt x="1" y="69513"/>
                    <a:pt x="64" y="69577"/>
                    <a:pt x="159" y="69577"/>
                  </a:cubicBezTo>
                  <a:cubicBezTo>
                    <a:pt x="222" y="69577"/>
                    <a:pt x="286" y="69513"/>
                    <a:pt x="286" y="69450"/>
                  </a:cubicBezTo>
                  <a:lnTo>
                    <a:pt x="286" y="68975"/>
                  </a:lnTo>
                  <a:cubicBezTo>
                    <a:pt x="286" y="68880"/>
                    <a:pt x="222" y="68848"/>
                    <a:pt x="159" y="68848"/>
                  </a:cubicBezTo>
                  <a:close/>
                  <a:moveTo>
                    <a:pt x="159" y="70273"/>
                  </a:moveTo>
                  <a:cubicBezTo>
                    <a:pt x="64" y="70273"/>
                    <a:pt x="1" y="70337"/>
                    <a:pt x="1" y="70400"/>
                  </a:cubicBezTo>
                  <a:lnTo>
                    <a:pt x="1" y="70907"/>
                  </a:lnTo>
                  <a:cubicBezTo>
                    <a:pt x="1" y="70970"/>
                    <a:pt x="64" y="71002"/>
                    <a:pt x="159" y="71002"/>
                  </a:cubicBezTo>
                  <a:cubicBezTo>
                    <a:pt x="222" y="71002"/>
                    <a:pt x="286" y="70970"/>
                    <a:pt x="286" y="70907"/>
                  </a:cubicBezTo>
                  <a:lnTo>
                    <a:pt x="286" y="70400"/>
                  </a:lnTo>
                  <a:cubicBezTo>
                    <a:pt x="286" y="70337"/>
                    <a:pt x="222" y="70273"/>
                    <a:pt x="159" y="70273"/>
                  </a:cubicBezTo>
                  <a:close/>
                  <a:moveTo>
                    <a:pt x="159" y="71730"/>
                  </a:moveTo>
                  <a:cubicBezTo>
                    <a:pt x="64" y="71762"/>
                    <a:pt x="32" y="71793"/>
                    <a:pt x="32" y="71857"/>
                  </a:cubicBezTo>
                  <a:cubicBezTo>
                    <a:pt x="32" y="72047"/>
                    <a:pt x="64" y="72205"/>
                    <a:pt x="64" y="72363"/>
                  </a:cubicBezTo>
                  <a:cubicBezTo>
                    <a:pt x="64" y="72427"/>
                    <a:pt x="127" y="72458"/>
                    <a:pt x="191" y="72458"/>
                  </a:cubicBezTo>
                  <a:cubicBezTo>
                    <a:pt x="286" y="72458"/>
                    <a:pt x="349" y="72395"/>
                    <a:pt x="317" y="72332"/>
                  </a:cubicBezTo>
                  <a:cubicBezTo>
                    <a:pt x="317" y="72173"/>
                    <a:pt x="286" y="72015"/>
                    <a:pt x="286" y="71857"/>
                  </a:cubicBezTo>
                  <a:cubicBezTo>
                    <a:pt x="286" y="71793"/>
                    <a:pt x="222" y="71730"/>
                    <a:pt x="159" y="71730"/>
                  </a:cubicBezTo>
                  <a:close/>
                  <a:moveTo>
                    <a:pt x="317" y="73187"/>
                  </a:moveTo>
                  <a:cubicBezTo>
                    <a:pt x="222" y="73187"/>
                    <a:pt x="191" y="73250"/>
                    <a:pt x="191" y="73314"/>
                  </a:cubicBezTo>
                  <a:cubicBezTo>
                    <a:pt x="222" y="73504"/>
                    <a:pt x="254" y="73662"/>
                    <a:pt x="286" y="73820"/>
                  </a:cubicBezTo>
                  <a:cubicBezTo>
                    <a:pt x="317" y="73852"/>
                    <a:pt x="381" y="73915"/>
                    <a:pt x="444" y="73915"/>
                  </a:cubicBezTo>
                  <a:cubicBezTo>
                    <a:pt x="539" y="73884"/>
                    <a:pt x="571" y="73820"/>
                    <a:pt x="571" y="73757"/>
                  </a:cubicBezTo>
                  <a:cubicBezTo>
                    <a:pt x="507" y="73599"/>
                    <a:pt x="507" y="73440"/>
                    <a:pt x="444" y="73282"/>
                  </a:cubicBezTo>
                  <a:cubicBezTo>
                    <a:pt x="444" y="73219"/>
                    <a:pt x="381" y="73187"/>
                    <a:pt x="317" y="73187"/>
                  </a:cubicBezTo>
                  <a:close/>
                  <a:moveTo>
                    <a:pt x="716" y="74600"/>
                  </a:moveTo>
                  <a:cubicBezTo>
                    <a:pt x="700" y="74600"/>
                    <a:pt x="683" y="74603"/>
                    <a:pt x="666" y="74612"/>
                  </a:cubicBezTo>
                  <a:cubicBezTo>
                    <a:pt x="602" y="74612"/>
                    <a:pt x="539" y="74675"/>
                    <a:pt x="571" y="74739"/>
                  </a:cubicBezTo>
                  <a:cubicBezTo>
                    <a:pt x="634" y="74897"/>
                    <a:pt x="698" y="75055"/>
                    <a:pt x="729" y="75214"/>
                  </a:cubicBezTo>
                  <a:cubicBezTo>
                    <a:pt x="761" y="75277"/>
                    <a:pt x="824" y="75309"/>
                    <a:pt x="856" y="75309"/>
                  </a:cubicBezTo>
                  <a:cubicBezTo>
                    <a:pt x="888" y="75309"/>
                    <a:pt x="888" y="75277"/>
                    <a:pt x="919" y="75277"/>
                  </a:cubicBezTo>
                  <a:cubicBezTo>
                    <a:pt x="983" y="75277"/>
                    <a:pt x="1014" y="75214"/>
                    <a:pt x="983" y="75119"/>
                  </a:cubicBezTo>
                  <a:cubicBezTo>
                    <a:pt x="919" y="74992"/>
                    <a:pt x="888" y="74834"/>
                    <a:pt x="824" y="74675"/>
                  </a:cubicBezTo>
                  <a:cubicBezTo>
                    <a:pt x="801" y="74629"/>
                    <a:pt x="761" y="74600"/>
                    <a:pt x="716" y="74600"/>
                  </a:cubicBezTo>
                  <a:close/>
                  <a:moveTo>
                    <a:pt x="1266" y="75961"/>
                  </a:moveTo>
                  <a:cubicBezTo>
                    <a:pt x="1244" y="75961"/>
                    <a:pt x="1223" y="75964"/>
                    <a:pt x="1204" y="75974"/>
                  </a:cubicBezTo>
                  <a:cubicBezTo>
                    <a:pt x="1141" y="75974"/>
                    <a:pt x="1109" y="76069"/>
                    <a:pt x="1141" y="76132"/>
                  </a:cubicBezTo>
                  <a:cubicBezTo>
                    <a:pt x="1204" y="76259"/>
                    <a:pt x="1299" y="76417"/>
                    <a:pt x="1363" y="76544"/>
                  </a:cubicBezTo>
                  <a:cubicBezTo>
                    <a:pt x="1394" y="76607"/>
                    <a:pt x="1458" y="76639"/>
                    <a:pt x="1489" y="76639"/>
                  </a:cubicBezTo>
                  <a:cubicBezTo>
                    <a:pt x="1521" y="76639"/>
                    <a:pt x="1553" y="76607"/>
                    <a:pt x="1553" y="76607"/>
                  </a:cubicBezTo>
                  <a:cubicBezTo>
                    <a:pt x="1616" y="76575"/>
                    <a:pt x="1648" y="76512"/>
                    <a:pt x="1616" y="76449"/>
                  </a:cubicBezTo>
                  <a:cubicBezTo>
                    <a:pt x="1521" y="76322"/>
                    <a:pt x="1458" y="76164"/>
                    <a:pt x="1394" y="76005"/>
                  </a:cubicBezTo>
                  <a:cubicBezTo>
                    <a:pt x="1372" y="75983"/>
                    <a:pt x="1318" y="75961"/>
                    <a:pt x="1266" y="75961"/>
                  </a:cubicBezTo>
                  <a:close/>
                  <a:moveTo>
                    <a:pt x="2021" y="77220"/>
                  </a:moveTo>
                  <a:cubicBezTo>
                    <a:pt x="1991" y="77220"/>
                    <a:pt x="1959" y="77227"/>
                    <a:pt x="1933" y="77240"/>
                  </a:cubicBezTo>
                  <a:cubicBezTo>
                    <a:pt x="1869" y="77272"/>
                    <a:pt x="1869" y="77367"/>
                    <a:pt x="1901" y="77399"/>
                  </a:cubicBezTo>
                  <a:cubicBezTo>
                    <a:pt x="1996" y="77557"/>
                    <a:pt x="2091" y="77684"/>
                    <a:pt x="2186" y="77811"/>
                  </a:cubicBezTo>
                  <a:cubicBezTo>
                    <a:pt x="2218" y="77842"/>
                    <a:pt x="2249" y="77874"/>
                    <a:pt x="2313" y="77874"/>
                  </a:cubicBezTo>
                  <a:cubicBezTo>
                    <a:pt x="2313" y="77874"/>
                    <a:pt x="2344" y="77874"/>
                    <a:pt x="2376" y="77842"/>
                  </a:cubicBezTo>
                  <a:cubicBezTo>
                    <a:pt x="2439" y="77811"/>
                    <a:pt x="2439" y="77747"/>
                    <a:pt x="2408" y="77684"/>
                  </a:cubicBezTo>
                  <a:cubicBezTo>
                    <a:pt x="2313" y="77557"/>
                    <a:pt x="2218" y="77399"/>
                    <a:pt x="2123" y="77272"/>
                  </a:cubicBezTo>
                  <a:cubicBezTo>
                    <a:pt x="2104" y="77235"/>
                    <a:pt x="2064" y="77220"/>
                    <a:pt x="2021" y="77220"/>
                  </a:cubicBezTo>
                  <a:close/>
                  <a:moveTo>
                    <a:pt x="2924" y="78409"/>
                  </a:moveTo>
                  <a:cubicBezTo>
                    <a:pt x="2899" y="78409"/>
                    <a:pt x="2875" y="78420"/>
                    <a:pt x="2851" y="78444"/>
                  </a:cubicBezTo>
                  <a:cubicBezTo>
                    <a:pt x="2788" y="78476"/>
                    <a:pt x="2788" y="78571"/>
                    <a:pt x="2819" y="78602"/>
                  </a:cubicBezTo>
                  <a:cubicBezTo>
                    <a:pt x="2946" y="78729"/>
                    <a:pt x="3041" y="78856"/>
                    <a:pt x="3168" y="78982"/>
                  </a:cubicBezTo>
                  <a:cubicBezTo>
                    <a:pt x="3199" y="79014"/>
                    <a:pt x="3231" y="79014"/>
                    <a:pt x="3263" y="79014"/>
                  </a:cubicBezTo>
                  <a:lnTo>
                    <a:pt x="3358" y="79014"/>
                  </a:lnTo>
                  <a:cubicBezTo>
                    <a:pt x="3421" y="78951"/>
                    <a:pt x="3421" y="78887"/>
                    <a:pt x="3358" y="78824"/>
                  </a:cubicBezTo>
                  <a:cubicBezTo>
                    <a:pt x="3263" y="78697"/>
                    <a:pt x="3136" y="78571"/>
                    <a:pt x="3041" y="78476"/>
                  </a:cubicBezTo>
                  <a:cubicBezTo>
                    <a:pt x="3002" y="78436"/>
                    <a:pt x="2963" y="78409"/>
                    <a:pt x="2924" y="78409"/>
                  </a:cubicBezTo>
                  <a:close/>
                  <a:moveTo>
                    <a:pt x="4003" y="79497"/>
                  </a:moveTo>
                  <a:cubicBezTo>
                    <a:pt x="3967" y="79497"/>
                    <a:pt x="3928" y="79505"/>
                    <a:pt x="3896" y="79521"/>
                  </a:cubicBezTo>
                  <a:cubicBezTo>
                    <a:pt x="3864" y="79584"/>
                    <a:pt x="3864" y="79647"/>
                    <a:pt x="3896" y="79679"/>
                  </a:cubicBezTo>
                  <a:cubicBezTo>
                    <a:pt x="4054" y="79806"/>
                    <a:pt x="4181" y="79932"/>
                    <a:pt x="4308" y="80027"/>
                  </a:cubicBezTo>
                  <a:cubicBezTo>
                    <a:pt x="4339" y="80059"/>
                    <a:pt x="4371" y="80059"/>
                    <a:pt x="4403" y="80059"/>
                  </a:cubicBezTo>
                  <a:cubicBezTo>
                    <a:pt x="4434" y="80059"/>
                    <a:pt x="4466" y="80027"/>
                    <a:pt x="4498" y="80027"/>
                  </a:cubicBezTo>
                  <a:cubicBezTo>
                    <a:pt x="4529" y="79964"/>
                    <a:pt x="4529" y="79901"/>
                    <a:pt x="4498" y="79837"/>
                  </a:cubicBezTo>
                  <a:cubicBezTo>
                    <a:pt x="4339" y="79742"/>
                    <a:pt x="4213" y="79616"/>
                    <a:pt x="4086" y="79521"/>
                  </a:cubicBezTo>
                  <a:cubicBezTo>
                    <a:pt x="4070" y="79505"/>
                    <a:pt x="4039" y="79497"/>
                    <a:pt x="4003" y="79497"/>
                  </a:cubicBezTo>
                  <a:close/>
                  <a:moveTo>
                    <a:pt x="5211" y="80418"/>
                  </a:moveTo>
                  <a:cubicBezTo>
                    <a:pt x="5174" y="80418"/>
                    <a:pt x="5137" y="80434"/>
                    <a:pt x="5100" y="80471"/>
                  </a:cubicBezTo>
                  <a:cubicBezTo>
                    <a:pt x="5068" y="80534"/>
                    <a:pt x="5068" y="80597"/>
                    <a:pt x="5131" y="80629"/>
                  </a:cubicBezTo>
                  <a:cubicBezTo>
                    <a:pt x="5290" y="80756"/>
                    <a:pt x="5416" y="80851"/>
                    <a:pt x="5575" y="80946"/>
                  </a:cubicBezTo>
                  <a:lnTo>
                    <a:pt x="5638" y="80946"/>
                  </a:lnTo>
                  <a:cubicBezTo>
                    <a:pt x="5701" y="80946"/>
                    <a:pt x="5733" y="80946"/>
                    <a:pt x="5765" y="80882"/>
                  </a:cubicBezTo>
                  <a:cubicBezTo>
                    <a:pt x="5796" y="80851"/>
                    <a:pt x="5796" y="80756"/>
                    <a:pt x="5733" y="80724"/>
                  </a:cubicBezTo>
                  <a:cubicBezTo>
                    <a:pt x="5575" y="80629"/>
                    <a:pt x="5448" y="80534"/>
                    <a:pt x="5290" y="80439"/>
                  </a:cubicBezTo>
                  <a:cubicBezTo>
                    <a:pt x="5263" y="80426"/>
                    <a:pt x="5237" y="80418"/>
                    <a:pt x="5211" y="80418"/>
                  </a:cubicBezTo>
                  <a:close/>
                  <a:moveTo>
                    <a:pt x="6564" y="81218"/>
                  </a:moveTo>
                  <a:cubicBezTo>
                    <a:pt x="6510" y="81218"/>
                    <a:pt x="6453" y="81248"/>
                    <a:pt x="6430" y="81294"/>
                  </a:cubicBezTo>
                  <a:cubicBezTo>
                    <a:pt x="6398" y="81357"/>
                    <a:pt x="6430" y="81421"/>
                    <a:pt x="6493" y="81452"/>
                  </a:cubicBezTo>
                  <a:cubicBezTo>
                    <a:pt x="6651" y="81516"/>
                    <a:pt x="6810" y="81611"/>
                    <a:pt x="6968" y="81674"/>
                  </a:cubicBezTo>
                  <a:cubicBezTo>
                    <a:pt x="6968" y="81706"/>
                    <a:pt x="7000" y="81706"/>
                    <a:pt x="7031" y="81706"/>
                  </a:cubicBezTo>
                  <a:cubicBezTo>
                    <a:pt x="7063" y="81706"/>
                    <a:pt x="7126" y="81674"/>
                    <a:pt x="7126" y="81642"/>
                  </a:cubicBezTo>
                  <a:cubicBezTo>
                    <a:pt x="7190" y="81579"/>
                    <a:pt x="7158" y="81516"/>
                    <a:pt x="7095" y="81484"/>
                  </a:cubicBezTo>
                  <a:cubicBezTo>
                    <a:pt x="6936" y="81389"/>
                    <a:pt x="6778" y="81326"/>
                    <a:pt x="6620" y="81231"/>
                  </a:cubicBezTo>
                  <a:cubicBezTo>
                    <a:pt x="6603" y="81222"/>
                    <a:pt x="6583" y="81218"/>
                    <a:pt x="6564" y="81218"/>
                  </a:cubicBezTo>
                  <a:close/>
                  <a:moveTo>
                    <a:pt x="7989" y="81852"/>
                  </a:moveTo>
                  <a:cubicBezTo>
                    <a:pt x="7935" y="81852"/>
                    <a:pt x="7878" y="81881"/>
                    <a:pt x="7855" y="81927"/>
                  </a:cubicBezTo>
                  <a:cubicBezTo>
                    <a:pt x="7823" y="81991"/>
                    <a:pt x="7855" y="82054"/>
                    <a:pt x="7950" y="82086"/>
                  </a:cubicBezTo>
                  <a:cubicBezTo>
                    <a:pt x="8108" y="82149"/>
                    <a:pt x="8266" y="82213"/>
                    <a:pt x="8425" y="82276"/>
                  </a:cubicBezTo>
                  <a:lnTo>
                    <a:pt x="8488" y="82276"/>
                  </a:lnTo>
                  <a:cubicBezTo>
                    <a:pt x="8551" y="82276"/>
                    <a:pt x="8583" y="82244"/>
                    <a:pt x="8615" y="82181"/>
                  </a:cubicBezTo>
                  <a:cubicBezTo>
                    <a:pt x="8646" y="82117"/>
                    <a:pt x="8583" y="82054"/>
                    <a:pt x="8520" y="82054"/>
                  </a:cubicBezTo>
                  <a:cubicBezTo>
                    <a:pt x="8361" y="81991"/>
                    <a:pt x="8203" y="81927"/>
                    <a:pt x="8045" y="81864"/>
                  </a:cubicBezTo>
                  <a:cubicBezTo>
                    <a:pt x="8028" y="81856"/>
                    <a:pt x="8009" y="81852"/>
                    <a:pt x="7989" y="81852"/>
                  </a:cubicBezTo>
                  <a:close/>
                  <a:moveTo>
                    <a:pt x="9483" y="82327"/>
                  </a:moveTo>
                  <a:cubicBezTo>
                    <a:pt x="9438" y="82327"/>
                    <a:pt x="9398" y="82356"/>
                    <a:pt x="9375" y="82403"/>
                  </a:cubicBezTo>
                  <a:cubicBezTo>
                    <a:pt x="9343" y="82466"/>
                    <a:pt x="9406" y="82561"/>
                    <a:pt x="9470" y="82561"/>
                  </a:cubicBezTo>
                  <a:cubicBezTo>
                    <a:pt x="9628" y="82593"/>
                    <a:pt x="9818" y="82656"/>
                    <a:pt x="9977" y="82688"/>
                  </a:cubicBezTo>
                  <a:lnTo>
                    <a:pt x="10008" y="82688"/>
                  </a:lnTo>
                  <a:cubicBezTo>
                    <a:pt x="10072" y="82688"/>
                    <a:pt x="10135" y="82656"/>
                    <a:pt x="10135" y="82593"/>
                  </a:cubicBezTo>
                  <a:cubicBezTo>
                    <a:pt x="10167" y="82529"/>
                    <a:pt x="10103" y="82466"/>
                    <a:pt x="10040" y="82434"/>
                  </a:cubicBezTo>
                  <a:cubicBezTo>
                    <a:pt x="9882" y="82403"/>
                    <a:pt x="9692" y="82371"/>
                    <a:pt x="9533" y="82339"/>
                  </a:cubicBezTo>
                  <a:cubicBezTo>
                    <a:pt x="9516" y="82331"/>
                    <a:pt x="9499" y="82327"/>
                    <a:pt x="9483" y="82327"/>
                  </a:cubicBezTo>
                  <a:close/>
                  <a:moveTo>
                    <a:pt x="11085" y="82624"/>
                  </a:moveTo>
                  <a:cubicBezTo>
                    <a:pt x="11022" y="82624"/>
                    <a:pt x="10927" y="82656"/>
                    <a:pt x="10927" y="82719"/>
                  </a:cubicBezTo>
                  <a:cubicBezTo>
                    <a:pt x="10927" y="82783"/>
                    <a:pt x="10990" y="82846"/>
                    <a:pt x="11053" y="82846"/>
                  </a:cubicBezTo>
                  <a:cubicBezTo>
                    <a:pt x="11212" y="82878"/>
                    <a:pt x="11402" y="82909"/>
                    <a:pt x="11592" y="82909"/>
                  </a:cubicBezTo>
                  <a:cubicBezTo>
                    <a:pt x="11655" y="82909"/>
                    <a:pt x="11718" y="82878"/>
                    <a:pt x="11718" y="82814"/>
                  </a:cubicBezTo>
                  <a:cubicBezTo>
                    <a:pt x="11718" y="82751"/>
                    <a:pt x="11687" y="82688"/>
                    <a:pt x="11592" y="82688"/>
                  </a:cubicBezTo>
                  <a:cubicBezTo>
                    <a:pt x="11433" y="82656"/>
                    <a:pt x="11243" y="82656"/>
                    <a:pt x="11085" y="82624"/>
                  </a:cubicBezTo>
                  <a:close/>
                  <a:moveTo>
                    <a:pt x="12637" y="82719"/>
                  </a:moveTo>
                  <a:cubicBezTo>
                    <a:pt x="12573" y="82719"/>
                    <a:pt x="12510" y="82783"/>
                    <a:pt x="12510" y="82846"/>
                  </a:cubicBezTo>
                  <a:cubicBezTo>
                    <a:pt x="12510" y="82909"/>
                    <a:pt x="12573" y="82973"/>
                    <a:pt x="12637" y="82973"/>
                  </a:cubicBezTo>
                  <a:lnTo>
                    <a:pt x="13175" y="82973"/>
                  </a:lnTo>
                  <a:cubicBezTo>
                    <a:pt x="13270" y="82973"/>
                    <a:pt x="13333" y="82909"/>
                    <a:pt x="13333" y="82846"/>
                  </a:cubicBezTo>
                  <a:cubicBezTo>
                    <a:pt x="13333" y="82783"/>
                    <a:pt x="13270" y="82719"/>
                    <a:pt x="13175" y="82719"/>
                  </a:cubicBezTo>
                  <a:close/>
                  <a:moveTo>
                    <a:pt x="14252" y="82719"/>
                  </a:moveTo>
                  <a:cubicBezTo>
                    <a:pt x="14189" y="82719"/>
                    <a:pt x="14125" y="82783"/>
                    <a:pt x="14125" y="82846"/>
                  </a:cubicBezTo>
                  <a:cubicBezTo>
                    <a:pt x="14125" y="82909"/>
                    <a:pt x="14189" y="82973"/>
                    <a:pt x="14252" y="82973"/>
                  </a:cubicBezTo>
                  <a:lnTo>
                    <a:pt x="14790" y="82973"/>
                  </a:lnTo>
                  <a:cubicBezTo>
                    <a:pt x="14854" y="82973"/>
                    <a:pt x="14917" y="82909"/>
                    <a:pt x="14917" y="82846"/>
                  </a:cubicBezTo>
                  <a:cubicBezTo>
                    <a:pt x="14917" y="82783"/>
                    <a:pt x="14854" y="82719"/>
                    <a:pt x="14790" y="82719"/>
                  </a:cubicBezTo>
                  <a:close/>
                  <a:moveTo>
                    <a:pt x="15835" y="82719"/>
                  </a:moveTo>
                  <a:cubicBezTo>
                    <a:pt x="15772" y="82719"/>
                    <a:pt x="15709" y="82783"/>
                    <a:pt x="15709" y="82846"/>
                  </a:cubicBezTo>
                  <a:cubicBezTo>
                    <a:pt x="15709" y="82909"/>
                    <a:pt x="15772" y="82973"/>
                    <a:pt x="15835" y="82973"/>
                  </a:cubicBezTo>
                  <a:lnTo>
                    <a:pt x="16374" y="82973"/>
                  </a:lnTo>
                  <a:cubicBezTo>
                    <a:pt x="16469" y="82973"/>
                    <a:pt x="16500" y="82909"/>
                    <a:pt x="16500" y="82846"/>
                  </a:cubicBezTo>
                  <a:cubicBezTo>
                    <a:pt x="16500" y="82783"/>
                    <a:pt x="16469" y="82719"/>
                    <a:pt x="16374" y="82719"/>
                  </a:cubicBezTo>
                  <a:close/>
                  <a:moveTo>
                    <a:pt x="17450" y="82719"/>
                  </a:moveTo>
                  <a:cubicBezTo>
                    <a:pt x="17355" y="82719"/>
                    <a:pt x="17324" y="82783"/>
                    <a:pt x="17324" y="82846"/>
                  </a:cubicBezTo>
                  <a:cubicBezTo>
                    <a:pt x="17324" y="82909"/>
                    <a:pt x="17355" y="82973"/>
                    <a:pt x="17450" y="82973"/>
                  </a:cubicBezTo>
                  <a:lnTo>
                    <a:pt x="17989" y="82973"/>
                  </a:lnTo>
                  <a:cubicBezTo>
                    <a:pt x="18052" y="82973"/>
                    <a:pt x="18115" y="82909"/>
                    <a:pt x="18115" y="82846"/>
                  </a:cubicBezTo>
                  <a:cubicBezTo>
                    <a:pt x="18115" y="82783"/>
                    <a:pt x="18052" y="82719"/>
                    <a:pt x="17989" y="82719"/>
                  </a:cubicBezTo>
                  <a:close/>
                  <a:moveTo>
                    <a:pt x="19034" y="82719"/>
                  </a:moveTo>
                  <a:cubicBezTo>
                    <a:pt x="18971" y="82719"/>
                    <a:pt x="18907" y="82783"/>
                    <a:pt x="18907" y="82846"/>
                  </a:cubicBezTo>
                  <a:cubicBezTo>
                    <a:pt x="18907" y="82909"/>
                    <a:pt x="18971" y="82973"/>
                    <a:pt x="19034" y="82973"/>
                  </a:cubicBezTo>
                  <a:lnTo>
                    <a:pt x="19572" y="82973"/>
                  </a:lnTo>
                  <a:cubicBezTo>
                    <a:pt x="19636" y="82973"/>
                    <a:pt x="19699" y="82909"/>
                    <a:pt x="19699" y="82846"/>
                  </a:cubicBezTo>
                  <a:cubicBezTo>
                    <a:pt x="19699" y="82783"/>
                    <a:pt x="19636" y="82719"/>
                    <a:pt x="19572" y="82719"/>
                  </a:cubicBezTo>
                  <a:close/>
                  <a:moveTo>
                    <a:pt x="20649" y="82719"/>
                  </a:moveTo>
                  <a:cubicBezTo>
                    <a:pt x="20554" y="82719"/>
                    <a:pt x="20491" y="82783"/>
                    <a:pt x="20491" y="82846"/>
                  </a:cubicBezTo>
                  <a:cubicBezTo>
                    <a:pt x="20491" y="82909"/>
                    <a:pt x="20554" y="82973"/>
                    <a:pt x="20649" y="82973"/>
                  </a:cubicBezTo>
                  <a:lnTo>
                    <a:pt x="21156" y="82973"/>
                  </a:lnTo>
                  <a:cubicBezTo>
                    <a:pt x="21251" y="82973"/>
                    <a:pt x="21314" y="82909"/>
                    <a:pt x="21314" y="82846"/>
                  </a:cubicBezTo>
                  <a:cubicBezTo>
                    <a:pt x="21314" y="82783"/>
                    <a:pt x="21251" y="82719"/>
                    <a:pt x="21156" y="82719"/>
                  </a:cubicBezTo>
                  <a:close/>
                  <a:moveTo>
                    <a:pt x="22232" y="82719"/>
                  </a:moveTo>
                  <a:cubicBezTo>
                    <a:pt x="22169" y="82719"/>
                    <a:pt x="22106" y="82783"/>
                    <a:pt x="22106" y="82846"/>
                  </a:cubicBezTo>
                  <a:cubicBezTo>
                    <a:pt x="22106" y="82909"/>
                    <a:pt x="22169" y="82973"/>
                    <a:pt x="22232" y="82973"/>
                  </a:cubicBezTo>
                  <a:lnTo>
                    <a:pt x="22771" y="82973"/>
                  </a:lnTo>
                  <a:cubicBezTo>
                    <a:pt x="22834" y="82973"/>
                    <a:pt x="22898" y="82909"/>
                    <a:pt x="22898" y="82846"/>
                  </a:cubicBezTo>
                  <a:cubicBezTo>
                    <a:pt x="22898" y="82783"/>
                    <a:pt x="22834" y="82719"/>
                    <a:pt x="22771" y="82719"/>
                  </a:cubicBezTo>
                  <a:close/>
                  <a:moveTo>
                    <a:pt x="23848" y="82719"/>
                  </a:moveTo>
                  <a:cubicBezTo>
                    <a:pt x="23753" y="82719"/>
                    <a:pt x="23689" y="82783"/>
                    <a:pt x="23689" y="82846"/>
                  </a:cubicBezTo>
                  <a:cubicBezTo>
                    <a:pt x="23689" y="82909"/>
                    <a:pt x="23753" y="82973"/>
                    <a:pt x="23848" y="82973"/>
                  </a:cubicBezTo>
                  <a:lnTo>
                    <a:pt x="24354" y="82973"/>
                  </a:lnTo>
                  <a:cubicBezTo>
                    <a:pt x="24449" y="82973"/>
                    <a:pt x="24481" y="82909"/>
                    <a:pt x="24481" y="82846"/>
                  </a:cubicBezTo>
                  <a:cubicBezTo>
                    <a:pt x="24481" y="82783"/>
                    <a:pt x="24449" y="82719"/>
                    <a:pt x="24354" y="82719"/>
                  </a:cubicBezTo>
                  <a:close/>
                  <a:moveTo>
                    <a:pt x="25431" y="82719"/>
                  </a:moveTo>
                  <a:cubicBezTo>
                    <a:pt x="25368" y="82719"/>
                    <a:pt x="25304" y="82783"/>
                    <a:pt x="25304" y="82846"/>
                  </a:cubicBezTo>
                  <a:cubicBezTo>
                    <a:pt x="25304" y="82909"/>
                    <a:pt x="25368" y="82973"/>
                    <a:pt x="25431" y="82973"/>
                  </a:cubicBezTo>
                  <a:lnTo>
                    <a:pt x="25969" y="82973"/>
                  </a:lnTo>
                  <a:cubicBezTo>
                    <a:pt x="26033" y="82973"/>
                    <a:pt x="26096" y="82909"/>
                    <a:pt x="26096" y="82846"/>
                  </a:cubicBezTo>
                  <a:cubicBezTo>
                    <a:pt x="26096" y="82783"/>
                    <a:pt x="26033" y="82719"/>
                    <a:pt x="25969" y="82719"/>
                  </a:cubicBezTo>
                  <a:close/>
                  <a:moveTo>
                    <a:pt x="27015" y="82719"/>
                  </a:moveTo>
                  <a:cubicBezTo>
                    <a:pt x="26951" y="82719"/>
                    <a:pt x="26888" y="82783"/>
                    <a:pt x="26888" y="82846"/>
                  </a:cubicBezTo>
                  <a:cubicBezTo>
                    <a:pt x="26888" y="82909"/>
                    <a:pt x="26951" y="82973"/>
                    <a:pt x="27015" y="82973"/>
                  </a:cubicBezTo>
                  <a:lnTo>
                    <a:pt x="27553" y="82973"/>
                  </a:lnTo>
                  <a:cubicBezTo>
                    <a:pt x="27616" y="82973"/>
                    <a:pt x="27680" y="82909"/>
                    <a:pt x="27680" y="82846"/>
                  </a:cubicBezTo>
                  <a:cubicBezTo>
                    <a:pt x="27680" y="82783"/>
                    <a:pt x="27616" y="82719"/>
                    <a:pt x="27553" y="82719"/>
                  </a:cubicBezTo>
                  <a:close/>
                  <a:moveTo>
                    <a:pt x="28630" y="82719"/>
                  </a:moveTo>
                  <a:cubicBezTo>
                    <a:pt x="28535" y="82719"/>
                    <a:pt x="28503" y="82783"/>
                    <a:pt x="28503" y="82846"/>
                  </a:cubicBezTo>
                  <a:cubicBezTo>
                    <a:pt x="28503" y="82909"/>
                    <a:pt x="28535" y="82973"/>
                    <a:pt x="28630" y="82973"/>
                  </a:cubicBezTo>
                  <a:lnTo>
                    <a:pt x="29168" y="82973"/>
                  </a:lnTo>
                  <a:cubicBezTo>
                    <a:pt x="29231" y="82973"/>
                    <a:pt x="29295" y="82909"/>
                    <a:pt x="29295" y="82846"/>
                  </a:cubicBezTo>
                  <a:cubicBezTo>
                    <a:pt x="29295" y="82783"/>
                    <a:pt x="29231" y="82719"/>
                    <a:pt x="29168" y="82719"/>
                  </a:cubicBezTo>
                  <a:close/>
                  <a:moveTo>
                    <a:pt x="30213" y="82719"/>
                  </a:moveTo>
                  <a:cubicBezTo>
                    <a:pt x="30150" y="82719"/>
                    <a:pt x="30086" y="82783"/>
                    <a:pt x="30086" y="82846"/>
                  </a:cubicBezTo>
                  <a:cubicBezTo>
                    <a:pt x="30086" y="82909"/>
                    <a:pt x="30150" y="82973"/>
                    <a:pt x="30213" y="82973"/>
                  </a:cubicBezTo>
                  <a:lnTo>
                    <a:pt x="30751" y="82973"/>
                  </a:lnTo>
                  <a:cubicBezTo>
                    <a:pt x="30815" y="82973"/>
                    <a:pt x="30878" y="82909"/>
                    <a:pt x="30878" y="82846"/>
                  </a:cubicBezTo>
                  <a:cubicBezTo>
                    <a:pt x="30878" y="82783"/>
                    <a:pt x="30815" y="82719"/>
                    <a:pt x="30751" y="82719"/>
                  </a:cubicBezTo>
                  <a:close/>
                  <a:moveTo>
                    <a:pt x="31828" y="82719"/>
                  </a:moveTo>
                  <a:cubicBezTo>
                    <a:pt x="31733" y="82719"/>
                    <a:pt x="31670" y="82783"/>
                    <a:pt x="31670" y="82846"/>
                  </a:cubicBezTo>
                  <a:cubicBezTo>
                    <a:pt x="31670" y="82909"/>
                    <a:pt x="31733" y="82973"/>
                    <a:pt x="31828" y="82973"/>
                  </a:cubicBezTo>
                  <a:lnTo>
                    <a:pt x="32335" y="82973"/>
                  </a:lnTo>
                  <a:cubicBezTo>
                    <a:pt x="32430" y="82973"/>
                    <a:pt x="32462" y="82909"/>
                    <a:pt x="32462" y="82846"/>
                  </a:cubicBezTo>
                  <a:cubicBezTo>
                    <a:pt x="32462" y="82783"/>
                    <a:pt x="32430" y="82719"/>
                    <a:pt x="32335" y="82719"/>
                  </a:cubicBezTo>
                  <a:close/>
                  <a:moveTo>
                    <a:pt x="33412" y="82719"/>
                  </a:moveTo>
                  <a:cubicBezTo>
                    <a:pt x="33348" y="82719"/>
                    <a:pt x="33285" y="82783"/>
                    <a:pt x="33285" y="82846"/>
                  </a:cubicBezTo>
                  <a:cubicBezTo>
                    <a:pt x="33285" y="82909"/>
                    <a:pt x="33348" y="82973"/>
                    <a:pt x="33412" y="82973"/>
                  </a:cubicBezTo>
                  <a:lnTo>
                    <a:pt x="33950" y="82973"/>
                  </a:lnTo>
                  <a:cubicBezTo>
                    <a:pt x="34013" y="82973"/>
                    <a:pt x="34077" y="82909"/>
                    <a:pt x="34077" y="82846"/>
                  </a:cubicBezTo>
                  <a:cubicBezTo>
                    <a:pt x="34077" y="82783"/>
                    <a:pt x="34013" y="82719"/>
                    <a:pt x="33950" y="82719"/>
                  </a:cubicBezTo>
                  <a:close/>
                  <a:moveTo>
                    <a:pt x="34995" y="82719"/>
                  </a:moveTo>
                  <a:cubicBezTo>
                    <a:pt x="34932" y="82719"/>
                    <a:pt x="34868" y="82783"/>
                    <a:pt x="34868" y="82846"/>
                  </a:cubicBezTo>
                  <a:cubicBezTo>
                    <a:pt x="34868" y="82909"/>
                    <a:pt x="34932" y="82973"/>
                    <a:pt x="34995" y="82973"/>
                  </a:cubicBezTo>
                  <a:lnTo>
                    <a:pt x="35533" y="82973"/>
                  </a:lnTo>
                  <a:cubicBezTo>
                    <a:pt x="35597" y="82973"/>
                    <a:pt x="35660" y="82909"/>
                    <a:pt x="35660" y="82846"/>
                  </a:cubicBezTo>
                  <a:cubicBezTo>
                    <a:pt x="35660" y="82783"/>
                    <a:pt x="35628" y="82719"/>
                    <a:pt x="35533" y="82719"/>
                  </a:cubicBezTo>
                  <a:close/>
                  <a:moveTo>
                    <a:pt x="36610" y="82719"/>
                  </a:moveTo>
                  <a:cubicBezTo>
                    <a:pt x="36515" y="82719"/>
                    <a:pt x="36484" y="82783"/>
                    <a:pt x="36484" y="82846"/>
                  </a:cubicBezTo>
                  <a:cubicBezTo>
                    <a:pt x="36484" y="82909"/>
                    <a:pt x="36515" y="82973"/>
                    <a:pt x="36610" y="82973"/>
                  </a:cubicBezTo>
                  <a:lnTo>
                    <a:pt x="37149" y="82973"/>
                  </a:lnTo>
                  <a:cubicBezTo>
                    <a:pt x="37212" y="82973"/>
                    <a:pt x="37275" y="82909"/>
                    <a:pt x="37275" y="82846"/>
                  </a:cubicBezTo>
                  <a:cubicBezTo>
                    <a:pt x="37275" y="82783"/>
                    <a:pt x="37212" y="82719"/>
                    <a:pt x="37149" y="82719"/>
                  </a:cubicBezTo>
                  <a:close/>
                  <a:moveTo>
                    <a:pt x="38194" y="82719"/>
                  </a:moveTo>
                  <a:cubicBezTo>
                    <a:pt x="38130" y="82719"/>
                    <a:pt x="38067" y="82783"/>
                    <a:pt x="38067" y="82846"/>
                  </a:cubicBezTo>
                  <a:cubicBezTo>
                    <a:pt x="38067" y="82909"/>
                    <a:pt x="38130" y="82973"/>
                    <a:pt x="38194" y="82973"/>
                  </a:cubicBezTo>
                  <a:lnTo>
                    <a:pt x="38732" y="82973"/>
                  </a:lnTo>
                  <a:cubicBezTo>
                    <a:pt x="38795" y="82973"/>
                    <a:pt x="38859" y="82909"/>
                    <a:pt x="38859" y="82846"/>
                  </a:cubicBezTo>
                  <a:cubicBezTo>
                    <a:pt x="38859" y="82783"/>
                    <a:pt x="38795" y="82719"/>
                    <a:pt x="38732" y="82719"/>
                  </a:cubicBezTo>
                  <a:close/>
                  <a:moveTo>
                    <a:pt x="39809" y="82719"/>
                  </a:moveTo>
                  <a:cubicBezTo>
                    <a:pt x="39714" y="82719"/>
                    <a:pt x="39650" y="82783"/>
                    <a:pt x="39650" y="82846"/>
                  </a:cubicBezTo>
                  <a:cubicBezTo>
                    <a:pt x="39650" y="82909"/>
                    <a:pt x="39714" y="82973"/>
                    <a:pt x="39809" y="82973"/>
                  </a:cubicBezTo>
                  <a:lnTo>
                    <a:pt x="40316" y="82973"/>
                  </a:lnTo>
                  <a:cubicBezTo>
                    <a:pt x="40411" y="82973"/>
                    <a:pt x="40474" y="82909"/>
                    <a:pt x="40474" y="82846"/>
                  </a:cubicBezTo>
                  <a:cubicBezTo>
                    <a:pt x="40474" y="82783"/>
                    <a:pt x="40411" y="82719"/>
                    <a:pt x="40316" y="82719"/>
                  </a:cubicBezTo>
                  <a:close/>
                  <a:moveTo>
                    <a:pt x="41392" y="82719"/>
                  </a:moveTo>
                  <a:cubicBezTo>
                    <a:pt x="41329" y="82719"/>
                    <a:pt x="41266" y="82783"/>
                    <a:pt x="41266" y="82846"/>
                  </a:cubicBezTo>
                  <a:cubicBezTo>
                    <a:pt x="41266" y="82909"/>
                    <a:pt x="41329" y="82973"/>
                    <a:pt x="41392" y="82973"/>
                  </a:cubicBezTo>
                  <a:lnTo>
                    <a:pt x="41931" y="82973"/>
                  </a:lnTo>
                  <a:cubicBezTo>
                    <a:pt x="41994" y="82973"/>
                    <a:pt x="42057" y="82909"/>
                    <a:pt x="42057" y="82846"/>
                  </a:cubicBezTo>
                  <a:cubicBezTo>
                    <a:pt x="42057" y="82783"/>
                    <a:pt x="41994" y="82719"/>
                    <a:pt x="41931" y="82719"/>
                  </a:cubicBezTo>
                  <a:close/>
                  <a:moveTo>
                    <a:pt x="43007" y="82719"/>
                  </a:moveTo>
                  <a:cubicBezTo>
                    <a:pt x="42912" y="82719"/>
                    <a:pt x="42849" y="82783"/>
                    <a:pt x="42849" y="82846"/>
                  </a:cubicBezTo>
                  <a:cubicBezTo>
                    <a:pt x="42849" y="82909"/>
                    <a:pt x="42912" y="82973"/>
                    <a:pt x="43007" y="82973"/>
                  </a:cubicBezTo>
                  <a:lnTo>
                    <a:pt x="43514" y="82973"/>
                  </a:lnTo>
                  <a:cubicBezTo>
                    <a:pt x="43609" y="82973"/>
                    <a:pt x="43641" y="82909"/>
                    <a:pt x="43641" y="82846"/>
                  </a:cubicBezTo>
                  <a:cubicBezTo>
                    <a:pt x="43641" y="82783"/>
                    <a:pt x="43609" y="82719"/>
                    <a:pt x="43514" y="82719"/>
                  </a:cubicBezTo>
                  <a:close/>
                  <a:moveTo>
                    <a:pt x="44591" y="82719"/>
                  </a:moveTo>
                  <a:cubicBezTo>
                    <a:pt x="44527" y="82719"/>
                    <a:pt x="44464" y="82783"/>
                    <a:pt x="44464" y="82846"/>
                  </a:cubicBezTo>
                  <a:cubicBezTo>
                    <a:pt x="44464" y="82909"/>
                    <a:pt x="44527" y="82973"/>
                    <a:pt x="44591" y="82973"/>
                  </a:cubicBezTo>
                  <a:lnTo>
                    <a:pt x="45129" y="82973"/>
                  </a:lnTo>
                  <a:cubicBezTo>
                    <a:pt x="45193" y="82973"/>
                    <a:pt x="45256" y="82909"/>
                    <a:pt x="45256" y="82846"/>
                  </a:cubicBezTo>
                  <a:cubicBezTo>
                    <a:pt x="45256" y="82783"/>
                    <a:pt x="45193" y="82719"/>
                    <a:pt x="45129" y="82719"/>
                  </a:cubicBezTo>
                  <a:close/>
                  <a:moveTo>
                    <a:pt x="46174" y="82719"/>
                  </a:moveTo>
                  <a:cubicBezTo>
                    <a:pt x="46111" y="82719"/>
                    <a:pt x="46048" y="82783"/>
                    <a:pt x="46048" y="82846"/>
                  </a:cubicBezTo>
                  <a:cubicBezTo>
                    <a:pt x="46048" y="82909"/>
                    <a:pt x="46111" y="82973"/>
                    <a:pt x="46174" y="82973"/>
                  </a:cubicBezTo>
                  <a:lnTo>
                    <a:pt x="46713" y="82973"/>
                  </a:lnTo>
                  <a:cubicBezTo>
                    <a:pt x="46776" y="82973"/>
                    <a:pt x="46839" y="82909"/>
                    <a:pt x="46839" y="82846"/>
                  </a:cubicBezTo>
                  <a:cubicBezTo>
                    <a:pt x="46839" y="82783"/>
                    <a:pt x="46776" y="82719"/>
                    <a:pt x="46713" y="82719"/>
                  </a:cubicBezTo>
                  <a:close/>
                  <a:moveTo>
                    <a:pt x="47789" y="82719"/>
                  </a:moveTo>
                  <a:cubicBezTo>
                    <a:pt x="47694" y="82719"/>
                    <a:pt x="47663" y="82783"/>
                    <a:pt x="47663" y="82846"/>
                  </a:cubicBezTo>
                  <a:cubicBezTo>
                    <a:pt x="47663" y="82909"/>
                    <a:pt x="47694" y="82973"/>
                    <a:pt x="47789" y="82973"/>
                  </a:cubicBezTo>
                  <a:lnTo>
                    <a:pt x="48328" y="82973"/>
                  </a:lnTo>
                  <a:cubicBezTo>
                    <a:pt x="48391" y="82973"/>
                    <a:pt x="48454" y="82909"/>
                    <a:pt x="48454" y="82846"/>
                  </a:cubicBezTo>
                  <a:cubicBezTo>
                    <a:pt x="48454" y="82783"/>
                    <a:pt x="48391" y="82719"/>
                    <a:pt x="48328" y="82719"/>
                  </a:cubicBezTo>
                  <a:close/>
                  <a:moveTo>
                    <a:pt x="49373" y="82719"/>
                  </a:moveTo>
                  <a:cubicBezTo>
                    <a:pt x="49310" y="82719"/>
                    <a:pt x="49246" y="82783"/>
                    <a:pt x="49246" y="82846"/>
                  </a:cubicBezTo>
                  <a:cubicBezTo>
                    <a:pt x="49246" y="82909"/>
                    <a:pt x="49310" y="82973"/>
                    <a:pt x="49373" y="82973"/>
                  </a:cubicBezTo>
                  <a:lnTo>
                    <a:pt x="49911" y="82973"/>
                  </a:lnTo>
                  <a:cubicBezTo>
                    <a:pt x="49975" y="82973"/>
                    <a:pt x="50038" y="82909"/>
                    <a:pt x="50038" y="82846"/>
                  </a:cubicBezTo>
                  <a:cubicBezTo>
                    <a:pt x="50038" y="82783"/>
                    <a:pt x="49975" y="82719"/>
                    <a:pt x="49911" y="82719"/>
                  </a:cubicBezTo>
                  <a:close/>
                  <a:moveTo>
                    <a:pt x="50988" y="82719"/>
                  </a:moveTo>
                  <a:cubicBezTo>
                    <a:pt x="50893" y="82719"/>
                    <a:pt x="50830" y="82783"/>
                    <a:pt x="50830" y="82846"/>
                  </a:cubicBezTo>
                  <a:cubicBezTo>
                    <a:pt x="50830" y="82909"/>
                    <a:pt x="50893" y="82973"/>
                    <a:pt x="50988" y="82973"/>
                  </a:cubicBezTo>
                  <a:lnTo>
                    <a:pt x="51495" y="82973"/>
                  </a:lnTo>
                  <a:cubicBezTo>
                    <a:pt x="51590" y="82973"/>
                    <a:pt x="51653" y="82909"/>
                    <a:pt x="51653" y="82846"/>
                  </a:cubicBezTo>
                  <a:cubicBezTo>
                    <a:pt x="51653" y="82783"/>
                    <a:pt x="51590" y="82719"/>
                    <a:pt x="51495" y="82719"/>
                  </a:cubicBezTo>
                  <a:close/>
                  <a:moveTo>
                    <a:pt x="52571" y="82719"/>
                  </a:moveTo>
                  <a:cubicBezTo>
                    <a:pt x="52508" y="82719"/>
                    <a:pt x="52445" y="82783"/>
                    <a:pt x="52445" y="82846"/>
                  </a:cubicBezTo>
                  <a:cubicBezTo>
                    <a:pt x="52445" y="82909"/>
                    <a:pt x="52508" y="82973"/>
                    <a:pt x="52571" y="82973"/>
                  </a:cubicBezTo>
                  <a:lnTo>
                    <a:pt x="53110" y="82973"/>
                  </a:lnTo>
                  <a:cubicBezTo>
                    <a:pt x="53173" y="82973"/>
                    <a:pt x="53236" y="82909"/>
                    <a:pt x="53236" y="82846"/>
                  </a:cubicBezTo>
                  <a:cubicBezTo>
                    <a:pt x="53236" y="82783"/>
                    <a:pt x="53173" y="82719"/>
                    <a:pt x="53110" y="82719"/>
                  </a:cubicBezTo>
                  <a:close/>
                  <a:moveTo>
                    <a:pt x="54155" y="82719"/>
                  </a:moveTo>
                  <a:cubicBezTo>
                    <a:pt x="54092" y="82719"/>
                    <a:pt x="54028" y="82783"/>
                    <a:pt x="54028" y="82846"/>
                  </a:cubicBezTo>
                  <a:cubicBezTo>
                    <a:pt x="54028" y="82909"/>
                    <a:pt x="54092" y="82973"/>
                    <a:pt x="54155" y="82973"/>
                  </a:cubicBezTo>
                  <a:lnTo>
                    <a:pt x="54693" y="82973"/>
                  </a:lnTo>
                  <a:cubicBezTo>
                    <a:pt x="54757" y="82973"/>
                    <a:pt x="54820" y="82909"/>
                    <a:pt x="54820" y="82846"/>
                  </a:cubicBezTo>
                  <a:cubicBezTo>
                    <a:pt x="54820" y="82783"/>
                    <a:pt x="54788" y="82719"/>
                    <a:pt x="54693" y="82719"/>
                  </a:cubicBezTo>
                  <a:close/>
                  <a:moveTo>
                    <a:pt x="55770" y="82719"/>
                  </a:moveTo>
                  <a:cubicBezTo>
                    <a:pt x="55675" y="82719"/>
                    <a:pt x="55643" y="82783"/>
                    <a:pt x="55643" y="82846"/>
                  </a:cubicBezTo>
                  <a:cubicBezTo>
                    <a:pt x="55643" y="82909"/>
                    <a:pt x="55675" y="82973"/>
                    <a:pt x="55770" y="82973"/>
                  </a:cubicBezTo>
                  <a:lnTo>
                    <a:pt x="56308" y="82973"/>
                  </a:lnTo>
                  <a:cubicBezTo>
                    <a:pt x="56372" y="82973"/>
                    <a:pt x="56435" y="82909"/>
                    <a:pt x="56435" y="82846"/>
                  </a:cubicBezTo>
                  <a:cubicBezTo>
                    <a:pt x="56435" y="82783"/>
                    <a:pt x="56372" y="82719"/>
                    <a:pt x="56308" y="82719"/>
                  </a:cubicBezTo>
                  <a:close/>
                  <a:moveTo>
                    <a:pt x="57353" y="82719"/>
                  </a:moveTo>
                  <a:cubicBezTo>
                    <a:pt x="57290" y="82719"/>
                    <a:pt x="57227" y="82783"/>
                    <a:pt x="57227" y="82846"/>
                  </a:cubicBezTo>
                  <a:cubicBezTo>
                    <a:pt x="57227" y="82909"/>
                    <a:pt x="57290" y="82973"/>
                    <a:pt x="57353" y="82973"/>
                  </a:cubicBezTo>
                  <a:lnTo>
                    <a:pt x="57892" y="82973"/>
                  </a:lnTo>
                  <a:cubicBezTo>
                    <a:pt x="57955" y="82973"/>
                    <a:pt x="58019" y="82909"/>
                    <a:pt x="58019" y="82846"/>
                  </a:cubicBezTo>
                  <a:cubicBezTo>
                    <a:pt x="58019" y="82783"/>
                    <a:pt x="57955" y="82719"/>
                    <a:pt x="57892" y="82719"/>
                  </a:cubicBezTo>
                  <a:close/>
                  <a:moveTo>
                    <a:pt x="58969" y="82719"/>
                  </a:moveTo>
                  <a:cubicBezTo>
                    <a:pt x="58874" y="82719"/>
                    <a:pt x="58810" y="82783"/>
                    <a:pt x="58810" y="82846"/>
                  </a:cubicBezTo>
                  <a:cubicBezTo>
                    <a:pt x="58810" y="82909"/>
                    <a:pt x="58874" y="82973"/>
                    <a:pt x="58969" y="82973"/>
                  </a:cubicBezTo>
                  <a:lnTo>
                    <a:pt x="59475" y="82973"/>
                  </a:lnTo>
                  <a:cubicBezTo>
                    <a:pt x="59570" y="82973"/>
                    <a:pt x="59602" y="82909"/>
                    <a:pt x="59602" y="82846"/>
                  </a:cubicBezTo>
                  <a:cubicBezTo>
                    <a:pt x="59602" y="82783"/>
                    <a:pt x="59570" y="82719"/>
                    <a:pt x="59475" y="82719"/>
                  </a:cubicBezTo>
                  <a:close/>
                  <a:moveTo>
                    <a:pt x="60552" y="82719"/>
                  </a:moveTo>
                  <a:cubicBezTo>
                    <a:pt x="60489" y="82719"/>
                    <a:pt x="60425" y="82783"/>
                    <a:pt x="60425" y="82846"/>
                  </a:cubicBezTo>
                  <a:cubicBezTo>
                    <a:pt x="60425" y="82909"/>
                    <a:pt x="60489" y="82973"/>
                    <a:pt x="60552" y="82973"/>
                  </a:cubicBezTo>
                  <a:lnTo>
                    <a:pt x="61090" y="82973"/>
                  </a:lnTo>
                  <a:cubicBezTo>
                    <a:pt x="61154" y="82973"/>
                    <a:pt x="61217" y="82909"/>
                    <a:pt x="61217" y="82846"/>
                  </a:cubicBezTo>
                  <a:cubicBezTo>
                    <a:pt x="61217" y="82783"/>
                    <a:pt x="61154" y="82719"/>
                    <a:pt x="61090" y="82719"/>
                  </a:cubicBezTo>
                  <a:close/>
                  <a:moveTo>
                    <a:pt x="62167" y="82719"/>
                  </a:moveTo>
                  <a:cubicBezTo>
                    <a:pt x="62072" y="82719"/>
                    <a:pt x="62009" y="82783"/>
                    <a:pt x="62009" y="82846"/>
                  </a:cubicBezTo>
                  <a:cubicBezTo>
                    <a:pt x="62009" y="82909"/>
                    <a:pt x="62072" y="82973"/>
                    <a:pt x="62167" y="82973"/>
                  </a:cubicBezTo>
                  <a:lnTo>
                    <a:pt x="62674" y="82973"/>
                  </a:lnTo>
                  <a:cubicBezTo>
                    <a:pt x="62769" y="82973"/>
                    <a:pt x="62832" y="82909"/>
                    <a:pt x="62832" y="82846"/>
                  </a:cubicBezTo>
                  <a:cubicBezTo>
                    <a:pt x="62832" y="82783"/>
                    <a:pt x="62769" y="82719"/>
                    <a:pt x="62674" y="82719"/>
                  </a:cubicBezTo>
                  <a:close/>
                  <a:moveTo>
                    <a:pt x="63751" y="82719"/>
                  </a:moveTo>
                  <a:cubicBezTo>
                    <a:pt x="63687" y="82719"/>
                    <a:pt x="63624" y="82783"/>
                    <a:pt x="63624" y="82846"/>
                  </a:cubicBezTo>
                  <a:cubicBezTo>
                    <a:pt x="63624" y="82909"/>
                    <a:pt x="63687" y="82973"/>
                    <a:pt x="63751" y="82973"/>
                  </a:cubicBezTo>
                  <a:lnTo>
                    <a:pt x="64289" y="82973"/>
                  </a:lnTo>
                  <a:cubicBezTo>
                    <a:pt x="64352" y="82973"/>
                    <a:pt x="64416" y="82909"/>
                    <a:pt x="64416" y="82846"/>
                  </a:cubicBezTo>
                  <a:cubicBezTo>
                    <a:pt x="64416" y="82783"/>
                    <a:pt x="64352" y="82719"/>
                    <a:pt x="64289" y="82719"/>
                  </a:cubicBezTo>
                  <a:close/>
                  <a:moveTo>
                    <a:pt x="65334" y="82719"/>
                  </a:moveTo>
                  <a:cubicBezTo>
                    <a:pt x="65271" y="82719"/>
                    <a:pt x="65207" y="82783"/>
                    <a:pt x="65207" y="82846"/>
                  </a:cubicBezTo>
                  <a:cubicBezTo>
                    <a:pt x="65207" y="82909"/>
                    <a:pt x="65271" y="82973"/>
                    <a:pt x="65334" y="82973"/>
                  </a:cubicBezTo>
                  <a:lnTo>
                    <a:pt x="65872" y="82973"/>
                  </a:lnTo>
                  <a:cubicBezTo>
                    <a:pt x="65936" y="82973"/>
                    <a:pt x="65999" y="82909"/>
                    <a:pt x="65999" y="82846"/>
                  </a:cubicBezTo>
                  <a:cubicBezTo>
                    <a:pt x="65999" y="82783"/>
                    <a:pt x="65936" y="82719"/>
                    <a:pt x="65872" y="82719"/>
                  </a:cubicBezTo>
                  <a:close/>
                  <a:moveTo>
                    <a:pt x="66949" y="82719"/>
                  </a:moveTo>
                  <a:cubicBezTo>
                    <a:pt x="66854" y="82719"/>
                    <a:pt x="66823" y="82783"/>
                    <a:pt x="66823" y="82846"/>
                  </a:cubicBezTo>
                  <a:cubicBezTo>
                    <a:pt x="66823" y="82909"/>
                    <a:pt x="66854" y="82973"/>
                    <a:pt x="66949" y="82973"/>
                  </a:cubicBezTo>
                  <a:lnTo>
                    <a:pt x="67488" y="82973"/>
                  </a:lnTo>
                  <a:cubicBezTo>
                    <a:pt x="67551" y="82973"/>
                    <a:pt x="67614" y="82909"/>
                    <a:pt x="67614" y="82846"/>
                  </a:cubicBezTo>
                  <a:cubicBezTo>
                    <a:pt x="67614" y="82783"/>
                    <a:pt x="67551" y="82719"/>
                    <a:pt x="67488" y="82719"/>
                  </a:cubicBezTo>
                  <a:close/>
                  <a:moveTo>
                    <a:pt x="68533" y="82719"/>
                  </a:moveTo>
                  <a:cubicBezTo>
                    <a:pt x="68469" y="82719"/>
                    <a:pt x="68406" y="82783"/>
                    <a:pt x="68406" y="82846"/>
                  </a:cubicBezTo>
                  <a:cubicBezTo>
                    <a:pt x="68406" y="82909"/>
                    <a:pt x="68469" y="82973"/>
                    <a:pt x="68533" y="82973"/>
                  </a:cubicBezTo>
                  <a:lnTo>
                    <a:pt x="69071" y="82973"/>
                  </a:lnTo>
                  <a:cubicBezTo>
                    <a:pt x="69134" y="82973"/>
                    <a:pt x="69198" y="82909"/>
                    <a:pt x="69198" y="82846"/>
                  </a:cubicBezTo>
                  <a:cubicBezTo>
                    <a:pt x="69198" y="82783"/>
                    <a:pt x="69134" y="82719"/>
                    <a:pt x="69071" y="82719"/>
                  </a:cubicBezTo>
                  <a:close/>
                  <a:moveTo>
                    <a:pt x="70148" y="82719"/>
                  </a:moveTo>
                  <a:cubicBezTo>
                    <a:pt x="70053" y="82719"/>
                    <a:pt x="69989" y="82783"/>
                    <a:pt x="69989" y="82846"/>
                  </a:cubicBezTo>
                  <a:cubicBezTo>
                    <a:pt x="69989" y="82909"/>
                    <a:pt x="70053" y="82973"/>
                    <a:pt x="70148" y="82973"/>
                  </a:cubicBezTo>
                  <a:lnTo>
                    <a:pt x="70654" y="82973"/>
                  </a:lnTo>
                  <a:cubicBezTo>
                    <a:pt x="70749" y="82973"/>
                    <a:pt x="70781" y="82909"/>
                    <a:pt x="70781" y="82846"/>
                  </a:cubicBezTo>
                  <a:cubicBezTo>
                    <a:pt x="70781" y="82783"/>
                    <a:pt x="70749" y="82719"/>
                    <a:pt x="70654" y="82719"/>
                  </a:cubicBezTo>
                  <a:close/>
                  <a:moveTo>
                    <a:pt x="71731" y="82719"/>
                  </a:moveTo>
                  <a:cubicBezTo>
                    <a:pt x="71668" y="82719"/>
                    <a:pt x="71605" y="82783"/>
                    <a:pt x="71605" y="82846"/>
                  </a:cubicBezTo>
                  <a:cubicBezTo>
                    <a:pt x="71605" y="82909"/>
                    <a:pt x="71668" y="82973"/>
                    <a:pt x="71731" y="82973"/>
                  </a:cubicBezTo>
                  <a:lnTo>
                    <a:pt x="72270" y="82973"/>
                  </a:lnTo>
                  <a:cubicBezTo>
                    <a:pt x="72333" y="82973"/>
                    <a:pt x="72396" y="82909"/>
                    <a:pt x="72396" y="82846"/>
                  </a:cubicBezTo>
                  <a:cubicBezTo>
                    <a:pt x="72396" y="82783"/>
                    <a:pt x="72333" y="82719"/>
                    <a:pt x="72270" y="82719"/>
                  </a:cubicBezTo>
                  <a:close/>
                  <a:moveTo>
                    <a:pt x="73315" y="82719"/>
                  </a:moveTo>
                  <a:cubicBezTo>
                    <a:pt x="73251" y="82719"/>
                    <a:pt x="73188" y="82783"/>
                    <a:pt x="73188" y="82846"/>
                  </a:cubicBezTo>
                  <a:cubicBezTo>
                    <a:pt x="73188" y="82909"/>
                    <a:pt x="73251" y="82973"/>
                    <a:pt x="73315" y="82973"/>
                  </a:cubicBezTo>
                  <a:lnTo>
                    <a:pt x="73853" y="82973"/>
                  </a:lnTo>
                  <a:cubicBezTo>
                    <a:pt x="73916" y="82973"/>
                    <a:pt x="73980" y="82909"/>
                    <a:pt x="73980" y="82846"/>
                  </a:cubicBezTo>
                  <a:cubicBezTo>
                    <a:pt x="73980" y="82783"/>
                    <a:pt x="73948" y="82719"/>
                    <a:pt x="73853" y="82719"/>
                  </a:cubicBezTo>
                  <a:close/>
                  <a:moveTo>
                    <a:pt x="74930" y="82719"/>
                  </a:moveTo>
                  <a:cubicBezTo>
                    <a:pt x="74835" y="82719"/>
                    <a:pt x="74803" y="82783"/>
                    <a:pt x="74803" y="82846"/>
                  </a:cubicBezTo>
                  <a:cubicBezTo>
                    <a:pt x="74803" y="82909"/>
                    <a:pt x="74835" y="82973"/>
                    <a:pt x="74930" y="82973"/>
                  </a:cubicBezTo>
                  <a:lnTo>
                    <a:pt x="75468" y="82973"/>
                  </a:lnTo>
                  <a:cubicBezTo>
                    <a:pt x="75532" y="82973"/>
                    <a:pt x="75595" y="82909"/>
                    <a:pt x="75595" y="82846"/>
                  </a:cubicBezTo>
                  <a:cubicBezTo>
                    <a:pt x="75595" y="82783"/>
                    <a:pt x="75532" y="82719"/>
                    <a:pt x="75468" y="82719"/>
                  </a:cubicBezTo>
                  <a:close/>
                  <a:moveTo>
                    <a:pt x="76513" y="82719"/>
                  </a:moveTo>
                  <a:cubicBezTo>
                    <a:pt x="76450" y="82719"/>
                    <a:pt x="76387" y="82783"/>
                    <a:pt x="76387" y="82846"/>
                  </a:cubicBezTo>
                  <a:cubicBezTo>
                    <a:pt x="76387" y="82909"/>
                    <a:pt x="76450" y="82973"/>
                    <a:pt x="76513" y="82973"/>
                  </a:cubicBezTo>
                  <a:lnTo>
                    <a:pt x="77052" y="82973"/>
                  </a:lnTo>
                  <a:cubicBezTo>
                    <a:pt x="77115" y="82973"/>
                    <a:pt x="77178" y="82909"/>
                    <a:pt x="77178" y="82846"/>
                  </a:cubicBezTo>
                  <a:cubicBezTo>
                    <a:pt x="77178" y="82783"/>
                    <a:pt x="77115" y="82719"/>
                    <a:pt x="77052" y="82719"/>
                  </a:cubicBezTo>
                  <a:close/>
                  <a:moveTo>
                    <a:pt x="78128" y="82719"/>
                  </a:moveTo>
                  <a:cubicBezTo>
                    <a:pt x="78033" y="82719"/>
                    <a:pt x="77970" y="82783"/>
                    <a:pt x="77970" y="82846"/>
                  </a:cubicBezTo>
                  <a:cubicBezTo>
                    <a:pt x="77970" y="82909"/>
                    <a:pt x="78033" y="82973"/>
                    <a:pt x="78128" y="82973"/>
                  </a:cubicBezTo>
                  <a:lnTo>
                    <a:pt x="78635" y="82973"/>
                  </a:lnTo>
                  <a:cubicBezTo>
                    <a:pt x="78730" y="82973"/>
                    <a:pt x="78793" y="82909"/>
                    <a:pt x="78793" y="82846"/>
                  </a:cubicBezTo>
                  <a:cubicBezTo>
                    <a:pt x="78793" y="82783"/>
                    <a:pt x="78730" y="82719"/>
                    <a:pt x="78635" y="82719"/>
                  </a:cubicBezTo>
                  <a:close/>
                  <a:moveTo>
                    <a:pt x="79712" y="82719"/>
                  </a:moveTo>
                  <a:cubicBezTo>
                    <a:pt x="79648" y="82719"/>
                    <a:pt x="79585" y="82783"/>
                    <a:pt x="79585" y="82846"/>
                  </a:cubicBezTo>
                  <a:cubicBezTo>
                    <a:pt x="79585" y="82909"/>
                    <a:pt x="79648" y="82973"/>
                    <a:pt x="79712" y="82973"/>
                  </a:cubicBezTo>
                  <a:lnTo>
                    <a:pt x="80250" y="82973"/>
                  </a:lnTo>
                  <a:cubicBezTo>
                    <a:pt x="80314" y="82973"/>
                    <a:pt x="80377" y="82909"/>
                    <a:pt x="80377" y="82846"/>
                  </a:cubicBezTo>
                  <a:cubicBezTo>
                    <a:pt x="80377" y="82783"/>
                    <a:pt x="80314" y="82719"/>
                    <a:pt x="80250" y="82719"/>
                  </a:cubicBezTo>
                  <a:close/>
                  <a:moveTo>
                    <a:pt x="81327" y="82719"/>
                  </a:moveTo>
                  <a:cubicBezTo>
                    <a:pt x="81232" y="82719"/>
                    <a:pt x="81169" y="82783"/>
                    <a:pt x="81169" y="82846"/>
                  </a:cubicBezTo>
                  <a:cubicBezTo>
                    <a:pt x="81169" y="82909"/>
                    <a:pt x="81232" y="82973"/>
                    <a:pt x="81327" y="82973"/>
                  </a:cubicBezTo>
                  <a:lnTo>
                    <a:pt x="81834" y="82973"/>
                  </a:lnTo>
                  <a:cubicBezTo>
                    <a:pt x="81929" y="82973"/>
                    <a:pt x="81992" y="82909"/>
                    <a:pt x="81992" y="82846"/>
                  </a:cubicBezTo>
                  <a:cubicBezTo>
                    <a:pt x="81992" y="82783"/>
                    <a:pt x="81929" y="82719"/>
                    <a:pt x="81834" y="82719"/>
                  </a:cubicBezTo>
                  <a:close/>
                  <a:moveTo>
                    <a:pt x="82910" y="82719"/>
                  </a:moveTo>
                  <a:cubicBezTo>
                    <a:pt x="82847" y="82719"/>
                    <a:pt x="82784" y="82783"/>
                    <a:pt x="82784" y="82846"/>
                  </a:cubicBezTo>
                  <a:cubicBezTo>
                    <a:pt x="82784" y="82909"/>
                    <a:pt x="82847" y="82973"/>
                    <a:pt x="82910" y="82973"/>
                  </a:cubicBezTo>
                  <a:lnTo>
                    <a:pt x="83449" y="82973"/>
                  </a:lnTo>
                  <a:cubicBezTo>
                    <a:pt x="83512" y="82973"/>
                    <a:pt x="83575" y="82909"/>
                    <a:pt x="83575" y="82846"/>
                  </a:cubicBezTo>
                  <a:cubicBezTo>
                    <a:pt x="83575" y="82783"/>
                    <a:pt x="83512" y="82719"/>
                    <a:pt x="83449" y="82719"/>
                  </a:cubicBezTo>
                  <a:close/>
                  <a:moveTo>
                    <a:pt x="84494" y="82719"/>
                  </a:moveTo>
                  <a:cubicBezTo>
                    <a:pt x="84431" y="82719"/>
                    <a:pt x="84367" y="82783"/>
                    <a:pt x="84367" y="82846"/>
                  </a:cubicBezTo>
                  <a:cubicBezTo>
                    <a:pt x="84367" y="82909"/>
                    <a:pt x="84431" y="82973"/>
                    <a:pt x="84494" y="82973"/>
                  </a:cubicBezTo>
                  <a:lnTo>
                    <a:pt x="85032" y="82973"/>
                  </a:lnTo>
                  <a:cubicBezTo>
                    <a:pt x="85096" y="82973"/>
                    <a:pt x="85159" y="82909"/>
                    <a:pt x="85159" y="82846"/>
                  </a:cubicBezTo>
                  <a:cubicBezTo>
                    <a:pt x="85159" y="82783"/>
                    <a:pt x="85096" y="82719"/>
                    <a:pt x="85032" y="82719"/>
                  </a:cubicBezTo>
                  <a:close/>
                  <a:moveTo>
                    <a:pt x="86109" y="82719"/>
                  </a:moveTo>
                  <a:cubicBezTo>
                    <a:pt x="86014" y="82719"/>
                    <a:pt x="85982" y="82783"/>
                    <a:pt x="85982" y="82846"/>
                  </a:cubicBezTo>
                  <a:cubicBezTo>
                    <a:pt x="85982" y="82909"/>
                    <a:pt x="86014" y="82973"/>
                    <a:pt x="86109" y="82973"/>
                  </a:cubicBezTo>
                  <a:lnTo>
                    <a:pt x="86647" y="82973"/>
                  </a:lnTo>
                  <a:cubicBezTo>
                    <a:pt x="86711" y="82973"/>
                    <a:pt x="86774" y="82909"/>
                    <a:pt x="86774" y="82846"/>
                  </a:cubicBezTo>
                  <a:cubicBezTo>
                    <a:pt x="86774" y="82783"/>
                    <a:pt x="86711" y="82719"/>
                    <a:pt x="86647" y="82719"/>
                  </a:cubicBezTo>
                  <a:close/>
                  <a:moveTo>
                    <a:pt x="87692" y="82719"/>
                  </a:moveTo>
                  <a:cubicBezTo>
                    <a:pt x="87629" y="82719"/>
                    <a:pt x="87566" y="82783"/>
                    <a:pt x="87566" y="82846"/>
                  </a:cubicBezTo>
                  <a:cubicBezTo>
                    <a:pt x="87566" y="82909"/>
                    <a:pt x="87629" y="82973"/>
                    <a:pt x="87692" y="82973"/>
                  </a:cubicBezTo>
                  <a:lnTo>
                    <a:pt x="88231" y="82973"/>
                  </a:lnTo>
                  <a:cubicBezTo>
                    <a:pt x="88294" y="82973"/>
                    <a:pt x="88357" y="82909"/>
                    <a:pt x="88357" y="82846"/>
                  </a:cubicBezTo>
                  <a:cubicBezTo>
                    <a:pt x="88357" y="82783"/>
                    <a:pt x="88294" y="82719"/>
                    <a:pt x="88231" y="82719"/>
                  </a:cubicBezTo>
                  <a:close/>
                  <a:moveTo>
                    <a:pt x="89308" y="82719"/>
                  </a:moveTo>
                  <a:cubicBezTo>
                    <a:pt x="89213" y="82719"/>
                    <a:pt x="89149" y="82783"/>
                    <a:pt x="89149" y="82846"/>
                  </a:cubicBezTo>
                  <a:cubicBezTo>
                    <a:pt x="89149" y="82909"/>
                    <a:pt x="89213" y="82973"/>
                    <a:pt x="89308" y="82973"/>
                  </a:cubicBezTo>
                  <a:lnTo>
                    <a:pt x="89814" y="82973"/>
                  </a:lnTo>
                  <a:cubicBezTo>
                    <a:pt x="89909" y="82973"/>
                    <a:pt x="89973" y="82909"/>
                    <a:pt x="89973" y="82846"/>
                  </a:cubicBezTo>
                  <a:cubicBezTo>
                    <a:pt x="89973" y="82783"/>
                    <a:pt x="89909" y="82719"/>
                    <a:pt x="89814" y="82719"/>
                  </a:cubicBezTo>
                  <a:close/>
                  <a:moveTo>
                    <a:pt x="90891" y="82719"/>
                  </a:moveTo>
                  <a:cubicBezTo>
                    <a:pt x="90828" y="82719"/>
                    <a:pt x="90764" y="82783"/>
                    <a:pt x="90764" y="82846"/>
                  </a:cubicBezTo>
                  <a:cubicBezTo>
                    <a:pt x="90764" y="82909"/>
                    <a:pt x="90828" y="82973"/>
                    <a:pt x="90891" y="82973"/>
                  </a:cubicBezTo>
                  <a:lnTo>
                    <a:pt x="91429" y="82973"/>
                  </a:lnTo>
                  <a:cubicBezTo>
                    <a:pt x="91493" y="82973"/>
                    <a:pt x="91556" y="82909"/>
                    <a:pt x="91556" y="82846"/>
                  </a:cubicBezTo>
                  <a:cubicBezTo>
                    <a:pt x="91556" y="82783"/>
                    <a:pt x="91493" y="82719"/>
                    <a:pt x="91429" y="82719"/>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9" name="Google Shape;2439;p29"/>
          <p:cNvGrpSpPr/>
          <p:nvPr/>
        </p:nvGrpSpPr>
        <p:grpSpPr>
          <a:xfrm>
            <a:off x="4209175" y="950746"/>
            <a:ext cx="1013778" cy="643456"/>
            <a:chOff x="3799925" y="786471"/>
            <a:chExt cx="1013778" cy="643456"/>
          </a:xfrm>
        </p:grpSpPr>
        <p:sp>
          <p:nvSpPr>
            <p:cNvPr id="2440" name="Google Shape;2440;p29"/>
            <p:cNvSpPr/>
            <p:nvPr/>
          </p:nvSpPr>
          <p:spPr>
            <a:xfrm>
              <a:off x="3799925" y="786471"/>
              <a:ext cx="1013778" cy="643456"/>
            </a:xfrm>
            <a:custGeom>
              <a:avLst/>
              <a:gdLst/>
              <a:ahLst/>
              <a:cxnLst/>
              <a:rect l="l" t="t" r="r" b="b"/>
              <a:pathLst>
                <a:path w="30688" h="19478" extrusionOk="0">
                  <a:moveTo>
                    <a:pt x="2470" y="1"/>
                  </a:moveTo>
                  <a:cubicBezTo>
                    <a:pt x="1109" y="1"/>
                    <a:pt x="0" y="1109"/>
                    <a:pt x="0" y="2471"/>
                  </a:cubicBezTo>
                  <a:lnTo>
                    <a:pt x="0" y="17007"/>
                  </a:lnTo>
                  <a:cubicBezTo>
                    <a:pt x="0" y="18369"/>
                    <a:pt x="1109" y="19477"/>
                    <a:pt x="2470" y="19477"/>
                  </a:cubicBezTo>
                  <a:lnTo>
                    <a:pt x="28217" y="19477"/>
                  </a:lnTo>
                  <a:cubicBezTo>
                    <a:pt x="29579" y="19477"/>
                    <a:pt x="30687" y="18369"/>
                    <a:pt x="30687" y="17007"/>
                  </a:cubicBezTo>
                  <a:lnTo>
                    <a:pt x="30687" y="2471"/>
                  </a:lnTo>
                  <a:cubicBezTo>
                    <a:pt x="30687" y="1109"/>
                    <a:pt x="29579" y="1"/>
                    <a:pt x="2821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9"/>
            <p:cNvSpPr/>
            <p:nvPr/>
          </p:nvSpPr>
          <p:spPr>
            <a:xfrm>
              <a:off x="4031104" y="1087783"/>
              <a:ext cx="551387" cy="342143"/>
            </a:xfrm>
            <a:custGeom>
              <a:avLst/>
              <a:gdLst/>
              <a:ahLst/>
              <a:cxnLst/>
              <a:rect l="l" t="t" r="r" b="b"/>
              <a:pathLst>
                <a:path w="16691" h="10357" extrusionOk="0">
                  <a:moveTo>
                    <a:pt x="1" y="0"/>
                  </a:moveTo>
                  <a:lnTo>
                    <a:pt x="1" y="9406"/>
                  </a:lnTo>
                  <a:cubicBezTo>
                    <a:pt x="1" y="9913"/>
                    <a:pt x="413" y="10356"/>
                    <a:pt x="919" y="10356"/>
                  </a:cubicBezTo>
                  <a:lnTo>
                    <a:pt x="15772" y="10356"/>
                  </a:lnTo>
                  <a:cubicBezTo>
                    <a:pt x="16279" y="10356"/>
                    <a:pt x="16691" y="9913"/>
                    <a:pt x="16691" y="9406"/>
                  </a:cubicBezTo>
                  <a:lnTo>
                    <a:pt x="1669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9"/>
            <p:cNvSpPr/>
            <p:nvPr/>
          </p:nvSpPr>
          <p:spPr>
            <a:xfrm>
              <a:off x="4033218" y="1203108"/>
              <a:ext cx="547192" cy="216346"/>
            </a:xfrm>
            <a:custGeom>
              <a:avLst/>
              <a:gdLst/>
              <a:ahLst/>
              <a:cxnLst/>
              <a:rect l="l" t="t" r="r" b="b"/>
              <a:pathLst>
                <a:path w="16564" h="6549" extrusionOk="0">
                  <a:moveTo>
                    <a:pt x="8282" y="1"/>
                  </a:moveTo>
                  <a:cubicBezTo>
                    <a:pt x="8250" y="1"/>
                    <a:pt x="8218" y="9"/>
                    <a:pt x="8203" y="25"/>
                  </a:cubicBezTo>
                  <a:lnTo>
                    <a:pt x="64" y="6295"/>
                  </a:lnTo>
                  <a:cubicBezTo>
                    <a:pt x="0" y="6358"/>
                    <a:pt x="0" y="6422"/>
                    <a:pt x="64" y="6485"/>
                  </a:cubicBezTo>
                  <a:cubicBezTo>
                    <a:pt x="82" y="6522"/>
                    <a:pt x="122" y="6538"/>
                    <a:pt x="159" y="6538"/>
                  </a:cubicBezTo>
                  <a:cubicBezTo>
                    <a:pt x="185" y="6538"/>
                    <a:pt x="209" y="6530"/>
                    <a:pt x="222" y="6517"/>
                  </a:cubicBezTo>
                  <a:lnTo>
                    <a:pt x="8298" y="310"/>
                  </a:lnTo>
                  <a:lnTo>
                    <a:pt x="16342" y="6517"/>
                  </a:lnTo>
                  <a:cubicBezTo>
                    <a:pt x="16373" y="6548"/>
                    <a:pt x="16373" y="6548"/>
                    <a:pt x="16405" y="6548"/>
                  </a:cubicBezTo>
                  <a:cubicBezTo>
                    <a:pt x="16468" y="6548"/>
                    <a:pt x="16500" y="6517"/>
                    <a:pt x="16500" y="6485"/>
                  </a:cubicBezTo>
                  <a:cubicBezTo>
                    <a:pt x="16563" y="6422"/>
                    <a:pt x="16563" y="6358"/>
                    <a:pt x="16500" y="6295"/>
                  </a:cubicBezTo>
                  <a:lnTo>
                    <a:pt x="8361" y="25"/>
                  </a:lnTo>
                  <a:cubicBezTo>
                    <a:pt x="8345" y="9"/>
                    <a:pt x="8313" y="1"/>
                    <a:pt x="8282"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9"/>
            <p:cNvSpPr/>
            <p:nvPr/>
          </p:nvSpPr>
          <p:spPr>
            <a:xfrm>
              <a:off x="4030080" y="875401"/>
              <a:ext cx="554492" cy="426878"/>
            </a:xfrm>
            <a:custGeom>
              <a:avLst/>
              <a:gdLst/>
              <a:ahLst/>
              <a:cxnLst/>
              <a:rect l="l" t="t" r="r" b="b"/>
              <a:pathLst>
                <a:path w="16785" h="12922" extrusionOk="0">
                  <a:moveTo>
                    <a:pt x="8393" y="1"/>
                  </a:moveTo>
                  <a:lnTo>
                    <a:pt x="4212" y="3199"/>
                  </a:lnTo>
                  <a:lnTo>
                    <a:pt x="64" y="6429"/>
                  </a:lnTo>
                  <a:lnTo>
                    <a:pt x="0" y="6429"/>
                  </a:lnTo>
                  <a:lnTo>
                    <a:pt x="4181" y="9660"/>
                  </a:lnTo>
                  <a:lnTo>
                    <a:pt x="8393" y="12921"/>
                  </a:lnTo>
                  <a:lnTo>
                    <a:pt x="12573" y="9660"/>
                  </a:lnTo>
                  <a:lnTo>
                    <a:pt x="16785" y="6429"/>
                  </a:lnTo>
                  <a:lnTo>
                    <a:pt x="16690" y="6429"/>
                  </a:lnTo>
                  <a:lnTo>
                    <a:pt x="12541" y="3199"/>
                  </a:lnTo>
                  <a:lnTo>
                    <a:pt x="8393" y="1"/>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9"/>
            <p:cNvSpPr/>
            <p:nvPr/>
          </p:nvSpPr>
          <p:spPr>
            <a:xfrm>
              <a:off x="4127368" y="943420"/>
              <a:ext cx="358892" cy="340029"/>
            </a:xfrm>
            <a:custGeom>
              <a:avLst/>
              <a:gdLst/>
              <a:ahLst/>
              <a:cxnLst/>
              <a:rect l="l" t="t" r="r" b="b"/>
              <a:pathLst>
                <a:path w="10864" h="10293" extrusionOk="0">
                  <a:moveTo>
                    <a:pt x="1" y="0"/>
                  </a:moveTo>
                  <a:lnTo>
                    <a:pt x="1" y="3990"/>
                  </a:lnTo>
                  <a:lnTo>
                    <a:pt x="1" y="6080"/>
                  </a:lnTo>
                  <a:lnTo>
                    <a:pt x="1362" y="7126"/>
                  </a:lnTo>
                  <a:lnTo>
                    <a:pt x="5448" y="10292"/>
                  </a:lnTo>
                  <a:lnTo>
                    <a:pt x="9501" y="7126"/>
                  </a:lnTo>
                  <a:lnTo>
                    <a:pt x="10863" y="6080"/>
                  </a:lnTo>
                  <a:lnTo>
                    <a:pt x="10863" y="3990"/>
                  </a:lnTo>
                  <a:lnTo>
                    <a:pt x="10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9"/>
            <p:cNvSpPr/>
            <p:nvPr/>
          </p:nvSpPr>
          <p:spPr>
            <a:xfrm>
              <a:off x="4205826" y="1017683"/>
              <a:ext cx="201943" cy="175779"/>
            </a:xfrm>
            <a:custGeom>
              <a:avLst/>
              <a:gdLst/>
              <a:ahLst/>
              <a:cxnLst/>
              <a:rect l="l" t="t" r="r" b="b"/>
              <a:pathLst>
                <a:path w="6113" h="5321" extrusionOk="0">
                  <a:moveTo>
                    <a:pt x="3073" y="1077"/>
                  </a:moveTo>
                  <a:cubicBezTo>
                    <a:pt x="3263" y="1077"/>
                    <a:pt x="3421" y="1236"/>
                    <a:pt x="3421" y="1426"/>
                  </a:cubicBezTo>
                  <a:lnTo>
                    <a:pt x="3421" y="2851"/>
                  </a:lnTo>
                  <a:cubicBezTo>
                    <a:pt x="3421" y="3041"/>
                    <a:pt x="3263" y="3199"/>
                    <a:pt x="3073" y="3199"/>
                  </a:cubicBezTo>
                  <a:cubicBezTo>
                    <a:pt x="2851" y="3199"/>
                    <a:pt x="2693" y="3041"/>
                    <a:pt x="2693" y="2851"/>
                  </a:cubicBezTo>
                  <a:lnTo>
                    <a:pt x="2693" y="1426"/>
                  </a:lnTo>
                  <a:cubicBezTo>
                    <a:pt x="2693" y="1236"/>
                    <a:pt x="2851" y="1077"/>
                    <a:pt x="3073" y="1077"/>
                  </a:cubicBezTo>
                  <a:close/>
                  <a:moveTo>
                    <a:pt x="3073" y="3547"/>
                  </a:moveTo>
                  <a:cubicBezTo>
                    <a:pt x="3358" y="3547"/>
                    <a:pt x="3579" y="3801"/>
                    <a:pt x="3579" y="4086"/>
                  </a:cubicBezTo>
                  <a:cubicBezTo>
                    <a:pt x="3579" y="4371"/>
                    <a:pt x="3358" y="4624"/>
                    <a:pt x="3073" y="4624"/>
                  </a:cubicBezTo>
                  <a:cubicBezTo>
                    <a:pt x="2756" y="4624"/>
                    <a:pt x="2534" y="4371"/>
                    <a:pt x="2534" y="4086"/>
                  </a:cubicBezTo>
                  <a:cubicBezTo>
                    <a:pt x="2534" y="3801"/>
                    <a:pt x="2756" y="3547"/>
                    <a:pt x="3073" y="3547"/>
                  </a:cubicBezTo>
                  <a:close/>
                  <a:moveTo>
                    <a:pt x="3073" y="1"/>
                  </a:moveTo>
                  <a:cubicBezTo>
                    <a:pt x="2756" y="1"/>
                    <a:pt x="2471" y="159"/>
                    <a:pt x="2313" y="412"/>
                  </a:cubicBezTo>
                  <a:lnTo>
                    <a:pt x="159" y="3991"/>
                  </a:lnTo>
                  <a:cubicBezTo>
                    <a:pt x="1" y="4276"/>
                    <a:pt x="1" y="4593"/>
                    <a:pt x="159" y="4878"/>
                  </a:cubicBezTo>
                  <a:cubicBezTo>
                    <a:pt x="317" y="5163"/>
                    <a:pt x="602" y="5321"/>
                    <a:pt x="951" y="5321"/>
                  </a:cubicBezTo>
                  <a:lnTo>
                    <a:pt x="5194" y="5321"/>
                  </a:lnTo>
                  <a:cubicBezTo>
                    <a:pt x="5511" y="5321"/>
                    <a:pt x="5796" y="5163"/>
                    <a:pt x="5954" y="4878"/>
                  </a:cubicBezTo>
                  <a:cubicBezTo>
                    <a:pt x="6113" y="4593"/>
                    <a:pt x="6113" y="4276"/>
                    <a:pt x="5954" y="3991"/>
                  </a:cubicBezTo>
                  <a:lnTo>
                    <a:pt x="3833" y="412"/>
                  </a:lnTo>
                  <a:cubicBezTo>
                    <a:pt x="3674" y="159"/>
                    <a:pt x="3389" y="1"/>
                    <a:pt x="307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9"/>
            <p:cNvSpPr/>
            <p:nvPr/>
          </p:nvSpPr>
          <p:spPr>
            <a:xfrm>
              <a:off x="4151418" y="958055"/>
              <a:ext cx="56556" cy="13643"/>
            </a:xfrm>
            <a:custGeom>
              <a:avLst/>
              <a:gdLst/>
              <a:ahLst/>
              <a:cxnLst/>
              <a:rect l="l" t="t" r="r" b="b"/>
              <a:pathLst>
                <a:path w="1712" h="413" extrusionOk="0">
                  <a:moveTo>
                    <a:pt x="191" y="0"/>
                  </a:moveTo>
                  <a:cubicBezTo>
                    <a:pt x="64" y="0"/>
                    <a:pt x="1" y="95"/>
                    <a:pt x="1" y="222"/>
                  </a:cubicBezTo>
                  <a:cubicBezTo>
                    <a:pt x="1" y="317"/>
                    <a:pt x="64" y="412"/>
                    <a:pt x="191" y="412"/>
                  </a:cubicBezTo>
                  <a:lnTo>
                    <a:pt x="1521" y="412"/>
                  </a:lnTo>
                  <a:cubicBezTo>
                    <a:pt x="1616" y="412"/>
                    <a:pt x="1711" y="317"/>
                    <a:pt x="1711" y="222"/>
                  </a:cubicBezTo>
                  <a:cubicBezTo>
                    <a:pt x="1711" y="95"/>
                    <a:pt x="1616" y="0"/>
                    <a:pt x="152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9"/>
            <p:cNvSpPr/>
            <p:nvPr/>
          </p:nvSpPr>
          <p:spPr>
            <a:xfrm>
              <a:off x="4151418" y="982104"/>
              <a:ext cx="56556" cy="13643"/>
            </a:xfrm>
            <a:custGeom>
              <a:avLst/>
              <a:gdLst/>
              <a:ahLst/>
              <a:cxnLst/>
              <a:rect l="l" t="t" r="r" b="b"/>
              <a:pathLst>
                <a:path w="1712" h="413" extrusionOk="0">
                  <a:moveTo>
                    <a:pt x="191" y="1"/>
                  </a:moveTo>
                  <a:cubicBezTo>
                    <a:pt x="64" y="1"/>
                    <a:pt x="1" y="96"/>
                    <a:pt x="1" y="222"/>
                  </a:cubicBezTo>
                  <a:cubicBezTo>
                    <a:pt x="1" y="318"/>
                    <a:pt x="64" y="413"/>
                    <a:pt x="191" y="413"/>
                  </a:cubicBezTo>
                  <a:lnTo>
                    <a:pt x="1521" y="413"/>
                  </a:lnTo>
                  <a:cubicBezTo>
                    <a:pt x="1616" y="413"/>
                    <a:pt x="1711" y="318"/>
                    <a:pt x="1711" y="222"/>
                  </a:cubicBezTo>
                  <a:cubicBezTo>
                    <a:pt x="1711" y="96"/>
                    <a:pt x="161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9"/>
            <p:cNvSpPr/>
            <p:nvPr/>
          </p:nvSpPr>
          <p:spPr>
            <a:xfrm>
              <a:off x="4151418" y="1006187"/>
              <a:ext cx="30392" cy="13610"/>
            </a:xfrm>
            <a:custGeom>
              <a:avLst/>
              <a:gdLst/>
              <a:ahLst/>
              <a:cxnLst/>
              <a:rect l="l" t="t" r="r" b="b"/>
              <a:pathLst>
                <a:path w="920" h="412" extrusionOk="0">
                  <a:moveTo>
                    <a:pt x="191" y="0"/>
                  </a:moveTo>
                  <a:cubicBezTo>
                    <a:pt x="64" y="0"/>
                    <a:pt x="1" y="95"/>
                    <a:pt x="1" y="222"/>
                  </a:cubicBezTo>
                  <a:cubicBezTo>
                    <a:pt x="1" y="317"/>
                    <a:pt x="64" y="412"/>
                    <a:pt x="191" y="412"/>
                  </a:cubicBezTo>
                  <a:lnTo>
                    <a:pt x="729" y="412"/>
                  </a:lnTo>
                  <a:cubicBezTo>
                    <a:pt x="824" y="412"/>
                    <a:pt x="919" y="317"/>
                    <a:pt x="919" y="222"/>
                  </a:cubicBezTo>
                  <a:cubicBezTo>
                    <a:pt x="919" y="95"/>
                    <a:pt x="824" y="0"/>
                    <a:pt x="729"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9" name="Google Shape;2449;p29"/>
          <p:cNvGrpSpPr/>
          <p:nvPr/>
        </p:nvGrpSpPr>
        <p:grpSpPr>
          <a:xfrm>
            <a:off x="4209175" y="2296129"/>
            <a:ext cx="1013778" cy="643456"/>
            <a:chOff x="3799925" y="2131854"/>
            <a:chExt cx="1013778" cy="643456"/>
          </a:xfrm>
        </p:grpSpPr>
        <p:sp>
          <p:nvSpPr>
            <p:cNvPr id="2450" name="Google Shape;2450;p29"/>
            <p:cNvSpPr/>
            <p:nvPr/>
          </p:nvSpPr>
          <p:spPr>
            <a:xfrm>
              <a:off x="3799925" y="2131854"/>
              <a:ext cx="1013778" cy="643456"/>
            </a:xfrm>
            <a:custGeom>
              <a:avLst/>
              <a:gdLst/>
              <a:ahLst/>
              <a:cxnLst/>
              <a:rect l="l" t="t" r="r" b="b"/>
              <a:pathLst>
                <a:path w="30688" h="19478" extrusionOk="0">
                  <a:moveTo>
                    <a:pt x="2470" y="1"/>
                  </a:moveTo>
                  <a:cubicBezTo>
                    <a:pt x="1109" y="1"/>
                    <a:pt x="0" y="1109"/>
                    <a:pt x="0" y="2471"/>
                  </a:cubicBezTo>
                  <a:lnTo>
                    <a:pt x="0" y="17007"/>
                  </a:lnTo>
                  <a:cubicBezTo>
                    <a:pt x="0" y="18369"/>
                    <a:pt x="1109" y="19477"/>
                    <a:pt x="2470" y="19477"/>
                  </a:cubicBezTo>
                  <a:lnTo>
                    <a:pt x="28217" y="19477"/>
                  </a:lnTo>
                  <a:cubicBezTo>
                    <a:pt x="29579" y="19477"/>
                    <a:pt x="30687" y="18369"/>
                    <a:pt x="30687" y="17007"/>
                  </a:cubicBezTo>
                  <a:lnTo>
                    <a:pt x="30687" y="2471"/>
                  </a:lnTo>
                  <a:cubicBezTo>
                    <a:pt x="30687" y="1109"/>
                    <a:pt x="29579" y="1"/>
                    <a:pt x="2821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9"/>
            <p:cNvSpPr/>
            <p:nvPr/>
          </p:nvSpPr>
          <p:spPr>
            <a:xfrm>
              <a:off x="4015413" y="2262640"/>
              <a:ext cx="151730" cy="65938"/>
            </a:xfrm>
            <a:custGeom>
              <a:avLst/>
              <a:gdLst/>
              <a:ahLst/>
              <a:cxnLst/>
              <a:rect l="l" t="t" r="r" b="b"/>
              <a:pathLst>
                <a:path w="4593" h="1996" extrusionOk="0">
                  <a:moveTo>
                    <a:pt x="413" y="1"/>
                  </a:moveTo>
                  <a:cubicBezTo>
                    <a:pt x="191" y="1"/>
                    <a:pt x="1" y="191"/>
                    <a:pt x="1" y="444"/>
                  </a:cubicBezTo>
                  <a:lnTo>
                    <a:pt x="1" y="1584"/>
                  </a:lnTo>
                  <a:cubicBezTo>
                    <a:pt x="1" y="1806"/>
                    <a:pt x="191" y="1996"/>
                    <a:pt x="413" y="1996"/>
                  </a:cubicBezTo>
                  <a:lnTo>
                    <a:pt x="4181" y="1996"/>
                  </a:lnTo>
                  <a:cubicBezTo>
                    <a:pt x="4403" y="1996"/>
                    <a:pt x="4593" y="1806"/>
                    <a:pt x="4593" y="1584"/>
                  </a:cubicBezTo>
                  <a:lnTo>
                    <a:pt x="4593" y="444"/>
                  </a:lnTo>
                  <a:cubicBezTo>
                    <a:pt x="4593" y="191"/>
                    <a:pt x="4403" y="1"/>
                    <a:pt x="418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9"/>
            <p:cNvSpPr/>
            <p:nvPr/>
          </p:nvSpPr>
          <p:spPr>
            <a:xfrm>
              <a:off x="4185939" y="2262640"/>
              <a:ext cx="152787" cy="65938"/>
            </a:xfrm>
            <a:custGeom>
              <a:avLst/>
              <a:gdLst/>
              <a:ahLst/>
              <a:cxnLst/>
              <a:rect l="l" t="t" r="r" b="b"/>
              <a:pathLst>
                <a:path w="4625" h="1996" extrusionOk="0">
                  <a:moveTo>
                    <a:pt x="444" y="1"/>
                  </a:moveTo>
                  <a:cubicBezTo>
                    <a:pt x="191" y="1"/>
                    <a:pt x="1" y="191"/>
                    <a:pt x="1" y="444"/>
                  </a:cubicBezTo>
                  <a:lnTo>
                    <a:pt x="1" y="1584"/>
                  </a:lnTo>
                  <a:cubicBezTo>
                    <a:pt x="1" y="1806"/>
                    <a:pt x="191" y="1996"/>
                    <a:pt x="444" y="1996"/>
                  </a:cubicBezTo>
                  <a:lnTo>
                    <a:pt x="4213" y="1996"/>
                  </a:lnTo>
                  <a:cubicBezTo>
                    <a:pt x="4435" y="1996"/>
                    <a:pt x="4625" y="1806"/>
                    <a:pt x="4625" y="1584"/>
                  </a:cubicBezTo>
                  <a:lnTo>
                    <a:pt x="4625" y="444"/>
                  </a:lnTo>
                  <a:cubicBezTo>
                    <a:pt x="4625" y="191"/>
                    <a:pt x="4435" y="1"/>
                    <a:pt x="421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9"/>
            <p:cNvSpPr/>
            <p:nvPr/>
          </p:nvSpPr>
          <p:spPr>
            <a:xfrm>
              <a:off x="4357523" y="2262640"/>
              <a:ext cx="152787" cy="65938"/>
            </a:xfrm>
            <a:custGeom>
              <a:avLst/>
              <a:gdLst/>
              <a:ahLst/>
              <a:cxnLst/>
              <a:rect l="l" t="t" r="r" b="b"/>
              <a:pathLst>
                <a:path w="4625" h="1996" extrusionOk="0">
                  <a:moveTo>
                    <a:pt x="444" y="1"/>
                  </a:moveTo>
                  <a:cubicBezTo>
                    <a:pt x="191" y="1"/>
                    <a:pt x="1" y="191"/>
                    <a:pt x="1" y="444"/>
                  </a:cubicBezTo>
                  <a:lnTo>
                    <a:pt x="1" y="1584"/>
                  </a:lnTo>
                  <a:cubicBezTo>
                    <a:pt x="1" y="1806"/>
                    <a:pt x="191" y="1996"/>
                    <a:pt x="444" y="1996"/>
                  </a:cubicBezTo>
                  <a:lnTo>
                    <a:pt x="4181" y="1996"/>
                  </a:lnTo>
                  <a:cubicBezTo>
                    <a:pt x="4434" y="1996"/>
                    <a:pt x="4624" y="1806"/>
                    <a:pt x="4624" y="1584"/>
                  </a:cubicBezTo>
                  <a:lnTo>
                    <a:pt x="4624" y="444"/>
                  </a:lnTo>
                  <a:cubicBezTo>
                    <a:pt x="4624" y="191"/>
                    <a:pt x="4434" y="1"/>
                    <a:pt x="418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9"/>
            <p:cNvSpPr/>
            <p:nvPr/>
          </p:nvSpPr>
          <p:spPr>
            <a:xfrm>
              <a:off x="4529107" y="2262640"/>
              <a:ext cx="151730" cy="65938"/>
            </a:xfrm>
            <a:custGeom>
              <a:avLst/>
              <a:gdLst/>
              <a:ahLst/>
              <a:cxnLst/>
              <a:rect l="l" t="t" r="r" b="b"/>
              <a:pathLst>
                <a:path w="4593" h="1996" extrusionOk="0">
                  <a:moveTo>
                    <a:pt x="412" y="1"/>
                  </a:moveTo>
                  <a:cubicBezTo>
                    <a:pt x="190" y="1"/>
                    <a:pt x="0" y="191"/>
                    <a:pt x="0" y="444"/>
                  </a:cubicBezTo>
                  <a:lnTo>
                    <a:pt x="0" y="1584"/>
                  </a:lnTo>
                  <a:cubicBezTo>
                    <a:pt x="0" y="1806"/>
                    <a:pt x="190" y="1996"/>
                    <a:pt x="412" y="1996"/>
                  </a:cubicBezTo>
                  <a:lnTo>
                    <a:pt x="4181" y="1996"/>
                  </a:lnTo>
                  <a:cubicBezTo>
                    <a:pt x="4402" y="1996"/>
                    <a:pt x="4592" y="1806"/>
                    <a:pt x="4592" y="1584"/>
                  </a:cubicBezTo>
                  <a:lnTo>
                    <a:pt x="4592" y="444"/>
                  </a:lnTo>
                  <a:cubicBezTo>
                    <a:pt x="4592" y="191"/>
                    <a:pt x="4402" y="1"/>
                    <a:pt x="418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9"/>
            <p:cNvSpPr/>
            <p:nvPr/>
          </p:nvSpPr>
          <p:spPr>
            <a:xfrm>
              <a:off x="3932792" y="2346351"/>
              <a:ext cx="151730" cy="65938"/>
            </a:xfrm>
            <a:custGeom>
              <a:avLst/>
              <a:gdLst/>
              <a:ahLst/>
              <a:cxnLst/>
              <a:rect l="l" t="t" r="r" b="b"/>
              <a:pathLst>
                <a:path w="4593" h="1996" extrusionOk="0">
                  <a:moveTo>
                    <a:pt x="412" y="0"/>
                  </a:moveTo>
                  <a:cubicBezTo>
                    <a:pt x="190" y="0"/>
                    <a:pt x="0" y="190"/>
                    <a:pt x="0" y="443"/>
                  </a:cubicBezTo>
                  <a:lnTo>
                    <a:pt x="0" y="1583"/>
                  </a:lnTo>
                  <a:cubicBezTo>
                    <a:pt x="0" y="1805"/>
                    <a:pt x="190" y="1995"/>
                    <a:pt x="412" y="1995"/>
                  </a:cubicBezTo>
                  <a:lnTo>
                    <a:pt x="4180" y="1995"/>
                  </a:lnTo>
                  <a:cubicBezTo>
                    <a:pt x="4402" y="1995"/>
                    <a:pt x="4592" y="1805"/>
                    <a:pt x="4592" y="1583"/>
                  </a:cubicBezTo>
                  <a:lnTo>
                    <a:pt x="4592" y="443"/>
                  </a:lnTo>
                  <a:cubicBezTo>
                    <a:pt x="4592" y="190"/>
                    <a:pt x="4402" y="0"/>
                    <a:pt x="4180"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9"/>
            <p:cNvSpPr/>
            <p:nvPr/>
          </p:nvSpPr>
          <p:spPr>
            <a:xfrm>
              <a:off x="4104343" y="2346351"/>
              <a:ext cx="151730" cy="65938"/>
            </a:xfrm>
            <a:custGeom>
              <a:avLst/>
              <a:gdLst/>
              <a:ahLst/>
              <a:cxnLst/>
              <a:rect l="l" t="t" r="r" b="b"/>
              <a:pathLst>
                <a:path w="4593" h="1996" extrusionOk="0">
                  <a:moveTo>
                    <a:pt x="413" y="0"/>
                  </a:moveTo>
                  <a:cubicBezTo>
                    <a:pt x="191" y="0"/>
                    <a:pt x="1" y="190"/>
                    <a:pt x="1" y="443"/>
                  </a:cubicBezTo>
                  <a:lnTo>
                    <a:pt x="1" y="1583"/>
                  </a:lnTo>
                  <a:cubicBezTo>
                    <a:pt x="1" y="1805"/>
                    <a:pt x="191" y="1995"/>
                    <a:pt x="413" y="1995"/>
                  </a:cubicBezTo>
                  <a:lnTo>
                    <a:pt x="4181" y="1995"/>
                  </a:lnTo>
                  <a:cubicBezTo>
                    <a:pt x="4403" y="1995"/>
                    <a:pt x="4593" y="1805"/>
                    <a:pt x="4593" y="1583"/>
                  </a:cubicBezTo>
                  <a:lnTo>
                    <a:pt x="4593" y="443"/>
                  </a:lnTo>
                  <a:cubicBezTo>
                    <a:pt x="4593" y="190"/>
                    <a:pt x="4403" y="0"/>
                    <a:pt x="418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9"/>
            <p:cNvSpPr/>
            <p:nvPr/>
          </p:nvSpPr>
          <p:spPr>
            <a:xfrm>
              <a:off x="4274869" y="2346351"/>
              <a:ext cx="152787" cy="65938"/>
            </a:xfrm>
            <a:custGeom>
              <a:avLst/>
              <a:gdLst/>
              <a:ahLst/>
              <a:cxnLst/>
              <a:rect l="l" t="t" r="r" b="b"/>
              <a:pathLst>
                <a:path w="4625" h="1996" extrusionOk="0">
                  <a:moveTo>
                    <a:pt x="444" y="0"/>
                  </a:moveTo>
                  <a:cubicBezTo>
                    <a:pt x="191" y="0"/>
                    <a:pt x="1" y="190"/>
                    <a:pt x="1" y="443"/>
                  </a:cubicBezTo>
                  <a:lnTo>
                    <a:pt x="1" y="1583"/>
                  </a:lnTo>
                  <a:cubicBezTo>
                    <a:pt x="1" y="1805"/>
                    <a:pt x="191" y="1995"/>
                    <a:pt x="444" y="1995"/>
                  </a:cubicBezTo>
                  <a:lnTo>
                    <a:pt x="4181" y="1995"/>
                  </a:lnTo>
                  <a:cubicBezTo>
                    <a:pt x="4435" y="1995"/>
                    <a:pt x="4625" y="1805"/>
                    <a:pt x="4625" y="1583"/>
                  </a:cubicBezTo>
                  <a:lnTo>
                    <a:pt x="4625" y="443"/>
                  </a:lnTo>
                  <a:cubicBezTo>
                    <a:pt x="4625" y="190"/>
                    <a:pt x="4435" y="0"/>
                    <a:pt x="418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9"/>
            <p:cNvSpPr/>
            <p:nvPr/>
          </p:nvSpPr>
          <p:spPr>
            <a:xfrm>
              <a:off x="4446453" y="2346351"/>
              <a:ext cx="152787" cy="65938"/>
            </a:xfrm>
            <a:custGeom>
              <a:avLst/>
              <a:gdLst/>
              <a:ahLst/>
              <a:cxnLst/>
              <a:rect l="l" t="t" r="r" b="b"/>
              <a:pathLst>
                <a:path w="4625" h="1996" extrusionOk="0">
                  <a:moveTo>
                    <a:pt x="412" y="0"/>
                  </a:moveTo>
                  <a:cubicBezTo>
                    <a:pt x="191" y="0"/>
                    <a:pt x="1" y="190"/>
                    <a:pt x="1" y="443"/>
                  </a:cubicBezTo>
                  <a:lnTo>
                    <a:pt x="1" y="1583"/>
                  </a:lnTo>
                  <a:cubicBezTo>
                    <a:pt x="1" y="1805"/>
                    <a:pt x="191" y="1995"/>
                    <a:pt x="412" y="1995"/>
                  </a:cubicBezTo>
                  <a:lnTo>
                    <a:pt x="4181" y="1995"/>
                  </a:lnTo>
                  <a:cubicBezTo>
                    <a:pt x="4434" y="1995"/>
                    <a:pt x="4624" y="1805"/>
                    <a:pt x="4624" y="1583"/>
                  </a:cubicBezTo>
                  <a:lnTo>
                    <a:pt x="4624" y="443"/>
                  </a:lnTo>
                  <a:cubicBezTo>
                    <a:pt x="4624" y="190"/>
                    <a:pt x="4434" y="0"/>
                    <a:pt x="418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9"/>
            <p:cNvSpPr/>
            <p:nvPr/>
          </p:nvSpPr>
          <p:spPr>
            <a:xfrm>
              <a:off x="4015413" y="2430028"/>
              <a:ext cx="151730" cy="65938"/>
            </a:xfrm>
            <a:custGeom>
              <a:avLst/>
              <a:gdLst/>
              <a:ahLst/>
              <a:cxnLst/>
              <a:rect l="l" t="t" r="r" b="b"/>
              <a:pathLst>
                <a:path w="4593" h="1996" extrusionOk="0">
                  <a:moveTo>
                    <a:pt x="413" y="1"/>
                  </a:moveTo>
                  <a:cubicBezTo>
                    <a:pt x="191" y="1"/>
                    <a:pt x="1" y="191"/>
                    <a:pt x="1" y="444"/>
                  </a:cubicBezTo>
                  <a:lnTo>
                    <a:pt x="1" y="1584"/>
                  </a:lnTo>
                  <a:cubicBezTo>
                    <a:pt x="1" y="1806"/>
                    <a:pt x="191" y="1996"/>
                    <a:pt x="413" y="1996"/>
                  </a:cubicBezTo>
                  <a:lnTo>
                    <a:pt x="4181" y="1996"/>
                  </a:lnTo>
                  <a:cubicBezTo>
                    <a:pt x="4403" y="1996"/>
                    <a:pt x="4593" y="1806"/>
                    <a:pt x="4593" y="1584"/>
                  </a:cubicBezTo>
                  <a:lnTo>
                    <a:pt x="4593" y="444"/>
                  </a:lnTo>
                  <a:cubicBezTo>
                    <a:pt x="4593" y="191"/>
                    <a:pt x="4403" y="1"/>
                    <a:pt x="418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9"/>
            <p:cNvSpPr/>
            <p:nvPr/>
          </p:nvSpPr>
          <p:spPr>
            <a:xfrm>
              <a:off x="4185939" y="2430028"/>
              <a:ext cx="152787" cy="65938"/>
            </a:xfrm>
            <a:custGeom>
              <a:avLst/>
              <a:gdLst/>
              <a:ahLst/>
              <a:cxnLst/>
              <a:rect l="l" t="t" r="r" b="b"/>
              <a:pathLst>
                <a:path w="4625" h="1996" extrusionOk="0">
                  <a:moveTo>
                    <a:pt x="444" y="1"/>
                  </a:moveTo>
                  <a:cubicBezTo>
                    <a:pt x="191" y="1"/>
                    <a:pt x="1" y="191"/>
                    <a:pt x="1" y="444"/>
                  </a:cubicBezTo>
                  <a:lnTo>
                    <a:pt x="1" y="1584"/>
                  </a:lnTo>
                  <a:cubicBezTo>
                    <a:pt x="1" y="1806"/>
                    <a:pt x="191" y="1996"/>
                    <a:pt x="444" y="1996"/>
                  </a:cubicBezTo>
                  <a:lnTo>
                    <a:pt x="4213" y="1996"/>
                  </a:lnTo>
                  <a:cubicBezTo>
                    <a:pt x="4435" y="1996"/>
                    <a:pt x="4625" y="1806"/>
                    <a:pt x="4625" y="1584"/>
                  </a:cubicBezTo>
                  <a:lnTo>
                    <a:pt x="4625" y="444"/>
                  </a:lnTo>
                  <a:cubicBezTo>
                    <a:pt x="4625" y="191"/>
                    <a:pt x="4435" y="1"/>
                    <a:pt x="421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9"/>
            <p:cNvSpPr/>
            <p:nvPr/>
          </p:nvSpPr>
          <p:spPr>
            <a:xfrm>
              <a:off x="4357523" y="2430028"/>
              <a:ext cx="152787" cy="65938"/>
            </a:xfrm>
            <a:custGeom>
              <a:avLst/>
              <a:gdLst/>
              <a:ahLst/>
              <a:cxnLst/>
              <a:rect l="l" t="t" r="r" b="b"/>
              <a:pathLst>
                <a:path w="4625" h="1996" extrusionOk="0">
                  <a:moveTo>
                    <a:pt x="444" y="1"/>
                  </a:moveTo>
                  <a:cubicBezTo>
                    <a:pt x="191" y="1"/>
                    <a:pt x="1" y="191"/>
                    <a:pt x="1" y="444"/>
                  </a:cubicBezTo>
                  <a:lnTo>
                    <a:pt x="1" y="1584"/>
                  </a:lnTo>
                  <a:cubicBezTo>
                    <a:pt x="1" y="1806"/>
                    <a:pt x="191" y="1996"/>
                    <a:pt x="444" y="1996"/>
                  </a:cubicBezTo>
                  <a:lnTo>
                    <a:pt x="4181" y="1996"/>
                  </a:lnTo>
                  <a:cubicBezTo>
                    <a:pt x="4434" y="1996"/>
                    <a:pt x="4624" y="1806"/>
                    <a:pt x="4624" y="1584"/>
                  </a:cubicBezTo>
                  <a:lnTo>
                    <a:pt x="4624" y="444"/>
                  </a:lnTo>
                  <a:cubicBezTo>
                    <a:pt x="4624" y="191"/>
                    <a:pt x="4434" y="1"/>
                    <a:pt x="418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9"/>
            <p:cNvSpPr/>
            <p:nvPr/>
          </p:nvSpPr>
          <p:spPr>
            <a:xfrm>
              <a:off x="4529107" y="2430028"/>
              <a:ext cx="151730" cy="65938"/>
            </a:xfrm>
            <a:custGeom>
              <a:avLst/>
              <a:gdLst/>
              <a:ahLst/>
              <a:cxnLst/>
              <a:rect l="l" t="t" r="r" b="b"/>
              <a:pathLst>
                <a:path w="4593" h="1996" extrusionOk="0">
                  <a:moveTo>
                    <a:pt x="412" y="1"/>
                  </a:moveTo>
                  <a:cubicBezTo>
                    <a:pt x="190" y="1"/>
                    <a:pt x="0" y="191"/>
                    <a:pt x="0" y="444"/>
                  </a:cubicBezTo>
                  <a:lnTo>
                    <a:pt x="0" y="1584"/>
                  </a:lnTo>
                  <a:cubicBezTo>
                    <a:pt x="0" y="1806"/>
                    <a:pt x="190" y="1996"/>
                    <a:pt x="412" y="1996"/>
                  </a:cubicBezTo>
                  <a:lnTo>
                    <a:pt x="4181" y="1996"/>
                  </a:lnTo>
                  <a:cubicBezTo>
                    <a:pt x="4402" y="1996"/>
                    <a:pt x="4592" y="1806"/>
                    <a:pt x="4592" y="1584"/>
                  </a:cubicBezTo>
                  <a:lnTo>
                    <a:pt x="4592" y="444"/>
                  </a:lnTo>
                  <a:cubicBezTo>
                    <a:pt x="4592" y="191"/>
                    <a:pt x="4402" y="1"/>
                    <a:pt x="418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9"/>
            <p:cNvSpPr/>
            <p:nvPr/>
          </p:nvSpPr>
          <p:spPr>
            <a:xfrm>
              <a:off x="3932792" y="2513739"/>
              <a:ext cx="151730" cy="65938"/>
            </a:xfrm>
            <a:custGeom>
              <a:avLst/>
              <a:gdLst/>
              <a:ahLst/>
              <a:cxnLst/>
              <a:rect l="l" t="t" r="r" b="b"/>
              <a:pathLst>
                <a:path w="4593" h="1996" extrusionOk="0">
                  <a:moveTo>
                    <a:pt x="412" y="0"/>
                  </a:moveTo>
                  <a:cubicBezTo>
                    <a:pt x="190" y="0"/>
                    <a:pt x="0" y="190"/>
                    <a:pt x="0" y="412"/>
                  </a:cubicBezTo>
                  <a:lnTo>
                    <a:pt x="0" y="1552"/>
                  </a:lnTo>
                  <a:cubicBezTo>
                    <a:pt x="0" y="1805"/>
                    <a:pt x="190" y="1995"/>
                    <a:pt x="412" y="1995"/>
                  </a:cubicBezTo>
                  <a:lnTo>
                    <a:pt x="4180" y="1995"/>
                  </a:lnTo>
                  <a:cubicBezTo>
                    <a:pt x="4402" y="1995"/>
                    <a:pt x="4592" y="1805"/>
                    <a:pt x="4592" y="1552"/>
                  </a:cubicBezTo>
                  <a:lnTo>
                    <a:pt x="4592" y="412"/>
                  </a:lnTo>
                  <a:cubicBezTo>
                    <a:pt x="4592" y="190"/>
                    <a:pt x="4402" y="0"/>
                    <a:pt x="4180"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9"/>
            <p:cNvSpPr/>
            <p:nvPr/>
          </p:nvSpPr>
          <p:spPr>
            <a:xfrm>
              <a:off x="4104343" y="2513739"/>
              <a:ext cx="151730" cy="65938"/>
            </a:xfrm>
            <a:custGeom>
              <a:avLst/>
              <a:gdLst/>
              <a:ahLst/>
              <a:cxnLst/>
              <a:rect l="l" t="t" r="r" b="b"/>
              <a:pathLst>
                <a:path w="4593" h="1996" extrusionOk="0">
                  <a:moveTo>
                    <a:pt x="413" y="0"/>
                  </a:moveTo>
                  <a:cubicBezTo>
                    <a:pt x="191" y="0"/>
                    <a:pt x="1" y="190"/>
                    <a:pt x="1" y="412"/>
                  </a:cubicBezTo>
                  <a:lnTo>
                    <a:pt x="1" y="1552"/>
                  </a:lnTo>
                  <a:cubicBezTo>
                    <a:pt x="1" y="1805"/>
                    <a:pt x="191" y="1995"/>
                    <a:pt x="413" y="1995"/>
                  </a:cubicBezTo>
                  <a:lnTo>
                    <a:pt x="4181" y="1995"/>
                  </a:lnTo>
                  <a:cubicBezTo>
                    <a:pt x="4403" y="1995"/>
                    <a:pt x="4593" y="1805"/>
                    <a:pt x="4593" y="1552"/>
                  </a:cubicBezTo>
                  <a:lnTo>
                    <a:pt x="4593" y="412"/>
                  </a:lnTo>
                  <a:cubicBezTo>
                    <a:pt x="4593" y="190"/>
                    <a:pt x="4403" y="0"/>
                    <a:pt x="418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9"/>
            <p:cNvSpPr/>
            <p:nvPr/>
          </p:nvSpPr>
          <p:spPr>
            <a:xfrm>
              <a:off x="4274869" y="2513739"/>
              <a:ext cx="152787" cy="65938"/>
            </a:xfrm>
            <a:custGeom>
              <a:avLst/>
              <a:gdLst/>
              <a:ahLst/>
              <a:cxnLst/>
              <a:rect l="l" t="t" r="r" b="b"/>
              <a:pathLst>
                <a:path w="4625" h="1996" extrusionOk="0">
                  <a:moveTo>
                    <a:pt x="444" y="0"/>
                  </a:moveTo>
                  <a:cubicBezTo>
                    <a:pt x="191" y="0"/>
                    <a:pt x="1" y="190"/>
                    <a:pt x="1" y="412"/>
                  </a:cubicBezTo>
                  <a:lnTo>
                    <a:pt x="1" y="1552"/>
                  </a:lnTo>
                  <a:cubicBezTo>
                    <a:pt x="1" y="1805"/>
                    <a:pt x="191" y="1995"/>
                    <a:pt x="444" y="1995"/>
                  </a:cubicBezTo>
                  <a:lnTo>
                    <a:pt x="4181" y="1995"/>
                  </a:lnTo>
                  <a:cubicBezTo>
                    <a:pt x="4435" y="1995"/>
                    <a:pt x="4625" y="1805"/>
                    <a:pt x="4625" y="1552"/>
                  </a:cubicBezTo>
                  <a:lnTo>
                    <a:pt x="4625" y="412"/>
                  </a:lnTo>
                  <a:cubicBezTo>
                    <a:pt x="4625" y="190"/>
                    <a:pt x="4435" y="0"/>
                    <a:pt x="418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9"/>
            <p:cNvSpPr/>
            <p:nvPr/>
          </p:nvSpPr>
          <p:spPr>
            <a:xfrm>
              <a:off x="4446453" y="2513739"/>
              <a:ext cx="152787" cy="65938"/>
            </a:xfrm>
            <a:custGeom>
              <a:avLst/>
              <a:gdLst/>
              <a:ahLst/>
              <a:cxnLst/>
              <a:rect l="l" t="t" r="r" b="b"/>
              <a:pathLst>
                <a:path w="4625" h="1996" extrusionOk="0">
                  <a:moveTo>
                    <a:pt x="412" y="0"/>
                  </a:moveTo>
                  <a:cubicBezTo>
                    <a:pt x="191" y="0"/>
                    <a:pt x="1" y="190"/>
                    <a:pt x="1" y="412"/>
                  </a:cubicBezTo>
                  <a:lnTo>
                    <a:pt x="1" y="1552"/>
                  </a:lnTo>
                  <a:cubicBezTo>
                    <a:pt x="1" y="1805"/>
                    <a:pt x="191" y="1995"/>
                    <a:pt x="412" y="1995"/>
                  </a:cubicBezTo>
                  <a:lnTo>
                    <a:pt x="4181" y="1995"/>
                  </a:lnTo>
                  <a:cubicBezTo>
                    <a:pt x="4434" y="1995"/>
                    <a:pt x="4624" y="1805"/>
                    <a:pt x="4624" y="1552"/>
                  </a:cubicBezTo>
                  <a:lnTo>
                    <a:pt x="4624" y="412"/>
                  </a:lnTo>
                  <a:cubicBezTo>
                    <a:pt x="4624" y="190"/>
                    <a:pt x="4434" y="0"/>
                    <a:pt x="418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9"/>
            <p:cNvSpPr/>
            <p:nvPr/>
          </p:nvSpPr>
          <p:spPr>
            <a:xfrm>
              <a:off x="4015413" y="2595335"/>
              <a:ext cx="151730" cy="65938"/>
            </a:xfrm>
            <a:custGeom>
              <a:avLst/>
              <a:gdLst/>
              <a:ahLst/>
              <a:cxnLst/>
              <a:rect l="l" t="t" r="r" b="b"/>
              <a:pathLst>
                <a:path w="4593" h="1996" extrusionOk="0">
                  <a:moveTo>
                    <a:pt x="413" y="0"/>
                  </a:moveTo>
                  <a:cubicBezTo>
                    <a:pt x="191" y="0"/>
                    <a:pt x="1" y="190"/>
                    <a:pt x="1" y="412"/>
                  </a:cubicBezTo>
                  <a:lnTo>
                    <a:pt x="1" y="1552"/>
                  </a:lnTo>
                  <a:cubicBezTo>
                    <a:pt x="1" y="1805"/>
                    <a:pt x="191" y="1995"/>
                    <a:pt x="413" y="1995"/>
                  </a:cubicBezTo>
                  <a:lnTo>
                    <a:pt x="4181" y="1995"/>
                  </a:lnTo>
                  <a:cubicBezTo>
                    <a:pt x="4403" y="1995"/>
                    <a:pt x="4593" y="1805"/>
                    <a:pt x="4593" y="1552"/>
                  </a:cubicBezTo>
                  <a:lnTo>
                    <a:pt x="4593" y="412"/>
                  </a:lnTo>
                  <a:cubicBezTo>
                    <a:pt x="4593" y="190"/>
                    <a:pt x="4403" y="0"/>
                    <a:pt x="418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9"/>
            <p:cNvSpPr/>
            <p:nvPr/>
          </p:nvSpPr>
          <p:spPr>
            <a:xfrm>
              <a:off x="4185939" y="2595335"/>
              <a:ext cx="152787" cy="65938"/>
            </a:xfrm>
            <a:custGeom>
              <a:avLst/>
              <a:gdLst/>
              <a:ahLst/>
              <a:cxnLst/>
              <a:rect l="l" t="t" r="r" b="b"/>
              <a:pathLst>
                <a:path w="4625" h="1996" extrusionOk="0">
                  <a:moveTo>
                    <a:pt x="444" y="0"/>
                  </a:moveTo>
                  <a:cubicBezTo>
                    <a:pt x="191" y="0"/>
                    <a:pt x="1" y="190"/>
                    <a:pt x="1" y="412"/>
                  </a:cubicBezTo>
                  <a:lnTo>
                    <a:pt x="1" y="1552"/>
                  </a:lnTo>
                  <a:cubicBezTo>
                    <a:pt x="1" y="1805"/>
                    <a:pt x="191" y="1995"/>
                    <a:pt x="444" y="1995"/>
                  </a:cubicBezTo>
                  <a:lnTo>
                    <a:pt x="4213" y="1995"/>
                  </a:lnTo>
                  <a:cubicBezTo>
                    <a:pt x="4435" y="1995"/>
                    <a:pt x="4625" y="1805"/>
                    <a:pt x="4625" y="1552"/>
                  </a:cubicBezTo>
                  <a:lnTo>
                    <a:pt x="4625" y="412"/>
                  </a:lnTo>
                  <a:cubicBezTo>
                    <a:pt x="4625" y="190"/>
                    <a:pt x="4435" y="0"/>
                    <a:pt x="421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9"/>
            <p:cNvSpPr/>
            <p:nvPr/>
          </p:nvSpPr>
          <p:spPr>
            <a:xfrm>
              <a:off x="4357523" y="2595335"/>
              <a:ext cx="152787" cy="65938"/>
            </a:xfrm>
            <a:custGeom>
              <a:avLst/>
              <a:gdLst/>
              <a:ahLst/>
              <a:cxnLst/>
              <a:rect l="l" t="t" r="r" b="b"/>
              <a:pathLst>
                <a:path w="4625" h="1996" extrusionOk="0">
                  <a:moveTo>
                    <a:pt x="444" y="0"/>
                  </a:moveTo>
                  <a:cubicBezTo>
                    <a:pt x="191" y="0"/>
                    <a:pt x="1" y="190"/>
                    <a:pt x="1" y="412"/>
                  </a:cubicBezTo>
                  <a:lnTo>
                    <a:pt x="1" y="1552"/>
                  </a:lnTo>
                  <a:cubicBezTo>
                    <a:pt x="1" y="1805"/>
                    <a:pt x="191" y="1995"/>
                    <a:pt x="444" y="1995"/>
                  </a:cubicBezTo>
                  <a:lnTo>
                    <a:pt x="4181" y="1995"/>
                  </a:lnTo>
                  <a:cubicBezTo>
                    <a:pt x="4434" y="1995"/>
                    <a:pt x="4624" y="1805"/>
                    <a:pt x="4624" y="1552"/>
                  </a:cubicBezTo>
                  <a:lnTo>
                    <a:pt x="4624" y="412"/>
                  </a:lnTo>
                  <a:cubicBezTo>
                    <a:pt x="4624" y="190"/>
                    <a:pt x="4434" y="0"/>
                    <a:pt x="418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9"/>
            <p:cNvSpPr/>
            <p:nvPr/>
          </p:nvSpPr>
          <p:spPr>
            <a:xfrm>
              <a:off x="4529107" y="2595335"/>
              <a:ext cx="151730" cy="65938"/>
            </a:xfrm>
            <a:custGeom>
              <a:avLst/>
              <a:gdLst/>
              <a:ahLst/>
              <a:cxnLst/>
              <a:rect l="l" t="t" r="r" b="b"/>
              <a:pathLst>
                <a:path w="4593" h="1996" extrusionOk="0">
                  <a:moveTo>
                    <a:pt x="412" y="0"/>
                  </a:moveTo>
                  <a:cubicBezTo>
                    <a:pt x="190" y="0"/>
                    <a:pt x="0" y="190"/>
                    <a:pt x="0" y="412"/>
                  </a:cubicBezTo>
                  <a:lnTo>
                    <a:pt x="0" y="1552"/>
                  </a:lnTo>
                  <a:cubicBezTo>
                    <a:pt x="0" y="1805"/>
                    <a:pt x="190" y="1995"/>
                    <a:pt x="412" y="1995"/>
                  </a:cubicBezTo>
                  <a:lnTo>
                    <a:pt x="4181" y="1995"/>
                  </a:lnTo>
                  <a:cubicBezTo>
                    <a:pt x="4402" y="1995"/>
                    <a:pt x="4592" y="1805"/>
                    <a:pt x="4592" y="1552"/>
                  </a:cubicBezTo>
                  <a:lnTo>
                    <a:pt x="4592" y="412"/>
                  </a:lnTo>
                  <a:cubicBezTo>
                    <a:pt x="4592" y="190"/>
                    <a:pt x="4402" y="0"/>
                    <a:pt x="418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9"/>
            <p:cNvSpPr/>
            <p:nvPr/>
          </p:nvSpPr>
          <p:spPr>
            <a:xfrm>
              <a:off x="3932792" y="2679013"/>
              <a:ext cx="151730" cy="64914"/>
            </a:xfrm>
            <a:custGeom>
              <a:avLst/>
              <a:gdLst/>
              <a:ahLst/>
              <a:cxnLst/>
              <a:rect l="l" t="t" r="r" b="b"/>
              <a:pathLst>
                <a:path w="4593" h="1965" extrusionOk="0">
                  <a:moveTo>
                    <a:pt x="412" y="1"/>
                  </a:moveTo>
                  <a:cubicBezTo>
                    <a:pt x="190" y="1"/>
                    <a:pt x="0" y="191"/>
                    <a:pt x="0" y="412"/>
                  </a:cubicBezTo>
                  <a:lnTo>
                    <a:pt x="0" y="1553"/>
                  </a:lnTo>
                  <a:cubicBezTo>
                    <a:pt x="0" y="1774"/>
                    <a:pt x="190" y="1964"/>
                    <a:pt x="412" y="1964"/>
                  </a:cubicBezTo>
                  <a:lnTo>
                    <a:pt x="4180" y="1964"/>
                  </a:lnTo>
                  <a:cubicBezTo>
                    <a:pt x="4402" y="1964"/>
                    <a:pt x="4592" y="1774"/>
                    <a:pt x="4592" y="1553"/>
                  </a:cubicBezTo>
                  <a:lnTo>
                    <a:pt x="4592" y="412"/>
                  </a:lnTo>
                  <a:cubicBezTo>
                    <a:pt x="4592" y="191"/>
                    <a:pt x="4402" y="1"/>
                    <a:pt x="4180"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9"/>
            <p:cNvSpPr/>
            <p:nvPr/>
          </p:nvSpPr>
          <p:spPr>
            <a:xfrm>
              <a:off x="4104343" y="2679013"/>
              <a:ext cx="151730" cy="64914"/>
            </a:xfrm>
            <a:custGeom>
              <a:avLst/>
              <a:gdLst/>
              <a:ahLst/>
              <a:cxnLst/>
              <a:rect l="l" t="t" r="r" b="b"/>
              <a:pathLst>
                <a:path w="4593" h="1965" extrusionOk="0">
                  <a:moveTo>
                    <a:pt x="413" y="1"/>
                  </a:moveTo>
                  <a:cubicBezTo>
                    <a:pt x="191" y="1"/>
                    <a:pt x="1" y="191"/>
                    <a:pt x="1" y="412"/>
                  </a:cubicBezTo>
                  <a:lnTo>
                    <a:pt x="1" y="1553"/>
                  </a:lnTo>
                  <a:cubicBezTo>
                    <a:pt x="1" y="1774"/>
                    <a:pt x="191" y="1964"/>
                    <a:pt x="413" y="1964"/>
                  </a:cubicBezTo>
                  <a:lnTo>
                    <a:pt x="4181" y="1964"/>
                  </a:lnTo>
                  <a:cubicBezTo>
                    <a:pt x="4403" y="1964"/>
                    <a:pt x="4593" y="1774"/>
                    <a:pt x="4593" y="1553"/>
                  </a:cubicBezTo>
                  <a:lnTo>
                    <a:pt x="4593" y="412"/>
                  </a:lnTo>
                  <a:cubicBezTo>
                    <a:pt x="4593" y="191"/>
                    <a:pt x="4403" y="1"/>
                    <a:pt x="418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9"/>
            <p:cNvSpPr/>
            <p:nvPr/>
          </p:nvSpPr>
          <p:spPr>
            <a:xfrm>
              <a:off x="4274869" y="2679013"/>
              <a:ext cx="152787" cy="64914"/>
            </a:xfrm>
            <a:custGeom>
              <a:avLst/>
              <a:gdLst/>
              <a:ahLst/>
              <a:cxnLst/>
              <a:rect l="l" t="t" r="r" b="b"/>
              <a:pathLst>
                <a:path w="4625" h="1965" extrusionOk="0">
                  <a:moveTo>
                    <a:pt x="444" y="1"/>
                  </a:moveTo>
                  <a:cubicBezTo>
                    <a:pt x="191" y="1"/>
                    <a:pt x="1" y="191"/>
                    <a:pt x="1" y="412"/>
                  </a:cubicBezTo>
                  <a:lnTo>
                    <a:pt x="1" y="1553"/>
                  </a:lnTo>
                  <a:cubicBezTo>
                    <a:pt x="1" y="1774"/>
                    <a:pt x="191" y="1964"/>
                    <a:pt x="444" y="1964"/>
                  </a:cubicBezTo>
                  <a:lnTo>
                    <a:pt x="4181" y="1964"/>
                  </a:lnTo>
                  <a:cubicBezTo>
                    <a:pt x="4435" y="1964"/>
                    <a:pt x="4625" y="1774"/>
                    <a:pt x="4625" y="1553"/>
                  </a:cubicBezTo>
                  <a:lnTo>
                    <a:pt x="4625" y="412"/>
                  </a:lnTo>
                  <a:cubicBezTo>
                    <a:pt x="4625" y="191"/>
                    <a:pt x="4435" y="1"/>
                    <a:pt x="418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9"/>
            <p:cNvSpPr/>
            <p:nvPr/>
          </p:nvSpPr>
          <p:spPr>
            <a:xfrm>
              <a:off x="4446453" y="2679013"/>
              <a:ext cx="152787" cy="64914"/>
            </a:xfrm>
            <a:custGeom>
              <a:avLst/>
              <a:gdLst/>
              <a:ahLst/>
              <a:cxnLst/>
              <a:rect l="l" t="t" r="r" b="b"/>
              <a:pathLst>
                <a:path w="4625" h="1965" extrusionOk="0">
                  <a:moveTo>
                    <a:pt x="412" y="1"/>
                  </a:moveTo>
                  <a:cubicBezTo>
                    <a:pt x="191" y="1"/>
                    <a:pt x="1" y="191"/>
                    <a:pt x="1" y="412"/>
                  </a:cubicBezTo>
                  <a:lnTo>
                    <a:pt x="1" y="1553"/>
                  </a:lnTo>
                  <a:cubicBezTo>
                    <a:pt x="1" y="1774"/>
                    <a:pt x="191" y="1964"/>
                    <a:pt x="412" y="1964"/>
                  </a:cubicBezTo>
                  <a:lnTo>
                    <a:pt x="4181" y="1964"/>
                  </a:lnTo>
                  <a:cubicBezTo>
                    <a:pt x="4434" y="1964"/>
                    <a:pt x="4624" y="1774"/>
                    <a:pt x="4624" y="1553"/>
                  </a:cubicBezTo>
                  <a:lnTo>
                    <a:pt x="4624" y="412"/>
                  </a:lnTo>
                  <a:cubicBezTo>
                    <a:pt x="4624" y="191"/>
                    <a:pt x="4434" y="1"/>
                    <a:pt x="418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9"/>
            <p:cNvSpPr/>
            <p:nvPr/>
          </p:nvSpPr>
          <p:spPr>
            <a:xfrm>
              <a:off x="4079236" y="2368319"/>
              <a:ext cx="455123" cy="298174"/>
            </a:xfrm>
            <a:custGeom>
              <a:avLst/>
              <a:gdLst/>
              <a:ahLst/>
              <a:cxnLst/>
              <a:rect l="l" t="t" r="r" b="b"/>
              <a:pathLst>
                <a:path w="13777" h="9026" extrusionOk="0">
                  <a:moveTo>
                    <a:pt x="1" y="0"/>
                  </a:moveTo>
                  <a:lnTo>
                    <a:pt x="1" y="7949"/>
                  </a:lnTo>
                  <a:cubicBezTo>
                    <a:pt x="1" y="8551"/>
                    <a:pt x="476" y="9026"/>
                    <a:pt x="1109" y="9026"/>
                  </a:cubicBezTo>
                  <a:lnTo>
                    <a:pt x="12700" y="9026"/>
                  </a:lnTo>
                  <a:cubicBezTo>
                    <a:pt x="13302" y="9026"/>
                    <a:pt x="13777" y="8551"/>
                    <a:pt x="13777" y="7949"/>
                  </a:cubicBezTo>
                  <a:lnTo>
                    <a:pt x="137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9"/>
            <p:cNvSpPr/>
            <p:nvPr/>
          </p:nvSpPr>
          <p:spPr>
            <a:xfrm>
              <a:off x="4079236" y="2305519"/>
              <a:ext cx="455123" cy="62833"/>
            </a:xfrm>
            <a:custGeom>
              <a:avLst/>
              <a:gdLst/>
              <a:ahLst/>
              <a:cxnLst/>
              <a:rect l="l" t="t" r="r" b="b"/>
              <a:pathLst>
                <a:path w="13777" h="1902" extrusionOk="0">
                  <a:moveTo>
                    <a:pt x="1109" y="1"/>
                  </a:moveTo>
                  <a:cubicBezTo>
                    <a:pt x="507" y="1"/>
                    <a:pt x="1" y="476"/>
                    <a:pt x="1" y="1078"/>
                  </a:cubicBezTo>
                  <a:lnTo>
                    <a:pt x="1" y="1901"/>
                  </a:lnTo>
                  <a:lnTo>
                    <a:pt x="13777" y="1901"/>
                  </a:lnTo>
                  <a:lnTo>
                    <a:pt x="13777" y="1078"/>
                  </a:lnTo>
                  <a:cubicBezTo>
                    <a:pt x="13777" y="476"/>
                    <a:pt x="13302" y="1"/>
                    <a:pt x="12700"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9"/>
            <p:cNvSpPr/>
            <p:nvPr/>
          </p:nvSpPr>
          <p:spPr>
            <a:xfrm>
              <a:off x="4399378" y="2320187"/>
              <a:ext cx="26197" cy="26197"/>
            </a:xfrm>
            <a:custGeom>
              <a:avLst/>
              <a:gdLst/>
              <a:ahLst/>
              <a:cxnLst/>
              <a:rect l="l" t="t" r="r" b="b"/>
              <a:pathLst>
                <a:path w="793" h="793" extrusionOk="0">
                  <a:moveTo>
                    <a:pt x="381" y="0"/>
                  </a:moveTo>
                  <a:cubicBezTo>
                    <a:pt x="191" y="0"/>
                    <a:pt x="0" y="159"/>
                    <a:pt x="0" y="380"/>
                  </a:cubicBezTo>
                  <a:cubicBezTo>
                    <a:pt x="0" y="602"/>
                    <a:pt x="191" y="792"/>
                    <a:pt x="381" y="792"/>
                  </a:cubicBezTo>
                  <a:cubicBezTo>
                    <a:pt x="602" y="792"/>
                    <a:pt x="792" y="602"/>
                    <a:pt x="792" y="380"/>
                  </a:cubicBezTo>
                  <a:cubicBezTo>
                    <a:pt x="792" y="159"/>
                    <a:pt x="602" y="0"/>
                    <a:pt x="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9"/>
            <p:cNvSpPr/>
            <p:nvPr/>
          </p:nvSpPr>
          <p:spPr>
            <a:xfrm>
              <a:off x="4438095" y="2320187"/>
              <a:ext cx="26164" cy="26197"/>
            </a:xfrm>
            <a:custGeom>
              <a:avLst/>
              <a:gdLst/>
              <a:ahLst/>
              <a:cxnLst/>
              <a:rect l="l" t="t" r="r" b="b"/>
              <a:pathLst>
                <a:path w="792" h="793" extrusionOk="0">
                  <a:moveTo>
                    <a:pt x="412" y="0"/>
                  </a:moveTo>
                  <a:cubicBezTo>
                    <a:pt x="190" y="0"/>
                    <a:pt x="0" y="159"/>
                    <a:pt x="0" y="380"/>
                  </a:cubicBezTo>
                  <a:cubicBezTo>
                    <a:pt x="0" y="602"/>
                    <a:pt x="190" y="792"/>
                    <a:pt x="412" y="792"/>
                  </a:cubicBezTo>
                  <a:cubicBezTo>
                    <a:pt x="634" y="792"/>
                    <a:pt x="792" y="602"/>
                    <a:pt x="792" y="380"/>
                  </a:cubicBezTo>
                  <a:cubicBezTo>
                    <a:pt x="792" y="159"/>
                    <a:pt x="634" y="0"/>
                    <a:pt x="4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9"/>
            <p:cNvSpPr/>
            <p:nvPr/>
          </p:nvSpPr>
          <p:spPr>
            <a:xfrm>
              <a:off x="4476779" y="2320187"/>
              <a:ext cx="26197" cy="26197"/>
            </a:xfrm>
            <a:custGeom>
              <a:avLst/>
              <a:gdLst/>
              <a:ahLst/>
              <a:cxnLst/>
              <a:rect l="l" t="t" r="r" b="b"/>
              <a:pathLst>
                <a:path w="793" h="793" extrusionOk="0">
                  <a:moveTo>
                    <a:pt x="413" y="0"/>
                  </a:moveTo>
                  <a:cubicBezTo>
                    <a:pt x="191" y="0"/>
                    <a:pt x="1" y="159"/>
                    <a:pt x="1" y="380"/>
                  </a:cubicBezTo>
                  <a:cubicBezTo>
                    <a:pt x="1" y="602"/>
                    <a:pt x="191" y="792"/>
                    <a:pt x="413" y="792"/>
                  </a:cubicBezTo>
                  <a:cubicBezTo>
                    <a:pt x="634" y="792"/>
                    <a:pt x="793" y="602"/>
                    <a:pt x="793" y="380"/>
                  </a:cubicBezTo>
                  <a:cubicBezTo>
                    <a:pt x="793" y="159"/>
                    <a:pt x="634" y="0"/>
                    <a:pt x="413"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9"/>
            <p:cNvSpPr/>
            <p:nvPr/>
          </p:nvSpPr>
          <p:spPr>
            <a:xfrm>
              <a:off x="4222575" y="2398909"/>
              <a:ext cx="168478" cy="224704"/>
            </a:xfrm>
            <a:custGeom>
              <a:avLst/>
              <a:gdLst/>
              <a:ahLst/>
              <a:cxnLst/>
              <a:rect l="l" t="t" r="r" b="b"/>
              <a:pathLst>
                <a:path w="5100" h="6802" extrusionOk="0">
                  <a:moveTo>
                    <a:pt x="2756" y="4109"/>
                  </a:moveTo>
                  <a:cubicBezTo>
                    <a:pt x="2819" y="4331"/>
                    <a:pt x="2914" y="4489"/>
                    <a:pt x="3041" y="4648"/>
                  </a:cubicBezTo>
                  <a:cubicBezTo>
                    <a:pt x="3199" y="4869"/>
                    <a:pt x="3357" y="5123"/>
                    <a:pt x="3389" y="5535"/>
                  </a:cubicBezTo>
                  <a:cubicBezTo>
                    <a:pt x="3389" y="5566"/>
                    <a:pt x="3421" y="5598"/>
                    <a:pt x="3421" y="5598"/>
                  </a:cubicBezTo>
                  <a:cubicBezTo>
                    <a:pt x="3389" y="6105"/>
                    <a:pt x="3009" y="6516"/>
                    <a:pt x="2566" y="6516"/>
                  </a:cubicBezTo>
                  <a:cubicBezTo>
                    <a:pt x="2091" y="6516"/>
                    <a:pt x="1711" y="6105"/>
                    <a:pt x="1711" y="5598"/>
                  </a:cubicBezTo>
                  <a:lnTo>
                    <a:pt x="1711" y="5566"/>
                  </a:lnTo>
                  <a:cubicBezTo>
                    <a:pt x="1711" y="5345"/>
                    <a:pt x="1742" y="5186"/>
                    <a:pt x="1806" y="5091"/>
                  </a:cubicBezTo>
                  <a:cubicBezTo>
                    <a:pt x="1869" y="5281"/>
                    <a:pt x="2027" y="5440"/>
                    <a:pt x="2249" y="5440"/>
                  </a:cubicBezTo>
                  <a:cubicBezTo>
                    <a:pt x="2344" y="5440"/>
                    <a:pt x="2407" y="5376"/>
                    <a:pt x="2407" y="5313"/>
                  </a:cubicBezTo>
                  <a:cubicBezTo>
                    <a:pt x="2407" y="5091"/>
                    <a:pt x="2407" y="4869"/>
                    <a:pt x="2471" y="4648"/>
                  </a:cubicBezTo>
                  <a:cubicBezTo>
                    <a:pt x="2502" y="4458"/>
                    <a:pt x="2597" y="4268"/>
                    <a:pt x="2756" y="4109"/>
                  </a:cubicBezTo>
                  <a:close/>
                  <a:moveTo>
                    <a:pt x="3258" y="0"/>
                  </a:moveTo>
                  <a:cubicBezTo>
                    <a:pt x="3231" y="0"/>
                    <a:pt x="3199" y="8"/>
                    <a:pt x="3167" y="24"/>
                  </a:cubicBezTo>
                  <a:cubicBezTo>
                    <a:pt x="2566" y="468"/>
                    <a:pt x="2027" y="1228"/>
                    <a:pt x="1837" y="1956"/>
                  </a:cubicBezTo>
                  <a:cubicBezTo>
                    <a:pt x="1711" y="2463"/>
                    <a:pt x="1711" y="3001"/>
                    <a:pt x="1711" y="3381"/>
                  </a:cubicBezTo>
                  <a:cubicBezTo>
                    <a:pt x="1141" y="3254"/>
                    <a:pt x="982" y="2399"/>
                    <a:pt x="982" y="2399"/>
                  </a:cubicBezTo>
                  <a:cubicBezTo>
                    <a:pt x="982" y="2336"/>
                    <a:pt x="950" y="2304"/>
                    <a:pt x="919" y="2273"/>
                  </a:cubicBezTo>
                  <a:cubicBezTo>
                    <a:pt x="903" y="2257"/>
                    <a:pt x="879" y="2249"/>
                    <a:pt x="855" y="2249"/>
                  </a:cubicBezTo>
                  <a:cubicBezTo>
                    <a:pt x="832" y="2249"/>
                    <a:pt x="808" y="2257"/>
                    <a:pt x="792" y="2273"/>
                  </a:cubicBezTo>
                  <a:cubicBezTo>
                    <a:pt x="760" y="2273"/>
                    <a:pt x="64" y="2653"/>
                    <a:pt x="0" y="4109"/>
                  </a:cubicBezTo>
                  <a:cubicBezTo>
                    <a:pt x="0" y="4141"/>
                    <a:pt x="0" y="4204"/>
                    <a:pt x="0" y="4236"/>
                  </a:cubicBezTo>
                  <a:cubicBezTo>
                    <a:pt x="0" y="5661"/>
                    <a:pt x="1141" y="6801"/>
                    <a:pt x="2566" y="6801"/>
                  </a:cubicBezTo>
                  <a:cubicBezTo>
                    <a:pt x="3959" y="6801"/>
                    <a:pt x="5099" y="5661"/>
                    <a:pt x="5099" y="4236"/>
                  </a:cubicBezTo>
                  <a:cubicBezTo>
                    <a:pt x="5099" y="4173"/>
                    <a:pt x="5099" y="3983"/>
                    <a:pt x="5099" y="3983"/>
                  </a:cubicBezTo>
                  <a:cubicBezTo>
                    <a:pt x="5004" y="2969"/>
                    <a:pt x="4529" y="2336"/>
                    <a:pt x="4117" y="1766"/>
                  </a:cubicBezTo>
                  <a:cubicBezTo>
                    <a:pt x="3737" y="1259"/>
                    <a:pt x="3389" y="784"/>
                    <a:pt x="3389" y="151"/>
                  </a:cubicBezTo>
                  <a:cubicBezTo>
                    <a:pt x="3389" y="87"/>
                    <a:pt x="3357" y="24"/>
                    <a:pt x="3326" y="24"/>
                  </a:cubicBezTo>
                  <a:cubicBezTo>
                    <a:pt x="3310" y="8"/>
                    <a:pt x="3286" y="0"/>
                    <a:pt x="3258"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29"/>
          <p:cNvGrpSpPr/>
          <p:nvPr/>
        </p:nvGrpSpPr>
        <p:grpSpPr>
          <a:xfrm>
            <a:off x="4209175" y="3641546"/>
            <a:ext cx="1013778" cy="643423"/>
            <a:chOff x="3799925" y="3477271"/>
            <a:chExt cx="1013778" cy="643423"/>
          </a:xfrm>
        </p:grpSpPr>
        <p:sp>
          <p:nvSpPr>
            <p:cNvPr id="2482" name="Google Shape;2482;p29"/>
            <p:cNvSpPr/>
            <p:nvPr/>
          </p:nvSpPr>
          <p:spPr>
            <a:xfrm>
              <a:off x="3799925" y="3477271"/>
              <a:ext cx="1013778" cy="643423"/>
            </a:xfrm>
            <a:custGeom>
              <a:avLst/>
              <a:gdLst/>
              <a:ahLst/>
              <a:cxnLst/>
              <a:rect l="l" t="t" r="r" b="b"/>
              <a:pathLst>
                <a:path w="30688" h="19477" extrusionOk="0">
                  <a:moveTo>
                    <a:pt x="2470" y="0"/>
                  </a:moveTo>
                  <a:cubicBezTo>
                    <a:pt x="1109" y="0"/>
                    <a:pt x="0" y="1109"/>
                    <a:pt x="0" y="2470"/>
                  </a:cubicBezTo>
                  <a:lnTo>
                    <a:pt x="0" y="17006"/>
                  </a:lnTo>
                  <a:cubicBezTo>
                    <a:pt x="0" y="18368"/>
                    <a:pt x="1109" y="19476"/>
                    <a:pt x="2470" y="19476"/>
                  </a:cubicBezTo>
                  <a:lnTo>
                    <a:pt x="28217" y="19476"/>
                  </a:lnTo>
                  <a:cubicBezTo>
                    <a:pt x="29579" y="19476"/>
                    <a:pt x="30687" y="18368"/>
                    <a:pt x="30687" y="17006"/>
                  </a:cubicBezTo>
                  <a:lnTo>
                    <a:pt x="30687" y="2470"/>
                  </a:lnTo>
                  <a:cubicBezTo>
                    <a:pt x="30687" y="1109"/>
                    <a:pt x="29579" y="0"/>
                    <a:pt x="2821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9"/>
            <p:cNvSpPr/>
            <p:nvPr/>
          </p:nvSpPr>
          <p:spPr>
            <a:xfrm>
              <a:off x="3850138" y="3652092"/>
              <a:ext cx="333753" cy="311289"/>
            </a:xfrm>
            <a:custGeom>
              <a:avLst/>
              <a:gdLst/>
              <a:ahLst/>
              <a:cxnLst/>
              <a:rect l="l" t="t" r="r" b="b"/>
              <a:pathLst>
                <a:path w="10103" h="9423" extrusionOk="0">
                  <a:moveTo>
                    <a:pt x="5081" y="1"/>
                  </a:moveTo>
                  <a:cubicBezTo>
                    <a:pt x="4836" y="1"/>
                    <a:pt x="4588" y="20"/>
                    <a:pt x="4339" y="60"/>
                  </a:cubicBezTo>
                  <a:cubicBezTo>
                    <a:pt x="1774" y="440"/>
                    <a:pt x="0" y="2847"/>
                    <a:pt x="380" y="5412"/>
                  </a:cubicBezTo>
                  <a:cubicBezTo>
                    <a:pt x="755" y="7744"/>
                    <a:pt x="2752" y="9422"/>
                    <a:pt x="5063" y="9422"/>
                  </a:cubicBezTo>
                  <a:cubicBezTo>
                    <a:pt x="5294" y="9422"/>
                    <a:pt x="5528" y="9405"/>
                    <a:pt x="5764" y="9371"/>
                  </a:cubicBezTo>
                  <a:cubicBezTo>
                    <a:pt x="8329" y="8959"/>
                    <a:pt x="10103" y="6584"/>
                    <a:pt x="9691" y="3987"/>
                  </a:cubicBezTo>
                  <a:cubicBezTo>
                    <a:pt x="9348" y="1671"/>
                    <a:pt x="7353" y="1"/>
                    <a:pt x="5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9"/>
            <p:cNvSpPr/>
            <p:nvPr/>
          </p:nvSpPr>
          <p:spPr>
            <a:xfrm>
              <a:off x="3928597" y="3712645"/>
              <a:ext cx="179975" cy="231245"/>
            </a:xfrm>
            <a:custGeom>
              <a:avLst/>
              <a:gdLst/>
              <a:ahLst/>
              <a:cxnLst/>
              <a:rect l="l" t="t" r="r" b="b"/>
              <a:pathLst>
                <a:path w="5448" h="7000" extrusionOk="0">
                  <a:moveTo>
                    <a:pt x="2724" y="1"/>
                  </a:moveTo>
                  <a:cubicBezTo>
                    <a:pt x="1869" y="1"/>
                    <a:pt x="1267" y="666"/>
                    <a:pt x="1140" y="1457"/>
                  </a:cubicBezTo>
                  <a:cubicBezTo>
                    <a:pt x="1045" y="2059"/>
                    <a:pt x="1204" y="2724"/>
                    <a:pt x="1457" y="3294"/>
                  </a:cubicBezTo>
                  <a:cubicBezTo>
                    <a:pt x="1521" y="3484"/>
                    <a:pt x="1647" y="3674"/>
                    <a:pt x="1774" y="3833"/>
                  </a:cubicBezTo>
                  <a:lnTo>
                    <a:pt x="1774" y="4244"/>
                  </a:lnTo>
                  <a:cubicBezTo>
                    <a:pt x="1774" y="4339"/>
                    <a:pt x="1711" y="4466"/>
                    <a:pt x="1584" y="4498"/>
                  </a:cubicBezTo>
                  <a:lnTo>
                    <a:pt x="539" y="5099"/>
                  </a:lnTo>
                  <a:cubicBezTo>
                    <a:pt x="222" y="5258"/>
                    <a:pt x="0" y="5606"/>
                    <a:pt x="0" y="5986"/>
                  </a:cubicBezTo>
                  <a:cubicBezTo>
                    <a:pt x="729" y="6619"/>
                    <a:pt x="1679" y="6999"/>
                    <a:pt x="2724" y="6999"/>
                  </a:cubicBezTo>
                  <a:cubicBezTo>
                    <a:pt x="3769" y="6999"/>
                    <a:pt x="4719" y="6619"/>
                    <a:pt x="5447" y="5986"/>
                  </a:cubicBezTo>
                  <a:cubicBezTo>
                    <a:pt x="5416" y="5606"/>
                    <a:pt x="5194" y="5258"/>
                    <a:pt x="4846" y="5099"/>
                  </a:cubicBezTo>
                  <a:lnTo>
                    <a:pt x="3706" y="4529"/>
                  </a:lnTo>
                  <a:cubicBezTo>
                    <a:pt x="3611" y="4466"/>
                    <a:pt x="3547" y="4371"/>
                    <a:pt x="3547" y="4244"/>
                  </a:cubicBezTo>
                  <a:cubicBezTo>
                    <a:pt x="3547" y="4054"/>
                    <a:pt x="3516" y="3928"/>
                    <a:pt x="3611" y="3738"/>
                  </a:cubicBezTo>
                  <a:cubicBezTo>
                    <a:pt x="4212" y="2851"/>
                    <a:pt x="4307" y="2186"/>
                    <a:pt x="4149" y="1299"/>
                  </a:cubicBezTo>
                  <a:cubicBezTo>
                    <a:pt x="4022" y="539"/>
                    <a:pt x="3516" y="1"/>
                    <a:pt x="272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9"/>
            <p:cNvSpPr/>
            <p:nvPr/>
          </p:nvSpPr>
          <p:spPr>
            <a:xfrm>
              <a:off x="4132588" y="3682319"/>
              <a:ext cx="593243" cy="111956"/>
            </a:xfrm>
            <a:custGeom>
              <a:avLst/>
              <a:gdLst/>
              <a:ahLst/>
              <a:cxnLst/>
              <a:rect l="l" t="t" r="r" b="b"/>
              <a:pathLst>
                <a:path w="17958" h="3389" extrusionOk="0">
                  <a:moveTo>
                    <a:pt x="1679" y="0"/>
                  </a:moveTo>
                  <a:cubicBezTo>
                    <a:pt x="761" y="0"/>
                    <a:pt x="1" y="760"/>
                    <a:pt x="1" y="1679"/>
                  </a:cubicBezTo>
                  <a:cubicBezTo>
                    <a:pt x="1" y="2629"/>
                    <a:pt x="761" y="3389"/>
                    <a:pt x="1679" y="3389"/>
                  </a:cubicBezTo>
                  <a:lnTo>
                    <a:pt x="16279" y="3389"/>
                  </a:lnTo>
                  <a:cubicBezTo>
                    <a:pt x="17197" y="3389"/>
                    <a:pt x="17957" y="2629"/>
                    <a:pt x="17957" y="1679"/>
                  </a:cubicBezTo>
                  <a:cubicBezTo>
                    <a:pt x="17957" y="760"/>
                    <a:pt x="17197" y="0"/>
                    <a:pt x="1627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9"/>
            <p:cNvSpPr/>
            <p:nvPr/>
          </p:nvSpPr>
          <p:spPr>
            <a:xfrm>
              <a:off x="4193273" y="3721003"/>
              <a:ext cx="30392" cy="29335"/>
            </a:xfrm>
            <a:custGeom>
              <a:avLst/>
              <a:gdLst/>
              <a:ahLst/>
              <a:cxnLst/>
              <a:rect l="l" t="t" r="r" b="b"/>
              <a:pathLst>
                <a:path w="920" h="888" extrusionOk="0">
                  <a:moveTo>
                    <a:pt x="349" y="1"/>
                  </a:moveTo>
                  <a:lnTo>
                    <a:pt x="349" y="254"/>
                  </a:lnTo>
                  <a:lnTo>
                    <a:pt x="127" y="128"/>
                  </a:lnTo>
                  <a:lnTo>
                    <a:pt x="1" y="318"/>
                  </a:lnTo>
                  <a:lnTo>
                    <a:pt x="222" y="444"/>
                  </a:lnTo>
                  <a:lnTo>
                    <a:pt x="1" y="571"/>
                  </a:lnTo>
                  <a:lnTo>
                    <a:pt x="127" y="761"/>
                  </a:lnTo>
                  <a:lnTo>
                    <a:pt x="349" y="634"/>
                  </a:lnTo>
                  <a:lnTo>
                    <a:pt x="349" y="888"/>
                  </a:lnTo>
                  <a:lnTo>
                    <a:pt x="602" y="888"/>
                  </a:lnTo>
                  <a:lnTo>
                    <a:pt x="602" y="634"/>
                  </a:lnTo>
                  <a:lnTo>
                    <a:pt x="824" y="761"/>
                  </a:lnTo>
                  <a:lnTo>
                    <a:pt x="919" y="571"/>
                  </a:lnTo>
                  <a:lnTo>
                    <a:pt x="729" y="444"/>
                  </a:lnTo>
                  <a:lnTo>
                    <a:pt x="919" y="318"/>
                  </a:lnTo>
                  <a:lnTo>
                    <a:pt x="824" y="128"/>
                  </a:lnTo>
                  <a:lnTo>
                    <a:pt x="602" y="254"/>
                  </a:lnTo>
                  <a:lnTo>
                    <a:pt x="60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9"/>
            <p:cNvSpPr/>
            <p:nvPr/>
          </p:nvSpPr>
          <p:spPr>
            <a:xfrm>
              <a:off x="4242462" y="3721003"/>
              <a:ext cx="30359" cy="28311"/>
            </a:xfrm>
            <a:custGeom>
              <a:avLst/>
              <a:gdLst/>
              <a:ahLst/>
              <a:cxnLst/>
              <a:rect l="l" t="t" r="r" b="b"/>
              <a:pathLst>
                <a:path w="919" h="857" extrusionOk="0">
                  <a:moveTo>
                    <a:pt x="317" y="1"/>
                  </a:moveTo>
                  <a:lnTo>
                    <a:pt x="317" y="254"/>
                  </a:lnTo>
                  <a:lnTo>
                    <a:pt x="95" y="128"/>
                  </a:lnTo>
                  <a:lnTo>
                    <a:pt x="0" y="318"/>
                  </a:lnTo>
                  <a:lnTo>
                    <a:pt x="190" y="444"/>
                  </a:lnTo>
                  <a:lnTo>
                    <a:pt x="0" y="571"/>
                  </a:lnTo>
                  <a:lnTo>
                    <a:pt x="95" y="761"/>
                  </a:lnTo>
                  <a:lnTo>
                    <a:pt x="317" y="634"/>
                  </a:lnTo>
                  <a:lnTo>
                    <a:pt x="317" y="856"/>
                  </a:lnTo>
                  <a:lnTo>
                    <a:pt x="570" y="856"/>
                  </a:lnTo>
                  <a:lnTo>
                    <a:pt x="570" y="634"/>
                  </a:lnTo>
                  <a:lnTo>
                    <a:pt x="792" y="761"/>
                  </a:lnTo>
                  <a:lnTo>
                    <a:pt x="919" y="571"/>
                  </a:lnTo>
                  <a:lnTo>
                    <a:pt x="697" y="444"/>
                  </a:lnTo>
                  <a:lnTo>
                    <a:pt x="919" y="318"/>
                  </a:lnTo>
                  <a:lnTo>
                    <a:pt x="792" y="128"/>
                  </a:lnTo>
                  <a:lnTo>
                    <a:pt x="570" y="254"/>
                  </a:lnTo>
                  <a:lnTo>
                    <a:pt x="57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9"/>
            <p:cNvSpPr/>
            <p:nvPr/>
          </p:nvSpPr>
          <p:spPr>
            <a:xfrm>
              <a:off x="4290561" y="3721003"/>
              <a:ext cx="30392" cy="28311"/>
            </a:xfrm>
            <a:custGeom>
              <a:avLst/>
              <a:gdLst/>
              <a:ahLst/>
              <a:cxnLst/>
              <a:rect l="l" t="t" r="r" b="b"/>
              <a:pathLst>
                <a:path w="920" h="857" extrusionOk="0">
                  <a:moveTo>
                    <a:pt x="318" y="1"/>
                  </a:moveTo>
                  <a:lnTo>
                    <a:pt x="318" y="254"/>
                  </a:lnTo>
                  <a:lnTo>
                    <a:pt x="96" y="128"/>
                  </a:lnTo>
                  <a:lnTo>
                    <a:pt x="1" y="318"/>
                  </a:lnTo>
                  <a:lnTo>
                    <a:pt x="191" y="444"/>
                  </a:lnTo>
                  <a:lnTo>
                    <a:pt x="1" y="571"/>
                  </a:lnTo>
                  <a:lnTo>
                    <a:pt x="96" y="761"/>
                  </a:lnTo>
                  <a:lnTo>
                    <a:pt x="318" y="634"/>
                  </a:lnTo>
                  <a:lnTo>
                    <a:pt x="318" y="856"/>
                  </a:lnTo>
                  <a:lnTo>
                    <a:pt x="571" y="856"/>
                  </a:lnTo>
                  <a:lnTo>
                    <a:pt x="571" y="634"/>
                  </a:lnTo>
                  <a:lnTo>
                    <a:pt x="793" y="761"/>
                  </a:lnTo>
                  <a:lnTo>
                    <a:pt x="919" y="571"/>
                  </a:lnTo>
                  <a:lnTo>
                    <a:pt x="698" y="444"/>
                  </a:lnTo>
                  <a:lnTo>
                    <a:pt x="919" y="318"/>
                  </a:lnTo>
                  <a:lnTo>
                    <a:pt x="793" y="128"/>
                  </a:lnTo>
                  <a:lnTo>
                    <a:pt x="571" y="254"/>
                  </a:lnTo>
                  <a:lnTo>
                    <a:pt x="57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9"/>
            <p:cNvSpPr/>
            <p:nvPr/>
          </p:nvSpPr>
          <p:spPr>
            <a:xfrm>
              <a:off x="4338693" y="3721003"/>
              <a:ext cx="30392" cy="28311"/>
            </a:xfrm>
            <a:custGeom>
              <a:avLst/>
              <a:gdLst/>
              <a:ahLst/>
              <a:cxnLst/>
              <a:rect l="l" t="t" r="r" b="b"/>
              <a:pathLst>
                <a:path w="920" h="857" extrusionOk="0">
                  <a:moveTo>
                    <a:pt x="317" y="1"/>
                  </a:moveTo>
                  <a:lnTo>
                    <a:pt x="349" y="254"/>
                  </a:lnTo>
                  <a:lnTo>
                    <a:pt x="127" y="128"/>
                  </a:lnTo>
                  <a:lnTo>
                    <a:pt x="1" y="318"/>
                  </a:lnTo>
                  <a:lnTo>
                    <a:pt x="222" y="444"/>
                  </a:lnTo>
                  <a:lnTo>
                    <a:pt x="1" y="571"/>
                  </a:lnTo>
                  <a:lnTo>
                    <a:pt x="127" y="761"/>
                  </a:lnTo>
                  <a:lnTo>
                    <a:pt x="349" y="634"/>
                  </a:lnTo>
                  <a:lnTo>
                    <a:pt x="317" y="856"/>
                  </a:lnTo>
                  <a:lnTo>
                    <a:pt x="571" y="856"/>
                  </a:lnTo>
                  <a:lnTo>
                    <a:pt x="571" y="634"/>
                  </a:lnTo>
                  <a:lnTo>
                    <a:pt x="792" y="761"/>
                  </a:lnTo>
                  <a:lnTo>
                    <a:pt x="919" y="539"/>
                  </a:lnTo>
                  <a:lnTo>
                    <a:pt x="697" y="444"/>
                  </a:lnTo>
                  <a:lnTo>
                    <a:pt x="919" y="318"/>
                  </a:lnTo>
                  <a:lnTo>
                    <a:pt x="792" y="128"/>
                  </a:lnTo>
                  <a:lnTo>
                    <a:pt x="571" y="254"/>
                  </a:lnTo>
                  <a:lnTo>
                    <a:pt x="57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9"/>
            <p:cNvSpPr/>
            <p:nvPr/>
          </p:nvSpPr>
          <p:spPr>
            <a:xfrm>
              <a:off x="4136783" y="3824601"/>
              <a:ext cx="593209" cy="110932"/>
            </a:xfrm>
            <a:custGeom>
              <a:avLst/>
              <a:gdLst/>
              <a:ahLst/>
              <a:cxnLst/>
              <a:rect l="l" t="t" r="r" b="b"/>
              <a:pathLst>
                <a:path w="17957" h="3358" extrusionOk="0">
                  <a:moveTo>
                    <a:pt x="1711" y="0"/>
                  </a:moveTo>
                  <a:cubicBezTo>
                    <a:pt x="761" y="0"/>
                    <a:pt x="1" y="760"/>
                    <a:pt x="1" y="1679"/>
                  </a:cubicBezTo>
                  <a:cubicBezTo>
                    <a:pt x="1" y="2597"/>
                    <a:pt x="761" y="3357"/>
                    <a:pt x="1711" y="3357"/>
                  </a:cubicBezTo>
                  <a:lnTo>
                    <a:pt x="16278" y="3357"/>
                  </a:lnTo>
                  <a:cubicBezTo>
                    <a:pt x="17197" y="3357"/>
                    <a:pt x="17957" y="2597"/>
                    <a:pt x="17957" y="1679"/>
                  </a:cubicBezTo>
                  <a:cubicBezTo>
                    <a:pt x="17957" y="760"/>
                    <a:pt x="17197" y="0"/>
                    <a:pt x="1627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9"/>
            <p:cNvSpPr/>
            <p:nvPr/>
          </p:nvSpPr>
          <p:spPr>
            <a:xfrm>
              <a:off x="4198526" y="3863285"/>
              <a:ext cx="30359" cy="28278"/>
            </a:xfrm>
            <a:custGeom>
              <a:avLst/>
              <a:gdLst/>
              <a:ahLst/>
              <a:cxnLst/>
              <a:rect l="l" t="t" r="r" b="b"/>
              <a:pathLst>
                <a:path w="919" h="856" extrusionOk="0">
                  <a:moveTo>
                    <a:pt x="317" y="1"/>
                  </a:moveTo>
                  <a:lnTo>
                    <a:pt x="317" y="254"/>
                  </a:lnTo>
                  <a:lnTo>
                    <a:pt x="95" y="128"/>
                  </a:lnTo>
                  <a:lnTo>
                    <a:pt x="0" y="318"/>
                  </a:lnTo>
                  <a:lnTo>
                    <a:pt x="190" y="444"/>
                  </a:lnTo>
                  <a:lnTo>
                    <a:pt x="0" y="539"/>
                  </a:lnTo>
                  <a:lnTo>
                    <a:pt x="95" y="761"/>
                  </a:lnTo>
                  <a:lnTo>
                    <a:pt x="317" y="634"/>
                  </a:lnTo>
                  <a:lnTo>
                    <a:pt x="317" y="856"/>
                  </a:lnTo>
                  <a:lnTo>
                    <a:pt x="570" y="856"/>
                  </a:lnTo>
                  <a:lnTo>
                    <a:pt x="570" y="634"/>
                  </a:lnTo>
                  <a:lnTo>
                    <a:pt x="792" y="761"/>
                  </a:lnTo>
                  <a:lnTo>
                    <a:pt x="918" y="539"/>
                  </a:lnTo>
                  <a:lnTo>
                    <a:pt x="697" y="444"/>
                  </a:lnTo>
                  <a:lnTo>
                    <a:pt x="918" y="318"/>
                  </a:lnTo>
                  <a:lnTo>
                    <a:pt x="792" y="128"/>
                  </a:lnTo>
                  <a:lnTo>
                    <a:pt x="570" y="254"/>
                  </a:lnTo>
                  <a:lnTo>
                    <a:pt x="57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9"/>
            <p:cNvSpPr/>
            <p:nvPr/>
          </p:nvSpPr>
          <p:spPr>
            <a:xfrm>
              <a:off x="4246625" y="3863285"/>
              <a:ext cx="30392" cy="28278"/>
            </a:xfrm>
            <a:custGeom>
              <a:avLst/>
              <a:gdLst/>
              <a:ahLst/>
              <a:cxnLst/>
              <a:rect l="l" t="t" r="r" b="b"/>
              <a:pathLst>
                <a:path w="920" h="856" extrusionOk="0">
                  <a:moveTo>
                    <a:pt x="317" y="1"/>
                  </a:moveTo>
                  <a:lnTo>
                    <a:pt x="317" y="254"/>
                  </a:lnTo>
                  <a:lnTo>
                    <a:pt x="96" y="128"/>
                  </a:lnTo>
                  <a:lnTo>
                    <a:pt x="1" y="318"/>
                  </a:lnTo>
                  <a:lnTo>
                    <a:pt x="191" y="444"/>
                  </a:lnTo>
                  <a:lnTo>
                    <a:pt x="1" y="539"/>
                  </a:lnTo>
                  <a:lnTo>
                    <a:pt x="96" y="761"/>
                  </a:lnTo>
                  <a:lnTo>
                    <a:pt x="317" y="603"/>
                  </a:lnTo>
                  <a:lnTo>
                    <a:pt x="317" y="856"/>
                  </a:lnTo>
                  <a:lnTo>
                    <a:pt x="571" y="856"/>
                  </a:lnTo>
                  <a:lnTo>
                    <a:pt x="571" y="603"/>
                  </a:lnTo>
                  <a:lnTo>
                    <a:pt x="793" y="761"/>
                  </a:lnTo>
                  <a:lnTo>
                    <a:pt x="919" y="539"/>
                  </a:lnTo>
                  <a:lnTo>
                    <a:pt x="698" y="444"/>
                  </a:lnTo>
                  <a:lnTo>
                    <a:pt x="919" y="318"/>
                  </a:lnTo>
                  <a:lnTo>
                    <a:pt x="793" y="128"/>
                  </a:lnTo>
                  <a:lnTo>
                    <a:pt x="571" y="254"/>
                  </a:lnTo>
                  <a:lnTo>
                    <a:pt x="57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9"/>
            <p:cNvSpPr/>
            <p:nvPr/>
          </p:nvSpPr>
          <p:spPr>
            <a:xfrm>
              <a:off x="4294757" y="3863285"/>
              <a:ext cx="30359" cy="28278"/>
            </a:xfrm>
            <a:custGeom>
              <a:avLst/>
              <a:gdLst/>
              <a:ahLst/>
              <a:cxnLst/>
              <a:rect l="l" t="t" r="r" b="b"/>
              <a:pathLst>
                <a:path w="919" h="856" extrusionOk="0">
                  <a:moveTo>
                    <a:pt x="317" y="1"/>
                  </a:moveTo>
                  <a:lnTo>
                    <a:pt x="317" y="254"/>
                  </a:lnTo>
                  <a:lnTo>
                    <a:pt x="96" y="96"/>
                  </a:lnTo>
                  <a:lnTo>
                    <a:pt x="1" y="318"/>
                  </a:lnTo>
                  <a:lnTo>
                    <a:pt x="222" y="444"/>
                  </a:lnTo>
                  <a:lnTo>
                    <a:pt x="1" y="539"/>
                  </a:lnTo>
                  <a:lnTo>
                    <a:pt x="96" y="761"/>
                  </a:lnTo>
                  <a:lnTo>
                    <a:pt x="317" y="603"/>
                  </a:lnTo>
                  <a:lnTo>
                    <a:pt x="317" y="856"/>
                  </a:lnTo>
                  <a:lnTo>
                    <a:pt x="571" y="856"/>
                  </a:lnTo>
                  <a:lnTo>
                    <a:pt x="571" y="603"/>
                  </a:lnTo>
                  <a:lnTo>
                    <a:pt x="792" y="729"/>
                  </a:lnTo>
                  <a:lnTo>
                    <a:pt x="919" y="539"/>
                  </a:lnTo>
                  <a:lnTo>
                    <a:pt x="697" y="413"/>
                  </a:lnTo>
                  <a:lnTo>
                    <a:pt x="919" y="318"/>
                  </a:lnTo>
                  <a:lnTo>
                    <a:pt x="792" y="96"/>
                  </a:lnTo>
                  <a:lnTo>
                    <a:pt x="571" y="254"/>
                  </a:lnTo>
                  <a:lnTo>
                    <a:pt x="57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9"/>
            <p:cNvSpPr/>
            <p:nvPr/>
          </p:nvSpPr>
          <p:spPr>
            <a:xfrm>
              <a:off x="4342889" y="3863285"/>
              <a:ext cx="30359" cy="28278"/>
            </a:xfrm>
            <a:custGeom>
              <a:avLst/>
              <a:gdLst/>
              <a:ahLst/>
              <a:cxnLst/>
              <a:rect l="l" t="t" r="r" b="b"/>
              <a:pathLst>
                <a:path w="919" h="856" extrusionOk="0">
                  <a:moveTo>
                    <a:pt x="317" y="1"/>
                  </a:moveTo>
                  <a:lnTo>
                    <a:pt x="349" y="254"/>
                  </a:lnTo>
                  <a:lnTo>
                    <a:pt x="127" y="96"/>
                  </a:lnTo>
                  <a:lnTo>
                    <a:pt x="0" y="318"/>
                  </a:lnTo>
                  <a:lnTo>
                    <a:pt x="222" y="444"/>
                  </a:lnTo>
                  <a:lnTo>
                    <a:pt x="0" y="539"/>
                  </a:lnTo>
                  <a:lnTo>
                    <a:pt x="127" y="761"/>
                  </a:lnTo>
                  <a:lnTo>
                    <a:pt x="349" y="603"/>
                  </a:lnTo>
                  <a:lnTo>
                    <a:pt x="349" y="856"/>
                  </a:lnTo>
                  <a:lnTo>
                    <a:pt x="570" y="856"/>
                  </a:lnTo>
                  <a:lnTo>
                    <a:pt x="570" y="603"/>
                  </a:lnTo>
                  <a:lnTo>
                    <a:pt x="792" y="729"/>
                  </a:lnTo>
                  <a:lnTo>
                    <a:pt x="919" y="539"/>
                  </a:lnTo>
                  <a:lnTo>
                    <a:pt x="697" y="413"/>
                  </a:lnTo>
                  <a:lnTo>
                    <a:pt x="919" y="318"/>
                  </a:lnTo>
                  <a:lnTo>
                    <a:pt x="792" y="96"/>
                  </a:lnTo>
                  <a:lnTo>
                    <a:pt x="570" y="254"/>
                  </a:lnTo>
                  <a:lnTo>
                    <a:pt x="57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9"/>
            <p:cNvSpPr/>
            <p:nvPr/>
          </p:nvSpPr>
          <p:spPr>
            <a:xfrm>
              <a:off x="4391021" y="3863285"/>
              <a:ext cx="30359" cy="28278"/>
            </a:xfrm>
            <a:custGeom>
              <a:avLst/>
              <a:gdLst/>
              <a:ahLst/>
              <a:cxnLst/>
              <a:rect l="l" t="t" r="r" b="b"/>
              <a:pathLst>
                <a:path w="919" h="856" extrusionOk="0">
                  <a:moveTo>
                    <a:pt x="348" y="1"/>
                  </a:moveTo>
                  <a:lnTo>
                    <a:pt x="348" y="254"/>
                  </a:lnTo>
                  <a:lnTo>
                    <a:pt x="127" y="96"/>
                  </a:lnTo>
                  <a:lnTo>
                    <a:pt x="0" y="318"/>
                  </a:lnTo>
                  <a:lnTo>
                    <a:pt x="222" y="413"/>
                  </a:lnTo>
                  <a:lnTo>
                    <a:pt x="0" y="539"/>
                  </a:lnTo>
                  <a:lnTo>
                    <a:pt x="127" y="729"/>
                  </a:lnTo>
                  <a:lnTo>
                    <a:pt x="348" y="603"/>
                  </a:lnTo>
                  <a:lnTo>
                    <a:pt x="348" y="856"/>
                  </a:lnTo>
                  <a:lnTo>
                    <a:pt x="570" y="856"/>
                  </a:lnTo>
                  <a:lnTo>
                    <a:pt x="570" y="603"/>
                  </a:lnTo>
                  <a:lnTo>
                    <a:pt x="792" y="729"/>
                  </a:lnTo>
                  <a:lnTo>
                    <a:pt x="919" y="539"/>
                  </a:lnTo>
                  <a:lnTo>
                    <a:pt x="697" y="413"/>
                  </a:lnTo>
                  <a:lnTo>
                    <a:pt x="919" y="318"/>
                  </a:lnTo>
                  <a:lnTo>
                    <a:pt x="792" y="96"/>
                  </a:lnTo>
                  <a:lnTo>
                    <a:pt x="570" y="254"/>
                  </a:lnTo>
                  <a:lnTo>
                    <a:pt x="57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9"/>
            <p:cNvSpPr/>
            <p:nvPr/>
          </p:nvSpPr>
          <p:spPr>
            <a:xfrm>
              <a:off x="4439120" y="3863285"/>
              <a:ext cx="30392" cy="28278"/>
            </a:xfrm>
            <a:custGeom>
              <a:avLst/>
              <a:gdLst/>
              <a:ahLst/>
              <a:cxnLst/>
              <a:rect l="l" t="t" r="r" b="b"/>
              <a:pathLst>
                <a:path w="920" h="856" extrusionOk="0">
                  <a:moveTo>
                    <a:pt x="349" y="1"/>
                  </a:moveTo>
                  <a:lnTo>
                    <a:pt x="349" y="223"/>
                  </a:lnTo>
                  <a:lnTo>
                    <a:pt x="128" y="96"/>
                  </a:lnTo>
                  <a:lnTo>
                    <a:pt x="1" y="318"/>
                  </a:lnTo>
                  <a:lnTo>
                    <a:pt x="223" y="413"/>
                  </a:lnTo>
                  <a:lnTo>
                    <a:pt x="1" y="539"/>
                  </a:lnTo>
                  <a:lnTo>
                    <a:pt x="128" y="729"/>
                  </a:lnTo>
                  <a:lnTo>
                    <a:pt x="349" y="603"/>
                  </a:lnTo>
                  <a:lnTo>
                    <a:pt x="349" y="856"/>
                  </a:lnTo>
                  <a:lnTo>
                    <a:pt x="571" y="856"/>
                  </a:lnTo>
                  <a:lnTo>
                    <a:pt x="571" y="603"/>
                  </a:lnTo>
                  <a:lnTo>
                    <a:pt x="793" y="729"/>
                  </a:lnTo>
                  <a:lnTo>
                    <a:pt x="919" y="539"/>
                  </a:lnTo>
                  <a:lnTo>
                    <a:pt x="698" y="413"/>
                  </a:lnTo>
                  <a:lnTo>
                    <a:pt x="919" y="318"/>
                  </a:lnTo>
                  <a:lnTo>
                    <a:pt x="793" y="96"/>
                  </a:lnTo>
                  <a:lnTo>
                    <a:pt x="571" y="223"/>
                  </a:lnTo>
                  <a:lnTo>
                    <a:pt x="57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9"/>
            <p:cNvSpPr/>
            <p:nvPr/>
          </p:nvSpPr>
          <p:spPr>
            <a:xfrm>
              <a:off x="4487251" y="3863285"/>
              <a:ext cx="30392" cy="28278"/>
            </a:xfrm>
            <a:custGeom>
              <a:avLst/>
              <a:gdLst/>
              <a:ahLst/>
              <a:cxnLst/>
              <a:rect l="l" t="t" r="r" b="b"/>
              <a:pathLst>
                <a:path w="920" h="856" extrusionOk="0">
                  <a:moveTo>
                    <a:pt x="349" y="1"/>
                  </a:moveTo>
                  <a:lnTo>
                    <a:pt x="349" y="223"/>
                  </a:lnTo>
                  <a:lnTo>
                    <a:pt x="127" y="96"/>
                  </a:lnTo>
                  <a:lnTo>
                    <a:pt x="1" y="318"/>
                  </a:lnTo>
                  <a:lnTo>
                    <a:pt x="222" y="413"/>
                  </a:lnTo>
                  <a:lnTo>
                    <a:pt x="1" y="539"/>
                  </a:lnTo>
                  <a:lnTo>
                    <a:pt x="127" y="729"/>
                  </a:lnTo>
                  <a:lnTo>
                    <a:pt x="349" y="603"/>
                  </a:lnTo>
                  <a:lnTo>
                    <a:pt x="349" y="856"/>
                  </a:lnTo>
                  <a:lnTo>
                    <a:pt x="571" y="856"/>
                  </a:lnTo>
                  <a:lnTo>
                    <a:pt x="571" y="603"/>
                  </a:lnTo>
                  <a:lnTo>
                    <a:pt x="792" y="729"/>
                  </a:lnTo>
                  <a:lnTo>
                    <a:pt x="919" y="539"/>
                  </a:lnTo>
                  <a:lnTo>
                    <a:pt x="697" y="413"/>
                  </a:lnTo>
                  <a:lnTo>
                    <a:pt x="919" y="318"/>
                  </a:lnTo>
                  <a:lnTo>
                    <a:pt x="792" y="96"/>
                  </a:lnTo>
                  <a:lnTo>
                    <a:pt x="571" y="223"/>
                  </a:lnTo>
                  <a:lnTo>
                    <a:pt x="57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9"/>
            <p:cNvSpPr/>
            <p:nvPr/>
          </p:nvSpPr>
          <p:spPr>
            <a:xfrm>
              <a:off x="4535383" y="3863285"/>
              <a:ext cx="30359" cy="28278"/>
            </a:xfrm>
            <a:custGeom>
              <a:avLst/>
              <a:gdLst/>
              <a:ahLst/>
              <a:cxnLst/>
              <a:rect l="l" t="t" r="r" b="b"/>
              <a:pathLst>
                <a:path w="919" h="856" extrusionOk="0">
                  <a:moveTo>
                    <a:pt x="349" y="1"/>
                  </a:moveTo>
                  <a:lnTo>
                    <a:pt x="349" y="223"/>
                  </a:lnTo>
                  <a:lnTo>
                    <a:pt x="127" y="96"/>
                  </a:lnTo>
                  <a:lnTo>
                    <a:pt x="0" y="286"/>
                  </a:lnTo>
                  <a:lnTo>
                    <a:pt x="222" y="413"/>
                  </a:lnTo>
                  <a:lnTo>
                    <a:pt x="0" y="539"/>
                  </a:lnTo>
                  <a:lnTo>
                    <a:pt x="127" y="729"/>
                  </a:lnTo>
                  <a:lnTo>
                    <a:pt x="349" y="603"/>
                  </a:lnTo>
                  <a:lnTo>
                    <a:pt x="349" y="856"/>
                  </a:lnTo>
                  <a:lnTo>
                    <a:pt x="602" y="856"/>
                  </a:lnTo>
                  <a:lnTo>
                    <a:pt x="571" y="603"/>
                  </a:lnTo>
                  <a:lnTo>
                    <a:pt x="792" y="729"/>
                  </a:lnTo>
                  <a:lnTo>
                    <a:pt x="919" y="539"/>
                  </a:lnTo>
                  <a:lnTo>
                    <a:pt x="697" y="413"/>
                  </a:lnTo>
                  <a:lnTo>
                    <a:pt x="919" y="286"/>
                  </a:lnTo>
                  <a:lnTo>
                    <a:pt x="792" y="96"/>
                  </a:lnTo>
                  <a:lnTo>
                    <a:pt x="571" y="223"/>
                  </a:lnTo>
                  <a:lnTo>
                    <a:pt x="57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9"/>
            <p:cNvSpPr/>
            <p:nvPr/>
          </p:nvSpPr>
          <p:spPr>
            <a:xfrm>
              <a:off x="4583515" y="3862261"/>
              <a:ext cx="30359" cy="28278"/>
            </a:xfrm>
            <a:custGeom>
              <a:avLst/>
              <a:gdLst/>
              <a:ahLst/>
              <a:cxnLst/>
              <a:rect l="l" t="t" r="r" b="b"/>
              <a:pathLst>
                <a:path w="919" h="856" extrusionOk="0">
                  <a:moveTo>
                    <a:pt x="349" y="0"/>
                  </a:moveTo>
                  <a:lnTo>
                    <a:pt x="349" y="254"/>
                  </a:lnTo>
                  <a:lnTo>
                    <a:pt x="127" y="127"/>
                  </a:lnTo>
                  <a:lnTo>
                    <a:pt x="0" y="317"/>
                  </a:lnTo>
                  <a:lnTo>
                    <a:pt x="222" y="444"/>
                  </a:lnTo>
                  <a:lnTo>
                    <a:pt x="0" y="570"/>
                  </a:lnTo>
                  <a:lnTo>
                    <a:pt x="127" y="760"/>
                  </a:lnTo>
                  <a:lnTo>
                    <a:pt x="349" y="634"/>
                  </a:lnTo>
                  <a:lnTo>
                    <a:pt x="349" y="855"/>
                  </a:lnTo>
                  <a:lnTo>
                    <a:pt x="602" y="855"/>
                  </a:lnTo>
                  <a:lnTo>
                    <a:pt x="570" y="634"/>
                  </a:lnTo>
                  <a:lnTo>
                    <a:pt x="792" y="760"/>
                  </a:lnTo>
                  <a:lnTo>
                    <a:pt x="919" y="570"/>
                  </a:lnTo>
                  <a:lnTo>
                    <a:pt x="697" y="444"/>
                  </a:lnTo>
                  <a:lnTo>
                    <a:pt x="919" y="317"/>
                  </a:lnTo>
                  <a:lnTo>
                    <a:pt x="792" y="127"/>
                  </a:lnTo>
                  <a:lnTo>
                    <a:pt x="570" y="254"/>
                  </a:lnTo>
                  <a:lnTo>
                    <a:pt x="57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9"/>
            <p:cNvSpPr/>
            <p:nvPr/>
          </p:nvSpPr>
          <p:spPr>
            <a:xfrm>
              <a:off x="4631647" y="3862261"/>
              <a:ext cx="30359" cy="28278"/>
            </a:xfrm>
            <a:custGeom>
              <a:avLst/>
              <a:gdLst/>
              <a:ahLst/>
              <a:cxnLst/>
              <a:rect l="l" t="t" r="r" b="b"/>
              <a:pathLst>
                <a:path w="919" h="856" extrusionOk="0">
                  <a:moveTo>
                    <a:pt x="348" y="0"/>
                  </a:moveTo>
                  <a:lnTo>
                    <a:pt x="348" y="254"/>
                  </a:lnTo>
                  <a:lnTo>
                    <a:pt x="127" y="127"/>
                  </a:lnTo>
                  <a:lnTo>
                    <a:pt x="0" y="317"/>
                  </a:lnTo>
                  <a:lnTo>
                    <a:pt x="222" y="444"/>
                  </a:lnTo>
                  <a:lnTo>
                    <a:pt x="0" y="570"/>
                  </a:lnTo>
                  <a:lnTo>
                    <a:pt x="127" y="760"/>
                  </a:lnTo>
                  <a:lnTo>
                    <a:pt x="348" y="634"/>
                  </a:lnTo>
                  <a:lnTo>
                    <a:pt x="348" y="855"/>
                  </a:lnTo>
                  <a:lnTo>
                    <a:pt x="602" y="855"/>
                  </a:lnTo>
                  <a:lnTo>
                    <a:pt x="570" y="634"/>
                  </a:lnTo>
                  <a:lnTo>
                    <a:pt x="570" y="634"/>
                  </a:lnTo>
                  <a:lnTo>
                    <a:pt x="792" y="760"/>
                  </a:lnTo>
                  <a:lnTo>
                    <a:pt x="918" y="539"/>
                  </a:lnTo>
                  <a:lnTo>
                    <a:pt x="728" y="444"/>
                  </a:lnTo>
                  <a:lnTo>
                    <a:pt x="918" y="317"/>
                  </a:lnTo>
                  <a:lnTo>
                    <a:pt x="792" y="127"/>
                  </a:lnTo>
                  <a:lnTo>
                    <a:pt x="570" y="254"/>
                  </a:lnTo>
                  <a:lnTo>
                    <a:pt x="6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9"/>
            <p:cNvSpPr/>
            <p:nvPr/>
          </p:nvSpPr>
          <p:spPr>
            <a:xfrm>
              <a:off x="4575125" y="3609080"/>
              <a:ext cx="120347" cy="120347"/>
            </a:xfrm>
            <a:custGeom>
              <a:avLst/>
              <a:gdLst/>
              <a:ahLst/>
              <a:cxnLst/>
              <a:rect l="l" t="t" r="r" b="b"/>
              <a:pathLst>
                <a:path w="3643" h="3643" extrusionOk="0">
                  <a:moveTo>
                    <a:pt x="1838" y="0"/>
                  </a:moveTo>
                  <a:cubicBezTo>
                    <a:pt x="824" y="0"/>
                    <a:pt x="1" y="824"/>
                    <a:pt x="1" y="1837"/>
                  </a:cubicBezTo>
                  <a:cubicBezTo>
                    <a:pt x="1" y="2819"/>
                    <a:pt x="824" y="3642"/>
                    <a:pt x="1838" y="3642"/>
                  </a:cubicBezTo>
                  <a:cubicBezTo>
                    <a:pt x="2851" y="3642"/>
                    <a:pt x="3643" y="2819"/>
                    <a:pt x="3643" y="1837"/>
                  </a:cubicBezTo>
                  <a:cubicBezTo>
                    <a:pt x="3643" y="824"/>
                    <a:pt x="2851" y="0"/>
                    <a:pt x="1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9"/>
            <p:cNvSpPr/>
            <p:nvPr/>
          </p:nvSpPr>
          <p:spPr>
            <a:xfrm>
              <a:off x="4604427" y="3638118"/>
              <a:ext cx="62800" cy="62271"/>
            </a:xfrm>
            <a:custGeom>
              <a:avLst/>
              <a:gdLst/>
              <a:ahLst/>
              <a:cxnLst/>
              <a:rect l="l" t="t" r="r" b="b"/>
              <a:pathLst>
                <a:path w="1901" h="1885" extrusionOk="0">
                  <a:moveTo>
                    <a:pt x="258" y="0"/>
                  </a:moveTo>
                  <a:cubicBezTo>
                    <a:pt x="206" y="0"/>
                    <a:pt x="159" y="24"/>
                    <a:pt x="127" y="71"/>
                  </a:cubicBezTo>
                  <a:lnTo>
                    <a:pt x="64" y="135"/>
                  </a:lnTo>
                  <a:cubicBezTo>
                    <a:pt x="1" y="198"/>
                    <a:pt x="1" y="325"/>
                    <a:pt x="64" y="420"/>
                  </a:cubicBezTo>
                  <a:lnTo>
                    <a:pt x="602" y="958"/>
                  </a:lnTo>
                  <a:lnTo>
                    <a:pt x="64" y="1497"/>
                  </a:lnTo>
                  <a:cubicBezTo>
                    <a:pt x="1" y="1560"/>
                    <a:pt x="1" y="1687"/>
                    <a:pt x="64" y="1782"/>
                  </a:cubicBezTo>
                  <a:lnTo>
                    <a:pt x="127" y="1813"/>
                  </a:lnTo>
                  <a:cubicBezTo>
                    <a:pt x="159" y="1861"/>
                    <a:pt x="206" y="1885"/>
                    <a:pt x="258" y="1885"/>
                  </a:cubicBezTo>
                  <a:cubicBezTo>
                    <a:pt x="309" y="1885"/>
                    <a:pt x="365" y="1861"/>
                    <a:pt x="412" y="1813"/>
                  </a:cubicBezTo>
                  <a:lnTo>
                    <a:pt x="951" y="1275"/>
                  </a:lnTo>
                  <a:lnTo>
                    <a:pt x="1489" y="1813"/>
                  </a:lnTo>
                  <a:cubicBezTo>
                    <a:pt x="1521" y="1861"/>
                    <a:pt x="1568" y="1885"/>
                    <a:pt x="1620" y="1885"/>
                  </a:cubicBezTo>
                  <a:cubicBezTo>
                    <a:pt x="1671" y="1885"/>
                    <a:pt x="1727" y="1861"/>
                    <a:pt x="1774" y="1813"/>
                  </a:cubicBezTo>
                  <a:lnTo>
                    <a:pt x="1837" y="1782"/>
                  </a:lnTo>
                  <a:cubicBezTo>
                    <a:pt x="1901" y="1687"/>
                    <a:pt x="1901" y="1560"/>
                    <a:pt x="1837" y="1497"/>
                  </a:cubicBezTo>
                  <a:lnTo>
                    <a:pt x="1299" y="958"/>
                  </a:lnTo>
                  <a:lnTo>
                    <a:pt x="1837" y="420"/>
                  </a:lnTo>
                  <a:cubicBezTo>
                    <a:pt x="1901" y="325"/>
                    <a:pt x="1901" y="198"/>
                    <a:pt x="1837" y="135"/>
                  </a:cubicBezTo>
                  <a:lnTo>
                    <a:pt x="1774" y="71"/>
                  </a:lnTo>
                  <a:cubicBezTo>
                    <a:pt x="1727" y="24"/>
                    <a:pt x="1671" y="0"/>
                    <a:pt x="1620" y="0"/>
                  </a:cubicBezTo>
                  <a:cubicBezTo>
                    <a:pt x="1568" y="0"/>
                    <a:pt x="1521" y="24"/>
                    <a:pt x="1489" y="71"/>
                  </a:cubicBezTo>
                  <a:lnTo>
                    <a:pt x="951" y="610"/>
                  </a:lnTo>
                  <a:lnTo>
                    <a:pt x="412" y="71"/>
                  </a:lnTo>
                  <a:cubicBezTo>
                    <a:pt x="365" y="24"/>
                    <a:pt x="309" y="0"/>
                    <a:pt x="258"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9"/>
            <p:cNvSpPr/>
            <p:nvPr/>
          </p:nvSpPr>
          <p:spPr>
            <a:xfrm>
              <a:off x="4575125" y="3910393"/>
              <a:ext cx="120347" cy="120313"/>
            </a:xfrm>
            <a:custGeom>
              <a:avLst/>
              <a:gdLst/>
              <a:ahLst/>
              <a:cxnLst/>
              <a:rect l="l" t="t" r="r" b="b"/>
              <a:pathLst>
                <a:path w="3643" h="3642" extrusionOk="0">
                  <a:moveTo>
                    <a:pt x="1838" y="0"/>
                  </a:moveTo>
                  <a:cubicBezTo>
                    <a:pt x="824" y="0"/>
                    <a:pt x="1" y="792"/>
                    <a:pt x="1" y="1805"/>
                  </a:cubicBezTo>
                  <a:cubicBezTo>
                    <a:pt x="1" y="2819"/>
                    <a:pt x="824" y="3642"/>
                    <a:pt x="1838" y="3642"/>
                  </a:cubicBezTo>
                  <a:cubicBezTo>
                    <a:pt x="2851" y="3642"/>
                    <a:pt x="3643" y="2819"/>
                    <a:pt x="3643" y="1805"/>
                  </a:cubicBezTo>
                  <a:cubicBezTo>
                    <a:pt x="3643" y="792"/>
                    <a:pt x="2851" y="0"/>
                    <a:pt x="1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9"/>
            <p:cNvSpPr/>
            <p:nvPr/>
          </p:nvSpPr>
          <p:spPr>
            <a:xfrm>
              <a:off x="4598150" y="3942536"/>
              <a:ext cx="75353" cy="53649"/>
            </a:xfrm>
            <a:custGeom>
              <a:avLst/>
              <a:gdLst/>
              <a:ahLst/>
              <a:cxnLst/>
              <a:rect l="l" t="t" r="r" b="b"/>
              <a:pathLst>
                <a:path w="2281" h="1624" extrusionOk="0">
                  <a:moveTo>
                    <a:pt x="2047" y="1"/>
                  </a:moveTo>
                  <a:cubicBezTo>
                    <a:pt x="1988" y="1"/>
                    <a:pt x="1932" y="25"/>
                    <a:pt x="1901" y="72"/>
                  </a:cubicBezTo>
                  <a:lnTo>
                    <a:pt x="1014" y="927"/>
                  </a:lnTo>
                  <a:cubicBezTo>
                    <a:pt x="971" y="956"/>
                    <a:pt x="916" y="971"/>
                    <a:pt x="859" y="971"/>
                  </a:cubicBezTo>
                  <a:cubicBezTo>
                    <a:pt x="789" y="971"/>
                    <a:pt x="718" y="948"/>
                    <a:pt x="666" y="895"/>
                  </a:cubicBezTo>
                  <a:lnTo>
                    <a:pt x="444" y="642"/>
                  </a:lnTo>
                  <a:cubicBezTo>
                    <a:pt x="392" y="590"/>
                    <a:pt x="320" y="566"/>
                    <a:pt x="256" y="566"/>
                  </a:cubicBezTo>
                  <a:cubicBezTo>
                    <a:pt x="203" y="566"/>
                    <a:pt x="156" y="582"/>
                    <a:pt x="127" y="610"/>
                  </a:cubicBezTo>
                  <a:cubicBezTo>
                    <a:pt x="32" y="705"/>
                    <a:pt x="1" y="832"/>
                    <a:pt x="96" y="927"/>
                  </a:cubicBezTo>
                  <a:lnTo>
                    <a:pt x="634" y="1529"/>
                  </a:lnTo>
                  <a:cubicBezTo>
                    <a:pt x="697" y="1592"/>
                    <a:pt x="761" y="1624"/>
                    <a:pt x="792" y="1624"/>
                  </a:cubicBezTo>
                  <a:lnTo>
                    <a:pt x="824" y="1624"/>
                  </a:lnTo>
                  <a:cubicBezTo>
                    <a:pt x="887" y="1624"/>
                    <a:pt x="919" y="1592"/>
                    <a:pt x="982" y="1561"/>
                  </a:cubicBezTo>
                  <a:lnTo>
                    <a:pt x="2186" y="389"/>
                  </a:lnTo>
                  <a:cubicBezTo>
                    <a:pt x="2281" y="325"/>
                    <a:pt x="2281" y="167"/>
                    <a:pt x="2217" y="72"/>
                  </a:cubicBezTo>
                  <a:cubicBezTo>
                    <a:pt x="2170" y="25"/>
                    <a:pt x="2107" y="1"/>
                    <a:pt x="204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5" name="Google Shape;2505;p29"/>
          <p:cNvGrpSpPr/>
          <p:nvPr/>
        </p:nvGrpSpPr>
        <p:grpSpPr>
          <a:xfrm>
            <a:off x="6717087" y="3641546"/>
            <a:ext cx="1013778" cy="643423"/>
            <a:chOff x="7450062" y="3477271"/>
            <a:chExt cx="1013778" cy="643423"/>
          </a:xfrm>
        </p:grpSpPr>
        <p:sp>
          <p:nvSpPr>
            <p:cNvPr id="2506" name="Google Shape;2506;p29"/>
            <p:cNvSpPr/>
            <p:nvPr/>
          </p:nvSpPr>
          <p:spPr>
            <a:xfrm>
              <a:off x="7450062" y="3477271"/>
              <a:ext cx="1013778" cy="643423"/>
            </a:xfrm>
            <a:custGeom>
              <a:avLst/>
              <a:gdLst/>
              <a:ahLst/>
              <a:cxnLst/>
              <a:rect l="l" t="t" r="r" b="b"/>
              <a:pathLst>
                <a:path w="30688" h="19477" extrusionOk="0">
                  <a:moveTo>
                    <a:pt x="2471" y="0"/>
                  </a:moveTo>
                  <a:cubicBezTo>
                    <a:pt x="1109" y="0"/>
                    <a:pt x="0" y="1109"/>
                    <a:pt x="0" y="2470"/>
                  </a:cubicBezTo>
                  <a:lnTo>
                    <a:pt x="0" y="17006"/>
                  </a:lnTo>
                  <a:cubicBezTo>
                    <a:pt x="0" y="18368"/>
                    <a:pt x="1109" y="19476"/>
                    <a:pt x="2471" y="19476"/>
                  </a:cubicBezTo>
                  <a:lnTo>
                    <a:pt x="28218" y="19476"/>
                  </a:lnTo>
                  <a:cubicBezTo>
                    <a:pt x="29579" y="19476"/>
                    <a:pt x="30688" y="18368"/>
                    <a:pt x="30688" y="17006"/>
                  </a:cubicBezTo>
                  <a:lnTo>
                    <a:pt x="30688" y="2470"/>
                  </a:lnTo>
                  <a:cubicBezTo>
                    <a:pt x="30688" y="1109"/>
                    <a:pt x="29579" y="0"/>
                    <a:pt x="2821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9"/>
            <p:cNvSpPr/>
            <p:nvPr/>
          </p:nvSpPr>
          <p:spPr>
            <a:xfrm>
              <a:off x="7750317" y="3568282"/>
              <a:ext cx="411187" cy="548216"/>
            </a:xfrm>
            <a:custGeom>
              <a:avLst/>
              <a:gdLst/>
              <a:ahLst/>
              <a:cxnLst/>
              <a:rect l="l" t="t" r="r" b="b"/>
              <a:pathLst>
                <a:path w="12447" h="16595" extrusionOk="0">
                  <a:moveTo>
                    <a:pt x="6208" y="2059"/>
                  </a:moveTo>
                  <a:cubicBezTo>
                    <a:pt x="7728" y="2059"/>
                    <a:pt x="8995" y="3294"/>
                    <a:pt x="8995" y="4846"/>
                  </a:cubicBezTo>
                  <a:lnTo>
                    <a:pt x="8995" y="5954"/>
                  </a:lnTo>
                  <a:lnTo>
                    <a:pt x="8995" y="6207"/>
                  </a:lnTo>
                  <a:lnTo>
                    <a:pt x="3452" y="6207"/>
                  </a:lnTo>
                  <a:lnTo>
                    <a:pt x="3452" y="5954"/>
                  </a:lnTo>
                  <a:lnTo>
                    <a:pt x="3452" y="4846"/>
                  </a:lnTo>
                  <a:cubicBezTo>
                    <a:pt x="3452" y="3294"/>
                    <a:pt x="4688" y="2059"/>
                    <a:pt x="6208" y="2059"/>
                  </a:cubicBezTo>
                  <a:close/>
                  <a:moveTo>
                    <a:pt x="6208" y="0"/>
                  </a:moveTo>
                  <a:cubicBezTo>
                    <a:pt x="3547" y="0"/>
                    <a:pt x="1362" y="2154"/>
                    <a:pt x="1362" y="4846"/>
                  </a:cubicBezTo>
                  <a:lnTo>
                    <a:pt x="1362" y="5954"/>
                  </a:lnTo>
                  <a:lnTo>
                    <a:pt x="1362" y="6207"/>
                  </a:lnTo>
                  <a:lnTo>
                    <a:pt x="349" y="6207"/>
                  </a:lnTo>
                  <a:cubicBezTo>
                    <a:pt x="159" y="6207"/>
                    <a:pt x="1" y="6366"/>
                    <a:pt x="1" y="6556"/>
                  </a:cubicBezTo>
                  <a:lnTo>
                    <a:pt x="1" y="15201"/>
                  </a:lnTo>
                  <a:cubicBezTo>
                    <a:pt x="1" y="15961"/>
                    <a:pt x="634" y="16595"/>
                    <a:pt x="1362" y="16595"/>
                  </a:cubicBezTo>
                  <a:lnTo>
                    <a:pt x="11053" y="16595"/>
                  </a:lnTo>
                  <a:cubicBezTo>
                    <a:pt x="11813" y="16595"/>
                    <a:pt x="12446" y="15961"/>
                    <a:pt x="12446" y="15201"/>
                  </a:cubicBezTo>
                  <a:lnTo>
                    <a:pt x="12446" y="6556"/>
                  </a:lnTo>
                  <a:cubicBezTo>
                    <a:pt x="12446" y="6366"/>
                    <a:pt x="12288" y="6207"/>
                    <a:pt x="12098" y="6207"/>
                  </a:cubicBezTo>
                  <a:lnTo>
                    <a:pt x="11053" y="6207"/>
                  </a:lnTo>
                  <a:lnTo>
                    <a:pt x="11053" y="5954"/>
                  </a:lnTo>
                  <a:lnTo>
                    <a:pt x="11053" y="4846"/>
                  </a:lnTo>
                  <a:cubicBezTo>
                    <a:pt x="11053" y="2154"/>
                    <a:pt x="8900" y="0"/>
                    <a:pt x="620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9"/>
            <p:cNvSpPr/>
            <p:nvPr/>
          </p:nvSpPr>
          <p:spPr>
            <a:xfrm>
              <a:off x="7949088" y="3876895"/>
              <a:ext cx="415382" cy="120347"/>
            </a:xfrm>
            <a:custGeom>
              <a:avLst/>
              <a:gdLst/>
              <a:ahLst/>
              <a:cxnLst/>
              <a:rect l="l" t="t" r="r" b="b"/>
              <a:pathLst>
                <a:path w="12574" h="3643" extrusionOk="0">
                  <a:moveTo>
                    <a:pt x="1521" y="1"/>
                  </a:moveTo>
                  <a:cubicBezTo>
                    <a:pt x="697" y="1"/>
                    <a:pt x="1" y="697"/>
                    <a:pt x="1" y="1521"/>
                  </a:cubicBezTo>
                  <a:lnTo>
                    <a:pt x="1" y="2122"/>
                  </a:lnTo>
                  <a:cubicBezTo>
                    <a:pt x="1" y="2946"/>
                    <a:pt x="697" y="3643"/>
                    <a:pt x="1521" y="3643"/>
                  </a:cubicBezTo>
                  <a:lnTo>
                    <a:pt x="11085" y="3643"/>
                  </a:lnTo>
                  <a:cubicBezTo>
                    <a:pt x="11908" y="3643"/>
                    <a:pt x="12573" y="2946"/>
                    <a:pt x="12573" y="2122"/>
                  </a:cubicBezTo>
                  <a:lnTo>
                    <a:pt x="12573" y="1521"/>
                  </a:lnTo>
                  <a:cubicBezTo>
                    <a:pt x="12573" y="697"/>
                    <a:pt x="11908" y="1"/>
                    <a:pt x="110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9"/>
            <p:cNvSpPr/>
            <p:nvPr/>
          </p:nvSpPr>
          <p:spPr>
            <a:xfrm>
              <a:off x="7997220" y="3912474"/>
              <a:ext cx="94183" cy="56523"/>
            </a:xfrm>
            <a:custGeom>
              <a:avLst/>
              <a:gdLst/>
              <a:ahLst/>
              <a:cxnLst/>
              <a:rect l="l" t="t" r="r" b="b"/>
              <a:pathLst>
                <a:path w="2851" h="1711" extrusionOk="0">
                  <a:moveTo>
                    <a:pt x="0" y="0"/>
                  </a:moveTo>
                  <a:lnTo>
                    <a:pt x="539" y="1710"/>
                  </a:lnTo>
                  <a:lnTo>
                    <a:pt x="1140" y="1710"/>
                  </a:lnTo>
                  <a:lnTo>
                    <a:pt x="1426" y="792"/>
                  </a:lnTo>
                  <a:lnTo>
                    <a:pt x="1711" y="1710"/>
                  </a:lnTo>
                  <a:lnTo>
                    <a:pt x="2312" y="1710"/>
                  </a:lnTo>
                  <a:lnTo>
                    <a:pt x="2851" y="0"/>
                  </a:lnTo>
                  <a:lnTo>
                    <a:pt x="2312" y="0"/>
                  </a:lnTo>
                  <a:lnTo>
                    <a:pt x="1996" y="982"/>
                  </a:lnTo>
                  <a:lnTo>
                    <a:pt x="1711" y="0"/>
                  </a:lnTo>
                  <a:lnTo>
                    <a:pt x="1172" y="0"/>
                  </a:lnTo>
                  <a:lnTo>
                    <a:pt x="855" y="982"/>
                  </a:lnTo>
                  <a:lnTo>
                    <a:pt x="5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9"/>
            <p:cNvSpPr/>
            <p:nvPr/>
          </p:nvSpPr>
          <p:spPr>
            <a:xfrm>
              <a:off x="8103923" y="3912474"/>
              <a:ext cx="95240" cy="56523"/>
            </a:xfrm>
            <a:custGeom>
              <a:avLst/>
              <a:gdLst/>
              <a:ahLst/>
              <a:cxnLst/>
              <a:rect l="l" t="t" r="r" b="b"/>
              <a:pathLst>
                <a:path w="2883" h="1711" extrusionOk="0">
                  <a:moveTo>
                    <a:pt x="1" y="0"/>
                  </a:moveTo>
                  <a:lnTo>
                    <a:pt x="539" y="1710"/>
                  </a:lnTo>
                  <a:lnTo>
                    <a:pt x="1172" y="1710"/>
                  </a:lnTo>
                  <a:lnTo>
                    <a:pt x="1457" y="792"/>
                  </a:lnTo>
                  <a:lnTo>
                    <a:pt x="1711" y="1710"/>
                  </a:lnTo>
                  <a:lnTo>
                    <a:pt x="2344" y="1710"/>
                  </a:lnTo>
                  <a:lnTo>
                    <a:pt x="2883" y="0"/>
                  </a:lnTo>
                  <a:lnTo>
                    <a:pt x="2313" y="0"/>
                  </a:lnTo>
                  <a:lnTo>
                    <a:pt x="2027" y="982"/>
                  </a:lnTo>
                  <a:lnTo>
                    <a:pt x="1711" y="0"/>
                  </a:lnTo>
                  <a:lnTo>
                    <a:pt x="1204" y="0"/>
                  </a:lnTo>
                  <a:lnTo>
                    <a:pt x="887" y="982"/>
                  </a:lnTo>
                  <a:lnTo>
                    <a:pt x="60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9"/>
            <p:cNvSpPr/>
            <p:nvPr/>
          </p:nvSpPr>
          <p:spPr>
            <a:xfrm>
              <a:off x="8211683" y="3912474"/>
              <a:ext cx="94183" cy="56523"/>
            </a:xfrm>
            <a:custGeom>
              <a:avLst/>
              <a:gdLst/>
              <a:ahLst/>
              <a:cxnLst/>
              <a:rect l="l" t="t" r="r" b="b"/>
              <a:pathLst>
                <a:path w="2851" h="1711" extrusionOk="0">
                  <a:moveTo>
                    <a:pt x="1" y="0"/>
                  </a:moveTo>
                  <a:lnTo>
                    <a:pt x="539" y="1710"/>
                  </a:lnTo>
                  <a:lnTo>
                    <a:pt x="1141" y="1710"/>
                  </a:lnTo>
                  <a:lnTo>
                    <a:pt x="1426" y="792"/>
                  </a:lnTo>
                  <a:lnTo>
                    <a:pt x="1711" y="1710"/>
                  </a:lnTo>
                  <a:lnTo>
                    <a:pt x="2312" y="1710"/>
                  </a:lnTo>
                  <a:lnTo>
                    <a:pt x="2851" y="0"/>
                  </a:lnTo>
                  <a:lnTo>
                    <a:pt x="2312" y="0"/>
                  </a:lnTo>
                  <a:lnTo>
                    <a:pt x="1996" y="982"/>
                  </a:lnTo>
                  <a:lnTo>
                    <a:pt x="1711" y="0"/>
                  </a:lnTo>
                  <a:lnTo>
                    <a:pt x="1172" y="0"/>
                  </a:lnTo>
                  <a:lnTo>
                    <a:pt x="856" y="982"/>
                  </a:lnTo>
                  <a:lnTo>
                    <a:pt x="57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9"/>
            <p:cNvSpPr/>
            <p:nvPr/>
          </p:nvSpPr>
          <p:spPr>
            <a:xfrm>
              <a:off x="7623727" y="3814129"/>
              <a:ext cx="241717" cy="241684"/>
            </a:xfrm>
            <a:custGeom>
              <a:avLst/>
              <a:gdLst/>
              <a:ahLst/>
              <a:cxnLst/>
              <a:rect l="l" t="t" r="r" b="b"/>
              <a:pathLst>
                <a:path w="7317" h="7316" extrusionOk="0">
                  <a:moveTo>
                    <a:pt x="3642" y="0"/>
                  </a:moveTo>
                  <a:cubicBezTo>
                    <a:pt x="1647" y="0"/>
                    <a:pt x="1" y="1647"/>
                    <a:pt x="1" y="3642"/>
                  </a:cubicBezTo>
                  <a:cubicBezTo>
                    <a:pt x="1" y="5669"/>
                    <a:pt x="1647" y="7316"/>
                    <a:pt x="3642" y="7316"/>
                  </a:cubicBezTo>
                  <a:cubicBezTo>
                    <a:pt x="5669" y="7316"/>
                    <a:pt x="7316" y="5669"/>
                    <a:pt x="7316" y="3642"/>
                  </a:cubicBezTo>
                  <a:cubicBezTo>
                    <a:pt x="7316" y="1647"/>
                    <a:pt x="5669" y="0"/>
                    <a:pt x="3642"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9"/>
            <p:cNvSpPr/>
            <p:nvPr/>
          </p:nvSpPr>
          <p:spPr>
            <a:xfrm>
              <a:off x="7612230" y="3814393"/>
              <a:ext cx="264709" cy="241189"/>
            </a:xfrm>
            <a:custGeom>
              <a:avLst/>
              <a:gdLst/>
              <a:ahLst/>
              <a:cxnLst/>
              <a:rect l="l" t="t" r="r" b="b"/>
              <a:pathLst>
                <a:path w="8013" h="7301" extrusionOk="0">
                  <a:moveTo>
                    <a:pt x="2724" y="721"/>
                  </a:moveTo>
                  <a:lnTo>
                    <a:pt x="2724" y="721"/>
                  </a:lnTo>
                  <a:cubicBezTo>
                    <a:pt x="2534" y="974"/>
                    <a:pt x="2375" y="1259"/>
                    <a:pt x="2280" y="1544"/>
                  </a:cubicBezTo>
                  <a:cubicBezTo>
                    <a:pt x="2154" y="1449"/>
                    <a:pt x="2027" y="1354"/>
                    <a:pt x="1900" y="1259"/>
                  </a:cubicBezTo>
                  <a:cubicBezTo>
                    <a:pt x="2154" y="1038"/>
                    <a:pt x="2407" y="848"/>
                    <a:pt x="2724" y="721"/>
                  </a:cubicBezTo>
                  <a:close/>
                  <a:moveTo>
                    <a:pt x="5289" y="721"/>
                  </a:moveTo>
                  <a:cubicBezTo>
                    <a:pt x="5574" y="848"/>
                    <a:pt x="5859" y="1038"/>
                    <a:pt x="6112" y="1259"/>
                  </a:cubicBezTo>
                  <a:cubicBezTo>
                    <a:pt x="5986" y="1354"/>
                    <a:pt x="5859" y="1449"/>
                    <a:pt x="5732" y="1544"/>
                  </a:cubicBezTo>
                  <a:cubicBezTo>
                    <a:pt x="5606" y="1259"/>
                    <a:pt x="5447" y="974"/>
                    <a:pt x="5289" y="721"/>
                  </a:cubicBezTo>
                  <a:close/>
                  <a:moveTo>
                    <a:pt x="3769" y="499"/>
                  </a:moveTo>
                  <a:lnTo>
                    <a:pt x="3769" y="2019"/>
                  </a:lnTo>
                  <a:cubicBezTo>
                    <a:pt x="3389" y="2019"/>
                    <a:pt x="3009" y="1924"/>
                    <a:pt x="2692" y="1766"/>
                  </a:cubicBezTo>
                  <a:cubicBezTo>
                    <a:pt x="2882" y="1259"/>
                    <a:pt x="3230" y="658"/>
                    <a:pt x="3769" y="499"/>
                  </a:cubicBezTo>
                  <a:close/>
                  <a:moveTo>
                    <a:pt x="4244" y="499"/>
                  </a:moveTo>
                  <a:cubicBezTo>
                    <a:pt x="4751" y="626"/>
                    <a:pt x="5131" y="1259"/>
                    <a:pt x="5321" y="1766"/>
                  </a:cubicBezTo>
                  <a:cubicBezTo>
                    <a:pt x="4972" y="1924"/>
                    <a:pt x="4624" y="2019"/>
                    <a:pt x="4244" y="2019"/>
                  </a:cubicBezTo>
                  <a:lnTo>
                    <a:pt x="4244" y="499"/>
                  </a:lnTo>
                  <a:close/>
                  <a:moveTo>
                    <a:pt x="1584" y="1576"/>
                  </a:moveTo>
                  <a:cubicBezTo>
                    <a:pt x="1742" y="1734"/>
                    <a:pt x="1932" y="1861"/>
                    <a:pt x="2122" y="1988"/>
                  </a:cubicBezTo>
                  <a:cubicBezTo>
                    <a:pt x="1995" y="2431"/>
                    <a:pt x="1900" y="2906"/>
                    <a:pt x="1900" y="3413"/>
                  </a:cubicBezTo>
                  <a:lnTo>
                    <a:pt x="824" y="3413"/>
                  </a:lnTo>
                  <a:cubicBezTo>
                    <a:pt x="855" y="2748"/>
                    <a:pt x="1140" y="2083"/>
                    <a:pt x="1584" y="1576"/>
                  </a:cubicBezTo>
                  <a:close/>
                  <a:moveTo>
                    <a:pt x="2534" y="2209"/>
                  </a:moveTo>
                  <a:cubicBezTo>
                    <a:pt x="2914" y="2368"/>
                    <a:pt x="3325" y="2463"/>
                    <a:pt x="3769" y="2494"/>
                  </a:cubicBezTo>
                  <a:lnTo>
                    <a:pt x="3769" y="3413"/>
                  </a:lnTo>
                  <a:lnTo>
                    <a:pt x="2375" y="3413"/>
                  </a:lnTo>
                  <a:cubicBezTo>
                    <a:pt x="2375" y="3001"/>
                    <a:pt x="2439" y="2589"/>
                    <a:pt x="2534" y="2209"/>
                  </a:cubicBezTo>
                  <a:close/>
                  <a:moveTo>
                    <a:pt x="5479" y="2209"/>
                  </a:moveTo>
                  <a:cubicBezTo>
                    <a:pt x="5574" y="2589"/>
                    <a:pt x="5637" y="3001"/>
                    <a:pt x="5637" y="3413"/>
                  </a:cubicBezTo>
                  <a:lnTo>
                    <a:pt x="4244" y="3413"/>
                  </a:lnTo>
                  <a:lnTo>
                    <a:pt x="4244" y="2494"/>
                  </a:lnTo>
                  <a:cubicBezTo>
                    <a:pt x="4656" y="2463"/>
                    <a:pt x="5067" y="2368"/>
                    <a:pt x="5479" y="2209"/>
                  </a:cubicBezTo>
                  <a:close/>
                  <a:moveTo>
                    <a:pt x="6429" y="1576"/>
                  </a:moveTo>
                  <a:cubicBezTo>
                    <a:pt x="6872" y="2114"/>
                    <a:pt x="7126" y="2748"/>
                    <a:pt x="7189" y="3413"/>
                  </a:cubicBezTo>
                  <a:lnTo>
                    <a:pt x="6112" y="3413"/>
                  </a:lnTo>
                  <a:cubicBezTo>
                    <a:pt x="6081" y="2906"/>
                    <a:pt x="6017" y="2431"/>
                    <a:pt x="5891" y="1988"/>
                  </a:cubicBezTo>
                  <a:cubicBezTo>
                    <a:pt x="6081" y="1861"/>
                    <a:pt x="6271" y="1734"/>
                    <a:pt x="6429" y="1576"/>
                  </a:cubicBezTo>
                  <a:close/>
                  <a:moveTo>
                    <a:pt x="3769" y="3888"/>
                  </a:moveTo>
                  <a:lnTo>
                    <a:pt x="3769" y="4774"/>
                  </a:lnTo>
                  <a:cubicBezTo>
                    <a:pt x="3325" y="4806"/>
                    <a:pt x="2914" y="4901"/>
                    <a:pt x="2534" y="5091"/>
                  </a:cubicBezTo>
                  <a:cubicBezTo>
                    <a:pt x="2439" y="4711"/>
                    <a:pt x="2375" y="4299"/>
                    <a:pt x="2344" y="3888"/>
                  </a:cubicBezTo>
                  <a:close/>
                  <a:moveTo>
                    <a:pt x="5637" y="3888"/>
                  </a:moveTo>
                  <a:cubicBezTo>
                    <a:pt x="5637" y="4299"/>
                    <a:pt x="5574" y="4711"/>
                    <a:pt x="5447" y="5091"/>
                  </a:cubicBezTo>
                  <a:cubicBezTo>
                    <a:pt x="5067" y="4901"/>
                    <a:pt x="4656" y="4806"/>
                    <a:pt x="4244" y="4774"/>
                  </a:cubicBezTo>
                  <a:lnTo>
                    <a:pt x="4244" y="3888"/>
                  </a:lnTo>
                  <a:close/>
                  <a:moveTo>
                    <a:pt x="1900" y="3888"/>
                  </a:moveTo>
                  <a:cubicBezTo>
                    <a:pt x="1900" y="4394"/>
                    <a:pt x="1995" y="4870"/>
                    <a:pt x="2122" y="5313"/>
                  </a:cubicBezTo>
                  <a:cubicBezTo>
                    <a:pt x="1932" y="5408"/>
                    <a:pt x="1742" y="5566"/>
                    <a:pt x="1584" y="5693"/>
                  </a:cubicBezTo>
                  <a:cubicBezTo>
                    <a:pt x="1140" y="5186"/>
                    <a:pt x="855" y="4553"/>
                    <a:pt x="824" y="3888"/>
                  </a:cubicBezTo>
                  <a:close/>
                  <a:moveTo>
                    <a:pt x="7189" y="3888"/>
                  </a:moveTo>
                  <a:cubicBezTo>
                    <a:pt x="7126" y="4553"/>
                    <a:pt x="6872" y="5186"/>
                    <a:pt x="6429" y="5693"/>
                  </a:cubicBezTo>
                  <a:cubicBezTo>
                    <a:pt x="6271" y="5566"/>
                    <a:pt x="6081" y="5408"/>
                    <a:pt x="5891" y="5313"/>
                  </a:cubicBezTo>
                  <a:cubicBezTo>
                    <a:pt x="6017" y="4870"/>
                    <a:pt x="6081" y="4394"/>
                    <a:pt x="6112" y="3888"/>
                  </a:cubicBezTo>
                  <a:close/>
                  <a:moveTo>
                    <a:pt x="2280" y="5756"/>
                  </a:moveTo>
                  <a:cubicBezTo>
                    <a:pt x="2375" y="6041"/>
                    <a:pt x="2534" y="6326"/>
                    <a:pt x="2724" y="6580"/>
                  </a:cubicBezTo>
                  <a:cubicBezTo>
                    <a:pt x="2439" y="6421"/>
                    <a:pt x="2154" y="6263"/>
                    <a:pt x="1900" y="6041"/>
                  </a:cubicBezTo>
                  <a:cubicBezTo>
                    <a:pt x="2027" y="5946"/>
                    <a:pt x="2154" y="5851"/>
                    <a:pt x="2280" y="5756"/>
                  </a:cubicBezTo>
                  <a:close/>
                  <a:moveTo>
                    <a:pt x="5732" y="5756"/>
                  </a:moveTo>
                  <a:cubicBezTo>
                    <a:pt x="5859" y="5851"/>
                    <a:pt x="5986" y="5946"/>
                    <a:pt x="6112" y="6041"/>
                  </a:cubicBezTo>
                  <a:cubicBezTo>
                    <a:pt x="5859" y="6263"/>
                    <a:pt x="5574" y="6421"/>
                    <a:pt x="5289" y="6580"/>
                  </a:cubicBezTo>
                  <a:cubicBezTo>
                    <a:pt x="5447" y="6326"/>
                    <a:pt x="5606" y="6041"/>
                    <a:pt x="5732" y="5756"/>
                  </a:cubicBezTo>
                  <a:close/>
                  <a:moveTo>
                    <a:pt x="3769" y="5250"/>
                  </a:moveTo>
                  <a:lnTo>
                    <a:pt x="3769" y="6801"/>
                  </a:lnTo>
                  <a:cubicBezTo>
                    <a:pt x="3230" y="6643"/>
                    <a:pt x="2882" y="6041"/>
                    <a:pt x="2692" y="5535"/>
                  </a:cubicBezTo>
                  <a:cubicBezTo>
                    <a:pt x="3009" y="5376"/>
                    <a:pt x="3389" y="5281"/>
                    <a:pt x="3769" y="5250"/>
                  </a:cubicBezTo>
                  <a:close/>
                  <a:moveTo>
                    <a:pt x="4244" y="5250"/>
                  </a:moveTo>
                  <a:cubicBezTo>
                    <a:pt x="4624" y="5281"/>
                    <a:pt x="4972" y="5376"/>
                    <a:pt x="5321" y="5535"/>
                  </a:cubicBezTo>
                  <a:cubicBezTo>
                    <a:pt x="5131" y="6041"/>
                    <a:pt x="4751" y="6643"/>
                    <a:pt x="4244" y="6801"/>
                  </a:cubicBezTo>
                  <a:lnTo>
                    <a:pt x="4244" y="5250"/>
                  </a:lnTo>
                  <a:close/>
                  <a:moveTo>
                    <a:pt x="4006" y="0"/>
                  </a:moveTo>
                  <a:cubicBezTo>
                    <a:pt x="3072" y="0"/>
                    <a:pt x="2138" y="357"/>
                    <a:pt x="1425" y="1069"/>
                  </a:cubicBezTo>
                  <a:cubicBezTo>
                    <a:pt x="0" y="2494"/>
                    <a:pt x="0" y="4806"/>
                    <a:pt x="1425" y="6231"/>
                  </a:cubicBezTo>
                  <a:cubicBezTo>
                    <a:pt x="2138" y="6944"/>
                    <a:pt x="3072" y="7300"/>
                    <a:pt x="4006" y="7300"/>
                  </a:cubicBezTo>
                  <a:cubicBezTo>
                    <a:pt x="4941" y="7300"/>
                    <a:pt x="5875" y="6944"/>
                    <a:pt x="6587" y="6231"/>
                  </a:cubicBezTo>
                  <a:cubicBezTo>
                    <a:pt x="8012" y="4806"/>
                    <a:pt x="8012" y="2494"/>
                    <a:pt x="6587" y="1069"/>
                  </a:cubicBezTo>
                  <a:cubicBezTo>
                    <a:pt x="5875" y="357"/>
                    <a:pt x="4941" y="0"/>
                    <a:pt x="40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4" name="Google Shape;2514;p29"/>
          <p:cNvGrpSpPr/>
          <p:nvPr/>
        </p:nvGrpSpPr>
        <p:grpSpPr>
          <a:xfrm>
            <a:off x="6717087" y="950746"/>
            <a:ext cx="1013778" cy="643456"/>
            <a:chOff x="7450062" y="786471"/>
            <a:chExt cx="1013778" cy="643456"/>
          </a:xfrm>
        </p:grpSpPr>
        <p:sp>
          <p:nvSpPr>
            <p:cNvPr id="2515" name="Google Shape;2515;p29"/>
            <p:cNvSpPr/>
            <p:nvPr/>
          </p:nvSpPr>
          <p:spPr>
            <a:xfrm>
              <a:off x="7450062" y="786471"/>
              <a:ext cx="1013778" cy="643456"/>
            </a:xfrm>
            <a:custGeom>
              <a:avLst/>
              <a:gdLst/>
              <a:ahLst/>
              <a:cxnLst/>
              <a:rect l="l" t="t" r="r" b="b"/>
              <a:pathLst>
                <a:path w="30688" h="19478" extrusionOk="0">
                  <a:moveTo>
                    <a:pt x="2471" y="1"/>
                  </a:moveTo>
                  <a:cubicBezTo>
                    <a:pt x="1109" y="1"/>
                    <a:pt x="0" y="1109"/>
                    <a:pt x="0" y="2471"/>
                  </a:cubicBezTo>
                  <a:lnTo>
                    <a:pt x="0" y="17007"/>
                  </a:lnTo>
                  <a:cubicBezTo>
                    <a:pt x="0" y="18369"/>
                    <a:pt x="1109" y="19477"/>
                    <a:pt x="2471" y="19477"/>
                  </a:cubicBezTo>
                  <a:lnTo>
                    <a:pt x="28218" y="19477"/>
                  </a:lnTo>
                  <a:cubicBezTo>
                    <a:pt x="29579" y="19477"/>
                    <a:pt x="30688" y="18369"/>
                    <a:pt x="30688" y="17007"/>
                  </a:cubicBezTo>
                  <a:lnTo>
                    <a:pt x="30688" y="2471"/>
                  </a:lnTo>
                  <a:cubicBezTo>
                    <a:pt x="30688" y="1109"/>
                    <a:pt x="29579" y="1"/>
                    <a:pt x="2821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9"/>
            <p:cNvSpPr/>
            <p:nvPr/>
          </p:nvSpPr>
          <p:spPr>
            <a:xfrm>
              <a:off x="7734625" y="912004"/>
              <a:ext cx="443627" cy="515808"/>
            </a:xfrm>
            <a:custGeom>
              <a:avLst/>
              <a:gdLst/>
              <a:ahLst/>
              <a:cxnLst/>
              <a:rect l="l" t="t" r="r" b="b"/>
              <a:pathLst>
                <a:path w="13429" h="15614" extrusionOk="0">
                  <a:moveTo>
                    <a:pt x="6714" y="983"/>
                  </a:moveTo>
                  <a:cubicBezTo>
                    <a:pt x="8139" y="983"/>
                    <a:pt x="9280" y="2123"/>
                    <a:pt x="9280" y="3548"/>
                  </a:cubicBezTo>
                  <a:lnTo>
                    <a:pt x="9280" y="4150"/>
                  </a:lnTo>
                  <a:lnTo>
                    <a:pt x="4149" y="4150"/>
                  </a:lnTo>
                  <a:lnTo>
                    <a:pt x="4149" y="3548"/>
                  </a:lnTo>
                  <a:cubicBezTo>
                    <a:pt x="4149" y="2123"/>
                    <a:pt x="5321" y="983"/>
                    <a:pt x="6714" y="983"/>
                  </a:cubicBezTo>
                  <a:close/>
                  <a:moveTo>
                    <a:pt x="4149" y="5226"/>
                  </a:moveTo>
                  <a:cubicBezTo>
                    <a:pt x="4656" y="5416"/>
                    <a:pt x="4878" y="5860"/>
                    <a:pt x="4878" y="6335"/>
                  </a:cubicBezTo>
                  <a:cubicBezTo>
                    <a:pt x="4878" y="7000"/>
                    <a:pt x="4339" y="7570"/>
                    <a:pt x="3674" y="7570"/>
                  </a:cubicBezTo>
                  <a:cubicBezTo>
                    <a:pt x="3009" y="7570"/>
                    <a:pt x="2439" y="7031"/>
                    <a:pt x="2439" y="6335"/>
                  </a:cubicBezTo>
                  <a:cubicBezTo>
                    <a:pt x="2439" y="5860"/>
                    <a:pt x="2692" y="5416"/>
                    <a:pt x="3199" y="5226"/>
                  </a:cubicBezTo>
                  <a:lnTo>
                    <a:pt x="3199" y="6335"/>
                  </a:lnTo>
                  <a:cubicBezTo>
                    <a:pt x="3199" y="6620"/>
                    <a:pt x="3389" y="6841"/>
                    <a:pt x="3674" y="6841"/>
                  </a:cubicBezTo>
                  <a:cubicBezTo>
                    <a:pt x="3927" y="6841"/>
                    <a:pt x="4149" y="6620"/>
                    <a:pt x="4149" y="6335"/>
                  </a:cubicBezTo>
                  <a:lnTo>
                    <a:pt x="4149" y="5226"/>
                  </a:lnTo>
                  <a:close/>
                  <a:moveTo>
                    <a:pt x="10261" y="5226"/>
                  </a:moveTo>
                  <a:cubicBezTo>
                    <a:pt x="10736" y="5416"/>
                    <a:pt x="10990" y="5860"/>
                    <a:pt x="10990" y="6335"/>
                  </a:cubicBezTo>
                  <a:cubicBezTo>
                    <a:pt x="10990" y="7000"/>
                    <a:pt x="10451" y="7570"/>
                    <a:pt x="9755" y="7570"/>
                  </a:cubicBezTo>
                  <a:cubicBezTo>
                    <a:pt x="9089" y="7570"/>
                    <a:pt x="8551" y="7031"/>
                    <a:pt x="8551" y="6335"/>
                  </a:cubicBezTo>
                  <a:cubicBezTo>
                    <a:pt x="8551" y="5860"/>
                    <a:pt x="8804" y="5416"/>
                    <a:pt x="9280" y="5226"/>
                  </a:cubicBezTo>
                  <a:lnTo>
                    <a:pt x="9280" y="6335"/>
                  </a:lnTo>
                  <a:cubicBezTo>
                    <a:pt x="9280" y="6620"/>
                    <a:pt x="9501" y="6841"/>
                    <a:pt x="9755" y="6841"/>
                  </a:cubicBezTo>
                  <a:cubicBezTo>
                    <a:pt x="10040" y="6841"/>
                    <a:pt x="10261" y="6620"/>
                    <a:pt x="10261" y="6335"/>
                  </a:cubicBezTo>
                  <a:lnTo>
                    <a:pt x="10261" y="5226"/>
                  </a:lnTo>
                  <a:close/>
                  <a:moveTo>
                    <a:pt x="6714" y="1"/>
                  </a:moveTo>
                  <a:cubicBezTo>
                    <a:pt x="4783" y="1"/>
                    <a:pt x="3199" y="1584"/>
                    <a:pt x="3199" y="3548"/>
                  </a:cubicBezTo>
                  <a:lnTo>
                    <a:pt x="3199" y="4150"/>
                  </a:lnTo>
                  <a:lnTo>
                    <a:pt x="982" y="4150"/>
                  </a:lnTo>
                  <a:cubicBezTo>
                    <a:pt x="919" y="4150"/>
                    <a:pt x="856" y="4181"/>
                    <a:pt x="856" y="4245"/>
                  </a:cubicBezTo>
                  <a:lnTo>
                    <a:pt x="0" y="15487"/>
                  </a:lnTo>
                  <a:cubicBezTo>
                    <a:pt x="0" y="15519"/>
                    <a:pt x="32" y="15550"/>
                    <a:pt x="32" y="15550"/>
                  </a:cubicBezTo>
                  <a:cubicBezTo>
                    <a:pt x="64" y="15582"/>
                    <a:pt x="95" y="15614"/>
                    <a:pt x="127" y="15614"/>
                  </a:cubicBezTo>
                  <a:lnTo>
                    <a:pt x="13301" y="15614"/>
                  </a:lnTo>
                  <a:cubicBezTo>
                    <a:pt x="13333" y="15614"/>
                    <a:pt x="13365" y="15582"/>
                    <a:pt x="13396" y="15550"/>
                  </a:cubicBezTo>
                  <a:cubicBezTo>
                    <a:pt x="13428" y="15550"/>
                    <a:pt x="13428" y="15519"/>
                    <a:pt x="13428" y="15487"/>
                  </a:cubicBezTo>
                  <a:lnTo>
                    <a:pt x="12573" y="4245"/>
                  </a:lnTo>
                  <a:cubicBezTo>
                    <a:pt x="12573" y="4181"/>
                    <a:pt x="12510" y="4150"/>
                    <a:pt x="12446" y="4150"/>
                  </a:cubicBezTo>
                  <a:lnTo>
                    <a:pt x="10261" y="4150"/>
                  </a:lnTo>
                  <a:lnTo>
                    <a:pt x="10261" y="3548"/>
                  </a:lnTo>
                  <a:cubicBezTo>
                    <a:pt x="10261" y="1584"/>
                    <a:pt x="8678" y="1"/>
                    <a:pt x="671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9"/>
            <p:cNvSpPr/>
            <p:nvPr/>
          </p:nvSpPr>
          <p:spPr>
            <a:xfrm>
              <a:off x="7545268" y="1049066"/>
              <a:ext cx="333753" cy="330879"/>
            </a:xfrm>
            <a:custGeom>
              <a:avLst/>
              <a:gdLst/>
              <a:ahLst/>
              <a:cxnLst/>
              <a:rect l="l" t="t" r="r" b="b"/>
              <a:pathLst>
                <a:path w="10103" h="10016" extrusionOk="0">
                  <a:moveTo>
                    <a:pt x="7728" y="1742"/>
                  </a:moveTo>
                  <a:cubicBezTo>
                    <a:pt x="8076" y="1742"/>
                    <a:pt x="8361" y="2027"/>
                    <a:pt x="8361" y="2376"/>
                  </a:cubicBezTo>
                  <a:cubicBezTo>
                    <a:pt x="8361" y="2724"/>
                    <a:pt x="8076" y="3009"/>
                    <a:pt x="7728" y="3009"/>
                  </a:cubicBezTo>
                  <a:cubicBezTo>
                    <a:pt x="7379" y="3009"/>
                    <a:pt x="7063" y="2724"/>
                    <a:pt x="7063" y="2376"/>
                  </a:cubicBezTo>
                  <a:cubicBezTo>
                    <a:pt x="7063" y="2027"/>
                    <a:pt x="7379" y="1742"/>
                    <a:pt x="7728" y="1742"/>
                  </a:cubicBezTo>
                  <a:close/>
                  <a:moveTo>
                    <a:pt x="5637" y="1"/>
                  </a:moveTo>
                  <a:cubicBezTo>
                    <a:pt x="5416" y="1"/>
                    <a:pt x="5194" y="96"/>
                    <a:pt x="5036" y="254"/>
                  </a:cubicBezTo>
                  <a:lnTo>
                    <a:pt x="349" y="4941"/>
                  </a:lnTo>
                  <a:cubicBezTo>
                    <a:pt x="0" y="5289"/>
                    <a:pt x="0" y="5828"/>
                    <a:pt x="349" y="6144"/>
                  </a:cubicBezTo>
                  <a:lnTo>
                    <a:pt x="3927" y="9755"/>
                  </a:lnTo>
                  <a:cubicBezTo>
                    <a:pt x="4102" y="9929"/>
                    <a:pt x="4323" y="10016"/>
                    <a:pt x="4545" y="10016"/>
                  </a:cubicBezTo>
                  <a:cubicBezTo>
                    <a:pt x="4767" y="10016"/>
                    <a:pt x="4988" y="9929"/>
                    <a:pt x="5162" y="9755"/>
                  </a:cubicBezTo>
                  <a:lnTo>
                    <a:pt x="9849" y="5068"/>
                  </a:lnTo>
                  <a:cubicBezTo>
                    <a:pt x="10008" y="4909"/>
                    <a:pt x="10103" y="4688"/>
                    <a:pt x="10103" y="4466"/>
                  </a:cubicBezTo>
                  <a:lnTo>
                    <a:pt x="10103" y="887"/>
                  </a:lnTo>
                  <a:cubicBezTo>
                    <a:pt x="10071" y="412"/>
                    <a:pt x="9691" y="1"/>
                    <a:pt x="9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9"/>
            <p:cNvSpPr/>
            <p:nvPr/>
          </p:nvSpPr>
          <p:spPr>
            <a:xfrm>
              <a:off x="7710576" y="1066839"/>
              <a:ext cx="192528" cy="317565"/>
            </a:xfrm>
            <a:custGeom>
              <a:avLst/>
              <a:gdLst/>
              <a:ahLst/>
              <a:cxnLst/>
              <a:rect l="l" t="t" r="r" b="b"/>
              <a:pathLst>
                <a:path w="5828" h="9613" extrusionOk="0">
                  <a:moveTo>
                    <a:pt x="4972" y="1"/>
                  </a:moveTo>
                  <a:lnTo>
                    <a:pt x="4972" y="4023"/>
                  </a:lnTo>
                  <a:cubicBezTo>
                    <a:pt x="4972" y="4213"/>
                    <a:pt x="4909" y="4403"/>
                    <a:pt x="4750" y="4530"/>
                  </a:cubicBezTo>
                  <a:lnTo>
                    <a:pt x="0" y="9312"/>
                  </a:lnTo>
                  <a:lnTo>
                    <a:pt x="63" y="9375"/>
                  </a:lnTo>
                  <a:cubicBezTo>
                    <a:pt x="238" y="9533"/>
                    <a:pt x="459" y="9612"/>
                    <a:pt x="681" y="9612"/>
                  </a:cubicBezTo>
                  <a:cubicBezTo>
                    <a:pt x="903" y="9612"/>
                    <a:pt x="1124" y="9533"/>
                    <a:pt x="1299" y="9375"/>
                  </a:cubicBezTo>
                  <a:lnTo>
                    <a:pt x="5574" y="5068"/>
                  </a:lnTo>
                  <a:cubicBezTo>
                    <a:pt x="5764" y="4910"/>
                    <a:pt x="5827" y="4688"/>
                    <a:pt x="5827" y="4466"/>
                  </a:cubicBezTo>
                  <a:lnTo>
                    <a:pt x="5827" y="888"/>
                  </a:lnTo>
                  <a:cubicBezTo>
                    <a:pt x="5827" y="413"/>
                    <a:pt x="5447" y="1"/>
                    <a:pt x="4972"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9"/>
            <p:cNvSpPr/>
            <p:nvPr/>
          </p:nvSpPr>
          <p:spPr>
            <a:xfrm>
              <a:off x="7626865" y="1145330"/>
              <a:ext cx="150673" cy="149616"/>
            </a:xfrm>
            <a:custGeom>
              <a:avLst/>
              <a:gdLst/>
              <a:ahLst/>
              <a:cxnLst/>
              <a:rect l="l" t="t" r="r" b="b"/>
              <a:pathLst>
                <a:path w="4561" h="4529" extrusionOk="0">
                  <a:moveTo>
                    <a:pt x="1683" y="990"/>
                  </a:moveTo>
                  <a:cubicBezTo>
                    <a:pt x="1861" y="990"/>
                    <a:pt x="2043" y="1061"/>
                    <a:pt x="2186" y="1204"/>
                  </a:cubicBezTo>
                  <a:cubicBezTo>
                    <a:pt x="2439" y="1457"/>
                    <a:pt x="2439" y="1900"/>
                    <a:pt x="2186" y="2185"/>
                  </a:cubicBezTo>
                  <a:cubicBezTo>
                    <a:pt x="2043" y="2328"/>
                    <a:pt x="1869" y="2399"/>
                    <a:pt x="1695" y="2399"/>
                  </a:cubicBezTo>
                  <a:cubicBezTo>
                    <a:pt x="1521" y="2399"/>
                    <a:pt x="1346" y="2328"/>
                    <a:pt x="1204" y="2185"/>
                  </a:cubicBezTo>
                  <a:cubicBezTo>
                    <a:pt x="951" y="1900"/>
                    <a:pt x="951" y="1457"/>
                    <a:pt x="1204" y="1204"/>
                  </a:cubicBezTo>
                  <a:cubicBezTo>
                    <a:pt x="1331" y="1061"/>
                    <a:pt x="1505" y="990"/>
                    <a:pt x="1683" y="990"/>
                  </a:cubicBezTo>
                  <a:close/>
                  <a:moveTo>
                    <a:pt x="1711" y="2724"/>
                  </a:moveTo>
                  <a:cubicBezTo>
                    <a:pt x="1774" y="2724"/>
                    <a:pt x="1837" y="2787"/>
                    <a:pt x="1837" y="2882"/>
                  </a:cubicBezTo>
                  <a:lnTo>
                    <a:pt x="1837" y="3262"/>
                  </a:lnTo>
                  <a:cubicBezTo>
                    <a:pt x="1837" y="3347"/>
                    <a:pt x="1767" y="3403"/>
                    <a:pt x="1692" y="3403"/>
                  </a:cubicBezTo>
                  <a:cubicBezTo>
                    <a:pt x="1654" y="3403"/>
                    <a:pt x="1616" y="3389"/>
                    <a:pt x="1584" y="3357"/>
                  </a:cubicBezTo>
                  <a:lnTo>
                    <a:pt x="1204" y="2977"/>
                  </a:lnTo>
                  <a:cubicBezTo>
                    <a:pt x="1109" y="2882"/>
                    <a:pt x="1172" y="2724"/>
                    <a:pt x="1299" y="2724"/>
                  </a:cubicBezTo>
                  <a:close/>
                  <a:moveTo>
                    <a:pt x="2855" y="2185"/>
                  </a:moveTo>
                  <a:cubicBezTo>
                    <a:pt x="3033" y="2185"/>
                    <a:pt x="3215" y="2249"/>
                    <a:pt x="3357" y="2375"/>
                  </a:cubicBezTo>
                  <a:cubicBezTo>
                    <a:pt x="3643" y="2660"/>
                    <a:pt x="3643" y="3104"/>
                    <a:pt x="3357" y="3357"/>
                  </a:cubicBezTo>
                  <a:cubicBezTo>
                    <a:pt x="3231" y="3500"/>
                    <a:pt x="3057" y="3571"/>
                    <a:pt x="2878" y="3571"/>
                  </a:cubicBezTo>
                  <a:cubicBezTo>
                    <a:pt x="2700" y="3571"/>
                    <a:pt x="2518" y="3500"/>
                    <a:pt x="2376" y="3357"/>
                  </a:cubicBezTo>
                  <a:cubicBezTo>
                    <a:pt x="2122" y="3104"/>
                    <a:pt x="2122" y="2660"/>
                    <a:pt x="2376" y="2375"/>
                  </a:cubicBezTo>
                  <a:cubicBezTo>
                    <a:pt x="2502" y="2249"/>
                    <a:pt x="2677" y="2185"/>
                    <a:pt x="2855" y="2185"/>
                  </a:cubicBezTo>
                  <a:close/>
                  <a:moveTo>
                    <a:pt x="2471" y="0"/>
                  </a:moveTo>
                  <a:cubicBezTo>
                    <a:pt x="1774" y="0"/>
                    <a:pt x="1141" y="349"/>
                    <a:pt x="729" y="950"/>
                  </a:cubicBezTo>
                  <a:cubicBezTo>
                    <a:pt x="571" y="1014"/>
                    <a:pt x="444" y="1140"/>
                    <a:pt x="381" y="1299"/>
                  </a:cubicBezTo>
                  <a:cubicBezTo>
                    <a:pt x="222" y="1584"/>
                    <a:pt x="254" y="1964"/>
                    <a:pt x="539" y="2280"/>
                  </a:cubicBezTo>
                  <a:lnTo>
                    <a:pt x="127" y="2660"/>
                  </a:lnTo>
                  <a:cubicBezTo>
                    <a:pt x="32" y="2787"/>
                    <a:pt x="1" y="2945"/>
                    <a:pt x="64" y="3104"/>
                  </a:cubicBezTo>
                  <a:cubicBezTo>
                    <a:pt x="96" y="3199"/>
                    <a:pt x="127" y="3294"/>
                    <a:pt x="191" y="3389"/>
                  </a:cubicBezTo>
                  <a:lnTo>
                    <a:pt x="412" y="3167"/>
                  </a:lnTo>
                  <a:cubicBezTo>
                    <a:pt x="444" y="3135"/>
                    <a:pt x="484" y="3120"/>
                    <a:pt x="523" y="3120"/>
                  </a:cubicBezTo>
                  <a:cubicBezTo>
                    <a:pt x="563" y="3120"/>
                    <a:pt x="602" y="3135"/>
                    <a:pt x="634" y="3167"/>
                  </a:cubicBezTo>
                  <a:cubicBezTo>
                    <a:pt x="666" y="3199"/>
                    <a:pt x="666" y="3294"/>
                    <a:pt x="634" y="3357"/>
                  </a:cubicBezTo>
                  <a:lnTo>
                    <a:pt x="349" y="3642"/>
                  </a:lnTo>
                  <a:cubicBezTo>
                    <a:pt x="381" y="3705"/>
                    <a:pt x="444" y="3769"/>
                    <a:pt x="507" y="3864"/>
                  </a:cubicBezTo>
                  <a:lnTo>
                    <a:pt x="824" y="3547"/>
                  </a:lnTo>
                  <a:cubicBezTo>
                    <a:pt x="840" y="3515"/>
                    <a:pt x="871" y="3500"/>
                    <a:pt x="907" y="3500"/>
                  </a:cubicBezTo>
                  <a:cubicBezTo>
                    <a:pt x="943" y="3500"/>
                    <a:pt x="982" y="3515"/>
                    <a:pt x="1014" y="3547"/>
                  </a:cubicBezTo>
                  <a:cubicBezTo>
                    <a:pt x="1077" y="3610"/>
                    <a:pt x="1077" y="3674"/>
                    <a:pt x="1014" y="3737"/>
                  </a:cubicBezTo>
                  <a:lnTo>
                    <a:pt x="697" y="4054"/>
                  </a:lnTo>
                  <a:cubicBezTo>
                    <a:pt x="761" y="4117"/>
                    <a:pt x="856" y="4180"/>
                    <a:pt x="919" y="4212"/>
                  </a:cubicBezTo>
                  <a:lnTo>
                    <a:pt x="1204" y="3927"/>
                  </a:lnTo>
                  <a:cubicBezTo>
                    <a:pt x="1231" y="3900"/>
                    <a:pt x="1263" y="3891"/>
                    <a:pt x="1294" y="3891"/>
                  </a:cubicBezTo>
                  <a:cubicBezTo>
                    <a:pt x="1336" y="3891"/>
                    <a:pt x="1376" y="3909"/>
                    <a:pt x="1394" y="3927"/>
                  </a:cubicBezTo>
                  <a:cubicBezTo>
                    <a:pt x="1457" y="3990"/>
                    <a:pt x="1457" y="4085"/>
                    <a:pt x="1394" y="4117"/>
                  </a:cubicBezTo>
                  <a:lnTo>
                    <a:pt x="1172" y="4370"/>
                  </a:lnTo>
                  <a:cubicBezTo>
                    <a:pt x="1267" y="4434"/>
                    <a:pt x="1362" y="4465"/>
                    <a:pt x="1457" y="4497"/>
                  </a:cubicBezTo>
                  <a:cubicBezTo>
                    <a:pt x="1510" y="4518"/>
                    <a:pt x="1563" y="4529"/>
                    <a:pt x="1615" y="4529"/>
                  </a:cubicBezTo>
                  <a:cubicBezTo>
                    <a:pt x="1718" y="4529"/>
                    <a:pt x="1816" y="4487"/>
                    <a:pt x="1901" y="4402"/>
                  </a:cubicBezTo>
                  <a:lnTo>
                    <a:pt x="2281" y="4022"/>
                  </a:lnTo>
                  <a:cubicBezTo>
                    <a:pt x="2493" y="4196"/>
                    <a:pt x="2705" y="4275"/>
                    <a:pt x="2903" y="4275"/>
                  </a:cubicBezTo>
                  <a:cubicBezTo>
                    <a:pt x="3030" y="4275"/>
                    <a:pt x="3151" y="4242"/>
                    <a:pt x="3262" y="4180"/>
                  </a:cubicBezTo>
                  <a:cubicBezTo>
                    <a:pt x="3421" y="4117"/>
                    <a:pt x="3547" y="3959"/>
                    <a:pt x="3611" y="3832"/>
                  </a:cubicBezTo>
                  <a:cubicBezTo>
                    <a:pt x="4213" y="3420"/>
                    <a:pt x="4561" y="2787"/>
                    <a:pt x="4561" y="2090"/>
                  </a:cubicBezTo>
                  <a:cubicBezTo>
                    <a:pt x="4561" y="1520"/>
                    <a:pt x="4339" y="1014"/>
                    <a:pt x="3959" y="602"/>
                  </a:cubicBezTo>
                  <a:cubicBezTo>
                    <a:pt x="3547" y="222"/>
                    <a:pt x="3041" y="0"/>
                    <a:pt x="247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9"/>
            <p:cNvSpPr/>
            <p:nvPr/>
          </p:nvSpPr>
          <p:spPr>
            <a:xfrm>
              <a:off x="8085093" y="1169380"/>
              <a:ext cx="312841" cy="205081"/>
            </a:xfrm>
            <a:custGeom>
              <a:avLst/>
              <a:gdLst/>
              <a:ahLst/>
              <a:cxnLst/>
              <a:rect l="l" t="t" r="r" b="b"/>
              <a:pathLst>
                <a:path w="9470" h="6208" extrusionOk="0">
                  <a:moveTo>
                    <a:pt x="824" y="1"/>
                  </a:moveTo>
                  <a:cubicBezTo>
                    <a:pt x="381" y="1"/>
                    <a:pt x="1" y="381"/>
                    <a:pt x="1" y="824"/>
                  </a:cubicBezTo>
                  <a:lnTo>
                    <a:pt x="1" y="5384"/>
                  </a:lnTo>
                  <a:cubicBezTo>
                    <a:pt x="1" y="5859"/>
                    <a:pt x="381" y="6208"/>
                    <a:pt x="824" y="6208"/>
                  </a:cubicBezTo>
                  <a:lnTo>
                    <a:pt x="8646" y="6208"/>
                  </a:lnTo>
                  <a:cubicBezTo>
                    <a:pt x="9090" y="6208"/>
                    <a:pt x="9470" y="5859"/>
                    <a:pt x="9470" y="5384"/>
                  </a:cubicBezTo>
                  <a:lnTo>
                    <a:pt x="9470" y="824"/>
                  </a:lnTo>
                  <a:cubicBezTo>
                    <a:pt x="9470" y="381"/>
                    <a:pt x="9090" y="1"/>
                    <a:pt x="86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9"/>
            <p:cNvSpPr/>
            <p:nvPr/>
          </p:nvSpPr>
          <p:spPr>
            <a:xfrm>
              <a:off x="8197049" y="1278197"/>
              <a:ext cx="171584" cy="28278"/>
            </a:xfrm>
            <a:custGeom>
              <a:avLst/>
              <a:gdLst/>
              <a:ahLst/>
              <a:cxnLst/>
              <a:rect l="l" t="t" r="r" b="b"/>
              <a:pathLst>
                <a:path w="5194" h="856" extrusionOk="0">
                  <a:moveTo>
                    <a:pt x="285" y="0"/>
                  </a:moveTo>
                  <a:cubicBezTo>
                    <a:pt x="127" y="0"/>
                    <a:pt x="0" y="127"/>
                    <a:pt x="0" y="285"/>
                  </a:cubicBezTo>
                  <a:lnTo>
                    <a:pt x="0" y="570"/>
                  </a:lnTo>
                  <a:cubicBezTo>
                    <a:pt x="0" y="728"/>
                    <a:pt x="127" y="855"/>
                    <a:pt x="285" y="855"/>
                  </a:cubicBezTo>
                  <a:lnTo>
                    <a:pt x="4909" y="855"/>
                  </a:lnTo>
                  <a:cubicBezTo>
                    <a:pt x="5067" y="855"/>
                    <a:pt x="5194" y="728"/>
                    <a:pt x="5194" y="570"/>
                  </a:cubicBezTo>
                  <a:lnTo>
                    <a:pt x="5194" y="285"/>
                  </a:lnTo>
                  <a:cubicBezTo>
                    <a:pt x="5194" y="127"/>
                    <a:pt x="5067" y="0"/>
                    <a:pt x="4909"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9"/>
            <p:cNvSpPr/>
            <p:nvPr/>
          </p:nvSpPr>
          <p:spPr>
            <a:xfrm>
              <a:off x="8197049" y="1201820"/>
              <a:ext cx="37693" cy="9448"/>
            </a:xfrm>
            <a:custGeom>
              <a:avLst/>
              <a:gdLst/>
              <a:ahLst/>
              <a:cxnLst/>
              <a:rect l="l" t="t" r="r" b="b"/>
              <a:pathLst>
                <a:path w="1141" h="286" extrusionOk="0">
                  <a:moveTo>
                    <a:pt x="95" y="0"/>
                  </a:moveTo>
                  <a:cubicBezTo>
                    <a:pt x="32" y="0"/>
                    <a:pt x="0" y="64"/>
                    <a:pt x="0" y="95"/>
                  </a:cubicBezTo>
                  <a:lnTo>
                    <a:pt x="0" y="190"/>
                  </a:lnTo>
                  <a:cubicBezTo>
                    <a:pt x="0" y="254"/>
                    <a:pt x="32" y="285"/>
                    <a:pt x="95" y="285"/>
                  </a:cubicBezTo>
                  <a:lnTo>
                    <a:pt x="1045" y="285"/>
                  </a:lnTo>
                  <a:cubicBezTo>
                    <a:pt x="1109" y="285"/>
                    <a:pt x="1140" y="254"/>
                    <a:pt x="1140" y="190"/>
                  </a:cubicBezTo>
                  <a:lnTo>
                    <a:pt x="1140" y="95"/>
                  </a:lnTo>
                  <a:cubicBezTo>
                    <a:pt x="1140" y="64"/>
                    <a:pt x="1109" y="0"/>
                    <a:pt x="104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9"/>
            <p:cNvSpPr/>
            <p:nvPr/>
          </p:nvSpPr>
          <p:spPr>
            <a:xfrm>
              <a:off x="8197049" y="1325272"/>
              <a:ext cx="104655" cy="9448"/>
            </a:xfrm>
            <a:custGeom>
              <a:avLst/>
              <a:gdLst/>
              <a:ahLst/>
              <a:cxnLst/>
              <a:rect l="l" t="t" r="r" b="b"/>
              <a:pathLst>
                <a:path w="3168" h="286" extrusionOk="0">
                  <a:moveTo>
                    <a:pt x="95" y="0"/>
                  </a:moveTo>
                  <a:cubicBezTo>
                    <a:pt x="32" y="0"/>
                    <a:pt x="0" y="64"/>
                    <a:pt x="0" y="95"/>
                  </a:cubicBezTo>
                  <a:lnTo>
                    <a:pt x="0" y="190"/>
                  </a:lnTo>
                  <a:cubicBezTo>
                    <a:pt x="0" y="254"/>
                    <a:pt x="32" y="285"/>
                    <a:pt x="95" y="285"/>
                  </a:cubicBezTo>
                  <a:lnTo>
                    <a:pt x="3040" y="285"/>
                  </a:lnTo>
                  <a:cubicBezTo>
                    <a:pt x="3104" y="285"/>
                    <a:pt x="3167" y="254"/>
                    <a:pt x="3167" y="190"/>
                  </a:cubicBezTo>
                  <a:lnTo>
                    <a:pt x="3167" y="95"/>
                  </a:lnTo>
                  <a:cubicBezTo>
                    <a:pt x="3167" y="64"/>
                    <a:pt x="3104" y="0"/>
                    <a:pt x="30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9"/>
            <p:cNvSpPr/>
            <p:nvPr/>
          </p:nvSpPr>
          <p:spPr>
            <a:xfrm>
              <a:off x="8119615" y="1195543"/>
              <a:ext cx="39807" cy="146477"/>
            </a:xfrm>
            <a:custGeom>
              <a:avLst/>
              <a:gdLst/>
              <a:ahLst/>
              <a:cxnLst/>
              <a:rect l="l" t="t" r="r" b="b"/>
              <a:pathLst>
                <a:path w="1205" h="4434" extrusionOk="0">
                  <a:moveTo>
                    <a:pt x="602" y="0"/>
                  </a:moveTo>
                  <a:cubicBezTo>
                    <a:pt x="286" y="0"/>
                    <a:pt x="32" y="222"/>
                    <a:pt x="32" y="475"/>
                  </a:cubicBezTo>
                  <a:lnTo>
                    <a:pt x="32" y="2344"/>
                  </a:lnTo>
                  <a:cubicBezTo>
                    <a:pt x="32" y="2629"/>
                    <a:pt x="286" y="2819"/>
                    <a:pt x="602" y="2819"/>
                  </a:cubicBezTo>
                  <a:cubicBezTo>
                    <a:pt x="919" y="2819"/>
                    <a:pt x="1172" y="2629"/>
                    <a:pt x="1172" y="2344"/>
                  </a:cubicBezTo>
                  <a:lnTo>
                    <a:pt x="1172" y="475"/>
                  </a:lnTo>
                  <a:cubicBezTo>
                    <a:pt x="1172" y="222"/>
                    <a:pt x="919" y="0"/>
                    <a:pt x="602" y="0"/>
                  </a:cubicBezTo>
                  <a:close/>
                  <a:moveTo>
                    <a:pt x="602" y="3230"/>
                  </a:moveTo>
                  <a:cubicBezTo>
                    <a:pt x="286" y="3230"/>
                    <a:pt x="1" y="3484"/>
                    <a:pt x="1" y="3832"/>
                  </a:cubicBezTo>
                  <a:cubicBezTo>
                    <a:pt x="1" y="4149"/>
                    <a:pt x="254" y="4434"/>
                    <a:pt x="602" y="4434"/>
                  </a:cubicBezTo>
                  <a:cubicBezTo>
                    <a:pt x="919" y="4434"/>
                    <a:pt x="1204" y="4149"/>
                    <a:pt x="1204" y="3832"/>
                  </a:cubicBezTo>
                  <a:cubicBezTo>
                    <a:pt x="1204" y="3516"/>
                    <a:pt x="919" y="3230"/>
                    <a:pt x="602" y="323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5" name="Google Shape;2525;p29"/>
          <p:cNvGrpSpPr/>
          <p:nvPr/>
        </p:nvGrpSpPr>
        <p:grpSpPr>
          <a:xfrm>
            <a:off x="6717087" y="2296129"/>
            <a:ext cx="1013778" cy="643456"/>
            <a:chOff x="7450062" y="2131854"/>
            <a:chExt cx="1013778" cy="643456"/>
          </a:xfrm>
        </p:grpSpPr>
        <p:sp>
          <p:nvSpPr>
            <p:cNvPr id="2526" name="Google Shape;2526;p29"/>
            <p:cNvSpPr/>
            <p:nvPr/>
          </p:nvSpPr>
          <p:spPr>
            <a:xfrm>
              <a:off x="7450062" y="2131854"/>
              <a:ext cx="1013778" cy="643456"/>
            </a:xfrm>
            <a:custGeom>
              <a:avLst/>
              <a:gdLst/>
              <a:ahLst/>
              <a:cxnLst/>
              <a:rect l="l" t="t" r="r" b="b"/>
              <a:pathLst>
                <a:path w="30688" h="19478" extrusionOk="0">
                  <a:moveTo>
                    <a:pt x="2471" y="1"/>
                  </a:moveTo>
                  <a:cubicBezTo>
                    <a:pt x="1109" y="1"/>
                    <a:pt x="0" y="1109"/>
                    <a:pt x="0" y="2471"/>
                  </a:cubicBezTo>
                  <a:lnTo>
                    <a:pt x="0" y="17007"/>
                  </a:lnTo>
                  <a:cubicBezTo>
                    <a:pt x="0" y="18369"/>
                    <a:pt x="1109" y="19477"/>
                    <a:pt x="2471" y="19477"/>
                  </a:cubicBezTo>
                  <a:lnTo>
                    <a:pt x="28218" y="19477"/>
                  </a:lnTo>
                  <a:cubicBezTo>
                    <a:pt x="29579" y="19477"/>
                    <a:pt x="30688" y="18369"/>
                    <a:pt x="30688" y="17007"/>
                  </a:cubicBezTo>
                  <a:lnTo>
                    <a:pt x="30688" y="2471"/>
                  </a:lnTo>
                  <a:cubicBezTo>
                    <a:pt x="30688" y="1109"/>
                    <a:pt x="29579" y="1"/>
                    <a:pt x="2821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9"/>
            <p:cNvSpPr/>
            <p:nvPr/>
          </p:nvSpPr>
          <p:spPr>
            <a:xfrm>
              <a:off x="7631060" y="2416418"/>
              <a:ext cx="650756" cy="353640"/>
            </a:xfrm>
            <a:custGeom>
              <a:avLst/>
              <a:gdLst/>
              <a:ahLst/>
              <a:cxnLst/>
              <a:rect l="l" t="t" r="r" b="b"/>
              <a:pathLst>
                <a:path w="19699" h="10705" extrusionOk="0">
                  <a:moveTo>
                    <a:pt x="4054" y="1"/>
                  </a:moveTo>
                  <a:cubicBezTo>
                    <a:pt x="3294" y="1"/>
                    <a:pt x="2629" y="508"/>
                    <a:pt x="2439" y="1236"/>
                  </a:cubicBezTo>
                  <a:cubicBezTo>
                    <a:pt x="2439" y="1236"/>
                    <a:pt x="2439" y="1268"/>
                    <a:pt x="2439" y="1268"/>
                  </a:cubicBezTo>
                  <a:lnTo>
                    <a:pt x="32" y="9407"/>
                  </a:lnTo>
                  <a:cubicBezTo>
                    <a:pt x="0" y="9502"/>
                    <a:pt x="0" y="9597"/>
                    <a:pt x="32" y="9660"/>
                  </a:cubicBezTo>
                  <a:cubicBezTo>
                    <a:pt x="285" y="10293"/>
                    <a:pt x="887" y="10705"/>
                    <a:pt x="1584" y="10705"/>
                  </a:cubicBezTo>
                  <a:lnTo>
                    <a:pt x="15581" y="10705"/>
                  </a:lnTo>
                  <a:cubicBezTo>
                    <a:pt x="16310" y="10705"/>
                    <a:pt x="16943" y="10230"/>
                    <a:pt x="17165" y="9502"/>
                  </a:cubicBezTo>
                  <a:cubicBezTo>
                    <a:pt x="17165" y="9502"/>
                    <a:pt x="17165" y="9502"/>
                    <a:pt x="17165" y="9470"/>
                  </a:cubicBezTo>
                  <a:lnTo>
                    <a:pt x="19603" y="2154"/>
                  </a:lnTo>
                  <a:cubicBezTo>
                    <a:pt x="19603" y="2123"/>
                    <a:pt x="19603" y="2091"/>
                    <a:pt x="19635" y="2091"/>
                  </a:cubicBezTo>
                  <a:cubicBezTo>
                    <a:pt x="19667" y="1933"/>
                    <a:pt x="19698" y="1774"/>
                    <a:pt x="19698" y="1648"/>
                  </a:cubicBezTo>
                  <a:cubicBezTo>
                    <a:pt x="19698" y="729"/>
                    <a:pt x="18970" y="1"/>
                    <a:pt x="1805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9"/>
            <p:cNvSpPr/>
            <p:nvPr/>
          </p:nvSpPr>
          <p:spPr>
            <a:xfrm>
              <a:off x="7654053" y="2314934"/>
              <a:ext cx="534638" cy="326452"/>
            </a:xfrm>
            <a:custGeom>
              <a:avLst/>
              <a:gdLst/>
              <a:ahLst/>
              <a:cxnLst/>
              <a:rect l="l" t="t" r="r" b="b"/>
              <a:pathLst>
                <a:path w="16184" h="9882" extrusionOk="0">
                  <a:moveTo>
                    <a:pt x="1553" y="1"/>
                  </a:moveTo>
                  <a:cubicBezTo>
                    <a:pt x="698" y="1"/>
                    <a:pt x="1" y="698"/>
                    <a:pt x="1" y="1553"/>
                  </a:cubicBezTo>
                  <a:lnTo>
                    <a:pt x="1" y="7633"/>
                  </a:lnTo>
                  <a:cubicBezTo>
                    <a:pt x="1" y="7823"/>
                    <a:pt x="33" y="9090"/>
                    <a:pt x="33" y="9882"/>
                  </a:cubicBezTo>
                  <a:cubicBezTo>
                    <a:pt x="64" y="9882"/>
                    <a:pt x="761" y="7697"/>
                    <a:pt x="824" y="7538"/>
                  </a:cubicBezTo>
                  <a:lnTo>
                    <a:pt x="1616" y="4846"/>
                  </a:lnTo>
                  <a:cubicBezTo>
                    <a:pt x="1616" y="4846"/>
                    <a:pt x="1616" y="4846"/>
                    <a:pt x="1616" y="4815"/>
                  </a:cubicBezTo>
                  <a:cubicBezTo>
                    <a:pt x="1901" y="3801"/>
                    <a:pt x="2820" y="3105"/>
                    <a:pt x="3865" y="3105"/>
                  </a:cubicBezTo>
                  <a:lnTo>
                    <a:pt x="16184" y="3105"/>
                  </a:lnTo>
                  <a:cubicBezTo>
                    <a:pt x="16184" y="2851"/>
                    <a:pt x="16184" y="2693"/>
                    <a:pt x="16152" y="2566"/>
                  </a:cubicBezTo>
                  <a:cubicBezTo>
                    <a:pt x="15931" y="1964"/>
                    <a:pt x="15360" y="1553"/>
                    <a:pt x="14695" y="1553"/>
                  </a:cubicBezTo>
                  <a:lnTo>
                    <a:pt x="7507" y="1553"/>
                  </a:lnTo>
                  <a:lnTo>
                    <a:pt x="6081" y="128"/>
                  </a:lnTo>
                  <a:cubicBezTo>
                    <a:pt x="6018" y="33"/>
                    <a:pt x="5923" y="1"/>
                    <a:pt x="5796"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9"/>
            <p:cNvSpPr/>
            <p:nvPr/>
          </p:nvSpPr>
          <p:spPr>
            <a:xfrm>
              <a:off x="7828775" y="2323325"/>
              <a:ext cx="273100" cy="273067"/>
            </a:xfrm>
            <a:custGeom>
              <a:avLst/>
              <a:gdLst/>
              <a:ahLst/>
              <a:cxnLst/>
              <a:rect l="l" t="t" r="r" b="b"/>
              <a:pathLst>
                <a:path w="8267" h="8266" extrusionOk="0">
                  <a:moveTo>
                    <a:pt x="4118" y="0"/>
                  </a:moveTo>
                  <a:cubicBezTo>
                    <a:pt x="1837" y="0"/>
                    <a:pt x="1" y="1837"/>
                    <a:pt x="1" y="4117"/>
                  </a:cubicBezTo>
                  <a:cubicBezTo>
                    <a:pt x="1" y="6429"/>
                    <a:pt x="1837" y="8266"/>
                    <a:pt x="4118" y="8266"/>
                  </a:cubicBezTo>
                  <a:cubicBezTo>
                    <a:pt x="6398" y="8266"/>
                    <a:pt x="8266" y="6429"/>
                    <a:pt x="8266" y="4117"/>
                  </a:cubicBezTo>
                  <a:cubicBezTo>
                    <a:pt x="8266" y="1837"/>
                    <a:pt x="6398" y="0"/>
                    <a:pt x="41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9"/>
            <p:cNvSpPr/>
            <p:nvPr/>
          </p:nvSpPr>
          <p:spPr>
            <a:xfrm>
              <a:off x="7902013" y="2386092"/>
              <a:ext cx="125566" cy="147270"/>
            </a:xfrm>
            <a:custGeom>
              <a:avLst/>
              <a:gdLst/>
              <a:ahLst/>
              <a:cxnLst/>
              <a:rect l="l" t="t" r="r" b="b"/>
              <a:pathLst>
                <a:path w="3801" h="4458" extrusionOk="0">
                  <a:moveTo>
                    <a:pt x="1426" y="0"/>
                  </a:moveTo>
                  <a:cubicBezTo>
                    <a:pt x="1267" y="0"/>
                    <a:pt x="1141" y="127"/>
                    <a:pt x="1141" y="285"/>
                  </a:cubicBezTo>
                  <a:lnTo>
                    <a:pt x="1141" y="1932"/>
                  </a:lnTo>
                  <a:lnTo>
                    <a:pt x="349" y="1932"/>
                  </a:lnTo>
                  <a:cubicBezTo>
                    <a:pt x="127" y="1932"/>
                    <a:pt x="1" y="2186"/>
                    <a:pt x="159" y="2376"/>
                  </a:cubicBezTo>
                  <a:lnTo>
                    <a:pt x="1679" y="4339"/>
                  </a:lnTo>
                  <a:cubicBezTo>
                    <a:pt x="1742" y="4418"/>
                    <a:pt x="1821" y="4458"/>
                    <a:pt x="1901" y="4458"/>
                  </a:cubicBezTo>
                  <a:cubicBezTo>
                    <a:pt x="1980" y="4458"/>
                    <a:pt x="2059" y="4418"/>
                    <a:pt x="2122" y="4339"/>
                  </a:cubicBezTo>
                  <a:lnTo>
                    <a:pt x="3674" y="2376"/>
                  </a:lnTo>
                  <a:cubicBezTo>
                    <a:pt x="3801" y="2186"/>
                    <a:pt x="3674" y="1932"/>
                    <a:pt x="3452" y="1932"/>
                  </a:cubicBezTo>
                  <a:lnTo>
                    <a:pt x="2661" y="1932"/>
                  </a:lnTo>
                  <a:lnTo>
                    <a:pt x="2661" y="285"/>
                  </a:lnTo>
                  <a:cubicBezTo>
                    <a:pt x="2661" y="127"/>
                    <a:pt x="2534" y="0"/>
                    <a:pt x="240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9"/>
            <p:cNvSpPr/>
            <p:nvPr/>
          </p:nvSpPr>
          <p:spPr>
            <a:xfrm>
              <a:off x="7487721" y="2228548"/>
              <a:ext cx="231245" cy="214430"/>
            </a:xfrm>
            <a:custGeom>
              <a:avLst/>
              <a:gdLst/>
              <a:ahLst/>
              <a:cxnLst/>
              <a:rect l="l" t="t" r="r" b="b"/>
              <a:pathLst>
                <a:path w="7000" h="6491" extrusionOk="0">
                  <a:moveTo>
                    <a:pt x="3486" y="0"/>
                  </a:moveTo>
                  <a:cubicBezTo>
                    <a:pt x="1935" y="0"/>
                    <a:pt x="572" y="1129"/>
                    <a:pt x="317" y="2711"/>
                  </a:cubicBezTo>
                  <a:cubicBezTo>
                    <a:pt x="1" y="4484"/>
                    <a:pt x="1204" y="6163"/>
                    <a:pt x="2977" y="6448"/>
                  </a:cubicBezTo>
                  <a:cubicBezTo>
                    <a:pt x="3156" y="6477"/>
                    <a:pt x="3334" y="6491"/>
                    <a:pt x="3510" y="6491"/>
                  </a:cubicBezTo>
                  <a:cubicBezTo>
                    <a:pt x="5075" y="6491"/>
                    <a:pt x="6458" y="5382"/>
                    <a:pt x="6714" y="3788"/>
                  </a:cubicBezTo>
                  <a:cubicBezTo>
                    <a:pt x="6999" y="2014"/>
                    <a:pt x="5828" y="336"/>
                    <a:pt x="4054" y="51"/>
                  </a:cubicBezTo>
                  <a:cubicBezTo>
                    <a:pt x="3863" y="17"/>
                    <a:pt x="3673" y="0"/>
                    <a:pt x="348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9"/>
            <p:cNvSpPr/>
            <p:nvPr/>
          </p:nvSpPr>
          <p:spPr>
            <a:xfrm>
              <a:off x="8201211" y="2460784"/>
              <a:ext cx="231245" cy="214463"/>
            </a:xfrm>
            <a:custGeom>
              <a:avLst/>
              <a:gdLst/>
              <a:ahLst/>
              <a:cxnLst/>
              <a:rect l="l" t="t" r="r" b="b"/>
              <a:pathLst>
                <a:path w="7000" h="6492" extrusionOk="0">
                  <a:moveTo>
                    <a:pt x="3486" y="1"/>
                  </a:moveTo>
                  <a:cubicBezTo>
                    <a:pt x="1935" y="1"/>
                    <a:pt x="572" y="1129"/>
                    <a:pt x="318" y="2711"/>
                  </a:cubicBezTo>
                  <a:cubicBezTo>
                    <a:pt x="1" y="4453"/>
                    <a:pt x="1204" y="6132"/>
                    <a:pt x="2978" y="6448"/>
                  </a:cubicBezTo>
                  <a:cubicBezTo>
                    <a:pt x="3153" y="6477"/>
                    <a:pt x="3328" y="6491"/>
                    <a:pt x="3501" y="6491"/>
                  </a:cubicBezTo>
                  <a:cubicBezTo>
                    <a:pt x="5044" y="6491"/>
                    <a:pt x="6430" y="5383"/>
                    <a:pt x="6715" y="3788"/>
                  </a:cubicBezTo>
                  <a:cubicBezTo>
                    <a:pt x="7000" y="2015"/>
                    <a:pt x="5828" y="336"/>
                    <a:pt x="4055" y="51"/>
                  </a:cubicBezTo>
                  <a:cubicBezTo>
                    <a:pt x="3863" y="17"/>
                    <a:pt x="3673" y="1"/>
                    <a:pt x="348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9"/>
            <p:cNvSpPr/>
            <p:nvPr/>
          </p:nvSpPr>
          <p:spPr>
            <a:xfrm>
              <a:off x="7536911" y="2280016"/>
              <a:ext cx="127647" cy="116581"/>
            </a:xfrm>
            <a:custGeom>
              <a:avLst/>
              <a:gdLst/>
              <a:ahLst/>
              <a:cxnLst/>
              <a:rect l="l" t="t" r="r" b="b"/>
              <a:pathLst>
                <a:path w="3864" h="3529" extrusionOk="0">
                  <a:moveTo>
                    <a:pt x="1475" y="0"/>
                  </a:moveTo>
                  <a:cubicBezTo>
                    <a:pt x="1459" y="0"/>
                    <a:pt x="1442" y="4"/>
                    <a:pt x="1425" y="13"/>
                  </a:cubicBezTo>
                  <a:cubicBezTo>
                    <a:pt x="1393" y="45"/>
                    <a:pt x="1362" y="108"/>
                    <a:pt x="1393" y="171"/>
                  </a:cubicBezTo>
                  <a:lnTo>
                    <a:pt x="1457" y="361"/>
                  </a:lnTo>
                  <a:cubicBezTo>
                    <a:pt x="1235" y="393"/>
                    <a:pt x="1077" y="583"/>
                    <a:pt x="1077" y="836"/>
                  </a:cubicBezTo>
                  <a:lnTo>
                    <a:pt x="1077" y="868"/>
                  </a:lnTo>
                  <a:lnTo>
                    <a:pt x="950" y="868"/>
                  </a:lnTo>
                  <a:cubicBezTo>
                    <a:pt x="855" y="868"/>
                    <a:pt x="792" y="963"/>
                    <a:pt x="792" y="1058"/>
                  </a:cubicBezTo>
                  <a:lnTo>
                    <a:pt x="792" y="1153"/>
                  </a:lnTo>
                  <a:cubicBezTo>
                    <a:pt x="570" y="1121"/>
                    <a:pt x="412" y="900"/>
                    <a:pt x="412" y="678"/>
                  </a:cubicBezTo>
                  <a:lnTo>
                    <a:pt x="412" y="551"/>
                  </a:lnTo>
                  <a:cubicBezTo>
                    <a:pt x="412" y="488"/>
                    <a:pt x="348" y="425"/>
                    <a:pt x="285" y="425"/>
                  </a:cubicBezTo>
                  <a:cubicBezTo>
                    <a:pt x="222" y="425"/>
                    <a:pt x="190" y="488"/>
                    <a:pt x="190" y="551"/>
                  </a:cubicBezTo>
                  <a:lnTo>
                    <a:pt x="190" y="678"/>
                  </a:lnTo>
                  <a:cubicBezTo>
                    <a:pt x="190" y="1026"/>
                    <a:pt x="443" y="1343"/>
                    <a:pt x="792" y="1375"/>
                  </a:cubicBezTo>
                  <a:lnTo>
                    <a:pt x="792" y="1628"/>
                  </a:lnTo>
                  <a:lnTo>
                    <a:pt x="95" y="1628"/>
                  </a:lnTo>
                  <a:cubicBezTo>
                    <a:pt x="32" y="1628"/>
                    <a:pt x="0" y="1660"/>
                    <a:pt x="0" y="1723"/>
                  </a:cubicBezTo>
                  <a:cubicBezTo>
                    <a:pt x="0" y="1786"/>
                    <a:pt x="63" y="1850"/>
                    <a:pt x="95" y="1850"/>
                  </a:cubicBezTo>
                  <a:lnTo>
                    <a:pt x="792" y="1850"/>
                  </a:lnTo>
                  <a:lnTo>
                    <a:pt x="792" y="2071"/>
                  </a:lnTo>
                  <a:cubicBezTo>
                    <a:pt x="443" y="2135"/>
                    <a:pt x="190" y="2420"/>
                    <a:pt x="190" y="2768"/>
                  </a:cubicBezTo>
                  <a:lnTo>
                    <a:pt x="190" y="2926"/>
                  </a:lnTo>
                  <a:cubicBezTo>
                    <a:pt x="190" y="2990"/>
                    <a:pt x="222" y="3053"/>
                    <a:pt x="285" y="3053"/>
                  </a:cubicBezTo>
                  <a:cubicBezTo>
                    <a:pt x="348" y="3053"/>
                    <a:pt x="412" y="2990"/>
                    <a:pt x="412" y="2926"/>
                  </a:cubicBezTo>
                  <a:lnTo>
                    <a:pt x="412" y="2768"/>
                  </a:lnTo>
                  <a:cubicBezTo>
                    <a:pt x="412" y="2546"/>
                    <a:pt x="570" y="2356"/>
                    <a:pt x="792" y="2293"/>
                  </a:cubicBezTo>
                  <a:lnTo>
                    <a:pt x="792" y="2356"/>
                  </a:lnTo>
                  <a:cubicBezTo>
                    <a:pt x="792" y="3021"/>
                    <a:pt x="1298" y="3528"/>
                    <a:pt x="1932" y="3528"/>
                  </a:cubicBezTo>
                  <a:cubicBezTo>
                    <a:pt x="2565" y="3528"/>
                    <a:pt x="3104" y="3021"/>
                    <a:pt x="3104" y="2356"/>
                  </a:cubicBezTo>
                  <a:lnTo>
                    <a:pt x="3104" y="2293"/>
                  </a:lnTo>
                  <a:cubicBezTo>
                    <a:pt x="3294" y="2356"/>
                    <a:pt x="3452" y="2546"/>
                    <a:pt x="3452" y="2768"/>
                  </a:cubicBezTo>
                  <a:lnTo>
                    <a:pt x="3452" y="2926"/>
                  </a:lnTo>
                  <a:cubicBezTo>
                    <a:pt x="3452" y="2990"/>
                    <a:pt x="3515" y="3053"/>
                    <a:pt x="3579" y="3053"/>
                  </a:cubicBezTo>
                  <a:cubicBezTo>
                    <a:pt x="3642" y="3053"/>
                    <a:pt x="3674" y="2990"/>
                    <a:pt x="3674" y="2926"/>
                  </a:cubicBezTo>
                  <a:lnTo>
                    <a:pt x="3674" y="2768"/>
                  </a:lnTo>
                  <a:cubicBezTo>
                    <a:pt x="3674" y="2420"/>
                    <a:pt x="3420" y="2135"/>
                    <a:pt x="3072" y="2071"/>
                  </a:cubicBezTo>
                  <a:lnTo>
                    <a:pt x="3072" y="1850"/>
                  </a:lnTo>
                  <a:lnTo>
                    <a:pt x="3769" y="1850"/>
                  </a:lnTo>
                  <a:cubicBezTo>
                    <a:pt x="3832" y="1850"/>
                    <a:pt x="3864" y="1786"/>
                    <a:pt x="3864" y="1723"/>
                  </a:cubicBezTo>
                  <a:cubicBezTo>
                    <a:pt x="3864" y="1660"/>
                    <a:pt x="3800" y="1628"/>
                    <a:pt x="3737" y="1628"/>
                  </a:cubicBezTo>
                  <a:lnTo>
                    <a:pt x="3072" y="1628"/>
                  </a:lnTo>
                  <a:lnTo>
                    <a:pt x="3072" y="1375"/>
                  </a:lnTo>
                  <a:cubicBezTo>
                    <a:pt x="3420" y="1343"/>
                    <a:pt x="3674" y="1026"/>
                    <a:pt x="3674" y="678"/>
                  </a:cubicBezTo>
                  <a:lnTo>
                    <a:pt x="3674" y="551"/>
                  </a:lnTo>
                  <a:cubicBezTo>
                    <a:pt x="3674" y="488"/>
                    <a:pt x="3610" y="425"/>
                    <a:pt x="3579" y="425"/>
                  </a:cubicBezTo>
                  <a:cubicBezTo>
                    <a:pt x="3515" y="425"/>
                    <a:pt x="3452" y="488"/>
                    <a:pt x="3452" y="551"/>
                  </a:cubicBezTo>
                  <a:lnTo>
                    <a:pt x="3452" y="678"/>
                  </a:lnTo>
                  <a:cubicBezTo>
                    <a:pt x="3452" y="931"/>
                    <a:pt x="3294" y="1121"/>
                    <a:pt x="3072" y="1153"/>
                  </a:cubicBezTo>
                  <a:lnTo>
                    <a:pt x="3072" y="1058"/>
                  </a:lnTo>
                  <a:cubicBezTo>
                    <a:pt x="3072" y="963"/>
                    <a:pt x="3009" y="868"/>
                    <a:pt x="2882" y="868"/>
                  </a:cubicBezTo>
                  <a:lnTo>
                    <a:pt x="2787" y="868"/>
                  </a:lnTo>
                  <a:lnTo>
                    <a:pt x="2787" y="836"/>
                  </a:lnTo>
                  <a:cubicBezTo>
                    <a:pt x="2787" y="583"/>
                    <a:pt x="2629" y="393"/>
                    <a:pt x="2407" y="361"/>
                  </a:cubicBezTo>
                  <a:lnTo>
                    <a:pt x="2470" y="171"/>
                  </a:lnTo>
                  <a:cubicBezTo>
                    <a:pt x="2502" y="108"/>
                    <a:pt x="2470" y="45"/>
                    <a:pt x="2407" y="13"/>
                  </a:cubicBezTo>
                  <a:cubicBezTo>
                    <a:pt x="2375" y="13"/>
                    <a:pt x="2312" y="13"/>
                    <a:pt x="2280" y="76"/>
                  </a:cubicBezTo>
                  <a:lnTo>
                    <a:pt x="2154" y="330"/>
                  </a:lnTo>
                  <a:lnTo>
                    <a:pt x="1710" y="330"/>
                  </a:lnTo>
                  <a:lnTo>
                    <a:pt x="1583" y="76"/>
                  </a:lnTo>
                  <a:cubicBezTo>
                    <a:pt x="1560" y="30"/>
                    <a:pt x="1520" y="0"/>
                    <a:pt x="1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9"/>
            <p:cNvSpPr/>
            <p:nvPr/>
          </p:nvSpPr>
          <p:spPr>
            <a:xfrm>
              <a:off x="8248286" y="2503267"/>
              <a:ext cx="138152" cy="120347"/>
            </a:xfrm>
            <a:custGeom>
              <a:avLst/>
              <a:gdLst/>
              <a:ahLst/>
              <a:cxnLst/>
              <a:rect l="l" t="t" r="r" b="b"/>
              <a:pathLst>
                <a:path w="4182" h="3643" extrusionOk="0">
                  <a:moveTo>
                    <a:pt x="2091" y="760"/>
                  </a:moveTo>
                  <a:cubicBezTo>
                    <a:pt x="2218" y="760"/>
                    <a:pt x="2313" y="855"/>
                    <a:pt x="2313" y="982"/>
                  </a:cubicBezTo>
                  <a:lnTo>
                    <a:pt x="2313" y="1964"/>
                  </a:lnTo>
                  <a:cubicBezTo>
                    <a:pt x="2313" y="2091"/>
                    <a:pt x="2218" y="2217"/>
                    <a:pt x="2091" y="2217"/>
                  </a:cubicBezTo>
                  <a:cubicBezTo>
                    <a:pt x="1933" y="2217"/>
                    <a:pt x="1838" y="2091"/>
                    <a:pt x="1838" y="1964"/>
                  </a:cubicBezTo>
                  <a:lnTo>
                    <a:pt x="1838" y="982"/>
                  </a:lnTo>
                  <a:cubicBezTo>
                    <a:pt x="1838" y="855"/>
                    <a:pt x="1964" y="760"/>
                    <a:pt x="2091" y="760"/>
                  </a:cubicBezTo>
                  <a:close/>
                  <a:moveTo>
                    <a:pt x="2091" y="2439"/>
                  </a:moveTo>
                  <a:cubicBezTo>
                    <a:pt x="2281" y="2439"/>
                    <a:pt x="2440" y="2597"/>
                    <a:pt x="2440" y="2819"/>
                  </a:cubicBezTo>
                  <a:cubicBezTo>
                    <a:pt x="2440" y="3009"/>
                    <a:pt x="2281" y="3167"/>
                    <a:pt x="2091" y="3167"/>
                  </a:cubicBezTo>
                  <a:cubicBezTo>
                    <a:pt x="1869" y="3167"/>
                    <a:pt x="1711" y="3009"/>
                    <a:pt x="1711" y="2819"/>
                  </a:cubicBezTo>
                  <a:cubicBezTo>
                    <a:pt x="1711" y="2597"/>
                    <a:pt x="1869" y="2439"/>
                    <a:pt x="2091" y="2439"/>
                  </a:cubicBezTo>
                  <a:close/>
                  <a:moveTo>
                    <a:pt x="2091" y="0"/>
                  </a:moveTo>
                  <a:cubicBezTo>
                    <a:pt x="1869" y="0"/>
                    <a:pt x="1679" y="127"/>
                    <a:pt x="1553" y="285"/>
                  </a:cubicBezTo>
                  <a:lnTo>
                    <a:pt x="96" y="2756"/>
                  </a:lnTo>
                  <a:cubicBezTo>
                    <a:pt x="1" y="2946"/>
                    <a:pt x="1" y="3167"/>
                    <a:pt x="96" y="3357"/>
                  </a:cubicBezTo>
                  <a:cubicBezTo>
                    <a:pt x="191" y="3547"/>
                    <a:pt x="413" y="3642"/>
                    <a:pt x="634" y="3642"/>
                  </a:cubicBezTo>
                  <a:lnTo>
                    <a:pt x="3548" y="3642"/>
                  </a:lnTo>
                  <a:cubicBezTo>
                    <a:pt x="3770" y="3642"/>
                    <a:pt x="3960" y="3547"/>
                    <a:pt x="4055" y="3357"/>
                  </a:cubicBezTo>
                  <a:cubicBezTo>
                    <a:pt x="4181" y="3167"/>
                    <a:pt x="4181" y="2946"/>
                    <a:pt x="4055" y="2756"/>
                  </a:cubicBezTo>
                  <a:lnTo>
                    <a:pt x="2598" y="285"/>
                  </a:lnTo>
                  <a:cubicBezTo>
                    <a:pt x="2503" y="127"/>
                    <a:pt x="2313" y="0"/>
                    <a:pt x="209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5" name="Google Shape;2535;p29"/>
          <p:cNvGrpSpPr/>
          <p:nvPr/>
        </p:nvGrpSpPr>
        <p:grpSpPr>
          <a:xfrm>
            <a:off x="686916" y="1087973"/>
            <a:ext cx="2112291" cy="3228610"/>
            <a:chOff x="680166" y="937073"/>
            <a:chExt cx="2112291" cy="3228610"/>
          </a:xfrm>
        </p:grpSpPr>
        <p:sp>
          <p:nvSpPr>
            <p:cNvPr id="2536" name="Google Shape;2536;p29"/>
            <p:cNvSpPr/>
            <p:nvPr/>
          </p:nvSpPr>
          <p:spPr>
            <a:xfrm>
              <a:off x="1065189" y="3325504"/>
              <a:ext cx="579599" cy="579599"/>
            </a:xfrm>
            <a:custGeom>
              <a:avLst/>
              <a:gdLst/>
              <a:ahLst/>
              <a:cxnLst/>
              <a:rect l="l" t="t" r="r" b="b"/>
              <a:pathLst>
                <a:path w="17545" h="17545" extrusionOk="0">
                  <a:moveTo>
                    <a:pt x="8772" y="0"/>
                  </a:moveTo>
                  <a:cubicBezTo>
                    <a:pt x="3927" y="0"/>
                    <a:pt x="0" y="3927"/>
                    <a:pt x="0" y="8773"/>
                  </a:cubicBezTo>
                  <a:cubicBezTo>
                    <a:pt x="0" y="13618"/>
                    <a:pt x="3927" y="17545"/>
                    <a:pt x="8772" y="17545"/>
                  </a:cubicBezTo>
                  <a:cubicBezTo>
                    <a:pt x="13618" y="17545"/>
                    <a:pt x="17545" y="13618"/>
                    <a:pt x="17545" y="8773"/>
                  </a:cubicBezTo>
                  <a:cubicBezTo>
                    <a:pt x="17545" y="3927"/>
                    <a:pt x="13618" y="0"/>
                    <a:pt x="87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9"/>
            <p:cNvSpPr/>
            <p:nvPr/>
          </p:nvSpPr>
          <p:spPr>
            <a:xfrm>
              <a:off x="1118540" y="3379912"/>
              <a:ext cx="472896" cy="471839"/>
            </a:xfrm>
            <a:custGeom>
              <a:avLst/>
              <a:gdLst/>
              <a:ahLst/>
              <a:cxnLst/>
              <a:rect l="l" t="t" r="r" b="b"/>
              <a:pathLst>
                <a:path w="14315" h="14283" extrusionOk="0">
                  <a:moveTo>
                    <a:pt x="7157" y="0"/>
                  </a:moveTo>
                  <a:cubicBezTo>
                    <a:pt x="3199" y="0"/>
                    <a:pt x="0" y="3199"/>
                    <a:pt x="0" y="7126"/>
                  </a:cubicBezTo>
                  <a:cubicBezTo>
                    <a:pt x="0" y="11084"/>
                    <a:pt x="3199" y="14283"/>
                    <a:pt x="7157" y="14283"/>
                  </a:cubicBezTo>
                  <a:cubicBezTo>
                    <a:pt x="11116" y="14283"/>
                    <a:pt x="14315" y="11084"/>
                    <a:pt x="14315" y="7126"/>
                  </a:cubicBezTo>
                  <a:cubicBezTo>
                    <a:pt x="14315" y="3199"/>
                    <a:pt x="11116" y="0"/>
                    <a:pt x="7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9"/>
            <p:cNvSpPr/>
            <p:nvPr/>
          </p:nvSpPr>
          <p:spPr>
            <a:xfrm>
              <a:off x="1992085" y="1448653"/>
              <a:ext cx="556607" cy="556607"/>
            </a:xfrm>
            <a:custGeom>
              <a:avLst/>
              <a:gdLst/>
              <a:ahLst/>
              <a:cxnLst/>
              <a:rect l="l" t="t" r="r" b="b"/>
              <a:pathLst>
                <a:path w="16849" h="16849" extrusionOk="0">
                  <a:moveTo>
                    <a:pt x="8425" y="0"/>
                  </a:moveTo>
                  <a:cubicBezTo>
                    <a:pt x="3770" y="0"/>
                    <a:pt x="1" y="3769"/>
                    <a:pt x="1" y="8424"/>
                  </a:cubicBezTo>
                  <a:cubicBezTo>
                    <a:pt x="1" y="13080"/>
                    <a:pt x="3770" y="16848"/>
                    <a:pt x="8425" y="16848"/>
                  </a:cubicBezTo>
                  <a:cubicBezTo>
                    <a:pt x="13080" y="16848"/>
                    <a:pt x="16849" y="13080"/>
                    <a:pt x="16849" y="8424"/>
                  </a:cubicBezTo>
                  <a:cubicBezTo>
                    <a:pt x="16849" y="3769"/>
                    <a:pt x="13080" y="0"/>
                    <a:pt x="84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9"/>
            <p:cNvSpPr/>
            <p:nvPr/>
          </p:nvSpPr>
          <p:spPr>
            <a:xfrm>
              <a:off x="2237964" y="1698497"/>
              <a:ext cx="63824" cy="56093"/>
            </a:xfrm>
            <a:custGeom>
              <a:avLst/>
              <a:gdLst/>
              <a:ahLst/>
              <a:cxnLst/>
              <a:rect l="l" t="t" r="r" b="b"/>
              <a:pathLst>
                <a:path w="1932" h="1698" extrusionOk="0">
                  <a:moveTo>
                    <a:pt x="982" y="1"/>
                  </a:moveTo>
                  <a:cubicBezTo>
                    <a:pt x="700" y="1"/>
                    <a:pt x="417" y="141"/>
                    <a:pt x="254" y="386"/>
                  </a:cubicBezTo>
                  <a:cubicBezTo>
                    <a:pt x="0" y="766"/>
                    <a:pt x="95" y="1305"/>
                    <a:pt x="507" y="1558"/>
                  </a:cubicBezTo>
                  <a:cubicBezTo>
                    <a:pt x="647" y="1652"/>
                    <a:pt x="810" y="1698"/>
                    <a:pt x="971" y="1698"/>
                  </a:cubicBezTo>
                  <a:cubicBezTo>
                    <a:pt x="1246" y="1698"/>
                    <a:pt x="1519" y="1564"/>
                    <a:pt x="1679" y="1305"/>
                  </a:cubicBezTo>
                  <a:cubicBezTo>
                    <a:pt x="1932" y="925"/>
                    <a:pt x="1805" y="386"/>
                    <a:pt x="1425" y="133"/>
                  </a:cubicBezTo>
                  <a:cubicBezTo>
                    <a:pt x="1291" y="43"/>
                    <a:pt x="1136" y="1"/>
                    <a:pt x="98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9"/>
            <p:cNvSpPr/>
            <p:nvPr/>
          </p:nvSpPr>
          <p:spPr>
            <a:xfrm>
              <a:off x="2107179" y="1563714"/>
              <a:ext cx="326452" cy="325692"/>
            </a:xfrm>
            <a:custGeom>
              <a:avLst/>
              <a:gdLst/>
              <a:ahLst/>
              <a:cxnLst/>
              <a:rect l="l" t="t" r="r" b="b"/>
              <a:pathLst>
                <a:path w="9882" h="9859" extrusionOk="0">
                  <a:moveTo>
                    <a:pt x="4933" y="2888"/>
                  </a:moveTo>
                  <a:cubicBezTo>
                    <a:pt x="5192" y="2888"/>
                    <a:pt x="5453" y="2938"/>
                    <a:pt x="5701" y="3041"/>
                  </a:cubicBezTo>
                  <a:cubicBezTo>
                    <a:pt x="7063" y="3611"/>
                    <a:pt x="7411" y="5321"/>
                    <a:pt x="6366" y="6366"/>
                  </a:cubicBezTo>
                  <a:cubicBezTo>
                    <a:pt x="5988" y="6765"/>
                    <a:pt x="5471" y="6969"/>
                    <a:pt x="4944" y="6969"/>
                  </a:cubicBezTo>
                  <a:cubicBezTo>
                    <a:pt x="4676" y="6969"/>
                    <a:pt x="4405" y="6916"/>
                    <a:pt x="4149" y="6810"/>
                  </a:cubicBezTo>
                  <a:cubicBezTo>
                    <a:pt x="2787" y="6271"/>
                    <a:pt x="2439" y="4529"/>
                    <a:pt x="3484" y="3484"/>
                  </a:cubicBezTo>
                  <a:cubicBezTo>
                    <a:pt x="3868" y="3100"/>
                    <a:pt x="4397" y="2888"/>
                    <a:pt x="4933" y="2888"/>
                  </a:cubicBezTo>
                  <a:close/>
                  <a:moveTo>
                    <a:pt x="4529" y="1"/>
                  </a:moveTo>
                  <a:lnTo>
                    <a:pt x="3357" y="254"/>
                  </a:lnTo>
                  <a:cubicBezTo>
                    <a:pt x="3231" y="286"/>
                    <a:pt x="3167" y="381"/>
                    <a:pt x="3167" y="508"/>
                  </a:cubicBezTo>
                  <a:lnTo>
                    <a:pt x="3167" y="1711"/>
                  </a:lnTo>
                  <a:cubicBezTo>
                    <a:pt x="2977" y="1806"/>
                    <a:pt x="2756" y="1964"/>
                    <a:pt x="2566" y="2123"/>
                  </a:cubicBezTo>
                  <a:lnTo>
                    <a:pt x="1457" y="1648"/>
                  </a:lnTo>
                  <a:cubicBezTo>
                    <a:pt x="1431" y="1630"/>
                    <a:pt x="1402" y="1622"/>
                    <a:pt x="1372" y="1622"/>
                  </a:cubicBezTo>
                  <a:cubicBezTo>
                    <a:pt x="1297" y="1622"/>
                    <a:pt x="1218" y="1674"/>
                    <a:pt x="1172" y="1743"/>
                  </a:cubicBezTo>
                  <a:lnTo>
                    <a:pt x="507" y="2724"/>
                  </a:lnTo>
                  <a:cubicBezTo>
                    <a:pt x="444" y="2819"/>
                    <a:pt x="444" y="2946"/>
                    <a:pt x="539" y="3041"/>
                  </a:cubicBezTo>
                  <a:lnTo>
                    <a:pt x="1394" y="3864"/>
                  </a:lnTo>
                  <a:cubicBezTo>
                    <a:pt x="1331" y="4118"/>
                    <a:pt x="1267" y="4371"/>
                    <a:pt x="1267" y="4593"/>
                  </a:cubicBezTo>
                  <a:lnTo>
                    <a:pt x="159" y="5068"/>
                  </a:lnTo>
                  <a:cubicBezTo>
                    <a:pt x="64" y="5100"/>
                    <a:pt x="1" y="5226"/>
                    <a:pt x="1" y="5321"/>
                  </a:cubicBezTo>
                  <a:lnTo>
                    <a:pt x="254" y="6493"/>
                  </a:lnTo>
                  <a:cubicBezTo>
                    <a:pt x="286" y="6620"/>
                    <a:pt x="381" y="6683"/>
                    <a:pt x="507" y="6683"/>
                  </a:cubicBezTo>
                  <a:lnTo>
                    <a:pt x="1679" y="6683"/>
                  </a:lnTo>
                  <a:cubicBezTo>
                    <a:pt x="1806" y="6873"/>
                    <a:pt x="1932" y="7095"/>
                    <a:pt x="2091" y="7285"/>
                  </a:cubicBezTo>
                  <a:lnTo>
                    <a:pt x="1616" y="8393"/>
                  </a:lnTo>
                  <a:cubicBezTo>
                    <a:pt x="1584" y="8488"/>
                    <a:pt x="1616" y="8615"/>
                    <a:pt x="1711" y="8678"/>
                  </a:cubicBezTo>
                  <a:lnTo>
                    <a:pt x="2692" y="9343"/>
                  </a:lnTo>
                  <a:cubicBezTo>
                    <a:pt x="2729" y="9367"/>
                    <a:pt x="2774" y="9378"/>
                    <a:pt x="2820" y="9378"/>
                  </a:cubicBezTo>
                  <a:cubicBezTo>
                    <a:pt x="2895" y="9378"/>
                    <a:pt x="2970" y="9351"/>
                    <a:pt x="3009" y="9311"/>
                  </a:cubicBezTo>
                  <a:lnTo>
                    <a:pt x="3833" y="8456"/>
                  </a:lnTo>
                  <a:cubicBezTo>
                    <a:pt x="4086" y="8520"/>
                    <a:pt x="4339" y="8583"/>
                    <a:pt x="4593" y="8583"/>
                  </a:cubicBezTo>
                  <a:lnTo>
                    <a:pt x="5036" y="9723"/>
                  </a:lnTo>
                  <a:cubicBezTo>
                    <a:pt x="5062" y="9801"/>
                    <a:pt x="5152" y="9858"/>
                    <a:pt x="5254" y="9858"/>
                  </a:cubicBezTo>
                  <a:cubicBezTo>
                    <a:pt x="5276" y="9858"/>
                    <a:pt x="5299" y="9855"/>
                    <a:pt x="5321" y="9850"/>
                  </a:cubicBezTo>
                  <a:lnTo>
                    <a:pt x="6493" y="9628"/>
                  </a:lnTo>
                  <a:cubicBezTo>
                    <a:pt x="6588" y="9597"/>
                    <a:pt x="6683" y="9502"/>
                    <a:pt x="6683" y="9375"/>
                  </a:cubicBezTo>
                  <a:lnTo>
                    <a:pt x="6651" y="8171"/>
                  </a:lnTo>
                  <a:cubicBezTo>
                    <a:pt x="6873" y="8076"/>
                    <a:pt x="7094" y="7918"/>
                    <a:pt x="7284" y="7760"/>
                  </a:cubicBezTo>
                  <a:lnTo>
                    <a:pt x="8393" y="8235"/>
                  </a:lnTo>
                  <a:cubicBezTo>
                    <a:pt x="8417" y="8243"/>
                    <a:pt x="8442" y="8247"/>
                    <a:pt x="8469" y="8247"/>
                  </a:cubicBezTo>
                  <a:cubicBezTo>
                    <a:pt x="8547" y="8247"/>
                    <a:pt x="8630" y="8211"/>
                    <a:pt x="8678" y="8140"/>
                  </a:cubicBezTo>
                  <a:lnTo>
                    <a:pt x="9343" y="7126"/>
                  </a:lnTo>
                  <a:cubicBezTo>
                    <a:pt x="9406" y="7031"/>
                    <a:pt x="9375" y="6905"/>
                    <a:pt x="9311" y="6810"/>
                  </a:cubicBezTo>
                  <a:lnTo>
                    <a:pt x="8456" y="5986"/>
                  </a:lnTo>
                  <a:cubicBezTo>
                    <a:pt x="8520" y="5765"/>
                    <a:pt x="8551" y="5511"/>
                    <a:pt x="8583" y="5258"/>
                  </a:cubicBezTo>
                  <a:lnTo>
                    <a:pt x="9723" y="4815"/>
                  </a:lnTo>
                  <a:cubicBezTo>
                    <a:pt x="9818" y="4751"/>
                    <a:pt x="9881" y="4624"/>
                    <a:pt x="9850" y="4529"/>
                  </a:cubicBezTo>
                  <a:lnTo>
                    <a:pt x="9628" y="3358"/>
                  </a:lnTo>
                  <a:cubicBezTo>
                    <a:pt x="9596" y="3263"/>
                    <a:pt x="9501" y="3168"/>
                    <a:pt x="9375" y="3168"/>
                  </a:cubicBezTo>
                  <a:lnTo>
                    <a:pt x="8171" y="3199"/>
                  </a:lnTo>
                  <a:cubicBezTo>
                    <a:pt x="8045" y="2978"/>
                    <a:pt x="7918" y="2756"/>
                    <a:pt x="7728" y="2566"/>
                  </a:cubicBezTo>
                  <a:lnTo>
                    <a:pt x="8203" y="1458"/>
                  </a:lnTo>
                  <a:cubicBezTo>
                    <a:pt x="8235" y="1363"/>
                    <a:pt x="8203" y="1236"/>
                    <a:pt x="8108" y="1173"/>
                  </a:cubicBezTo>
                  <a:lnTo>
                    <a:pt x="7126" y="508"/>
                  </a:lnTo>
                  <a:cubicBezTo>
                    <a:pt x="7083" y="479"/>
                    <a:pt x="7028" y="463"/>
                    <a:pt x="6974" y="463"/>
                  </a:cubicBezTo>
                  <a:cubicBezTo>
                    <a:pt x="6908" y="463"/>
                    <a:pt x="6844" y="487"/>
                    <a:pt x="6809" y="539"/>
                  </a:cubicBezTo>
                  <a:lnTo>
                    <a:pt x="5954" y="1394"/>
                  </a:lnTo>
                  <a:cubicBezTo>
                    <a:pt x="5733" y="1331"/>
                    <a:pt x="5479" y="1299"/>
                    <a:pt x="5258" y="1268"/>
                  </a:cubicBezTo>
                  <a:lnTo>
                    <a:pt x="4783" y="159"/>
                  </a:lnTo>
                  <a:cubicBezTo>
                    <a:pt x="4751" y="64"/>
                    <a:pt x="4624" y="1"/>
                    <a:pt x="452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9"/>
            <p:cNvSpPr/>
            <p:nvPr/>
          </p:nvSpPr>
          <p:spPr>
            <a:xfrm>
              <a:off x="2447208" y="1159894"/>
              <a:ext cx="330614" cy="327245"/>
            </a:xfrm>
            <a:custGeom>
              <a:avLst/>
              <a:gdLst/>
              <a:ahLst/>
              <a:cxnLst/>
              <a:rect l="l" t="t" r="r" b="b"/>
              <a:pathLst>
                <a:path w="10008" h="9906" extrusionOk="0">
                  <a:moveTo>
                    <a:pt x="1583" y="1"/>
                  </a:moveTo>
                  <a:cubicBezTo>
                    <a:pt x="665" y="1"/>
                    <a:pt x="0" y="634"/>
                    <a:pt x="0" y="1616"/>
                  </a:cubicBezTo>
                  <a:lnTo>
                    <a:pt x="0" y="6081"/>
                  </a:lnTo>
                  <a:cubicBezTo>
                    <a:pt x="0" y="6968"/>
                    <a:pt x="602" y="7696"/>
                    <a:pt x="1583" y="7696"/>
                  </a:cubicBezTo>
                  <a:lnTo>
                    <a:pt x="1995" y="7696"/>
                  </a:lnTo>
                  <a:cubicBezTo>
                    <a:pt x="2185" y="7696"/>
                    <a:pt x="2407" y="7886"/>
                    <a:pt x="2439" y="8140"/>
                  </a:cubicBezTo>
                  <a:lnTo>
                    <a:pt x="2755" y="9691"/>
                  </a:lnTo>
                  <a:cubicBezTo>
                    <a:pt x="2775" y="9829"/>
                    <a:pt x="2856" y="9906"/>
                    <a:pt x="2960" y="9906"/>
                  </a:cubicBezTo>
                  <a:cubicBezTo>
                    <a:pt x="3023" y="9906"/>
                    <a:pt x="3095" y="9878"/>
                    <a:pt x="3167" y="9818"/>
                  </a:cubicBezTo>
                  <a:lnTo>
                    <a:pt x="4909" y="8013"/>
                  </a:lnTo>
                  <a:cubicBezTo>
                    <a:pt x="5099" y="7823"/>
                    <a:pt x="5447" y="7696"/>
                    <a:pt x="5700" y="7696"/>
                  </a:cubicBezTo>
                  <a:lnTo>
                    <a:pt x="8424" y="7696"/>
                  </a:lnTo>
                  <a:cubicBezTo>
                    <a:pt x="9374" y="7696"/>
                    <a:pt x="10007" y="6904"/>
                    <a:pt x="10007" y="6081"/>
                  </a:cubicBezTo>
                  <a:lnTo>
                    <a:pt x="10007" y="1616"/>
                  </a:lnTo>
                  <a:cubicBezTo>
                    <a:pt x="10007" y="666"/>
                    <a:pt x="9342" y="1"/>
                    <a:pt x="842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9"/>
            <p:cNvSpPr/>
            <p:nvPr/>
          </p:nvSpPr>
          <p:spPr>
            <a:xfrm>
              <a:off x="2507860" y="1191443"/>
              <a:ext cx="207196" cy="183840"/>
            </a:xfrm>
            <a:custGeom>
              <a:avLst/>
              <a:gdLst/>
              <a:ahLst/>
              <a:cxnLst/>
              <a:rect l="l" t="t" r="r" b="b"/>
              <a:pathLst>
                <a:path w="6272" h="5565" extrusionOk="0">
                  <a:moveTo>
                    <a:pt x="3152" y="1"/>
                  </a:moveTo>
                  <a:cubicBezTo>
                    <a:pt x="2853" y="1"/>
                    <a:pt x="2549" y="50"/>
                    <a:pt x="2249" y="154"/>
                  </a:cubicBezTo>
                  <a:cubicBezTo>
                    <a:pt x="793" y="629"/>
                    <a:pt x="1" y="2213"/>
                    <a:pt x="508" y="3669"/>
                  </a:cubicBezTo>
                  <a:cubicBezTo>
                    <a:pt x="885" y="4827"/>
                    <a:pt x="1962" y="5564"/>
                    <a:pt x="3120" y="5564"/>
                  </a:cubicBezTo>
                  <a:cubicBezTo>
                    <a:pt x="3419" y="5564"/>
                    <a:pt x="3724" y="5515"/>
                    <a:pt x="4023" y="5411"/>
                  </a:cubicBezTo>
                  <a:cubicBezTo>
                    <a:pt x="5480" y="4936"/>
                    <a:pt x="6271" y="3353"/>
                    <a:pt x="5765" y="1896"/>
                  </a:cubicBezTo>
                  <a:cubicBezTo>
                    <a:pt x="5387" y="738"/>
                    <a:pt x="4310" y="1"/>
                    <a:pt x="315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9"/>
            <p:cNvSpPr/>
            <p:nvPr/>
          </p:nvSpPr>
          <p:spPr>
            <a:xfrm>
              <a:off x="2559131" y="1226856"/>
              <a:ext cx="106736" cy="137095"/>
            </a:xfrm>
            <a:custGeom>
              <a:avLst/>
              <a:gdLst/>
              <a:ahLst/>
              <a:cxnLst/>
              <a:rect l="l" t="t" r="r" b="b"/>
              <a:pathLst>
                <a:path w="3231" h="4150" extrusionOk="0">
                  <a:moveTo>
                    <a:pt x="1616" y="0"/>
                  </a:moveTo>
                  <a:cubicBezTo>
                    <a:pt x="1141" y="0"/>
                    <a:pt x="761" y="380"/>
                    <a:pt x="697" y="856"/>
                  </a:cubicBezTo>
                  <a:cubicBezTo>
                    <a:pt x="634" y="1236"/>
                    <a:pt x="729" y="1616"/>
                    <a:pt x="887" y="1964"/>
                  </a:cubicBezTo>
                  <a:cubicBezTo>
                    <a:pt x="919" y="2059"/>
                    <a:pt x="982" y="2186"/>
                    <a:pt x="1046" y="2281"/>
                  </a:cubicBezTo>
                  <a:lnTo>
                    <a:pt x="1046" y="2502"/>
                  </a:lnTo>
                  <a:cubicBezTo>
                    <a:pt x="1046" y="2597"/>
                    <a:pt x="1014" y="2661"/>
                    <a:pt x="951" y="2692"/>
                  </a:cubicBezTo>
                  <a:lnTo>
                    <a:pt x="349" y="3009"/>
                  </a:lnTo>
                  <a:cubicBezTo>
                    <a:pt x="127" y="3136"/>
                    <a:pt x="1" y="3326"/>
                    <a:pt x="1" y="3547"/>
                  </a:cubicBezTo>
                  <a:cubicBezTo>
                    <a:pt x="444" y="3927"/>
                    <a:pt x="1014" y="4149"/>
                    <a:pt x="1616" y="4149"/>
                  </a:cubicBezTo>
                  <a:cubicBezTo>
                    <a:pt x="2249" y="4149"/>
                    <a:pt x="2787" y="3927"/>
                    <a:pt x="3231" y="3547"/>
                  </a:cubicBezTo>
                  <a:cubicBezTo>
                    <a:pt x="3231" y="3326"/>
                    <a:pt x="3072" y="3136"/>
                    <a:pt x="2882" y="3009"/>
                  </a:cubicBezTo>
                  <a:lnTo>
                    <a:pt x="2217" y="2692"/>
                  </a:lnTo>
                  <a:cubicBezTo>
                    <a:pt x="2154" y="2661"/>
                    <a:pt x="2122" y="2597"/>
                    <a:pt x="2122" y="2534"/>
                  </a:cubicBezTo>
                  <a:cubicBezTo>
                    <a:pt x="2122" y="2407"/>
                    <a:pt x="2091" y="2312"/>
                    <a:pt x="2154" y="2217"/>
                  </a:cubicBezTo>
                  <a:cubicBezTo>
                    <a:pt x="2502" y="1711"/>
                    <a:pt x="2566" y="1299"/>
                    <a:pt x="2471" y="792"/>
                  </a:cubicBezTo>
                  <a:cubicBezTo>
                    <a:pt x="2407" y="317"/>
                    <a:pt x="2091" y="0"/>
                    <a:pt x="16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9"/>
            <p:cNvSpPr/>
            <p:nvPr/>
          </p:nvSpPr>
          <p:spPr>
            <a:xfrm>
              <a:off x="771210" y="3734543"/>
              <a:ext cx="418487" cy="351823"/>
            </a:xfrm>
            <a:custGeom>
              <a:avLst/>
              <a:gdLst/>
              <a:ahLst/>
              <a:cxnLst/>
              <a:rect l="l" t="t" r="r" b="b"/>
              <a:pathLst>
                <a:path w="12668" h="10650" extrusionOk="0">
                  <a:moveTo>
                    <a:pt x="10514" y="1"/>
                  </a:moveTo>
                  <a:lnTo>
                    <a:pt x="887" y="7538"/>
                  </a:lnTo>
                  <a:cubicBezTo>
                    <a:pt x="127" y="8140"/>
                    <a:pt x="0" y="9248"/>
                    <a:pt x="602" y="10008"/>
                  </a:cubicBezTo>
                  <a:cubicBezTo>
                    <a:pt x="932" y="10430"/>
                    <a:pt x="1442" y="10650"/>
                    <a:pt x="1961" y="10650"/>
                  </a:cubicBezTo>
                  <a:cubicBezTo>
                    <a:pt x="2338" y="10650"/>
                    <a:pt x="2720" y="10533"/>
                    <a:pt x="3040" y="10293"/>
                  </a:cubicBezTo>
                  <a:lnTo>
                    <a:pt x="12668" y="2724"/>
                  </a:lnTo>
                  <a:cubicBezTo>
                    <a:pt x="11939" y="1838"/>
                    <a:pt x="11274" y="856"/>
                    <a:pt x="1051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9"/>
            <p:cNvSpPr/>
            <p:nvPr/>
          </p:nvSpPr>
          <p:spPr>
            <a:xfrm>
              <a:off x="680166" y="3780165"/>
              <a:ext cx="397609" cy="346735"/>
            </a:xfrm>
            <a:custGeom>
              <a:avLst/>
              <a:gdLst/>
              <a:ahLst/>
              <a:cxnLst/>
              <a:rect l="l" t="t" r="r" b="b"/>
              <a:pathLst>
                <a:path w="12036" h="10496" extrusionOk="0">
                  <a:moveTo>
                    <a:pt x="10255" y="0"/>
                  </a:moveTo>
                  <a:cubicBezTo>
                    <a:pt x="10056" y="0"/>
                    <a:pt x="9856" y="66"/>
                    <a:pt x="9692" y="203"/>
                  </a:cubicBezTo>
                  <a:lnTo>
                    <a:pt x="1394" y="6885"/>
                  </a:lnTo>
                  <a:cubicBezTo>
                    <a:pt x="318" y="7740"/>
                    <a:pt x="1" y="9292"/>
                    <a:pt x="761" y="10464"/>
                  </a:cubicBezTo>
                  <a:cubicBezTo>
                    <a:pt x="761" y="10464"/>
                    <a:pt x="761" y="10464"/>
                    <a:pt x="761" y="10496"/>
                  </a:cubicBezTo>
                  <a:lnTo>
                    <a:pt x="12035" y="1723"/>
                  </a:lnTo>
                  <a:cubicBezTo>
                    <a:pt x="11655" y="1280"/>
                    <a:pt x="11307" y="805"/>
                    <a:pt x="10958" y="330"/>
                  </a:cubicBezTo>
                  <a:cubicBezTo>
                    <a:pt x="10779" y="114"/>
                    <a:pt x="10517" y="0"/>
                    <a:pt x="102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9"/>
            <p:cNvSpPr/>
            <p:nvPr/>
          </p:nvSpPr>
          <p:spPr>
            <a:xfrm>
              <a:off x="705306" y="3837084"/>
              <a:ext cx="419544" cy="328599"/>
            </a:xfrm>
            <a:custGeom>
              <a:avLst/>
              <a:gdLst/>
              <a:ahLst/>
              <a:cxnLst/>
              <a:rect l="l" t="t" r="r" b="b"/>
              <a:pathLst>
                <a:path w="12700" h="9947" extrusionOk="0">
                  <a:moveTo>
                    <a:pt x="11243" y="0"/>
                  </a:moveTo>
                  <a:lnTo>
                    <a:pt x="0" y="8773"/>
                  </a:lnTo>
                  <a:cubicBezTo>
                    <a:pt x="527" y="9544"/>
                    <a:pt x="1368" y="9947"/>
                    <a:pt x="2215" y="9947"/>
                  </a:cubicBezTo>
                  <a:cubicBezTo>
                    <a:pt x="2794" y="9947"/>
                    <a:pt x="3376" y="9760"/>
                    <a:pt x="3864" y="9374"/>
                  </a:cubicBezTo>
                  <a:lnTo>
                    <a:pt x="12351" y="2534"/>
                  </a:lnTo>
                  <a:cubicBezTo>
                    <a:pt x="12668" y="2280"/>
                    <a:pt x="12699" y="1869"/>
                    <a:pt x="12478" y="1552"/>
                  </a:cubicBezTo>
                  <a:cubicBezTo>
                    <a:pt x="12066" y="1045"/>
                    <a:pt x="11654" y="539"/>
                    <a:pt x="11243"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9"/>
            <p:cNvSpPr/>
            <p:nvPr/>
          </p:nvSpPr>
          <p:spPr>
            <a:xfrm>
              <a:off x="1227325" y="3473798"/>
              <a:ext cx="255328" cy="296357"/>
            </a:xfrm>
            <a:custGeom>
              <a:avLst/>
              <a:gdLst/>
              <a:ahLst/>
              <a:cxnLst/>
              <a:rect l="l" t="t" r="r" b="b"/>
              <a:pathLst>
                <a:path w="7729" h="8971" extrusionOk="0">
                  <a:moveTo>
                    <a:pt x="3864" y="0"/>
                  </a:moveTo>
                  <a:cubicBezTo>
                    <a:pt x="3785" y="0"/>
                    <a:pt x="3706" y="24"/>
                    <a:pt x="3643" y="72"/>
                  </a:cubicBezTo>
                  <a:cubicBezTo>
                    <a:pt x="2788" y="927"/>
                    <a:pt x="1774" y="1307"/>
                    <a:pt x="444" y="1307"/>
                  </a:cubicBezTo>
                  <a:cubicBezTo>
                    <a:pt x="254" y="1307"/>
                    <a:pt x="128" y="1433"/>
                    <a:pt x="128" y="1623"/>
                  </a:cubicBezTo>
                  <a:cubicBezTo>
                    <a:pt x="128" y="1845"/>
                    <a:pt x="128" y="2067"/>
                    <a:pt x="96" y="2288"/>
                  </a:cubicBezTo>
                  <a:cubicBezTo>
                    <a:pt x="64" y="4569"/>
                    <a:pt x="1" y="7640"/>
                    <a:pt x="3769" y="8939"/>
                  </a:cubicBezTo>
                  <a:lnTo>
                    <a:pt x="3864" y="8971"/>
                  </a:lnTo>
                  <a:lnTo>
                    <a:pt x="3960" y="8939"/>
                  </a:lnTo>
                  <a:cubicBezTo>
                    <a:pt x="7728" y="7640"/>
                    <a:pt x="7665" y="4569"/>
                    <a:pt x="7633" y="2288"/>
                  </a:cubicBezTo>
                  <a:cubicBezTo>
                    <a:pt x="7633" y="2067"/>
                    <a:pt x="7633" y="1845"/>
                    <a:pt x="7633" y="1623"/>
                  </a:cubicBezTo>
                  <a:cubicBezTo>
                    <a:pt x="7633" y="1433"/>
                    <a:pt x="7475" y="1307"/>
                    <a:pt x="7285" y="1307"/>
                  </a:cubicBezTo>
                  <a:cubicBezTo>
                    <a:pt x="5955" y="1307"/>
                    <a:pt x="4941" y="895"/>
                    <a:pt x="4086" y="72"/>
                  </a:cubicBezTo>
                  <a:cubicBezTo>
                    <a:pt x="4023" y="24"/>
                    <a:pt x="3944" y="0"/>
                    <a:pt x="386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9"/>
            <p:cNvSpPr/>
            <p:nvPr/>
          </p:nvSpPr>
          <p:spPr>
            <a:xfrm>
              <a:off x="1290124" y="3557211"/>
              <a:ext cx="129728" cy="118265"/>
            </a:xfrm>
            <a:custGeom>
              <a:avLst/>
              <a:gdLst/>
              <a:ahLst/>
              <a:cxnLst/>
              <a:rect l="l" t="t" r="r" b="b"/>
              <a:pathLst>
                <a:path w="3927" h="3580" extrusionOk="0">
                  <a:moveTo>
                    <a:pt x="1330" y="365"/>
                  </a:moveTo>
                  <a:lnTo>
                    <a:pt x="1330" y="365"/>
                  </a:lnTo>
                  <a:cubicBezTo>
                    <a:pt x="1235" y="492"/>
                    <a:pt x="1172" y="618"/>
                    <a:pt x="1108" y="777"/>
                  </a:cubicBezTo>
                  <a:cubicBezTo>
                    <a:pt x="1045" y="713"/>
                    <a:pt x="982" y="682"/>
                    <a:pt x="950" y="618"/>
                  </a:cubicBezTo>
                  <a:cubicBezTo>
                    <a:pt x="1045" y="523"/>
                    <a:pt x="1203" y="428"/>
                    <a:pt x="1330" y="365"/>
                  </a:cubicBezTo>
                  <a:close/>
                  <a:moveTo>
                    <a:pt x="2597" y="365"/>
                  </a:moveTo>
                  <a:lnTo>
                    <a:pt x="2597" y="365"/>
                  </a:lnTo>
                  <a:cubicBezTo>
                    <a:pt x="2724" y="428"/>
                    <a:pt x="2882" y="523"/>
                    <a:pt x="3009" y="618"/>
                  </a:cubicBezTo>
                  <a:cubicBezTo>
                    <a:pt x="2945" y="682"/>
                    <a:pt x="2882" y="713"/>
                    <a:pt x="2819" y="777"/>
                  </a:cubicBezTo>
                  <a:cubicBezTo>
                    <a:pt x="2755" y="618"/>
                    <a:pt x="2692" y="492"/>
                    <a:pt x="2597" y="365"/>
                  </a:cubicBezTo>
                  <a:close/>
                  <a:moveTo>
                    <a:pt x="1868" y="238"/>
                  </a:moveTo>
                  <a:lnTo>
                    <a:pt x="1868" y="998"/>
                  </a:lnTo>
                  <a:cubicBezTo>
                    <a:pt x="1678" y="998"/>
                    <a:pt x="1488" y="935"/>
                    <a:pt x="1330" y="872"/>
                  </a:cubicBezTo>
                  <a:cubicBezTo>
                    <a:pt x="1425" y="618"/>
                    <a:pt x="1583" y="333"/>
                    <a:pt x="1868" y="238"/>
                  </a:cubicBezTo>
                  <a:close/>
                  <a:moveTo>
                    <a:pt x="2090" y="238"/>
                  </a:moveTo>
                  <a:cubicBezTo>
                    <a:pt x="2344" y="333"/>
                    <a:pt x="2502" y="618"/>
                    <a:pt x="2597" y="872"/>
                  </a:cubicBezTo>
                  <a:cubicBezTo>
                    <a:pt x="2439" y="935"/>
                    <a:pt x="2280" y="998"/>
                    <a:pt x="2090" y="998"/>
                  </a:cubicBezTo>
                  <a:lnTo>
                    <a:pt x="2090" y="238"/>
                  </a:lnTo>
                  <a:close/>
                  <a:moveTo>
                    <a:pt x="2692" y="1093"/>
                  </a:moveTo>
                  <a:cubicBezTo>
                    <a:pt x="2724" y="1252"/>
                    <a:pt x="2755" y="1474"/>
                    <a:pt x="2755" y="1664"/>
                  </a:cubicBezTo>
                  <a:lnTo>
                    <a:pt x="2090" y="1664"/>
                  </a:lnTo>
                  <a:lnTo>
                    <a:pt x="2090" y="1220"/>
                  </a:lnTo>
                  <a:cubicBezTo>
                    <a:pt x="2280" y="1220"/>
                    <a:pt x="2502" y="1157"/>
                    <a:pt x="2692" y="1093"/>
                  </a:cubicBezTo>
                  <a:close/>
                  <a:moveTo>
                    <a:pt x="792" y="777"/>
                  </a:moveTo>
                  <a:cubicBezTo>
                    <a:pt x="855" y="872"/>
                    <a:pt x="950" y="935"/>
                    <a:pt x="1045" y="998"/>
                  </a:cubicBezTo>
                  <a:cubicBezTo>
                    <a:pt x="982" y="1188"/>
                    <a:pt x="950" y="1442"/>
                    <a:pt x="950" y="1695"/>
                  </a:cubicBezTo>
                  <a:lnTo>
                    <a:pt x="412" y="1695"/>
                  </a:lnTo>
                  <a:cubicBezTo>
                    <a:pt x="443" y="1347"/>
                    <a:pt x="570" y="1030"/>
                    <a:pt x="792" y="777"/>
                  </a:cubicBezTo>
                  <a:close/>
                  <a:moveTo>
                    <a:pt x="1267" y="1093"/>
                  </a:moveTo>
                  <a:cubicBezTo>
                    <a:pt x="1425" y="1188"/>
                    <a:pt x="1647" y="1220"/>
                    <a:pt x="1868" y="1252"/>
                  </a:cubicBezTo>
                  <a:lnTo>
                    <a:pt x="1868" y="1695"/>
                  </a:lnTo>
                  <a:lnTo>
                    <a:pt x="1172" y="1695"/>
                  </a:lnTo>
                  <a:cubicBezTo>
                    <a:pt x="1172" y="1474"/>
                    <a:pt x="1203" y="1283"/>
                    <a:pt x="1267" y="1093"/>
                  </a:cubicBezTo>
                  <a:close/>
                  <a:moveTo>
                    <a:pt x="3167" y="777"/>
                  </a:moveTo>
                  <a:cubicBezTo>
                    <a:pt x="3389" y="1030"/>
                    <a:pt x="3515" y="1347"/>
                    <a:pt x="3515" y="1695"/>
                  </a:cubicBezTo>
                  <a:lnTo>
                    <a:pt x="3009" y="1695"/>
                  </a:lnTo>
                  <a:cubicBezTo>
                    <a:pt x="2977" y="1442"/>
                    <a:pt x="2945" y="1188"/>
                    <a:pt x="2882" y="998"/>
                  </a:cubicBezTo>
                  <a:cubicBezTo>
                    <a:pt x="2977" y="935"/>
                    <a:pt x="3072" y="872"/>
                    <a:pt x="3167" y="777"/>
                  </a:cubicBezTo>
                  <a:close/>
                  <a:moveTo>
                    <a:pt x="1868" y="1917"/>
                  </a:moveTo>
                  <a:lnTo>
                    <a:pt x="1868" y="2360"/>
                  </a:lnTo>
                  <a:cubicBezTo>
                    <a:pt x="1647" y="2360"/>
                    <a:pt x="1457" y="2424"/>
                    <a:pt x="1267" y="2487"/>
                  </a:cubicBezTo>
                  <a:cubicBezTo>
                    <a:pt x="1203" y="2329"/>
                    <a:pt x="1172" y="2107"/>
                    <a:pt x="1172" y="1917"/>
                  </a:cubicBezTo>
                  <a:close/>
                  <a:moveTo>
                    <a:pt x="2755" y="1917"/>
                  </a:moveTo>
                  <a:cubicBezTo>
                    <a:pt x="2755" y="2107"/>
                    <a:pt x="2724" y="2297"/>
                    <a:pt x="2692" y="2487"/>
                  </a:cubicBezTo>
                  <a:cubicBezTo>
                    <a:pt x="2502" y="2424"/>
                    <a:pt x="2280" y="2360"/>
                    <a:pt x="2090" y="2360"/>
                  </a:cubicBezTo>
                  <a:lnTo>
                    <a:pt x="2090" y="1917"/>
                  </a:lnTo>
                  <a:close/>
                  <a:moveTo>
                    <a:pt x="950" y="1917"/>
                  </a:moveTo>
                  <a:cubicBezTo>
                    <a:pt x="950" y="2139"/>
                    <a:pt x="982" y="2392"/>
                    <a:pt x="1045" y="2614"/>
                  </a:cubicBezTo>
                  <a:cubicBezTo>
                    <a:pt x="950" y="2645"/>
                    <a:pt x="855" y="2740"/>
                    <a:pt x="760" y="2804"/>
                  </a:cubicBezTo>
                  <a:cubicBezTo>
                    <a:pt x="570" y="2550"/>
                    <a:pt x="443" y="2234"/>
                    <a:pt x="412" y="1917"/>
                  </a:cubicBezTo>
                  <a:close/>
                  <a:moveTo>
                    <a:pt x="3515" y="1917"/>
                  </a:moveTo>
                  <a:cubicBezTo>
                    <a:pt x="3515" y="2234"/>
                    <a:pt x="3357" y="2550"/>
                    <a:pt x="3167" y="2804"/>
                  </a:cubicBezTo>
                  <a:cubicBezTo>
                    <a:pt x="3072" y="2740"/>
                    <a:pt x="2977" y="2677"/>
                    <a:pt x="2882" y="2614"/>
                  </a:cubicBezTo>
                  <a:cubicBezTo>
                    <a:pt x="2945" y="2392"/>
                    <a:pt x="2977" y="2170"/>
                    <a:pt x="3009" y="1917"/>
                  </a:cubicBezTo>
                  <a:close/>
                  <a:moveTo>
                    <a:pt x="1108" y="2835"/>
                  </a:moveTo>
                  <a:cubicBezTo>
                    <a:pt x="1172" y="2962"/>
                    <a:pt x="1235" y="3120"/>
                    <a:pt x="1330" y="3215"/>
                  </a:cubicBezTo>
                  <a:cubicBezTo>
                    <a:pt x="1203" y="3152"/>
                    <a:pt x="1045" y="3089"/>
                    <a:pt x="950" y="2962"/>
                  </a:cubicBezTo>
                  <a:cubicBezTo>
                    <a:pt x="982" y="2930"/>
                    <a:pt x="1045" y="2867"/>
                    <a:pt x="1108" y="2835"/>
                  </a:cubicBezTo>
                  <a:close/>
                  <a:moveTo>
                    <a:pt x="2819" y="2835"/>
                  </a:moveTo>
                  <a:cubicBezTo>
                    <a:pt x="2882" y="2867"/>
                    <a:pt x="2945" y="2930"/>
                    <a:pt x="3009" y="2962"/>
                  </a:cubicBezTo>
                  <a:cubicBezTo>
                    <a:pt x="2882" y="3089"/>
                    <a:pt x="2724" y="3152"/>
                    <a:pt x="2597" y="3215"/>
                  </a:cubicBezTo>
                  <a:cubicBezTo>
                    <a:pt x="2692" y="3120"/>
                    <a:pt x="2755" y="2962"/>
                    <a:pt x="2819" y="2835"/>
                  </a:cubicBezTo>
                  <a:close/>
                  <a:moveTo>
                    <a:pt x="1868" y="2582"/>
                  </a:moveTo>
                  <a:lnTo>
                    <a:pt x="1868" y="3342"/>
                  </a:lnTo>
                  <a:cubicBezTo>
                    <a:pt x="1583" y="3279"/>
                    <a:pt x="1425" y="2962"/>
                    <a:pt x="1330" y="2709"/>
                  </a:cubicBezTo>
                  <a:cubicBezTo>
                    <a:pt x="1488" y="2645"/>
                    <a:pt x="1678" y="2614"/>
                    <a:pt x="1868" y="2582"/>
                  </a:cubicBezTo>
                  <a:close/>
                  <a:moveTo>
                    <a:pt x="2090" y="2582"/>
                  </a:moveTo>
                  <a:cubicBezTo>
                    <a:pt x="2280" y="2582"/>
                    <a:pt x="2439" y="2645"/>
                    <a:pt x="2597" y="2709"/>
                  </a:cubicBezTo>
                  <a:cubicBezTo>
                    <a:pt x="2502" y="2962"/>
                    <a:pt x="2344" y="3279"/>
                    <a:pt x="2090" y="3342"/>
                  </a:cubicBezTo>
                  <a:lnTo>
                    <a:pt x="2090" y="2582"/>
                  </a:lnTo>
                  <a:close/>
                  <a:moveTo>
                    <a:pt x="1963" y="1"/>
                  </a:moveTo>
                  <a:cubicBezTo>
                    <a:pt x="1504" y="1"/>
                    <a:pt x="1045" y="175"/>
                    <a:pt x="697" y="523"/>
                  </a:cubicBezTo>
                  <a:cubicBezTo>
                    <a:pt x="0" y="1220"/>
                    <a:pt x="0" y="2360"/>
                    <a:pt x="697" y="3057"/>
                  </a:cubicBezTo>
                  <a:cubicBezTo>
                    <a:pt x="1045" y="3405"/>
                    <a:pt x="1504" y="3579"/>
                    <a:pt x="1963" y="3579"/>
                  </a:cubicBezTo>
                  <a:cubicBezTo>
                    <a:pt x="2423" y="3579"/>
                    <a:pt x="2882" y="3405"/>
                    <a:pt x="3230" y="3057"/>
                  </a:cubicBezTo>
                  <a:cubicBezTo>
                    <a:pt x="3927" y="2360"/>
                    <a:pt x="3927" y="1220"/>
                    <a:pt x="3230" y="523"/>
                  </a:cubicBezTo>
                  <a:cubicBezTo>
                    <a:pt x="2882" y="175"/>
                    <a:pt x="2423" y="1"/>
                    <a:pt x="19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9"/>
            <p:cNvSpPr/>
            <p:nvPr/>
          </p:nvSpPr>
          <p:spPr>
            <a:xfrm>
              <a:off x="1231520" y="1700776"/>
              <a:ext cx="1161312" cy="1980448"/>
            </a:xfrm>
            <a:custGeom>
              <a:avLst/>
              <a:gdLst/>
              <a:ahLst/>
              <a:cxnLst/>
              <a:rect l="l" t="t" r="r" b="b"/>
              <a:pathLst>
                <a:path w="35154" h="59950" extrusionOk="0">
                  <a:moveTo>
                    <a:pt x="127" y="0"/>
                  </a:moveTo>
                  <a:cubicBezTo>
                    <a:pt x="64" y="0"/>
                    <a:pt x="1" y="64"/>
                    <a:pt x="1" y="159"/>
                  </a:cubicBezTo>
                  <a:cubicBezTo>
                    <a:pt x="1" y="222"/>
                    <a:pt x="64" y="285"/>
                    <a:pt x="127" y="285"/>
                  </a:cubicBezTo>
                  <a:lnTo>
                    <a:pt x="666" y="285"/>
                  </a:lnTo>
                  <a:cubicBezTo>
                    <a:pt x="729" y="285"/>
                    <a:pt x="792" y="222"/>
                    <a:pt x="792" y="159"/>
                  </a:cubicBezTo>
                  <a:cubicBezTo>
                    <a:pt x="792" y="64"/>
                    <a:pt x="761" y="0"/>
                    <a:pt x="666" y="0"/>
                  </a:cubicBezTo>
                  <a:close/>
                  <a:moveTo>
                    <a:pt x="1742" y="0"/>
                  </a:moveTo>
                  <a:cubicBezTo>
                    <a:pt x="1647" y="0"/>
                    <a:pt x="1616" y="64"/>
                    <a:pt x="1616" y="159"/>
                  </a:cubicBezTo>
                  <a:cubicBezTo>
                    <a:pt x="1616" y="222"/>
                    <a:pt x="1647" y="285"/>
                    <a:pt x="1742" y="285"/>
                  </a:cubicBezTo>
                  <a:lnTo>
                    <a:pt x="2281" y="285"/>
                  </a:lnTo>
                  <a:cubicBezTo>
                    <a:pt x="2344" y="285"/>
                    <a:pt x="2407" y="222"/>
                    <a:pt x="2407" y="159"/>
                  </a:cubicBezTo>
                  <a:cubicBezTo>
                    <a:pt x="2407" y="64"/>
                    <a:pt x="2344" y="0"/>
                    <a:pt x="2281" y="0"/>
                  </a:cubicBezTo>
                  <a:close/>
                  <a:moveTo>
                    <a:pt x="3326" y="0"/>
                  </a:moveTo>
                  <a:cubicBezTo>
                    <a:pt x="3262" y="0"/>
                    <a:pt x="3199" y="64"/>
                    <a:pt x="3199" y="159"/>
                  </a:cubicBezTo>
                  <a:cubicBezTo>
                    <a:pt x="3199" y="222"/>
                    <a:pt x="3262" y="285"/>
                    <a:pt x="3326" y="285"/>
                  </a:cubicBezTo>
                  <a:lnTo>
                    <a:pt x="3864" y="285"/>
                  </a:lnTo>
                  <a:cubicBezTo>
                    <a:pt x="3928" y="285"/>
                    <a:pt x="3991" y="222"/>
                    <a:pt x="3991" y="159"/>
                  </a:cubicBezTo>
                  <a:cubicBezTo>
                    <a:pt x="3991" y="64"/>
                    <a:pt x="3928" y="0"/>
                    <a:pt x="3864" y="0"/>
                  </a:cubicBezTo>
                  <a:close/>
                  <a:moveTo>
                    <a:pt x="4941" y="0"/>
                  </a:moveTo>
                  <a:cubicBezTo>
                    <a:pt x="4846" y="0"/>
                    <a:pt x="4783" y="64"/>
                    <a:pt x="4783" y="159"/>
                  </a:cubicBezTo>
                  <a:cubicBezTo>
                    <a:pt x="4783" y="222"/>
                    <a:pt x="4846" y="285"/>
                    <a:pt x="4941" y="285"/>
                  </a:cubicBezTo>
                  <a:lnTo>
                    <a:pt x="5448" y="285"/>
                  </a:lnTo>
                  <a:cubicBezTo>
                    <a:pt x="5543" y="285"/>
                    <a:pt x="5606" y="222"/>
                    <a:pt x="5606" y="159"/>
                  </a:cubicBezTo>
                  <a:cubicBezTo>
                    <a:pt x="5606" y="64"/>
                    <a:pt x="5543" y="0"/>
                    <a:pt x="5448" y="0"/>
                  </a:cubicBezTo>
                  <a:close/>
                  <a:moveTo>
                    <a:pt x="6524" y="0"/>
                  </a:moveTo>
                  <a:cubicBezTo>
                    <a:pt x="6461" y="0"/>
                    <a:pt x="6398" y="64"/>
                    <a:pt x="6398" y="159"/>
                  </a:cubicBezTo>
                  <a:cubicBezTo>
                    <a:pt x="6398" y="222"/>
                    <a:pt x="6461" y="285"/>
                    <a:pt x="6524" y="285"/>
                  </a:cubicBezTo>
                  <a:lnTo>
                    <a:pt x="7063" y="285"/>
                  </a:lnTo>
                  <a:cubicBezTo>
                    <a:pt x="7126" y="285"/>
                    <a:pt x="7189" y="222"/>
                    <a:pt x="7189" y="159"/>
                  </a:cubicBezTo>
                  <a:cubicBezTo>
                    <a:pt x="7189" y="64"/>
                    <a:pt x="7126" y="0"/>
                    <a:pt x="7063" y="0"/>
                  </a:cubicBezTo>
                  <a:close/>
                  <a:moveTo>
                    <a:pt x="8108" y="0"/>
                  </a:moveTo>
                  <a:cubicBezTo>
                    <a:pt x="8044" y="0"/>
                    <a:pt x="7981" y="64"/>
                    <a:pt x="7981" y="159"/>
                  </a:cubicBezTo>
                  <a:cubicBezTo>
                    <a:pt x="7981" y="222"/>
                    <a:pt x="8044" y="285"/>
                    <a:pt x="8108" y="285"/>
                  </a:cubicBezTo>
                  <a:lnTo>
                    <a:pt x="8646" y="285"/>
                  </a:lnTo>
                  <a:cubicBezTo>
                    <a:pt x="8741" y="285"/>
                    <a:pt x="8773" y="222"/>
                    <a:pt x="8773" y="159"/>
                  </a:cubicBezTo>
                  <a:cubicBezTo>
                    <a:pt x="8773" y="64"/>
                    <a:pt x="8741" y="0"/>
                    <a:pt x="8646" y="0"/>
                  </a:cubicBezTo>
                  <a:close/>
                  <a:moveTo>
                    <a:pt x="9723" y="0"/>
                  </a:moveTo>
                  <a:cubicBezTo>
                    <a:pt x="9660" y="0"/>
                    <a:pt x="9596" y="64"/>
                    <a:pt x="9596" y="159"/>
                  </a:cubicBezTo>
                  <a:cubicBezTo>
                    <a:pt x="9596" y="222"/>
                    <a:pt x="9660" y="285"/>
                    <a:pt x="9723" y="285"/>
                  </a:cubicBezTo>
                  <a:lnTo>
                    <a:pt x="10261" y="285"/>
                  </a:lnTo>
                  <a:cubicBezTo>
                    <a:pt x="10325" y="285"/>
                    <a:pt x="10388" y="222"/>
                    <a:pt x="10388" y="159"/>
                  </a:cubicBezTo>
                  <a:cubicBezTo>
                    <a:pt x="10388" y="64"/>
                    <a:pt x="10325" y="0"/>
                    <a:pt x="10261" y="0"/>
                  </a:cubicBezTo>
                  <a:close/>
                  <a:moveTo>
                    <a:pt x="11306" y="0"/>
                  </a:moveTo>
                  <a:cubicBezTo>
                    <a:pt x="11243" y="0"/>
                    <a:pt x="11180" y="64"/>
                    <a:pt x="11180" y="159"/>
                  </a:cubicBezTo>
                  <a:cubicBezTo>
                    <a:pt x="11180" y="222"/>
                    <a:pt x="11243" y="285"/>
                    <a:pt x="11306" y="285"/>
                  </a:cubicBezTo>
                  <a:lnTo>
                    <a:pt x="11845" y="285"/>
                  </a:lnTo>
                  <a:cubicBezTo>
                    <a:pt x="11908" y="285"/>
                    <a:pt x="11971" y="222"/>
                    <a:pt x="11971" y="159"/>
                  </a:cubicBezTo>
                  <a:cubicBezTo>
                    <a:pt x="11971" y="64"/>
                    <a:pt x="11908" y="0"/>
                    <a:pt x="11845" y="0"/>
                  </a:cubicBezTo>
                  <a:close/>
                  <a:moveTo>
                    <a:pt x="12922" y="0"/>
                  </a:moveTo>
                  <a:cubicBezTo>
                    <a:pt x="12827" y="0"/>
                    <a:pt x="12763" y="64"/>
                    <a:pt x="12763" y="159"/>
                  </a:cubicBezTo>
                  <a:cubicBezTo>
                    <a:pt x="12763" y="222"/>
                    <a:pt x="12827" y="285"/>
                    <a:pt x="12922" y="285"/>
                  </a:cubicBezTo>
                  <a:lnTo>
                    <a:pt x="13428" y="285"/>
                  </a:lnTo>
                  <a:cubicBezTo>
                    <a:pt x="13523" y="285"/>
                    <a:pt x="13587" y="222"/>
                    <a:pt x="13587" y="159"/>
                  </a:cubicBezTo>
                  <a:cubicBezTo>
                    <a:pt x="13587" y="64"/>
                    <a:pt x="13523" y="0"/>
                    <a:pt x="13428" y="0"/>
                  </a:cubicBezTo>
                  <a:close/>
                  <a:moveTo>
                    <a:pt x="14505" y="0"/>
                  </a:moveTo>
                  <a:cubicBezTo>
                    <a:pt x="14442" y="0"/>
                    <a:pt x="14378" y="64"/>
                    <a:pt x="14378" y="159"/>
                  </a:cubicBezTo>
                  <a:cubicBezTo>
                    <a:pt x="14378" y="222"/>
                    <a:pt x="14442" y="285"/>
                    <a:pt x="14505" y="285"/>
                  </a:cubicBezTo>
                  <a:lnTo>
                    <a:pt x="15043" y="285"/>
                  </a:lnTo>
                  <a:cubicBezTo>
                    <a:pt x="15107" y="285"/>
                    <a:pt x="15170" y="222"/>
                    <a:pt x="15170" y="159"/>
                  </a:cubicBezTo>
                  <a:cubicBezTo>
                    <a:pt x="15170" y="64"/>
                    <a:pt x="15107" y="0"/>
                    <a:pt x="15043" y="0"/>
                  </a:cubicBezTo>
                  <a:close/>
                  <a:moveTo>
                    <a:pt x="15962" y="159"/>
                  </a:moveTo>
                  <a:cubicBezTo>
                    <a:pt x="15867" y="159"/>
                    <a:pt x="15803" y="222"/>
                    <a:pt x="15803" y="317"/>
                  </a:cubicBezTo>
                  <a:lnTo>
                    <a:pt x="15803" y="824"/>
                  </a:lnTo>
                  <a:cubicBezTo>
                    <a:pt x="15803" y="919"/>
                    <a:pt x="15867" y="982"/>
                    <a:pt x="15962" y="982"/>
                  </a:cubicBezTo>
                  <a:cubicBezTo>
                    <a:pt x="16025" y="982"/>
                    <a:pt x="16088" y="919"/>
                    <a:pt x="16088" y="824"/>
                  </a:cubicBezTo>
                  <a:lnTo>
                    <a:pt x="16088" y="317"/>
                  </a:lnTo>
                  <a:cubicBezTo>
                    <a:pt x="16088" y="222"/>
                    <a:pt x="16025" y="159"/>
                    <a:pt x="15962" y="159"/>
                  </a:cubicBezTo>
                  <a:close/>
                  <a:moveTo>
                    <a:pt x="15962" y="1774"/>
                  </a:moveTo>
                  <a:cubicBezTo>
                    <a:pt x="15867" y="1774"/>
                    <a:pt x="15803" y="1837"/>
                    <a:pt x="15803" y="1901"/>
                  </a:cubicBezTo>
                  <a:lnTo>
                    <a:pt x="15803" y="2439"/>
                  </a:lnTo>
                  <a:cubicBezTo>
                    <a:pt x="15803" y="2502"/>
                    <a:pt x="15867" y="2566"/>
                    <a:pt x="15962" y="2566"/>
                  </a:cubicBezTo>
                  <a:cubicBezTo>
                    <a:pt x="16025" y="2566"/>
                    <a:pt x="16088" y="2502"/>
                    <a:pt x="16088" y="2439"/>
                  </a:cubicBezTo>
                  <a:lnTo>
                    <a:pt x="16088" y="1901"/>
                  </a:lnTo>
                  <a:cubicBezTo>
                    <a:pt x="16088" y="1837"/>
                    <a:pt x="16025" y="1774"/>
                    <a:pt x="15962" y="1774"/>
                  </a:cubicBezTo>
                  <a:close/>
                  <a:moveTo>
                    <a:pt x="15962" y="3357"/>
                  </a:moveTo>
                  <a:cubicBezTo>
                    <a:pt x="15867" y="3357"/>
                    <a:pt x="15803" y="3421"/>
                    <a:pt x="15803" y="3484"/>
                  </a:cubicBezTo>
                  <a:lnTo>
                    <a:pt x="15803" y="4022"/>
                  </a:lnTo>
                  <a:cubicBezTo>
                    <a:pt x="15803" y="4086"/>
                    <a:pt x="15867" y="4149"/>
                    <a:pt x="15962" y="4149"/>
                  </a:cubicBezTo>
                  <a:cubicBezTo>
                    <a:pt x="16025" y="4149"/>
                    <a:pt x="16088" y="4086"/>
                    <a:pt x="16088" y="4022"/>
                  </a:cubicBezTo>
                  <a:lnTo>
                    <a:pt x="16088" y="3484"/>
                  </a:lnTo>
                  <a:cubicBezTo>
                    <a:pt x="16088" y="3421"/>
                    <a:pt x="16025" y="3357"/>
                    <a:pt x="15962" y="3357"/>
                  </a:cubicBezTo>
                  <a:close/>
                  <a:moveTo>
                    <a:pt x="15962" y="4972"/>
                  </a:moveTo>
                  <a:cubicBezTo>
                    <a:pt x="15867" y="4972"/>
                    <a:pt x="15803" y="5004"/>
                    <a:pt x="15803" y="5099"/>
                  </a:cubicBezTo>
                  <a:lnTo>
                    <a:pt x="15803" y="5638"/>
                  </a:lnTo>
                  <a:cubicBezTo>
                    <a:pt x="15803" y="5701"/>
                    <a:pt x="15867" y="5764"/>
                    <a:pt x="15962" y="5764"/>
                  </a:cubicBezTo>
                  <a:cubicBezTo>
                    <a:pt x="16025" y="5764"/>
                    <a:pt x="16088" y="5701"/>
                    <a:pt x="16088" y="5638"/>
                  </a:cubicBezTo>
                  <a:lnTo>
                    <a:pt x="16088" y="5099"/>
                  </a:lnTo>
                  <a:cubicBezTo>
                    <a:pt x="16088" y="5004"/>
                    <a:pt x="16025" y="4972"/>
                    <a:pt x="15962" y="4972"/>
                  </a:cubicBezTo>
                  <a:close/>
                  <a:moveTo>
                    <a:pt x="15962" y="6556"/>
                  </a:moveTo>
                  <a:cubicBezTo>
                    <a:pt x="15867" y="6556"/>
                    <a:pt x="15803" y="6619"/>
                    <a:pt x="15803" y="6683"/>
                  </a:cubicBezTo>
                  <a:lnTo>
                    <a:pt x="15803" y="7221"/>
                  </a:lnTo>
                  <a:cubicBezTo>
                    <a:pt x="15803" y="7284"/>
                    <a:pt x="15867" y="7348"/>
                    <a:pt x="15962" y="7348"/>
                  </a:cubicBezTo>
                  <a:cubicBezTo>
                    <a:pt x="16025" y="7348"/>
                    <a:pt x="16088" y="7284"/>
                    <a:pt x="16088" y="7221"/>
                  </a:cubicBezTo>
                  <a:lnTo>
                    <a:pt x="16088" y="6683"/>
                  </a:lnTo>
                  <a:cubicBezTo>
                    <a:pt x="16088" y="6619"/>
                    <a:pt x="16025" y="6556"/>
                    <a:pt x="15962" y="6556"/>
                  </a:cubicBezTo>
                  <a:close/>
                  <a:moveTo>
                    <a:pt x="15962" y="8139"/>
                  </a:moveTo>
                  <a:cubicBezTo>
                    <a:pt x="15867" y="8139"/>
                    <a:pt x="15803" y="8203"/>
                    <a:pt x="15803" y="8298"/>
                  </a:cubicBezTo>
                  <a:lnTo>
                    <a:pt x="15803" y="8804"/>
                  </a:lnTo>
                  <a:cubicBezTo>
                    <a:pt x="15803" y="8899"/>
                    <a:pt x="15867" y="8963"/>
                    <a:pt x="15962" y="8963"/>
                  </a:cubicBezTo>
                  <a:cubicBezTo>
                    <a:pt x="16025" y="8963"/>
                    <a:pt x="16088" y="8899"/>
                    <a:pt x="16088" y="8804"/>
                  </a:cubicBezTo>
                  <a:lnTo>
                    <a:pt x="16088" y="8298"/>
                  </a:lnTo>
                  <a:cubicBezTo>
                    <a:pt x="16088" y="8203"/>
                    <a:pt x="16025" y="8139"/>
                    <a:pt x="15962" y="8139"/>
                  </a:cubicBezTo>
                  <a:close/>
                  <a:moveTo>
                    <a:pt x="15962" y="9754"/>
                  </a:moveTo>
                  <a:cubicBezTo>
                    <a:pt x="15867" y="9754"/>
                    <a:pt x="15803" y="9818"/>
                    <a:pt x="15803" y="9881"/>
                  </a:cubicBezTo>
                  <a:lnTo>
                    <a:pt x="15803" y="10420"/>
                  </a:lnTo>
                  <a:cubicBezTo>
                    <a:pt x="15803" y="10483"/>
                    <a:pt x="15867" y="10546"/>
                    <a:pt x="15962" y="10546"/>
                  </a:cubicBezTo>
                  <a:cubicBezTo>
                    <a:pt x="16025" y="10546"/>
                    <a:pt x="16088" y="10483"/>
                    <a:pt x="16088" y="10420"/>
                  </a:cubicBezTo>
                  <a:lnTo>
                    <a:pt x="16088" y="9881"/>
                  </a:lnTo>
                  <a:cubicBezTo>
                    <a:pt x="16088" y="9818"/>
                    <a:pt x="16025" y="9754"/>
                    <a:pt x="15962" y="9754"/>
                  </a:cubicBezTo>
                  <a:close/>
                  <a:moveTo>
                    <a:pt x="15962" y="11338"/>
                  </a:moveTo>
                  <a:cubicBezTo>
                    <a:pt x="15867" y="11338"/>
                    <a:pt x="15803" y="11401"/>
                    <a:pt x="15803" y="11465"/>
                  </a:cubicBezTo>
                  <a:lnTo>
                    <a:pt x="15803" y="12003"/>
                  </a:lnTo>
                  <a:cubicBezTo>
                    <a:pt x="15803" y="12098"/>
                    <a:pt x="15867" y="12130"/>
                    <a:pt x="15962" y="12130"/>
                  </a:cubicBezTo>
                  <a:cubicBezTo>
                    <a:pt x="16025" y="12130"/>
                    <a:pt x="16088" y="12098"/>
                    <a:pt x="16088" y="12003"/>
                  </a:cubicBezTo>
                  <a:lnTo>
                    <a:pt x="16088" y="11465"/>
                  </a:lnTo>
                  <a:cubicBezTo>
                    <a:pt x="16088" y="11401"/>
                    <a:pt x="16025" y="11338"/>
                    <a:pt x="15962" y="11338"/>
                  </a:cubicBezTo>
                  <a:close/>
                  <a:moveTo>
                    <a:pt x="15962" y="12921"/>
                  </a:moveTo>
                  <a:cubicBezTo>
                    <a:pt x="15867" y="12921"/>
                    <a:pt x="15803" y="12985"/>
                    <a:pt x="15803" y="13080"/>
                  </a:cubicBezTo>
                  <a:lnTo>
                    <a:pt x="15803" y="13618"/>
                  </a:lnTo>
                  <a:cubicBezTo>
                    <a:pt x="15803" y="13681"/>
                    <a:pt x="15867" y="13745"/>
                    <a:pt x="15962" y="13745"/>
                  </a:cubicBezTo>
                  <a:cubicBezTo>
                    <a:pt x="16025" y="13745"/>
                    <a:pt x="16088" y="13681"/>
                    <a:pt x="16088" y="13618"/>
                  </a:cubicBezTo>
                  <a:lnTo>
                    <a:pt x="16088" y="13080"/>
                  </a:lnTo>
                  <a:cubicBezTo>
                    <a:pt x="16088" y="12985"/>
                    <a:pt x="16025" y="12921"/>
                    <a:pt x="15962" y="12921"/>
                  </a:cubicBezTo>
                  <a:close/>
                  <a:moveTo>
                    <a:pt x="15962" y="14536"/>
                  </a:moveTo>
                  <a:cubicBezTo>
                    <a:pt x="15867" y="14536"/>
                    <a:pt x="15803" y="14600"/>
                    <a:pt x="15803" y="14663"/>
                  </a:cubicBezTo>
                  <a:lnTo>
                    <a:pt x="15803" y="15202"/>
                  </a:lnTo>
                  <a:cubicBezTo>
                    <a:pt x="15803" y="15265"/>
                    <a:pt x="15867" y="15328"/>
                    <a:pt x="15962" y="15328"/>
                  </a:cubicBezTo>
                  <a:cubicBezTo>
                    <a:pt x="16025" y="15328"/>
                    <a:pt x="16088" y="15265"/>
                    <a:pt x="16088" y="15202"/>
                  </a:cubicBezTo>
                  <a:lnTo>
                    <a:pt x="16088" y="14663"/>
                  </a:lnTo>
                  <a:cubicBezTo>
                    <a:pt x="16088" y="14600"/>
                    <a:pt x="16025" y="14536"/>
                    <a:pt x="15962" y="14536"/>
                  </a:cubicBezTo>
                  <a:close/>
                  <a:moveTo>
                    <a:pt x="15962" y="16120"/>
                  </a:moveTo>
                  <a:cubicBezTo>
                    <a:pt x="15867" y="16120"/>
                    <a:pt x="15803" y="16183"/>
                    <a:pt x="15803" y="16278"/>
                  </a:cubicBezTo>
                  <a:lnTo>
                    <a:pt x="15803" y="16785"/>
                  </a:lnTo>
                  <a:cubicBezTo>
                    <a:pt x="15803" y="16880"/>
                    <a:pt x="15867" y="16943"/>
                    <a:pt x="15962" y="16943"/>
                  </a:cubicBezTo>
                  <a:cubicBezTo>
                    <a:pt x="16025" y="16943"/>
                    <a:pt x="16088" y="16880"/>
                    <a:pt x="16088" y="16785"/>
                  </a:cubicBezTo>
                  <a:lnTo>
                    <a:pt x="16088" y="16278"/>
                  </a:lnTo>
                  <a:cubicBezTo>
                    <a:pt x="16088" y="16183"/>
                    <a:pt x="16025" y="16120"/>
                    <a:pt x="15962" y="16120"/>
                  </a:cubicBezTo>
                  <a:close/>
                  <a:moveTo>
                    <a:pt x="15962" y="17735"/>
                  </a:moveTo>
                  <a:cubicBezTo>
                    <a:pt x="15867" y="17735"/>
                    <a:pt x="15803" y="17798"/>
                    <a:pt x="15803" y="17862"/>
                  </a:cubicBezTo>
                  <a:lnTo>
                    <a:pt x="15803" y="18400"/>
                  </a:lnTo>
                  <a:cubicBezTo>
                    <a:pt x="15803" y="18463"/>
                    <a:pt x="15867" y="18527"/>
                    <a:pt x="15962" y="18527"/>
                  </a:cubicBezTo>
                  <a:cubicBezTo>
                    <a:pt x="16025" y="18527"/>
                    <a:pt x="16088" y="18463"/>
                    <a:pt x="16088" y="18400"/>
                  </a:cubicBezTo>
                  <a:lnTo>
                    <a:pt x="16088" y="17862"/>
                  </a:lnTo>
                  <a:cubicBezTo>
                    <a:pt x="16088" y="17798"/>
                    <a:pt x="16025" y="17735"/>
                    <a:pt x="15962" y="17735"/>
                  </a:cubicBezTo>
                  <a:close/>
                  <a:moveTo>
                    <a:pt x="15962" y="19318"/>
                  </a:moveTo>
                  <a:cubicBezTo>
                    <a:pt x="15867" y="19318"/>
                    <a:pt x="15803" y="19382"/>
                    <a:pt x="15803" y="19477"/>
                  </a:cubicBezTo>
                  <a:lnTo>
                    <a:pt x="15803" y="19984"/>
                  </a:lnTo>
                  <a:cubicBezTo>
                    <a:pt x="15803" y="20079"/>
                    <a:pt x="15867" y="20142"/>
                    <a:pt x="15962" y="20142"/>
                  </a:cubicBezTo>
                  <a:cubicBezTo>
                    <a:pt x="16025" y="20142"/>
                    <a:pt x="16088" y="20079"/>
                    <a:pt x="16088" y="19984"/>
                  </a:cubicBezTo>
                  <a:lnTo>
                    <a:pt x="16088" y="19477"/>
                  </a:lnTo>
                  <a:cubicBezTo>
                    <a:pt x="16088" y="19382"/>
                    <a:pt x="16025" y="19318"/>
                    <a:pt x="15962" y="19318"/>
                  </a:cubicBezTo>
                  <a:close/>
                  <a:moveTo>
                    <a:pt x="15962" y="20934"/>
                  </a:moveTo>
                  <a:cubicBezTo>
                    <a:pt x="15867" y="20934"/>
                    <a:pt x="15803" y="20997"/>
                    <a:pt x="15803" y="21060"/>
                  </a:cubicBezTo>
                  <a:lnTo>
                    <a:pt x="15803" y="21599"/>
                  </a:lnTo>
                  <a:cubicBezTo>
                    <a:pt x="15803" y="21662"/>
                    <a:pt x="15867" y="21725"/>
                    <a:pt x="15962" y="21725"/>
                  </a:cubicBezTo>
                  <a:cubicBezTo>
                    <a:pt x="16025" y="21725"/>
                    <a:pt x="16088" y="21662"/>
                    <a:pt x="16088" y="21599"/>
                  </a:cubicBezTo>
                  <a:lnTo>
                    <a:pt x="16088" y="21060"/>
                  </a:lnTo>
                  <a:cubicBezTo>
                    <a:pt x="16088" y="20997"/>
                    <a:pt x="16025" y="20934"/>
                    <a:pt x="15962" y="20934"/>
                  </a:cubicBezTo>
                  <a:close/>
                  <a:moveTo>
                    <a:pt x="15962" y="22517"/>
                  </a:moveTo>
                  <a:cubicBezTo>
                    <a:pt x="15867" y="22517"/>
                    <a:pt x="15803" y="22580"/>
                    <a:pt x="15803" y="22644"/>
                  </a:cubicBezTo>
                  <a:lnTo>
                    <a:pt x="15803" y="23182"/>
                  </a:lnTo>
                  <a:cubicBezTo>
                    <a:pt x="15803" y="23245"/>
                    <a:pt x="15867" y="23309"/>
                    <a:pt x="15962" y="23309"/>
                  </a:cubicBezTo>
                  <a:cubicBezTo>
                    <a:pt x="16025" y="23309"/>
                    <a:pt x="16088" y="23245"/>
                    <a:pt x="16088" y="23182"/>
                  </a:cubicBezTo>
                  <a:lnTo>
                    <a:pt x="16088" y="22644"/>
                  </a:lnTo>
                  <a:cubicBezTo>
                    <a:pt x="16088" y="22580"/>
                    <a:pt x="16025" y="22517"/>
                    <a:pt x="15962" y="22517"/>
                  </a:cubicBezTo>
                  <a:close/>
                  <a:moveTo>
                    <a:pt x="15962" y="24132"/>
                  </a:moveTo>
                  <a:cubicBezTo>
                    <a:pt x="15867" y="24132"/>
                    <a:pt x="15803" y="24164"/>
                    <a:pt x="15803" y="24259"/>
                  </a:cubicBezTo>
                  <a:lnTo>
                    <a:pt x="15803" y="24797"/>
                  </a:lnTo>
                  <a:cubicBezTo>
                    <a:pt x="15803" y="24861"/>
                    <a:pt x="15867" y="24924"/>
                    <a:pt x="15962" y="24924"/>
                  </a:cubicBezTo>
                  <a:cubicBezTo>
                    <a:pt x="16025" y="24924"/>
                    <a:pt x="16088" y="24861"/>
                    <a:pt x="16088" y="24797"/>
                  </a:cubicBezTo>
                  <a:lnTo>
                    <a:pt x="16088" y="24259"/>
                  </a:lnTo>
                  <a:cubicBezTo>
                    <a:pt x="16088" y="24164"/>
                    <a:pt x="16025" y="24132"/>
                    <a:pt x="15962" y="24132"/>
                  </a:cubicBezTo>
                  <a:close/>
                  <a:moveTo>
                    <a:pt x="15962" y="25716"/>
                  </a:moveTo>
                  <a:cubicBezTo>
                    <a:pt x="15867" y="25716"/>
                    <a:pt x="15803" y="25779"/>
                    <a:pt x="15803" y="25842"/>
                  </a:cubicBezTo>
                  <a:lnTo>
                    <a:pt x="15803" y="26381"/>
                  </a:lnTo>
                  <a:cubicBezTo>
                    <a:pt x="15803" y="26444"/>
                    <a:pt x="15867" y="26507"/>
                    <a:pt x="15962" y="26507"/>
                  </a:cubicBezTo>
                  <a:cubicBezTo>
                    <a:pt x="16025" y="26507"/>
                    <a:pt x="16088" y="26444"/>
                    <a:pt x="16088" y="26381"/>
                  </a:cubicBezTo>
                  <a:lnTo>
                    <a:pt x="16088" y="25842"/>
                  </a:lnTo>
                  <a:cubicBezTo>
                    <a:pt x="16088" y="25779"/>
                    <a:pt x="16025" y="25716"/>
                    <a:pt x="15962" y="25716"/>
                  </a:cubicBezTo>
                  <a:close/>
                  <a:moveTo>
                    <a:pt x="15962" y="27299"/>
                  </a:moveTo>
                  <a:cubicBezTo>
                    <a:pt x="15867" y="27299"/>
                    <a:pt x="15803" y="27362"/>
                    <a:pt x="15803" y="27457"/>
                  </a:cubicBezTo>
                  <a:lnTo>
                    <a:pt x="15803" y="27964"/>
                  </a:lnTo>
                  <a:cubicBezTo>
                    <a:pt x="15803" y="28059"/>
                    <a:pt x="15867" y="28122"/>
                    <a:pt x="15962" y="28122"/>
                  </a:cubicBezTo>
                  <a:cubicBezTo>
                    <a:pt x="16025" y="28122"/>
                    <a:pt x="16088" y="28059"/>
                    <a:pt x="16088" y="27964"/>
                  </a:cubicBezTo>
                  <a:lnTo>
                    <a:pt x="16088" y="27457"/>
                  </a:lnTo>
                  <a:cubicBezTo>
                    <a:pt x="16088" y="27362"/>
                    <a:pt x="16025" y="27299"/>
                    <a:pt x="15962" y="27299"/>
                  </a:cubicBezTo>
                  <a:close/>
                  <a:moveTo>
                    <a:pt x="15962" y="28914"/>
                  </a:moveTo>
                  <a:cubicBezTo>
                    <a:pt x="15867" y="28914"/>
                    <a:pt x="15803" y="28977"/>
                    <a:pt x="15803" y="29041"/>
                  </a:cubicBezTo>
                  <a:lnTo>
                    <a:pt x="15803" y="29579"/>
                  </a:lnTo>
                  <a:cubicBezTo>
                    <a:pt x="15803" y="29643"/>
                    <a:pt x="15867" y="29706"/>
                    <a:pt x="15962" y="29706"/>
                  </a:cubicBezTo>
                  <a:cubicBezTo>
                    <a:pt x="16025" y="29706"/>
                    <a:pt x="16088" y="29643"/>
                    <a:pt x="16088" y="29579"/>
                  </a:cubicBezTo>
                  <a:lnTo>
                    <a:pt x="16088" y="29041"/>
                  </a:lnTo>
                  <a:cubicBezTo>
                    <a:pt x="16088" y="28977"/>
                    <a:pt x="16025" y="28914"/>
                    <a:pt x="15962" y="28914"/>
                  </a:cubicBezTo>
                  <a:close/>
                  <a:moveTo>
                    <a:pt x="15962" y="30498"/>
                  </a:moveTo>
                  <a:cubicBezTo>
                    <a:pt x="15867" y="30498"/>
                    <a:pt x="15803" y="30561"/>
                    <a:pt x="15803" y="30624"/>
                  </a:cubicBezTo>
                  <a:lnTo>
                    <a:pt x="15803" y="31163"/>
                  </a:lnTo>
                  <a:cubicBezTo>
                    <a:pt x="15803" y="31258"/>
                    <a:pt x="15867" y="31289"/>
                    <a:pt x="15962" y="31289"/>
                  </a:cubicBezTo>
                  <a:cubicBezTo>
                    <a:pt x="16025" y="31289"/>
                    <a:pt x="16088" y="31258"/>
                    <a:pt x="16088" y="31163"/>
                  </a:cubicBezTo>
                  <a:lnTo>
                    <a:pt x="16088" y="30624"/>
                  </a:lnTo>
                  <a:cubicBezTo>
                    <a:pt x="16088" y="30561"/>
                    <a:pt x="16025" y="30498"/>
                    <a:pt x="15962" y="30498"/>
                  </a:cubicBezTo>
                  <a:close/>
                  <a:moveTo>
                    <a:pt x="15962" y="32113"/>
                  </a:moveTo>
                  <a:cubicBezTo>
                    <a:pt x="15867" y="32113"/>
                    <a:pt x="15803" y="32144"/>
                    <a:pt x="15803" y="32239"/>
                  </a:cubicBezTo>
                  <a:lnTo>
                    <a:pt x="15803" y="32778"/>
                  </a:lnTo>
                  <a:cubicBezTo>
                    <a:pt x="15803" y="32841"/>
                    <a:pt x="15867" y="32904"/>
                    <a:pt x="15962" y="32904"/>
                  </a:cubicBezTo>
                  <a:cubicBezTo>
                    <a:pt x="16025" y="32904"/>
                    <a:pt x="16088" y="32841"/>
                    <a:pt x="16088" y="32778"/>
                  </a:cubicBezTo>
                  <a:lnTo>
                    <a:pt x="16088" y="32239"/>
                  </a:lnTo>
                  <a:cubicBezTo>
                    <a:pt x="16088" y="32144"/>
                    <a:pt x="16025" y="32113"/>
                    <a:pt x="15962" y="32113"/>
                  </a:cubicBezTo>
                  <a:close/>
                  <a:moveTo>
                    <a:pt x="15962" y="33696"/>
                  </a:moveTo>
                  <a:cubicBezTo>
                    <a:pt x="15867" y="33696"/>
                    <a:pt x="15803" y="33759"/>
                    <a:pt x="15803" y="33823"/>
                  </a:cubicBezTo>
                  <a:lnTo>
                    <a:pt x="15803" y="34361"/>
                  </a:lnTo>
                  <a:cubicBezTo>
                    <a:pt x="15803" y="34425"/>
                    <a:pt x="15867" y="34488"/>
                    <a:pt x="15962" y="34488"/>
                  </a:cubicBezTo>
                  <a:cubicBezTo>
                    <a:pt x="16025" y="34488"/>
                    <a:pt x="16088" y="34425"/>
                    <a:pt x="16088" y="34361"/>
                  </a:cubicBezTo>
                  <a:lnTo>
                    <a:pt x="16088" y="33823"/>
                  </a:lnTo>
                  <a:cubicBezTo>
                    <a:pt x="16088" y="33759"/>
                    <a:pt x="16025" y="33696"/>
                    <a:pt x="15962" y="33696"/>
                  </a:cubicBezTo>
                  <a:close/>
                  <a:moveTo>
                    <a:pt x="15962" y="35280"/>
                  </a:moveTo>
                  <a:cubicBezTo>
                    <a:pt x="15867" y="35280"/>
                    <a:pt x="15803" y="35343"/>
                    <a:pt x="15803" y="35438"/>
                  </a:cubicBezTo>
                  <a:lnTo>
                    <a:pt x="15803" y="35945"/>
                  </a:lnTo>
                  <a:cubicBezTo>
                    <a:pt x="15803" y="36040"/>
                    <a:pt x="15867" y="36103"/>
                    <a:pt x="15962" y="36103"/>
                  </a:cubicBezTo>
                  <a:cubicBezTo>
                    <a:pt x="16025" y="36103"/>
                    <a:pt x="16088" y="36040"/>
                    <a:pt x="16088" y="35945"/>
                  </a:cubicBezTo>
                  <a:lnTo>
                    <a:pt x="16088" y="35438"/>
                  </a:lnTo>
                  <a:cubicBezTo>
                    <a:pt x="16088" y="35343"/>
                    <a:pt x="16025" y="35280"/>
                    <a:pt x="15962" y="35280"/>
                  </a:cubicBezTo>
                  <a:close/>
                  <a:moveTo>
                    <a:pt x="15962" y="36895"/>
                  </a:moveTo>
                  <a:cubicBezTo>
                    <a:pt x="15867" y="36895"/>
                    <a:pt x="15803" y="36958"/>
                    <a:pt x="15803" y="37021"/>
                  </a:cubicBezTo>
                  <a:lnTo>
                    <a:pt x="15803" y="37560"/>
                  </a:lnTo>
                  <a:cubicBezTo>
                    <a:pt x="15803" y="37623"/>
                    <a:pt x="15867" y="37686"/>
                    <a:pt x="15962" y="37686"/>
                  </a:cubicBezTo>
                  <a:cubicBezTo>
                    <a:pt x="16025" y="37686"/>
                    <a:pt x="16088" y="37623"/>
                    <a:pt x="16088" y="37560"/>
                  </a:cubicBezTo>
                  <a:lnTo>
                    <a:pt x="16088" y="37021"/>
                  </a:lnTo>
                  <a:cubicBezTo>
                    <a:pt x="16088" y="36958"/>
                    <a:pt x="16025" y="36895"/>
                    <a:pt x="15962" y="36895"/>
                  </a:cubicBezTo>
                  <a:close/>
                  <a:moveTo>
                    <a:pt x="15962" y="38478"/>
                  </a:moveTo>
                  <a:cubicBezTo>
                    <a:pt x="15867" y="38478"/>
                    <a:pt x="15803" y="38542"/>
                    <a:pt x="15803" y="38637"/>
                  </a:cubicBezTo>
                  <a:lnTo>
                    <a:pt x="15803" y="39143"/>
                  </a:lnTo>
                  <a:cubicBezTo>
                    <a:pt x="15803" y="39238"/>
                    <a:pt x="15867" y="39302"/>
                    <a:pt x="15962" y="39302"/>
                  </a:cubicBezTo>
                  <a:cubicBezTo>
                    <a:pt x="16025" y="39302"/>
                    <a:pt x="16088" y="39238"/>
                    <a:pt x="16088" y="39143"/>
                  </a:cubicBezTo>
                  <a:lnTo>
                    <a:pt x="16088" y="38637"/>
                  </a:lnTo>
                  <a:cubicBezTo>
                    <a:pt x="16088" y="38542"/>
                    <a:pt x="16025" y="38478"/>
                    <a:pt x="15962" y="38478"/>
                  </a:cubicBezTo>
                  <a:close/>
                  <a:moveTo>
                    <a:pt x="15962" y="40093"/>
                  </a:moveTo>
                  <a:cubicBezTo>
                    <a:pt x="15867" y="40093"/>
                    <a:pt x="15803" y="40157"/>
                    <a:pt x="15803" y="40220"/>
                  </a:cubicBezTo>
                  <a:lnTo>
                    <a:pt x="15803" y="40758"/>
                  </a:lnTo>
                  <a:cubicBezTo>
                    <a:pt x="15803" y="40822"/>
                    <a:pt x="15867" y="40885"/>
                    <a:pt x="15962" y="40885"/>
                  </a:cubicBezTo>
                  <a:cubicBezTo>
                    <a:pt x="16025" y="40885"/>
                    <a:pt x="16088" y="40822"/>
                    <a:pt x="16088" y="40758"/>
                  </a:cubicBezTo>
                  <a:lnTo>
                    <a:pt x="16088" y="40220"/>
                  </a:lnTo>
                  <a:cubicBezTo>
                    <a:pt x="16088" y="40157"/>
                    <a:pt x="16025" y="40093"/>
                    <a:pt x="15962" y="40093"/>
                  </a:cubicBezTo>
                  <a:close/>
                  <a:moveTo>
                    <a:pt x="15962" y="41677"/>
                  </a:moveTo>
                  <a:cubicBezTo>
                    <a:pt x="15867" y="41677"/>
                    <a:pt x="15803" y="41740"/>
                    <a:pt x="15803" y="41803"/>
                  </a:cubicBezTo>
                  <a:lnTo>
                    <a:pt x="15803" y="42342"/>
                  </a:lnTo>
                  <a:cubicBezTo>
                    <a:pt x="15803" y="42405"/>
                    <a:pt x="15867" y="42468"/>
                    <a:pt x="15962" y="42468"/>
                  </a:cubicBezTo>
                  <a:cubicBezTo>
                    <a:pt x="16025" y="42468"/>
                    <a:pt x="16088" y="42405"/>
                    <a:pt x="16088" y="42342"/>
                  </a:cubicBezTo>
                  <a:lnTo>
                    <a:pt x="16088" y="41803"/>
                  </a:lnTo>
                  <a:cubicBezTo>
                    <a:pt x="16088" y="41740"/>
                    <a:pt x="16025" y="41677"/>
                    <a:pt x="15962" y="41677"/>
                  </a:cubicBezTo>
                  <a:close/>
                  <a:moveTo>
                    <a:pt x="15962" y="43292"/>
                  </a:moveTo>
                  <a:cubicBezTo>
                    <a:pt x="15867" y="43292"/>
                    <a:pt x="15803" y="43324"/>
                    <a:pt x="15803" y="43419"/>
                  </a:cubicBezTo>
                  <a:lnTo>
                    <a:pt x="15803" y="43957"/>
                  </a:lnTo>
                  <a:cubicBezTo>
                    <a:pt x="15803" y="44020"/>
                    <a:pt x="15867" y="44084"/>
                    <a:pt x="15962" y="44084"/>
                  </a:cubicBezTo>
                  <a:cubicBezTo>
                    <a:pt x="16025" y="44084"/>
                    <a:pt x="16088" y="44020"/>
                    <a:pt x="16088" y="43957"/>
                  </a:cubicBezTo>
                  <a:lnTo>
                    <a:pt x="16088" y="43419"/>
                  </a:lnTo>
                  <a:cubicBezTo>
                    <a:pt x="16088" y="43324"/>
                    <a:pt x="16025" y="43292"/>
                    <a:pt x="15962" y="43292"/>
                  </a:cubicBezTo>
                  <a:close/>
                  <a:moveTo>
                    <a:pt x="15962" y="44875"/>
                  </a:moveTo>
                  <a:cubicBezTo>
                    <a:pt x="15867" y="44875"/>
                    <a:pt x="15803" y="44939"/>
                    <a:pt x="15803" y="45002"/>
                  </a:cubicBezTo>
                  <a:lnTo>
                    <a:pt x="15803" y="45540"/>
                  </a:lnTo>
                  <a:cubicBezTo>
                    <a:pt x="15803" y="45604"/>
                    <a:pt x="15867" y="45667"/>
                    <a:pt x="15962" y="45667"/>
                  </a:cubicBezTo>
                  <a:cubicBezTo>
                    <a:pt x="16025" y="45667"/>
                    <a:pt x="16088" y="45604"/>
                    <a:pt x="16088" y="45540"/>
                  </a:cubicBezTo>
                  <a:lnTo>
                    <a:pt x="16088" y="45002"/>
                  </a:lnTo>
                  <a:cubicBezTo>
                    <a:pt x="16088" y="44939"/>
                    <a:pt x="16025" y="44875"/>
                    <a:pt x="15962" y="44875"/>
                  </a:cubicBezTo>
                  <a:close/>
                  <a:moveTo>
                    <a:pt x="15962" y="46459"/>
                  </a:moveTo>
                  <a:cubicBezTo>
                    <a:pt x="15867" y="46459"/>
                    <a:pt x="15803" y="46522"/>
                    <a:pt x="15803" y="46617"/>
                  </a:cubicBezTo>
                  <a:lnTo>
                    <a:pt x="15803" y="47124"/>
                  </a:lnTo>
                  <a:cubicBezTo>
                    <a:pt x="15803" y="47219"/>
                    <a:pt x="15867" y="47250"/>
                    <a:pt x="15962" y="47250"/>
                  </a:cubicBezTo>
                  <a:cubicBezTo>
                    <a:pt x="16025" y="47250"/>
                    <a:pt x="16088" y="47219"/>
                    <a:pt x="16088" y="47124"/>
                  </a:cubicBezTo>
                  <a:lnTo>
                    <a:pt x="16088" y="46617"/>
                  </a:lnTo>
                  <a:cubicBezTo>
                    <a:pt x="16088" y="46522"/>
                    <a:pt x="16025" y="46459"/>
                    <a:pt x="15962" y="46459"/>
                  </a:cubicBezTo>
                  <a:close/>
                  <a:moveTo>
                    <a:pt x="15962" y="48074"/>
                  </a:moveTo>
                  <a:cubicBezTo>
                    <a:pt x="15867" y="48074"/>
                    <a:pt x="15803" y="48137"/>
                    <a:pt x="15803" y="48201"/>
                  </a:cubicBezTo>
                  <a:lnTo>
                    <a:pt x="15803" y="48739"/>
                  </a:lnTo>
                  <a:cubicBezTo>
                    <a:pt x="15803" y="48802"/>
                    <a:pt x="15867" y="48866"/>
                    <a:pt x="15962" y="48866"/>
                  </a:cubicBezTo>
                  <a:cubicBezTo>
                    <a:pt x="16025" y="48866"/>
                    <a:pt x="16088" y="48802"/>
                    <a:pt x="16088" y="48739"/>
                  </a:cubicBezTo>
                  <a:lnTo>
                    <a:pt x="16088" y="48201"/>
                  </a:lnTo>
                  <a:cubicBezTo>
                    <a:pt x="16088" y="48137"/>
                    <a:pt x="16025" y="48074"/>
                    <a:pt x="15962" y="48074"/>
                  </a:cubicBezTo>
                  <a:close/>
                  <a:moveTo>
                    <a:pt x="15962" y="49657"/>
                  </a:moveTo>
                  <a:cubicBezTo>
                    <a:pt x="15867" y="49657"/>
                    <a:pt x="15803" y="49721"/>
                    <a:pt x="15803" y="49784"/>
                  </a:cubicBezTo>
                  <a:lnTo>
                    <a:pt x="15803" y="50322"/>
                  </a:lnTo>
                  <a:cubicBezTo>
                    <a:pt x="15803" y="50417"/>
                    <a:pt x="15867" y="50449"/>
                    <a:pt x="15962" y="50449"/>
                  </a:cubicBezTo>
                  <a:cubicBezTo>
                    <a:pt x="16025" y="50449"/>
                    <a:pt x="16088" y="50417"/>
                    <a:pt x="16088" y="50322"/>
                  </a:cubicBezTo>
                  <a:lnTo>
                    <a:pt x="16088" y="49784"/>
                  </a:lnTo>
                  <a:cubicBezTo>
                    <a:pt x="16088" y="49721"/>
                    <a:pt x="16025" y="49657"/>
                    <a:pt x="15962" y="49657"/>
                  </a:cubicBezTo>
                  <a:close/>
                  <a:moveTo>
                    <a:pt x="15962" y="51272"/>
                  </a:moveTo>
                  <a:cubicBezTo>
                    <a:pt x="15867" y="51272"/>
                    <a:pt x="15803" y="51304"/>
                    <a:pt x="15803" y="51399"/>
                  </a:cubicBezTo>
                  <a:lnTo>
                    <a:pt x="15803" y="51937"/>
                  </a:lnTo>
                  <a:cubicBezTo>
                    <a:pt x="15803" y="52001"/>
                    <a:pt x="15867" y="52064"/>
                    <a:pt x="15962" y="52064"/>
                  </a:cubicBezTo>
                  <a:cubicBezTo>
                    <a:pt x="16025" y="52064"/>
                    <a:pt x="16088" y="52001"/>
                    <a:pt x="16088" y="51937"/>
                  </a:cubicBezTo>
                  <a:lnTo>
                    <a:pt x="16088" y="51399"/>
                  </a:lnTo>
                  <a:cubicBezTo>
                    <a:pt x="16088" y="51304"/>
                    <a:pt x="16025" y="51272"/>
                    <a:pt x="15962" y="51272"/>
                  </a:cubicBezTo>
                  <a:close/>
                  <a:moveTo>
                    <a:pt x="15962" y="52856"/>
                  </a:moveTo>
                  <a:cubicBezTo>
                    <a:pt x="15867" y="52856"/>
                    <a:pt x="15803" y="52919"/>
                    <a:pt x="15803" y="52983"/>
                  </a:cubicBezTo>
                  <a:lnTo>
                    <a:pt x="15803" y="53521"/>
                  </a:lnTo>
                  <a:cubicBezTo>
                    <a:pt x="15803" y="53584"/>
                    <a:pt x="15867" y="53648"/>
                    <a:pt x="15962" y="53648"/>
                  </a:cubicBezTo>
                  <a:cubicBezTo>
                    <a:pt x="16025" y="53648"/>
                    <a:pt x="16088" y="53584"/>
                    <a:pt x="16088" y="53521"/>
                  </a:cubicBezTo>
                  <a:lnTo>
                    <a:pt x="16088" y="52983"/>
                  </a:lnTo>
                  <a:cubicBezTo>
                    <a:pt x="16088" y="52919"/>
                    <a:pt x="16025" y="52856"/>
                    <a:pt x="15962" y="52856"/>
                  </a:cubicBezTo>
                  <a:close/>
                  <a:moveTo>
                    <a:pt x="15962" y="54439"/>
                  </a:moveTo>
                  <a:cubicBezTo>
                    <a:pt x="15867" y="54439"/>
                    <a:pt x="15803" y="54503"/>
                    <a:pt x="15803" y="54598"/>
                  </a:cubicBezTo>
                  <a:lnTo>
                    <a:pt x="15803" y="55104"/>
                  </a:lnTo>
                  <a:cubicBezTo>
                    <a:pt x="15803" y="55199"/>
                    <a:pt x="15867" y="55263"/>
                    <a:pt x="15962" y="55263"/>
                  </a:cubicBezTo>
                  <a:cubicBezTo>
                    <a:pt x="16025" y="55263"/>
                    <a:pt x="16088" y="55199"/>
                    <a:pt x="16088" y="55104"/>
                  </a:cubicBezTo>
                  <a:lnTo>
                    <a:pt x="16088" y="54598"/>
                  </a:lnTo>
                  <a:cubicBezTo>
                    <a:pt x="16088" y="54503"/>
                    <a:pt x="16025" y="54439"/>
                    <a:pt x="15962" y="54439"/>
                  </a:cubicBezTo>
                  <a:close/>
                  <a:moveTo>
                    <a:pt x="15962" y="56054"/>
                  </a:moveTo>
                  <a:cubicBezTo>
                    <a:pt x="15867" y="56054"/>
                    <a:pt x="15803" y="56118"/>
                    <a:pt x="15803" y="56181"/>
                  </a:cubicBezTo>
                  <a:lnTo>
                    <a:pt x="15803" y="56719"/>
                  </a:lnTo>
                  <a:cubicBezTo>
                    <a:pt x="15803" y="56783"/>
                    <a:pt x="15867" y="56846"/>
                    <a:pt x="15962" y="56846"/>
                  </a:cubicBezTo>
                  <a:cubicBezTo>
                    <a:pt x="16025" y="56846"/>
                    <a:pt x="16088" y="56783"/>
                    <a:pt x="16088" y="56719"/>
                  </a:cubicBezTo>
                  <a:lnTo>
                    <a:pt x="16088" y="56181"/>
                  </a:lnTo>
                  <a:cubicBezTo>
                    <a:pt x="16088" y="56118"/>
                    <a:pt x="16025" y="56054"/>
                    <a:pt x="15962" y="56054"/>
                  </a:cubicBezTo>
                  <a:close/>
                  <a:moveTo>
                    <a:pt x="15962" y="57638"/>
                  </a:moveTo>
                  <a:cubicBezTo>
                    <a:pt x="15867" y="57638"/>
                    <a:pt x="15803" y="57701"/>
                    <a:pt x="15803" y="57796"/>
                  </a:cubicBezTo>
                  <a:lnTo>
                    <a:pt x="15803" y="58303"/>
                  </a:lnTo>
                  <a:cubicBezTo>
                    <a:pt x="15803" y="58398"/>
                    <a:pt x="15867" y="58461"/>
                    <a:pt x="15962" y="58461"/>
                  </a:cubicBezTo>
                  <a:cubicBezTo>
                    <a:pt x="16025" y="58461"/>
                    <a:pt x="16088" y="58398"/>
                    <a:pt x="16088" y="58303"/>
                  </a:cubicBezTo>
                  <a:lnTo>
                    <a:pt x="16088" y="57796"/>
                  </a:lnTo>
                  <a:cubicBezTo>
                    <a:pt x="16088" y="57701"/>
                    <a:pt x="16025" y="57638"/>
                    <a:pt x="15962" y="57638"/>
                  </a:cubicBezTo>
                  <a:close/>
                  <a:moveTo>
                    <a:pt x="15962" y="59253"/>
                  </a:moveTo>
                  <a:cubicBezTo>
                    <a:pt x="15867" y="59253"/>
                    <a:pt x="15803" y="59285"/>
                    <a:pt x="15803" y="59380"/>
                  </a:cubicBezTo>
                  <a:lnTo>
                    <a:pt x="15803" y="59823"/>
                  </a:lnTo>
                  <a:cubicBezTo>
                    <a:pt x="15803" y="59886"/>
                    <a:pt x="15867" y="59950"/>
                    <a:pt x="15962" y="59950"/>
                  </a:cubicBezTo>
                  <a:lnTo>
                    <a:pt x="16025" y="59950"/>
                  </a:lnTo>
                  <a:cubicBezTo>
                    <a:pt x="16120" y="59950"/>
                    <a:pt x="16183" y="59886"/>
                    <a:pt x="16183" y="59823"/>
                  </a:cubicBezTo>
                  <a:cubicBezTo>
                    <a:pt x="16183" y="59760"/>
                    <a:pt x="16152" y="59728"/>
                    <a:pt x="16088" y="59696"/>
                  </a:cubicBezTo>
                  <a:lnTo>
                    <a:pt x="16088" y="59380"/>
                  </a:lnTo>
                  <a:cubicBezTo>
                    <a:pt x="16088" y="59285"/>
                    <a:pt x="16025" y="59253"/>
                    <a:pt x="15962" y="59253"/>
                  </a:cubicBezTo>
                  <a:close/>
                  <a:moveTo>
                    <a:pt x="17102" y="59696"/>
                  </a:moveTo>
                  <a:cubicBezTo>
                    <a:pt x="17039" y="59696"/>
                    <a:pt x="16975" y="59760"/>
                    <a:pt x="16975" y="59823"/>
                  </a:cubicBezTo>
                  <a:cubicBezTo>
                    <a:pt x="16975" y="59886"/>
                    <a:pt x="17039" y="59950"/>
                    <a:pt x="17102" y="59950"/>
                  </a:cubicBezTo>
                  <a:lnTo>
                    <a:pt x="17640" y="59950"/>
                  </a:lnTo>
                  <a:cubicBezTo>
                    <a:pt x="17704" y="59950"/>
                    <a:pt x="17767" y="59886"/>
                    <a:pt x="17767" y="59823"/>
                  </a:cubicBezTo>
                  <a:cubicBezTo>
                    <a:pt x="17767" y="59760"/>
                    <a:pt x="17704" y="59696"/>
                    <a:pt x="17640" y="59696"/>
                  </a:cubicBezTo>
                  <a:close/>
                  <a:moveTo>
                    <a:pt x="18685" y="59696"/>
                  </a:moveTo>
                  <a:cubicBezTo>
                    <a:pt x="18622" y="59696"/>
                    <a:pt x="18559" y="59760"/>
                    <a:pt x="18559" y="59823"/>
                  </a:cubicBezTo>
                  <a:cubicBezTo>
                    <a:pt x="18559" y="59886"/>
                    <a:pt x="18622" y="59950"/>
                    <a:pt x="18685" y="59950"/>
                  </a:cubicBezTo>
                  <a:lnTo>
                    <a:pt x="19224" y="59950"/>
                  </a:lnTo>
                  <a:cubicBezTo>
                    <a:pt x="19319" y="59950"/>
                    <a:pt x="19382" y="59886"/>
                    <a:pt x="19382" y="59823"/>
                  </a:cubicBezTo>
                  <a:cubicBezTo>
                    <a:pt x="19382" y="59760"/>
                    <a:pt x="19319" y="59696"/>
                    <a:pt x="19224" y="59696"/>
                  </a:cubicBezTo>
                  <a:close/>
                  <a:moveTo>
                    <a:pt x="20300" y="59696"/>
                  </a:moveTo>
                  <a:cubicBezTo>
                    <a:pt x="20205" y="59696"/>
                    <a:pt x="20174" y="59760"/>
                    <a:pt x="20174" y="59823"/>
                  </a:cubicBezTo>
                  <a:cubicBezTo>
                    <a:pt x="20174" y="59886"/>
                    <a:pt x="20205" y="59950"/>
                    <a:pt x="20300" y="59950"/>
                  </a:cubicBezTo>
                  <a:lnTo>
                    <a:pt x="20839" y="59950"/>
                  </a:lnTo>
                  <a:cubicBezTo>
                    <a:pt x="20902" y="59950"/>
                    <a:pt x="20965" y="59886"/>
                    <a:pt x="20965" y="59823"/>
                  </a:cubicBezTo>
                  <a:cubicBezTo>
                    <a:pt x="20965" y="59760"/>
                    <a:pt x="20902" y="59696"/>
                    <a:pt x="20839" y="59696"/>
                  </a:cubicBezTo>
                  <a:close/>
                  <a:moveTo>
                    <a:pt x="21884" y="59696"/>
                  </a:moveTo>
                  <a:cubicBezTo>
                    <a:pt x="21821" y="59696"/>
                    <a:pt x="21757" y="59760"/>
                    <a:pt x="21757" y="59823"/>
                  </a:cubicBezTo>
                  <a:cubicBezTo>
                    <a:pt x="21757" y="59886"/>
                    <a:pt x="21821" y="59950"/>
                    <a:pt x="21884" y="59950"/>
                  </a:cubicBezTo>
                  <a:lnTo>
                    <a:pt x="22422" y="59950"/>
                  </a:lnTo>
                  <a:cubicBezTo>
                    <a:pt x="22486" y="59950"/>
                    <a:pt x="22549" y="59886"/>
                    <a:pt x="22549" y="59823"/>
                  </a:cubicBezTo>
                  <a:cubicBezTo>
                    <a:pt x="22549" y="59760"/>
                    <a:pt x="22517" y="59696"/>
                    <a:pt x="22422" y="59696"/>
                  </a:cubicBezTo>
                  <a:close/>
                  <a:moveTo>
                    <a:pt x="23499" y="59696"/>
                  </a:moveTo>
                  <a:cubicBezTo>
                    <a:pt x="23404" y="59696"/>
                    <a:pt x="23372" y="59760"/>
                    <a:pt x="23372" y="59823"/>
                  </a:cubicBezTo>
                  <a:cubicBezTo>
                    <a:pt x="23372" y="59886"/>
                    <a:pt x="23404" y="59950"/>
                    <a:pt x="23499" y="59950"/>
                  </a:cubicBezTo>
                  <a:lnTo>
                    <a:pt x="24037" y="59950"/>
                  </a:lnTo>
                  <a:cubicBezTo>
                    <a:pt x="24101" y="59950"/>
                    <a:pt x="24164" y="59886"/>
                    <a:pt x="24164" y="59823"/>
                  </a:cubicBezTo>
                  <a:cubicBezTo>
                    <a:pt x="24164" y="59760"/>
                    <a:pt x="24101" y="59696"/>
                    <a:pt x="24037" y="59696"/>
                  </a:cubicBezTo>
                  <a:close/>
                  <a:moveTo>
                    <a:pt x="25082" y="59696"/>
                  </a:moveTo>
                  <a:cubicBezTo>
                    <a:pt x="25019" y="59696"/>
                    <a:pt x="24956" y="59760"/>
                    <a:pt x="24956" y="59823"/>
                  </a:cubicBezTo>
                  <a:cubicBezTo>
                    <a:pt x="24956" y="59886"/>
                    <a:pt x="25019" y="59950"/>
                    <a:pt x="25082" y="59950"/>
                  </a:cubicBezTo>
                  <a:lnTo>
                    <a:pt x="25621" y="59950"/>
                  </a:lnTo>
                  <a:cubicBezTo>
                    <a:pt x="25684" y="59950"/>
                    <a:pt x="25747" y="59886"/>
                    <a:pt x="25747" y="59823"/>
                  </a:cubicBezTo>
                  <a:cubicBezTo>
                    <a:pt x="25747" y="59760"/>
                    <a:pt x="25684" y="59696"/>
                    <a:pt x="25621" y="59696"/>
                  </a:cubicBezTo>
                  <a:close/>
                  <a:moveTo>
                    <a:pt x="26698" y="59696"/>
                  </a:moveTo>
                  <a:cubicBezTo>
                    <a:pt x="26603" y="59696"/>
                    <a:pt x="26539" y="59760"/>
                    <a:pt x="26539" y="59823"/>
                  </a:cubicBezTo>
                  <a:cubicBezTo>
                    <a:pt x="26539" y="59886"/>
                    <a:pt x="26603" y="59950"/>
                    <a:pt x="26698" y="59950"/>
                  </a:cubicBezTo>
                  <a:lnTo>
                    <a:pt x="27204" y="59950"/>
                  </a:lnTo>
                  <a:cubicBezTo>
                    <a:pt x="27299" y="59950"/>
                    <a:pt x="27363" y="59886"/>
                    <a:pt x="27363" y="59823"/>
                  </a:cubicBezTo>
                  <a:cubicBezTo>
                    <a:pt x="27363" y="59760"/>
                    <a:pt x="27299" y="59696"/>
                    <a:pt x="27204" y="59696"/>
                  </a:cubicBezTo>
                  <a:close/>
                  <a:moveTo>
                    <a:pt x="28281" y="59696"/>
                  </a:moveTo>
                  <a:cubicBezTo>
                    <a:pt x="28218" y="59696"/>
                    <a:pt x="28154" y="59760"/>
                    <a:pt x="28154" y="59823"/>
                  </a:cubicBezTo>
                  <a:cubicBezTo>
                    <a:pt x="28154" y="59886"/>
                    <a:pt x="28218" y="59950"/>
                    <a:pt x="28281" y="59950"/>
                  </a:cubicBezTo>
                  <a:lnTo>
                    <a:pt x="28819" y="59950"/>
                  </a:lnTo>
                  <a:cubicBezTo>
                    <a:pt x="28883" y="59950"/>
                    <a:pt x="28946" y="59886"/>
                    <a:pt x="28946" y="59823"/>
                  </a:cubicBezTo>
                  <a:cubicBezTo>
                    <a:pt x="28946" y="59760"/>
                    <a:pt x="28883" y="59696"/>
                    <a:pt x="28819" y="59696"/>
                  </a:cubicBezTo>
                  <a:close/>
                  <a:moveTo>
                    <a:pt x="29864" y="59696"/>
                  </a:moveTo>
                  <a:cubicBezTo>
                    <a:pt x="29801" y="59696"/>
                    <a:pt x="29738" y="59760"/>
                    <a:pt x="29738" y="59823"/>
                  </a:cubicBezTo>
                  <a:cubicBezTo>
                    <a:pt x="29738" y="59886"/>
                    <a:pt x="29801" y="59950"/>
                    <a:pt x="29864" y="59950"/>
                  </a:cubicBezTo>
                  <a:lnTo>
                    <a:pt x="30403" y="59950"/>
                  </a:lnTo>
                  <a:cubicBezTo>
                    <a:pt x="30498" y="59950"/>
                    <a:pt x="30530" y="59886"/>
                    <a:pt x="30530" y="59823"/>
                  </a:cubicBezTo>
                  <a:cubicBezTo>
                    <a:pt x="30530" y="59760"/>
                    <a:pt x="30498" y="59696"/>
                    <a:pt x="30403" y="59696"/>
                  </a:cubicBezTo>
                  <a:close/>
                  <a:moveTo>
                    <a:pt x="31480" y="59696"/>
                  </a:moveTo>
                  <a:cubicBezTo>
                    <a:pt x="31416" y="59696"/>
                    <a:pt x="31353" y="59760"/>
                    <a:pt x="31353" y="59823"/>
                  </a:cubicBezTo>
                  <a:cubicBezTo>
                    <a:pt x="31353" y="59886"/>
                    <a:pt x="31416" y="59950"/>
                    <a:pt x="31480" y="59950"/>
                  </a:cubicBezTo>
                  <a:lnTo>
                    <a:pt x="32018" y="59950"/>
                  </a:lnTo>
                  <a:cubicBezTo>
                    <a:pt x="32081" y="59950"/>
                    <a:pt x="32145" y="59886"/>
                    <a:pt x="32145" y="59823"/>
                  </a:cubicBezTo>
                  <a:cubicBezTo>
                    <a:pt x="32145" y="59760"/>
                    <a:pt x="32081" y="59696"/>
                    <a:pt x="32018" y="59696"/>
                  </a:cubicBezTo>
                  <a:close/>
                  <a:moveTo>
                    <a:pt x="33063" y="59696"/>
                  </a:moveTo>
                  <a:cubicBezTo>
                    <a:pt x="33000" y="59696"/>
                    <a:pt x="32936" y="59760"/>
                    <a:pt x="32936" y="59823"/>
                  </a:cubicBezTo>
                  <a:cubicBezTo>
                    <a:pt x="32936" y="59886"/>
                    <a:pt x="33000" y="59950"/>
                    <a:pt x="33063" y="59950"/>
                  </a:cubicBezTo>
                  <a:lnTo>
                    <a:pt x="33601" y="59950"/>
                  </a:lnTo>
                  <a:cubicBezTo>
                    <a:pt x="33665" y="59950"/>
                    <a:pt x="33728" y="59886"/>
                    <a:pt x="33728" y="59823"/>
                  </a:cubicBezTo>
                  <a:cubicBezTo>
                    <a:pt x="33728" y="59760"/>
                    <a:pt x="33665" y="59696"/>
                    <a:pt x="33601" y="59696"/>
                  </a:cubicBezTo>
                  <a:close/>
                  <a:moveTo>
                    <a:pt x="34678" y="59696"/>
                  </a:moveTo>
                  <a:cubicBezTo>
                    <a:pt x="34583" y="59696"/>
                    <a:pt x="34520" y="59760"/>
                    <a:pt x="34520" y="59823"/>
                  </a:cubicBezTo>
                  <a:cubicBezTo>
                    <a:pt x="34520" y="59886"/>
                    <a:pt x="34583" y="59950"/>
                    <a:pt x="34678" y="59950"/>
                  </a:cubicBezTo>
                  <a:lnTo>
                    <a:pt x="34995" y="59950"/>
                  </a:lnTo>
                  <a:cubicBezTo>
                    <a:pt x="35090" y="59950"/>
                    <a:pt x="35153" y="59886"/>
                    <a:pt x="35153" y="59823"/>
                  </a:cubicBezTo>
                  <a:cubicBezTo>
                    <a:pt x="35153" y="59760"/>
                    <a:pt x="35090" y="59696"/>
                    <a:pt x="34995" y="59696"/>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9"/>
            <p:cNvSpPr/>
            <p:nvPr/>
          </p:nvSpPr>
          <p:spPr>
            <a:xfrm>
              <a:off x="2174141" y="3233435"/>
              <a:ext cx="473953" cy="865220"/>
            </a:xfrm>
            <a:custGeom>
              <a:avLst/>
              <a:gdLst/>
              <a:ahLst/>
              <a:cxnLst/>
              <a:rect l="l" t="t" r="r" b="b"/>
              <a:pathLst>
                <a:path w="14347" h="26191" extrusionOk="0">
                  <a:moveTo>
                    <a:pt x="2787" y="0"/>
                  </a:moveTo>
                  <a:cubicBezTo>
                    <a:pt x="1267" y="0"/>
                    <a:pt x="0" y="1235"/>
                    <a:pt x="0" y="2724"/>
                  </a:cubicBezTo>
                  <a:lnTo>
                    <a:pt x="0" y="23467"/>
                  </a:lnTo>
                  <a:cubicBezTo>
                    <a:pt x="0" y="24955"/>
                    <a:pt x="1267" y="26191"/>
                    <a:pt x="2756" y="26191"/>
                  </a:cubicBezTo>
                  <a:lnTo>
                    <a:pt x="11591" y="26159"/>
                  </a:lnTo>
                  <a:cubicBezTo>
                    <a:pt x="13111" y="26159"/>
                    <a:pt x="14346" y="24955"/>
                    <a:pt x="14346" y="23435"/>
                  </a:cubicBezTo>
                  <a:lnTo>
                    <a:pt x="14346" y="2724"/>
                  </a:lnTo>
                  <a:cubicBezTo>
                    <a:pt x="14346" y="1235"/>
                    <a:pt x="13143" y="0"/>
                    <a:pt x="1162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9"/>
            <p:cNvSpPr/>
            <p:nvPr/>
          </p:nvSpPr>
          <p:spPr>
            <a:xfrm>
              <a:off x="2155311" y="3249127"/>
              <a:ext cx="469758" cy="855805"/>
            </a:xfrm>
            <a:custGeom>
              <a:avLst/>
              <a:gdLst/>
              <a:ahLst/>
              <a:cxnLst/>
              <a:rect l="l" t="t" r="r" b="b"/>
              <a:pathLst>
                <a:path w="14220" h="25906" extrusionOk="0">
                  <a:moveTo>
                    <a:pt x="2756" y="0"/>
                  </a:moveTo>
                  <a:cubicBezTo>
                    <a:pt x="1267" y="0"/>
                    <a:pt x="0" y="1236"/>
                    <a:pt x="0" y="2724"/>
                  </a:cubicBezTo>
                  <a:lnTo>
                    <a:pt x="0" y="23214"/>
                  </a:lnTo>
                  <a:cubicBezTo>
                    <a:pt x="0" y="24670"/>
                    <a:pt x="1235" y="25906"/>
                    <a:pt x="2724" y="25906"/>
                  </a:cubicBezTo>
                  <a:lnTo>
                    <a:pt x="11496" y="25874"/>
                  </a:lnTo>
                  <a:cubicBezTo>
                    <a:pt x="12985" y="25874"/>
                    <a:pt x="14188" y="24670"/>
                    <a:pt x="14188" y="23182"/>
                  </a:cubicBezTo>
                  <a:lnTo>
                    <a:pt x="14188" y="2724"/>
                  </a:lnTo>
                  <a:cubicBezTo>
                    <a:pt x="14220" y="1204"/>
                    <a:pt x="12985" y="0"/>
                    <a:pt x="1149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9"/>
            <p:cNvSpPr/>
            <p:nvPr/>
          </p:nvSpPr>
          <p:spPr>
            <a:xfrm>
              <a:off x="2335252" y="3302478"/>
              <a:ext cx="110932" cy="27221"/>
            </a:xfrm>
            <a:custGeom>
              <a:avLst/>
              <a:gdLst/>
              <a:ahLst/>
              <a:cxnLst/>
              <a:rect l="l" t="t" r="r" b="b"/>
              <a:pathLst>
                <a:path w="3358" h="824" extrusionOk="0">
                  <a:moveTo>
                    <a:pt x="412" y="1"/>
                  </a:moveTo>
                  <a:cubicBezTo>
                    <a:pt x="190" y="1"/>
                    <a:pt x="0" y="191"/>
                    <a:pt x="0" y="412"/>
                  </a:cubicBezTo>
                  <a:cubicBezTo>
                    <a:pt x="0" y="634"/>
                    <a:pt x="190" y="824"/>
                    <a:pt x="412" y="824"/>
                  </a:cubicBezTo>
                  <a:lnTo>
                    <a:pt x="2946" y="824"/>
                  </a:lnTo>
                  <a:cubicBezTo>
                    <a:pt x="3167" y="824"/>
                    <a:pt x="3357" y="634"/>
                    <a:pt x="3357" y="412"/>
                  </a:cubicBezTo>
                  <a:cubicBezTo>
                    <a:pt x="3357" y="191"/>
                    <a:pt x="3167" y="1"/>
                    <a:pt x="294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9"/>
            <p:cNvSpPr/>
            <p:nvPr/>
          </p:nvSpPr>
          <p:spPr>
            <a:xfrm>
              <a:off x="2294454" y="3303536"/>
              <a:ext cx="27221" cy="26164"/>
            </a:xfrm>
            <a:custGeom>
              <a:avLst/>
              <a:gdLst/>
              <a:ahLst/>
              <a:cxnLst/>
              <a:rect l="l" t="t" r="r" b="b"/>
              <a:pathLst>
                <a:path w="824" h="792" extrusionOk="0">
                  <a:moveTo>
                    <a:pt x="412" y="0"/>
                  </a:moveTo>
                  <a:cubicBezTo>
                    <a:pt x="309" y="0"/>
                    <a:pt x="206" y="32"/>
                    <a:pt x="127" y="95"/>
                  </a:cubicBezTo>
                  <a:cubicBezTo>
                    <a:pt x="64" y="190"/>
                    <a:pt x="0" y="285"/>
                    <a:pt x="0" y="412"/>
                  </a:cubicBezTo>
                  <a:cubicBezTo>
                    <a:pt x="0" y="507"/>
                    <a:pt x="64" y="602"/>
                    <a:pt x="127" y="697"/>
                  </a:cubicBezTo>
                  <a:cubicBezTo>
                    <a:pt x="222" y="760"/>
                    <a:pt x="317" y="792"/>
                    <a:pt x="412" y="792"/>
                  </a:cubicBezTo>
                  <a:cubicBezTo>
                    <a:pt x="539" y="792"/>
                    <a:pt x="634" y="760"/>
                    <a:pt x="697" y="697"/>
                  </a:cubicBezTo>
                  <a:cubicBezTo>
                    <a:pt x="792" y="602"/>
                    <a:pt x="824" y="507"/>
                    <a:pt x="824" y="412"/>
                  </a:cubicBezTo>
                  <a:cubicBezTo>
                    <a:pt x="824" y="285"/>
                    <a:pt x="792" y="190"/>
                    <a:pt x="697" y="95"/>
                  </a:cubicBezTo>
                  <a:cubicBezTo>
                    <a:pt x="618" y="32"/>
                    <a:pt x="515" y="0"/>
                    <a:pt x="41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9"/>
            <p:cNvSpPr/>
            <p:nvPr/>
          </p:nvSpPr>
          <p:spPr>
            <a:xfrm>
              <a:off x="2347806" y="3998196"/>
              <a:ext cx="80572" cy="79548"/>
            </a:xfrm>
            <a:custGeom>
              <a:avLst/>
              <a:gdLst/>
              <a:ahLst/>
              <a:cxnLst/>
              <a:rect l="l" t="t" r="r" b="b"/>
              <a:pathLst>
                <a:path w="2439" h="2408" extrusionOk="0">
                  <a:moveTo>
                    <a:pt x="1236" y="0"/>
                  </a:moveTo>
                  <a:cubicBezTo>
                    <a:pt x="570" y="0"/>
                    <a:pt x="0" y="539"/>
                    <a:pt x="0" y="1204"/>
                  </a:cubicBezTo>
                  <a:cubicBezTo>
                    <a:pt x="0" y="1869"/>
                    <a:pt x="570" y="2407"/>
                    <a:pt x="1236" y="2407"/>
                  </a:cubicBezTo>
                  <a:cubicBezTo>
                    <a:pt x="1901" y="2407"/>
                    <a:pt x="2439" y="1869"/>
                    <a:pt x="2439" y="1204"/>
                  </a:cubicBezTo>
                  <a:cubicBezTo>
                    <a:pt x="2439" y="539"/>
                    <a:pt x="1901" y="0"/>
                    <a:pt x="1236"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9"/>
            <p:cNvSpPr/>
            <p:nvPr/>
          </p:nvSpPr>
          <p:spPr>
            <a:xfrm>
              <a:off x="2202386" y="3376774"/>
              <a:ext cx="380827" cy="594234"/>
            </a:xfrm>
            <a:custGeom>
              <a:avLst/>
              <a:gdLst/>
              <a:ahLst/>
              <a:cxnLst/>
              <a:rect l="l" t="t" r="r" b="b"/>
              <a:pathLst>
                <a:path w="11528" h="17988" extrusionOk="0">
                  <a:moveTo>
                    <a:pt x="919" y="0"/>
                  </a:moveTo>
                  <a:cubicBezTo>
                    <a:pt x="412" y="0"/>
                    <a:pt x="0" y="412"/>
                    <a:pt x="0" y="918"/>
                  </a:cubicBezTo>
                  <a:lnTo>
                    <a:pt x="0" y="17070"/>
                  </a:lnTo>
                  <a:cubicBezTo>
                    <a:pt x="0" y="17576"/>
                    <a:pt x="412" y="17988"/>
                    <a:pt x="919" y="17988"/>
                  </a:cubicBezTo>
                  <a:lnTo>
                    <a:pt x="10515" y="17988"/>
                  </a:lnTo>
                  <a:cubicBezTo>
                    <a:pt x="11053" y="17988"/>
                    <a:pt x="11528" y="17513"/>
                    <a:pt x="11528" y="16975"/>
                  </a:cubicBezTo>
                  <a:lnTo>
                    <a:pt x="11528" y="918"/>
                  </a:lnTo>
                  <a:cubicBezTo>
                    <a:pt x="11528" y="412"/>
                    <a:pt x="11116" y="0"/>
                    <a:pt x="10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9"/>
            <p:cNvSpPr/>
            <p:nvPr/>
          </p:nvSpPr>
          <p:spPr>
            <a:xfrm>
              <a:off x="2230631" y="3522194"/>
              <a:ext cx="326452" cy="297381"/>
            </a:xfrm>
            <a:custGeom>
              <a:avLst/>
              <a:gdLst/>
              <a:ahLst/>
              <a:cxnLst/>
              <a:rect l="l" t="t" r="r" b="b"/>
              <a:pathLst>
                <a:path w="9882" h="9002" extrusionOk="0">
                  <a:moveTo>
                    <a:pt x="4941" y="0"/>
                  </a:moveTo>
                  <a:cubicBezTo>
                    <a:pt x="3793" y="0"/>
                    <a:pt x="2645" y="443"/>
                    <a:pt x="1774" y="1330"/>
                  </a:cubicBezTo>
                  <a:cubicBezTo>
                    <a:pt x="1" y="3072"/>
                    <a:pt x="1" y="5922"/>
                    <a:pt x="1774" y="7696"/>
                  </a:cubicBezTo>
                  <a:cubicBezTo>
                    <a:pt x="2645" y="8566"/>
                    <a:pt x="3793" y="9002"/>
                    <a:pt x="4941" y="9002"/>
                  </a:cubicBezTo>
                  <a:cubicBezTo>
                    <a:pt x="6089" y="9002"/>
                    <a:pt x="7237" y="8566"/>
                    <a:pt x="8108" y="7696"/>
                  </a:cubicBezTo>
                  <a:cubicBezTo>
                    <a:pt x="9881" y="5922"/>
                    <a:pt x="9881" y="3072"/>
                    <a:pt x="8108" y="1330"/>
                  </a:cubicBezTo>
                  <a:cubicBezTo>
                    <a:pt x="7237" y="443"/>
                    <a:pt x="6089" y="0"/>
                    <a:pt x="49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9"/>
            <p:cNvSpPr/>
            <p:nvPr/>
          </p:nvSpPr>
          <p:spPr>
            <a:xfrm>
              <a:off x="2324780" y="3577858"/>
              <a:ext cx="157841" cy="183939"/>
            </a:xfrm>
            <a:custGeom>
              <a:avLst/>
              <a:gdLst/>
              <a:ahLst/>
              <a:cxnLst/>
              <a:rect l="l" t="t" r="r" b="b"/>
              <a:pathLst>
                <a:path w="4778" h="5568" extrusionOk="0">
                  <a:moveTo>
                    <a:pt x="3404" y="551"/>
                  </a:moveTo>
                  <a:cubicBezTo>
                    <a:pt x="3649" y="551"/>
                    <a:pt x="3868" y="731"/>
                    <a:pt x="3896" y="1007"/>
                  </a:cubicBezTo>
                  <a:cubicBezTo>
                    <a:pt x="3959" y="1292"/>
                    <a:pt x="3769" y="1545"/>
                    <a:pt x="3453" y="1609"/>
                  </a:cubicBezTo>
                  <a:cubicBezTo>
                    <a:pt x="3432" y="1611"/>
                    <a:pt x="3411" y="1612"/>
                    <a:pt x="3391" y="1612"/>
                  </a:cubicBezTo>
                  <a:cubicBezTo>
                    <a:pt x="3132" y="1612"/>
                    <a:pt x="2910" y="1429"/>
                    <a:pt x="2851" y="1165"/>
                  </a:cubicBezTo>
                  <a:cubicBezTo>
                    <a:pt x="2819" y="880"/>
                    <a:pt x="3009" y="595"/>
                    <a:pt x="3294" y="563"/>
                  </a:cubicBezTo>
                  <a:cubicBezTo>
                    <a:pt x="3331" y="555"/>
                    <a:pt x="3368" y="551"/>
                    <a:pt x="3404" y="551"/>
                  </a:cubicBezTo>
                  <a:close/>
                  <a:moveTo>
                    <a:pt x="1983" y="2918"/>
                  </a:moveTo>
                  <a:cubicBezTo>
                    <a:pt x="2007" y="2918"/>
                    <a:pt x="2033" y="2926"/>
                    <a:pt x="2059" y="2939"/>
                  </a:cubicBezTo>
                  <a:cubicBezTo>
                    <a:pt x="2091" y="2970"/>
                    <a:pt x="2091" y="3034"/>
                    <a:pt x="2059" y="3097"/>
                  </a:cubicBezTo>
                  <a:lnTo>
                    <a:pt x="856" y="4807"/>
                  </a:lnTo>
                  <a:cubicBezTo>
                    <a:pt x="824" y="4807"/>
                    <a:pt x="792" y="4839"/>
                    <a:pt x="792" y="4839"/>
                  </a:cubicBezTo>
                  <a:cubicBezTo>
                    <a:pt x="761" y="4839"/>
                    <a:pt x="729" y="4839"/>
                    <a:pt x="697" y="4807"/>
                  </a:cubicBezTo>
                  <a:cubicBezTo>
                    <a:pt x="666" y="4775"/>
                    <a:pt x="634" y="4712"/>
                    <a:pt x="697" y="4680"/>
                  </a:cubicBezTo>
                  <a:lnTo>
                    <a:pt x="1901" y="2970"/>
                  </a:lnTo>
                  <a:cubicBezTo>
                    <a:pt x="1919" y="2933"/>
                    <a:pt x="1949" y="2918"/>
                    <a:pt x="1983" y="2918"/>
                  </a:cubicBezTo>
                  <a:close/>
                  <a:moveTo>
                    <a:pt x="2944" y="1"/>
                  </a:moveTo>
                  <a:cubicBezTo>
                    <a:pt x="2851" y="1"/>
                    <a:pt x="2756" y="9"/>
                    <a:pt x="2661" y="25"/>
                  </a:cubicBezTo>
                  <a:cubicBezTo>
                    <a:pt x="1743" y="183"/>
                    <a:pt x="1109" y="1039"/>
                    <a:pt x="1267" y="1957"/>
                  </a:cubicBezTo>
                  <a:cubicBezTo>
                    <a:pt x="1299" y="2084"/>
                    <a:pt x="1331" y="2179"/>
                    <a:pt x="1362" y="2305"/>
                  </a:cubicBezTo>
                  <a:lnTo>
                    <a:pt x="1204" y="2432"/>
                  </a:lnTo>
                  <a:cubicBezTo>
                    <a:pt x="1172" y="2432"/>
                    <a:pt x="1141" y="2464"/>
                    <a:pt x="1141" y="2495"/>
                  </a:cubicBezTo>
                  <a:cubicBezTo>
                    <a:pt x="1141" y="2559"/>
                    <a:pt x="1172" y="2590"/>
                    <a:pt x="1204" y="2590"/>
                  </a:cubicBezTo>
                  <a:lnTo>
                    <a:pt x="1362" y="2717"/>
                  </a:lnTo>
                  <a:lnTo>
                    <a:pt x="1267" y="2844"/>
                  </a:lnTo>
                  <a:lnTo>
                    <a:pt x="1109" y="2844"/>
                  </a:lnTo>
                  <a:cubicBezTo>
                    <a:pt x="1046" y="2875"/>
                    <a:pt x="1014" y="2907"/>
                    <a:pt x="1014" y="2970"/>
                  </a:cubicBezTo>
                  <a:lnTo>
                    <a:pt x="1046" y="3160"/>
                  </a:lnTo>
                  <a:lnTo>
                    <a:pt x="919" y="3319"/>
                  </a:lnTo>
                  <a:lnTo>
                    <a:pt x="761" y="3350"/>
                  </a:lnTo>
                  <a:cubicBezTo>
                    <a:pt x="697" y="3350"/>
                    <a:pt x="666" y="3414"/>
                    <a:pt x="666" y="3477"/>
                  </a:cubicBezTo>
                  <a:lnTo>
                    <a:pt x="697" y="3635"/>
                  </a:lnTo>
                  <a:lnTo>
                    <a:pt x="571" y="3794"/>
                  </a:lnTo>
                  <a:lnTo>
                    <a:pt x="412" y="3825"/>
                  </a:lnTo>
                  <a:cubicBezTo>
                    <a:pt x="349" y="3825"/>
                    <a:pt x="317" y="3889"/>
                    <a:pt x="317" y="3952"/>
                  </a:cubicBezTo>
                  <a:lnTo>
                    <a:pt x="349" y="4110"/>
                  </a:lnTo>
                  <a:lnTo>
                    <a:pt x="32" y="4585"/>
                  </a:lnTo>
                  <a:cubicBezTo>
                    <a:pt x="1" y="4585"/>
                    <a:pt x="1" y="4617"/>
                    <a:pt x="1" y="4649"/>
                  </a:cubicBezTo>
                  <a:lnTo>
                    <a:pt x="127" y="5472"/>
                  </a:lnTo>
                  <a:cubicBezTo>
                    <a:pt x="159" y="5536"/>
                    <a:pt x="191" y="5567"/>
                    <a:pt x="254" y="5567"/>
                  </a:cubicBezTo>
                  <a:lnTo>
                    <a:pt x="1109" y="5441"/>
                  </a:lnTo>
                  <a:cubicBezTo>
                    <a:pt x="1141" y="5441"/>
                    <a:pt x="1141" y="5409"/>
                    <a:pt x="1172" y="5377"/>
                  </a:cubicBezTo>
                  <a:lnTo>
                    <a:pt x="2503" y="3540"/>
                  </a:lnTo>
                  <a:lnTo>
                    <a:pt x="2661" y="3635"/>
                  </a:lnTo>
                  <a:cubicBezTo>
                    <a:pt x="2693" y="3667"/>
                    <a:pt x="2724" y="3667"/>
                    <a:pt x="2756" y="3667"/>
                  </a:cubicBezTo>
                  <a:cubicBezTo>
                    <a:pt x="2788" y="3635"/>
                    <a:pt x="2819" y="3635"/>
                    <a:pt x="2819" y="3604"/>
                  </a:cubicBezTo>
                  <a:lnTo>
                    <a:pt x="2883" y="3382"/>
                  </a:lnTo>
                  <a:cubicBezTo>
                    <a:pt x="2917" y="3384"/>
                    <a:pt x="2950" y="3385"/>
                    <a:pt x="2984" y="3385"/>
                  </a:cubicBezTo>
                  <a:cubicBezTo>
                    <a:pt x="4039" y="3385"/>
                    <a:pt x="4778" y="2431"/>
                    <a:pt x="4624" y="1419"/>
                  </a:cubicBezTo>
                  <a:cubicBezTo>
                    <a:pt x="4482" y="595"/>
                    <a:pt x="3755" y="1"/>
                    <a:pt x="29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9"/>
            <p:cNvSpPr/>
            <p:nvPr/>
          </p:nvSpPr>
          <p:spPr>
            <a:xfrm>
              <a:off x="1055774" y="2095181"/>
              <a:ext cx="1427013" cy="833836"/>
            </a:xfrm>
            <a:custGeom>
              <a:avLst/>
              <a:gdLst/>
              <a:ahLst/>
              <a:cxnLst/>
              <a:rect l="l" t="t" r="r" b="b"/>
              <a:pathLst>
                <a:path w="43197" h="25241" extrusionOk="0">
                  <a:moveTo>
                    <a:pt x="1805" y="1"/>
                  </a:moveTo>
                  <a:cubicBezTo>
                    <a:pt x="792" y="1"/>
                    <a:pt x="0" y="824"/>
                    <a:pt x="0" y="1806"/>
                  </a:cubicBezTo>
                  <a:lnTo>
                    <a:pt x="0" y="24924"/>
                  </a:lnTo>
                  <a:lnTo>
                    <a:pt x="43197" y="25241"/>
                  </a:lnTo>
                  <a:lnTo>
                    <a:pt x="43165" y="1774"/>
                  </a:lnTo>
                  <a:cubicBezTo>
                    <a:pt x="43165" y="792"/>
                    <a:pt x="42405" y="1"/>
                    <a:pt x="41423"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9"/>
            <p:cNvSpPr/>
            <p:nvPr/>
          </p:nvSpPr>
          <p:spPr>
            <a:xfrm>
              <a:off x="1043221" y="2107735"/>
              <a:ext cx="1427013" cy="823397"/>
            </a:xfrm>
            <a:custGeom>
              <a:avLst/>
              <a:gdLst/>
              <a:ahLst/>
              <a:cxnLst/>
              <a:rect l="l" t="t" r="r" b="b"/>
              <a:pathLst>
                <a:path w="43197" h="24925" extrusionOk="0">
                  <a:moveTo>
                    <a:pt x="1520" y="1"/>
                  </a:moveTo>
                  <a:cubicBezTo>
                    <a:pt x="697" y="1"/>
                    <a:pt x="0" y="666"/>
                    <a:pt x="0" y="1489"/>
                  </a:cubicBezTo>
                  <a:lnTo>
                    <a:pt x="0" y="24924"/>
                  </a:lnTo>
                  <a:lnTo>
                    <a:pt x="43197" y="24924"/>
                  </a:lnTo>
                  <a:lnTo>
                    <a:pt x="43197" y="1457"/>
                  </a:lnTo>
                  <a:cubicBezTo>
                    <a:pt x="43197" y="666"/>
                    <a:pt x="42532" y="1"/>
                    <a:pt x="4170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9"/>
            <p:cNvSpPr/>
            <p:nvPr/>
          </p:nvSpPr>
          <p:spPr>
            <a:xfrm>
              <a:off x="762820" y="2928985"/>
              <a:ext cx="2029637" cy="226025"/>
            </a:xfrm>
            <a:custGeom>
              <a:avLst/>
              <a:gdLst/>
              <a:ahLst/>
              <a:cxnLst/>
              <a:rect l="l" t="t" r="r" b="b"/>
              <a:pathLst>
                <a:path w="61439" h="6842" extrusionOk="0">
                  <a:moveTo>
                    <a:pt x="52065" y="1"/>
                  </a:moveTo>
                  <a:lnTo>
                    <a:pt x="8456" y="64"/>
                  </a:lnTo>
                  <a:lnTo>
                    <a:pt x="444" y="2788"/>
                  </a:lnTo>
                  <a:cubicBezTo>
                    <a:pt x="1" y="3674"/>
                    <a:pt x="349" y="6841"/>
                    <a:pt x="1584" y="6841"/>
                  </a:cubicBezTo>
                  <a:lnTo>
                    <a:pt x="58494" y="6841"/>
                  </a:lnTo>
                  <a:cubicBezTo>
                    <a:pt x="59697" y="6841"/>
                    <a:pt x="61439" y="3294"/>
                    <a:pt x="59982" y="2503"/>
                  </a:cubicBezTo>
                  <a:lnTo>
                    <a:pt x="52065" y="1"/>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9"/>
            <p:cNvSpPr/>
            <p:nvPr/>
          </p:nvSpPr>
          <p:spPr>
            <a:xfrm>
              <a:off x="762820" y="2931099"/>
              <a:ext cx="2005588" cy="121371"/>
            </a:xfrm>
            <a:custGeom>
              <a:avLst/>
              <a:gdLst/>
              <a:ahLst/>
              <a:cxnLst/>
              <a:rect l="l" t="t" r="r" b="b"/>
              <a:pathLst>
                <a:path w="60711" h="3674" extrusionOk="0">
                  <a:moveTo>
                    <a:pt x="8456" y="0"/>
                  </a:moveTo>
                  <a:lnTo>
                    <a:pt x="444" y="2724"/>
                  </a:lnTo>
                  <a:cubicBezTo>
                    <a:pt x="1" y="3547"/>
                    <a:pt x="349" y="3674"/>
                    <a:pt x="1584" y="3674"/>
                  </a:cubicBezTo>
                  <a:lnTo>
                    <a:pt x="58494" y="3674"/>
                  </a:lnTo>
                  <a:cubicBezTo>
                    <a:pt x="59697" y="3674"/>
                    <a:pt x="60710" y="3515"/>
                    <a:pt x="59824" y="2724"/>
                  </a:cubicBezTo>
                  <a:lnTo>
                    <a:pt x="5162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9"/>
            <p:cNvSpPr/>
            <p:nvPr/>
          </p:nvSpPr>
          <p:spPr>
            <a:xfrm>
              <a:off x="1469009" y="2966645"/>
              <a:ext cx="583795" cy="56523"/>
            </a:xfrm>
            <a:custGeom>
              <a:avLst/>
              <a:gdLst/>
              <a:ahLst/>
              <a:cxnLst/>
              <a:rect l="l" t="t" r="r" b="b"/>
              <a:pathLst>
                <a:path w="17672" h="1711" extrusionOk="0">
                  <a:moveTo>
                    <a:pt x="1552" y="1"/>
                  </a:moveTo>
                  <a:cubicBezTo>
                    <a:pt x="1267" y="1"/>
                    <a:pt x="1046" y="96"/>
                    <a:pt x="950" y="223"/>
                  </a:cubicBezTo>
                  <a:lnTo>
                    <a:pt x="127" y="1299"/>
                  </a:lnTo>
                  <a:cubicBezTo>
                    <a:pt x="0" y="1489"/>
                    <a:pt x="317" y="1711"/>
                    <a:pt x="760" y="1711"/>
                  </a:cubicBezTo>
                  <a:lnTo>
                    <a:pt x="16912" y="1711"/>
                  </a:lnTo>
                  <a:cubicBezTo>
                    <a:pt x="17355" y="1711"/>
                    <a:pt x="17672" y="1489"/>
                    <a:pt x="17513" y="1299"/>
                  </a:cubicBezTo>
                  <a:lnTo>
                    <a:pt x="16722" y="223"/>
                  </a:lnTo>
                  <a:cubicBezTo>
                    <a:pt x="16627" y="96"/>
                    <a:pt x="16373" y="1"/>
                    <a:pt x="16088"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9"/>
            <p:cNvSpPr/>
            <p:nvPr/>
          </p:nvSpPr>
          <p:spPr>
            <a:xfrm>
              <a:off x="1122703" y="2174697"/>
              <a:ext cx="1277430" cy="752240"/>
            </a:xfrm>
            <a:custGeom>
              <a:avLst/>
              <a:gdLst/>
              <a:ahLst/>
              <a:cxnLst/>
              <a:rect l="l" t="t" r="r" b="b"/>
              <a:pathLst>
                <a:path w="38669" h="22771" extrusionOk="0">
                  <a:moveTo>
                    <a:pt x="1679" y="0"/>
                  </a:moveTo>
                  <a:cubicBezTo>
                    <a:pt x="761" y="0"/>
                    <a:pt x="1" y="761"/>
                    <a:pt x="1" y="1679"/>
                  </a:cubicBezTo>
                  <a:lnTo>
                    <a:pt x="1" y="22770"/>
                  </a:lnTo>
                  <a:lnTo>
                    <a:pt x="38669" y="22770"/>
                  </a:lnTo>
                  <a:lnTo>
                    <a:pt x="38669" y="1679"/>
                  </a:lnTo>
                  <a:cubicBezTo>
                    <a:pt x="38669" y="761"/>
                    <a:pt x="37909" y="0"/>
                    <a:pt x="3699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9"/>
            <p:cNvSpPr/>
            <p:nvPr/>
          </p:nvSpPr>
          <p:spPr>
            <a:xfrm>
              <a:off x="1454374" y="2275585"/>
              <a:ext cx="619373" cy="558391"/>
            </a:xfrm>
            <a:custGeom>
              <a:avLst/>
              <a:gdLst/>
              <a:ahLst/>
              <a:cxnLst/>
              <a:rect l="l" t="t" r="r" b="b"/>
              <a:pathLst>
                <a:path w="18749" h="16903" extrusionOk="0">
                  <a:moveTo>
                    <a:pt x="9358" y="1"/>
                  </a:moveTo>
                  <a:cubicBezTo>
                    <a:pt x="5645" y="1"/>
                    <a:pt x="2239" y="2474"/>
                    <a:pt x="1235" y="6225"/>
                  </a:cubicBezTo>
                  <a:cubicBezTo>
                    <a:pt x="0" y="10754"/>
                    <a:pt x="2660" y="15378"/>
                    <a:pt x="7189" y="16613"/>
                  </a:cubicBezTo>
                  <a:cubicBezTo>
                    <a:pt x="7921" y="16809"/>
                    <a:pt x="8655" y="16902"/>
                    <a:pt x="9379" y="16902"/>
                  </a:cubicBezTo>
                  <a:cubicBezTo>
                    <a:pt x="13101" y="16902"/>
                    <a:pt x="16511" y="14425"/>
                    <a:pt x="17545" y="10659"/>
                  </a:cubicBezTo>
                  <a:cubicBezTo>
                    <a:pt x="18748" y="6162"/>
                    <a:pt x="16088" y="1507"/>
                    <a:pt x="11591" y="303"/>
                  </a:cubicBezTo>
                  <a:cubicBezTo>
                    <a:pt x="10845" y="99"/>
                    <a:pt x="10095" y="1"/>
                    <a:pt x="9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9"/>
            <p:cNvSpPr/>
            <p:nvPr/>
          </p:nvSpPr>
          <p:spPr>
            <a:xfrm>
              <a:off x="1631178" y="2376606"/>
              <a:ext cx="266791" cy="355721"/>
            </a:xfrm>
            <a:custGeom>
              <a:avLst/>
              <a:gdLst/>
              <a:ahLst/>
              <a:cxnLst/>
              <a:rect l="l" t="t" r="r" b="b"/>
              <a:pathLst>
                <a:path w="8076" h="10768" extrusionOk="0">
                  <a:moveTo>
                    <a:pt x="4022" y="1362"/>
                  </a:moveTo>
                  <a:cubicBezTo>
                    <a:pt x="5036" y="1362"/>
                    <a:pt x="5827" y="2154"/>
                    <a:pt x="5827" y="3167"/>
                  </a:cubicBezTo>
                  <a:lnTo>
                    <a:pt x="5827" y="3864"/>
                  </a:lnTo>
                  <a:lnTo>
                    <a:pt x="5827" y="4054"/>
                  </a:lnTo>
                  <a:lnTo>
                    <a:pt x="2249" y="4054"/>
                  </a:lnTo>
                  <a:lnTo>
                    <a:pt x="2249" y="3864"/>
                  </a:lnTo>
                  <a:lnTo>
                    <a:pt x="2249" y="3167"/>
                  </a:lnTo>
                  <a:cubicBezTo>
                    <a:pt x="2249" y="2154"/>
                    <a:pt x="3040" y="1362"/>
                    <a:pt x="4022" y="1362"/>
                  </a:cubicBezTo>
                  <a:close/>
                  <a:moveTo>
                    <a:pt x="4054" y="5828"/>
                  </a:moveTo>
                  <a:cubicBezTo>
                    <a:pt x="4529" y="5828"/>
                    <a:pt x="4941" y="6239"/>
                    <a:pt x="4941" y="6746"/>
                  </a:cubicBezTo>
                  <a:cubicBezTo>
                    <a:pt x="4941" y="7031"/>
                    <a:pt x="4782" y="7284"/>
                    <a:pt x="4560" y="7474"/>
                  </a:cubicBezTo>
                  <a:lnTo>
                    <a:pt x="4719" y="8741"/>
                  </a:lnTo>
                  <a:cubicBezTo>
                    <a:pt x="4719" y="8805"/>
                    <a:pt x="4687" y="8868"/>
                    <a:pt x="4655" y="8900"/>
                  </a:cubicBezTo>
                  <a:cubicBezTo>
                    <a:pt x="4624" y="8963"/>
                    <a:pt x="4560" y="8995"/>
                    <a:pt x="4497" y="8995"/>
                  </a:cubicBezTo>
                  <a:lnTo>
                    <a:pt x="3579" y="8995"/>
                  </a:lnTo>
                  <a:cubicBezTo>
                    <a:pt x="3515" y="8995"/>
                    <a:pt x="3452" y="8963"/>
                    <a:pt x="3420" y="8900"/>
                  </a:cubicBezTo>
                  <a:cubicBezTo>
                    <a:pt x="3389" y="8868"/>
                    <a:pt x="3357" y="8805"/>
                    <a:pt x="3357" y="8741"/>
                  </a:cubicBezTo>
                  <a:lnTo>
                    <a:pt x="3515" y="7474"/>
                  </a:lnTo>
                  <a:cubicBezTo>
                    <a:pt x="3294" y="7284"/>
                    <a:pt x="3135" y="7031"/>
                    <a:pt x="3135" y="6746"/>
                  </a:cubicBezTo>
                  <a:cubicBezTo>
                    <a:pt x="3135" y="6239"/>
                    <a:pt x="3547" y="5828"/>
                    <a:pt x="4054" y="5828"/>
                  </a:cubicBezTo>
                  <a:close/>
                  <a:moveTo>
                    <a:pt x="4022" y="1"/>
                  </a:moveTo>
                  <a:cubicBezTo>
                    <a:pt x="2312" y="1"/>
                    <a:pt x="887" y="1426"/>
                    <a:pt x="887" y="3167"/>
                  </a:cubicBezTo>
                  <a:lnTo>
                    <a:pt x="887" y="3864"/>
                  </a:lnTo>
                  <a:lnTo>
                    <a:pt x="887" y="4054"/>
                  </a:lnTo>
                  <a:lnTo>
                    <a:pt x="222" y="4054"/>
                  </a:lnTo>
                  <a:cubicBezTo>
                    <a:pt x="95" y="4054"/>
                    <a:pt x="0" y="4149"/>
                    <a:pt x="0" y="4276"/>
                  </a:cubicBezTo>
                  <a:lnTo>
                    <a:pt x="0" y="9881"/>
                  </a:lnTo>
                  <a:cubicBezTo>
                    <a:pt x="0" y="10388"/>
                    <a:pt x="412" y="10768"/>
                    <a:pt x="887" y="10768"/>
                  </a:cubicBezTo>
                  <a:lnTo>
                    <a:pt x="7157" y="10768"/>
                  </a:lnTo>
                  <a:cubicBezTo>
                    <a:pt x="7664" y="10768"/>
                    <a:pt x="8076" y="10388"/>
                    <a:pt x="8076" y="9881"/>
                  </a:cubicBezTo>
                  <a:lnTo>
                    <a:pt x="8076" y="4276"/>
                  </a:lnTo>
                  <a:cubicBezTo>
                    <a:pt x="8076" y="4149"/>
                    <a:pt x="7981" y="4054"/>
                    <a:pt x="7854" y="4054"/>
                  </a:cubicBezTo>
                  <a:lnTo>
                    <a:pt x="7189" y="4054"/>
                  </a:lnTo>
                  <a:lnTo>
                    <a:pt x="7189" y="3864"/>
                  </a:lnTo>
                  <a:lnTo>
                    <a:pt x="7189" y="3167"/>
                  </a:lnTo>
                  <a:cubicBezTo>
                    <a:pt x="7189" y="1426"/>
                    <a:pt x="5764" y="1"/>
                    <a:pt x="402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9"/>
            <p:cNvSpPr/>
            <p:nvPr/>
          </p:nvSpPr>
          <p:spPr>
            <a:xfrm>
              <a:off x="793179" y="937073"/>
              <a:ext cx="699913" cy="915433"/>
            </a:xfrm>
            <a:custGeom>
              <a:avLst/>
              <a:gdLst/>
              <a:ahLst/>
              <a:cxnLst/>
              <a:rect l="l" t="t" r="r" b="b"/>
              <a:pathLst>
                <a:path w="21187" h="27711" extrusionOk="0">
                  <a:moveTo>
                    <a:pt x="2122" y="0"/>
                  </a:moveTo>
                  <a:cubicBezTo>
                    <a:pt x="950" y="0"/>
                    <a:pt x="0" y="982"/>
                    <a:pt x="0" y="2122"/>
                  </a:cubicBezTo>
                  <a:lnTo>
                    <a:pt x="0" y="25589"/>
                  </a:lnTo>
                  <a:cubicBezTo>
                    <a:pt x="0" y="26760"/>
                    <a:pt x="950" y="27710"/>
                    <a:pt x="2122" y="27710"/>
                  </a:cubicBezTo>
                  <a:lnTo>
                    <a:pt x="19065" y="27710"/>
                  </a:lnTo>
                  <a:cubicBezTo>
                    <a:pt x="20237" y="27710"/>
                    <a:pt x="21187" y="26760"/>
                    <a:pt x="21187" y="25589"/>
                  </a:cubicBezTo>
                  <a:lnTo>
                    <a:pt x="21187" y="2122"/>
                  </a:lnTo>
                  <a:cubicBezTo>
                    <a:pt x="21187" y="982"/>
                    <a:pt x="20237" y="0"/>
                    <a:pt x="1906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9"/>
            <p:cNvSpPr/>
            <p:nvPr/>
          </p:nvSpPr>
          <p:spPr>
            <a:xfrm>
              <a:off x="773292" y="957984"/>
              <a:ext cx="699946" cy="914409"/>
            </a:xfrm>
            <a:custGeom>
              <a:avLst/>
              <a:gdLst/>
              <a:ahLst/>
              <a:cxnLst/>
              <a:rect l="l" t="t" r="r" b="b"/>
              <a:pathLst>
                <a:path w="21188" h="27680" extrusionOk="0">
                  <a:moveTo>
                    <a:pt x="1679" y="1"/>
                  </a:moveTo>
                  <a:cubicBezTo>
                    <a:pt x="761" y="1"/>
                    <a:pt x="0" y="761"/>
                    <a:pt x="0" y="1679"/>
                  </a:cubicBezTo>
                  <a:lnTo>
                    <a:pt x="0" y="25969"/>
                  </a:lnTo>
                  <a:cubicBezTo>
                    <a:pt x="0" y="26919"/>
                    <a:pt x="761" y="27679"/>
                    <a:pt x="1679" y="27679"/>
                  </a:cubicBezTo>
                  <a:lnTo>
                    <a:pt x="19509" y="27679"/>
                  </a:lnTo>
                  <a:cubicBezTo>
                    <a:pt x="20427" y="27679"/>
                    <a:pt x="21187" y="26919"/>
                    <a:pt x="21187" y="25969"/>
                  </a:cubicBezTo>
                  <a:lnTo>
                    <a:pt x="21187" y="1679"/>
                  </a:lnTo>
                  <a:cubicBezTo>
                    <a:pt x="21187" y="761"/>
                    <a:pt x="20427" y="1"/>
                    <a:pt x="1950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9"/>
            <p:cNvSpPr/>
            <p:nvPr/>
          </p:nvSpPr>
          <p:spPr>
            <a:xfrm>
              <a:off x="1082962" y="1765624"/>
              <a:ext cx="80605" cy="80605"/>
            </a:xfrm>
            <a:custGeom>
              <a:avLst/>
              <a:gdLst/>
              <a:ahLst/>
              <a:cxnLst/>
              <a:rect l="l" t="t" r="r" b="b"/>
              <a:pathLst>
                <a:path w="2440" h="2440" extrusionOk="0">
                  <a:moveTo>
                    <a:pt x="1204" y="1"/>
                  </a:moveTo>
                  <a:cubicBezTo>
                    <a:pt x="539" y="1"/>
                    <a:pt x="1" y="539"/>
                    <a:pt x="1" y="1204"/>
                  </a:cubicBezTo>
                  <a:cubicBezTo>
                    <a:pt x="1" y="1869"/>
                    <a:pt x="539" y="2439"/>
                    <a:pt x="1204" y="2439"/>
                  </a:cubicBezTo>
                  <a:cubicBezTo>
                    <a:pt x="1869" y="2439"/>
                    <a:pt x="2439" y="1869"/>
                    <a:pt x="2439" y="1204"/>
                  </a:cubicBezTo>
                  <a:cubicBezTo>
                    <a:pt x="2439" y="539"/>
                    <a:pt x="1869" y="1"/>
                    <a:pt x="1204"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9"/>
            <p:cNvSpPr/>
            <p:nvPr/>
          </p:nvSpPr>
          <p:spPr>
            <a:xfrm>
              <a:off x="826643" y="1018670"/>
              <a:ext cx="593209" cy="725019"/>
            </a:xfrm>
            <a:custGeom>
              <a:avLst/>
              <a:gdLst/>
              <a:ahLst/>
              <a:cxnLst/>
              <a:rect l="l" t="t" r="r" b="b"/>
              <a:pathLst>
                <a:path w="17957" h="21947" extrusionOk="0">
                  <a:moveTo>
                    <a:pt x="887" y="0"/>
                  </a:moveTo>
                  <a:cubicBezTo>
                    <a:pt x="381" y="0"/>
                    <a:pt x="1" y="412"/>
                    <a:pt x="1" y="887"/>
                  </a:cubicBezTo>
                  <a:lnTo>
                    <a:pt x="1" y="21028"/>
                  </a:lnTo>
                  <a:cubicBezTo>
                    <a:pt x="1" y="21535"/>
                    <a:pt x="381" y="21947"/>
                    <a:pt x="887" y="21947"/>
                  </a:cubicBezTo>
                  <a:lnTo>
                    <a:pt x="17070" y="21947"/>
                  </a:lnTo>
                  <a:cubicBezTo>
                    <a:pt x="17577" y="21947"/>
                    <a:pt x="17957" y="21535"/>
                    <a:pt x="17957" y="21028"/>
                  </a:cubicBezTo>
                  <a:lnTo>
                    <a:pt x="17957" y="887"/>
                  </a:lnTo>
                  <a:cubicBezTo>
                    <a:pt x="17957" y="412"/>
                    <a:pt x="17577" y="0"/>
                    <a:pt x="1707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9"/>
            <p:cNvSpPr/>
            <p:nvPr/>
          </p:nvSpPr>
          <p:spPr>
            <a:xfrm>
              <a:off x="907216" y="1196894"/>
              <a:ext cx="432098" cy="380101"/>
            </a:xfrm>
            <a:custGeom>
              <a:avLst/>
              <a:gdLst/>
              <a:ahLst/>
              <a:cxnLst/>
              <a:rect l="l" t="t" r="r" b="b"/>
              <a:pathLst>
                <a:path w="13080" h="11506" extrusionOk="0">
                  <a:moveTo>
                    <a:pt x="6528" y="0"/>
                  </a:moveTo>
                  <a:cubicBezTo>
                    <a:pt x="5798" y="0"/>
                    <a:pt x="5056" y="139"/>
                    <a:pt x="4339" y="432"/>
                  </a:cubicBezTo>
                  <a:cubicBezTo>
                    <a:pt x="1394" y="1668"/>
                    <a:pt x="0" y="5024"/>
                    <a:pt x="1235" y="7970"/>
                  </a:cubicBezTo>
                  <a:cubicBezTo>
                    <a:pt x="2145" y="10172"/>
                    <a:pt x="4285" y="11506"/>
                    <a:pt x="6548" y="11506"/>
                  </a:cubicBezTo>
                  <a:cubicBezTo>
                    <a:pt x="7279" y="11506"/>
                    <a:pt x="8022" y="11367"/>
                    <a:pt x="8741" y="11073"/>
                  </a:cubicBezTo>
                  <a:cubicBezTo>
                    <a:pt x="11686" y="9838"/>
                    <a:pt x="13079" y="6481"/>
                    <a:pt x="11844" y="3568"/>
                  </a:cubicBezTo>
                  <a:cubicBezTo>
                    <a:pt x="10934" y="1340"/>
                    <a:pt x="8792" y="0"/>
                    <a:pt x="6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9"/>
            <p:cNvSpPr/>
            <p:nvPr/>
          </p:nvSpPr>
          <p:spPr>
            <a:xfrm>
              <a:off x="1009723" y="1288202"/>
              <a:ext cx="227050" cy="206502"/>
            </a:xfrm>
            <a:custGeom>
              <a:avLst/>
              <a:gdLst/>
              <a:ahLst/>
              <a:cxnLst/>
              <a:rect l="l" t="t" r="r" b="b"/>
              <a:pathLst>
                <a:path w="6873" h="6251" extrusionOk="0">
                  <a:moveTo>
                    <a:pt x="2637" y="0"/>
                  </a:moveTo>
                  <a:cubicBezTo>
                    <a:pt x="2613" y="0"/>
                    <a:pt x="2588" y="4"/>
                    <a:pt x="2566" y="12"/>
                  </a:cubicBezTo>
                  <a:cubicBezTo>
                    <a:pt x="2471" y="75"/>
                    <a:pt x="2408" y="202"/>
                    <a:pt x="2471" y="297"/>
                  </a:cubicBezTo>
                  <a:lnTo>
                    <a:pt x="2598" y="614"/>
                  </a:lnTo>
                  <a:cubicBezTo>
                    <a:pt x="2218" y="709"/>
                    <a:pt x="1901" y="1057"/>
                    <a:pt x="1901" y="1469"/>
                  </a:cubicBezTo>
                  <a:lnTo>
                    <a:pt x="1901" y="1532"/>
                  </a:lnTo>
                  <a:lnTo>
                    <a:pt x="1711" y="1532"/>
                  </a:lnTo>
                  <a:cubicBezTo>
                    <a:pt x="1521" y="1532"/>
                    <a:pt x="1394" y="1690"/>
                    <a:pt x="1394" y="1880"/>
                  </a:cubicBezTo>
                  <a:lnTo>
                    <a:pt x="1394" y="2039"/>
                  </a:lnTo>
                  <a:cubicBezTo>
                    <a:pt x="1014" y="1944"/>
                    <a:pt x="729" y="1627"/>
                    <a:pt x="729" y="1215"/>
                  </a:cubicBezTo>
                  <a:lnTo>
                    <a:pt x="729" y="962"/>
                  </a:lnTo>
                  <a:cubicBezTo>
                    <a:pt x="729" y="835"/>
                    <a:pt x="634" y="740"/>
                    <a:pt x="507" y="740"/>
                  </a:cubicBezTo>
                  <a:cubicBezTo>
                    <a:pt x="412" y="740"/>
                    <a:pt x="317" y="835"/>
                    <a:pt x="317" y="962"/>
                  </a:cubicBezTo>
                  <a:lnTo>
                    <a:pt x="317" y="1215"/>
                  </a:lnTo>
                  <a:cubicBezTo>
                    <a:pt x="317" y="1849"/>
                    <a:pt x="792" y="2355"/>
                    <a:pt x="1394" y="2450"/>
                  </a:cubicBezTo>
                  <a:lnTo>
                    <a:pt x="1394" y="2862"/>
                  </a:lnTo>
                  <a:lnTo>
                    <a:pt x="191" y="2862"/>
                  </a:lnTo>
                  <a:cubicBezTo>
                    <a:pt x="64" y="2862"/>
                    <a:pt x="1" y="2957"/>
                    <a:pt x="1" y="3052"/>
                  </a:cubicBezTo>
                  <a:cubicBezTo>
                    <a:pt x="1" y="3179"/>
                    <a:pt x="64" y="3274"/>
                    <a:pt x="191" y="3274"/>
                  </a:cubicBezTo>
                  <a:lnTo>
                    <a:pt x="1394" y="3274"/>
                  </a:lnTo>
                  <a:lnTo>
                    <a:pt x="1394" y="3686"/>
                  </a:lnTo>
                  <a:cubicBezTo>
                    <a:pt x="792" y="3781"/>
                    <a:pt x="317" y="4287"/>
                    <a:pt x="317" y="4921"/>
                  </a:cubicBezTo>
                  <a:lnTo>
                    <a:pt x="317" y="5174"/>
                  </a:lnTo>
                  <a:cubicBezTo>
                    <a:pt x="317" y="5269"/>
                    <a:pt x="412" y="5364"/>
                    <a:pt x="507" y="5364"/>
                  </a:cubicBezTo>
                  <a:cubicBezTo>
                    <a:pt x="634" y="5364"/>
                    <a:pt x="729" y="5269"/>
                    <a:pt x="729" y="5174"/>
                  </a:cubicBezTo>
                  <a:lnTo>
                    <a:pt x="729" y="4921"/>
                  </a:lnTo>
                  <a:cubicBezTo>
                    <a:pt x="729" y="4509"/>
                    <a:pt x="1014" y="4161"/>
                    <a:pt x="1394" y="4066"/>
                  </a:cubicBezTo>
                  <a:lnTo>
                    <a:pt x="1394" y="4192"/>
                  </a:lnTo>
                  <a:cubicBezTo>
                    <a:pt x="1394" y="5332"/>
                    <a:pt x="2313" y="6251"/>
                    <a:pt x="3421" y="6251"/>
                  </a:cubicBezTo>
                  <a:cubicBezTo>
                    <a:pt x="4561" y="6251"/>
                    <a:pt x="5479" y="5332"/>
                    <a:pt x="5479" y="4192"/>
                  </a:cubicBezTo>
                  <a:lnTo>
                    <a:pt x="5479" y="4066"/>
                  </a:lnTo>
                  <a:cubicBezTo>
                    <a:pt x="5859" y="4161"/>
                    <a:pt x="6145" y="4509"/>
                    <a:pt x="6145" y="4921"/>
                  </a:cubicBezTo>
                  <a:lnTo>
                    <a:pt x="6145" y="5174"/>
                  </a:lnTo>
                  <a:cubicBezTo>
                    <a:pt x="6145" y="5269"/>
                    <a:pt x="6240" y="5364"/>
                    <a:pt x="6335" y="5364"/>
                  </a:cubicBezTo>
                  <a:cubicBezTo>
                    <a:pt x="6461" y="5364"/>
                    <a:pt x="6556" y="5269"/>
                    <a:pt x="6556" y="5174"/>
                  </a:cubicBezTo>
                  <a:lnTo>
                    <a:pt x="6556" y="4921"/>
                  </a:lnTo>
                  <a:cubicBezTo>
                    <a:pt x="6556" y="4287"/>
                    <a:pt x="6081" y="3781"/>
                    <a:pt x="5479" y="3686"/>
                  </a:cubicBezTo>
                  <a:lnTo>
                    <a:pt x="5479" y="3274"/>
                  </a:lnTo>
                  <a:lnTo>
                    <a:pt x="6683" y="3274"/>
                  </a:lnTo>
                  <a:cubicBezTo>
                    <a:pt x="6778" y="3274"/>
                    <a:pt x="6873" y="3179"/>
                    <a:pt x="6873" y="3052"/>
                  </a:cubicBezTo>
                  <a:cubicBezTo>
                    <a:pt x="6873" y="2957"/>
                    <a:pt x="6778" y="2862"/>
                    <a:pt x="6683" y="2862"/>
                  </a:cubicBezTo>
                  <a:lnTo>
                    <a:pt x="5479" y="2862"/>
                  </a:lnTo>
                  <a:lnTo>
                    <a:pt x="5479" y="2450"/>
                  </a:lnTo>
                  <a:cubicBezTo>
                    <a:pt x="6081" y="2355"/>
                    <a:pt x="6556" y="1849"/>
                    <a:pt x="6556" y="1215"/>
                  </a:cubicBezTo>
                  <a:lnTo>
                    <a:pt x="6556" y="962"/>
                  </a:lnTo>
                  <a:cubicBezTo>
                    <a:pt x="6556" y="835"/>
                    <a:pt x="6461" y="740"/>
                    <a:pt x="6335" y="740"/>
                  </a:cubicBezTo>
                  <a:cubicBezTo>
                    <a:pt x="6240" y="740"/>
                    <a:pt x="6145" y="835"/>
                    <a:pt x="6145" y="962"/>
                  </a:cubicBezTo>
                  <a:lnTo>
                    <a:pt x="6145" y="1215"/>
                  </a:lnTo>
                  <a:cubicBezTo>
                    <a:pt x="6145" y="1627"/>
                    <a:pt x="5859" y="1975"/>
                    <a:pt x="5479" y="2039"/>
                  </a:cubicBezTo>
                  <a:lnTo>
                    <a:pt x="5479" y="1880"/>
                  </a:lnTo>
                  <a:cubicBezTo>
                    <a:pt x="5479" y="1690"/>
                    <a:pt x="5321" y="1532"/>
                    <a:pt x="5163" y="1532"/>
                  </a:cubicBezTo>
                  <a:lnTo>
                    <a:pt x="4941" y="1532"/>
                  </a:lnTo>
                  <a:lnTo>
                    <a:pt x="4941" y="1469"/>
                  </a:lnTo>
                  <a:cubicBezTo>
                    <a:pt x="4941" y="1057"/>
                    <a:pt x="4656" y="709"/>
                    <a:pt x="4244" y="614"/>
                  </a:cubicBezTo>
                  <a:lnTo>
                    <a:pt x="4403" y="297"/>
                  </a:lnTo>
                  <a:cubicBezTo>
                    <a:pt x="4434" y="202"/>
                    <a:pt x="4403" y="75"/>
                    <a:pt x="4308" y="12"/>
                  </a:cubicBezTo>
                  <a:cubicBezTo>
                    <a:pt x="4285" y="4"/>
                    <a:pt x="4261" y="0"/>
                    <a:pt x="4237" y="0"/>
                  </a:cubicBezTo>
                  <a:cubicBezTo>
                    <a:pt x="4158" y="0"/>
                    <a:pt x="4079" y="42"/>
                    <a:pt x="4054" y="139"/>
                  </a:cubicBezTo>
                  <a:lnTo>
                    <a:pt x="3833" y="614"/>
                  </a:lnTo>
                  <a:lnTo>
                    <a:pt x="3041" y="614"/>
                  </a:lnTo>
                  <a:lnTo>
                    <a:pt x="2819" y="139"/>
                  </a:lnTo>
                  <a:cubicBezTo>
                    <a:pt x="2795" y="42"/>
                    <a:pt x="2715" y="0"/>
                    <a:pt x="26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2" name="Google Shape;2572;p29"/>
          <p:cNvSpPr txBox="1"/>
          <p:nvPr/>
        </p:nvSpPr>
        <p:spPr>
          <a:xfrm>
            <a:off x="457200" y="411475"/>
            <a:ext cx="7723500" cy="40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latin typeface="Fira Sans Medium"/>
                <a:ea typeface="Fira Sans Medium"/>
                <a:cs typeface="Fira Sans Medium"/>
                <a:sym typeface="Fira Sans Medium"/>
              </a:rPr>
              <a:t>Technology Specifications</a:t>
            </a:r>
            <a:endParaRPr sz="2500" dirty="0">
              <a:latin typeface="Fira Sans Medium"/>
              <a:ea typeface="Fira Sans Medium"/>
              <a:cs typeface="Fira Sans Medium"/>
              <a:sym typeface="Fira Sans Medium"/>
            </a:endParaRPr>
          </a:p>
        </p:txBody>
      </p:sp>
      <p:sp>
        <p:nvSpPr>
          <p:cNvPr id="2573" name="Google Shape;2573;p29"/>
          <p:cNvSpPr txBox="1"/>
          <p:nvPr/>
        </p:nvSpPr>
        <p:spPr>
          <a:xfrm>
            <a:off x="3644025" y="1597950"/>
            <a:ext cx="2143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latin typeface="Fira Sans Medium"/>
                <a:ea typeface="Fira Sans Medium"/>
                <a:cs typeface="Fira Sans Medium"/>
                <a:sym typeface="Fira Sans Medium"/>
              </a:rPr>
              <a:t>Backend</a:t>
            </a:r>
            <a:endParaRPr sz="1300" dirty="0">
              <a:latin typeface="Fira Sans Medium"/>
              <a:ea typeface="Fira Sans Medium"/>
              <a:cs typeface="Fira Sans Medium"/>
              <a:sym typeface="Fira Sans Medium"/>
            </a:endParaRPr>
          </a:p>
        </p:txBody>
      </p:sp>
      <p:sp>
        <p:nvSpPr>
          <p:cNvPr id="2574" name="Google Shape;2574;p29"/>
          <p:cNvSpPr txBox="1"/>
          <p:nvPr/>
        </p:nvSpPr>
        <p:spPr>
          <a:xfrm>
            <a:off x="3644025" y="1858650"/>
            <a:ext cx="2143200" cy="19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Fira Sans"/>
                <a:ea typeface="Fira Sans"/>
                <a:cs typeface="Fira Sans"/>
                <a:sym typeface="Fira Sans"/>
              </a:rPr>
              <a:t>Node.js</a:t>
            </a:r>
            <a:endParaRPr sz="1100" dirty="0">
              <a:latin typeface="Fira Sans"/>
              <a:ea typeface="Fira Sans"/>
              <a:cs typeface="Fira Sans"/>
              <a:sym typeface="Fira Sans"/>
            </a:endParaRPr>
          </a:p>
        </p:txBody>
      </p:sp>
      <p:sp>
        <p:nvSpPr>
          <p:cNvPr id="2575" name="Google Shape;2575;p29"/>
          <p:cNvSpPr txBox="1"/>
          <p:nvPr/>
        </p:nvSpPr>
        <p:spPr>
          <a:xfrm>
            <a:off x="6152375" y="1597950"/>
            <a:ext cx="2143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latin typeface="Fira Sans Medium"/>
                <a:ea typeface="Fira Sans Medium"/>
                <a:cs typeface="Fira Sans Medium"/>
                <a:sym typeface="Fira Sans Medium"/>
              </a:rPr>
              <a:t>Frontend</a:t>
            </a:r>
            <a:endParaRPr sz="1300" dirty="0">
              <a:latin typeface="Fira Sans Medium"/>
              <a:ea typeface="Fira Sans Medium"/>
              <a:cs typeface="Fira Sans Medium"/>
              <a:sym typeface="Fira Sans Medium"/>
            </a:endParaRPr>
          </a:p>
        </p:txBody>
      </p:sp>
      <p:sp>
        <p:nvSpPr>
          <p:cNvPr id="2576" name="Google Shape;2576;p29"/>
          <p:cNvSpPr txBox="1"/>
          <p:nvPr/>
        </p:nvSpPr>
        <p:spPr>
          <a:xfrm>
            <a:off x="6152375" y="1858650"/>
            <a:ext cx="2143200" cy="19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err="1">
                <a:latin typeface="Fira Sans"/>
                <a:ea typeface="Fira Sans"/>
                <a:cs typeface="Fira Sans"/>
                <a:sym typeface="Fira Sans"/>
              </a:rPr>
              <a:t>React.js</a:t>
            </a:r>
            <a:endParaRPr sz="1100" dirty="0">
              <a:latin typeface="Fira Sans"/>
              <a:ea typeface="Fira Sans"/>
              <a:cs typeface="Fira Sans"/>
              <a:sym typeface="Fira Sans"/>
            </a:endParaRPr>
          </a:p>
        </p:txBody>
      </p:sp>
      <p:sp>
        <p:nvSpPr>
          <p:cNvPr id="2577" name="Google Shape;2577;p29"/>
          <p:cNvSpPr txBox="1"/>
          <p:nvPr/>
        </p:nvSpPr>
        <p:spPr>
          <a:xfrm>
            <a:off x="3644025" y="2939575"/>
            <a:ext cx="2143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latin typeface="Fira Sans Medium"/>
                <a:ea typeface="Fira Sans Medium"/>
                <a:cs typeface="Fira Sans Medium"/>
                <a:sym typeface="Fira Sans Medium"/>
              </a:rPr>
              <a:t>Blockchain</a:t>
            </a:r>
            <a:endParaRPr sz="1300" dirty="0">
              <a:latin typeface="Fira Sans Medium"/>
              <a:ea typeface="Fira Sans Medium"/>
              <a:cs typeface="Fira Sans Medium"/>
              <a:sym typeface="Fira Sans Medium"/>
            </a:endParaRPr>
          </a:p>
        </p:txBody>
      </p:sp>
      <p:sp>
        <p:nvSpPr>
          <p:cNvPr id="2578" name="Google Shape;2578;p29"/>
          <p:cNvSpPr txBox="1"/>
          <p:nvPr/>
        </p:nvSpPr>
        <p:spPr>
          <a:xfrm>
            <a:off x="3644025" y="3200275"/>
            <a:ext cx="2143200" cy="19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Fira Sans"/>
                <a:ea typeface="Fira Sans"/>
                <a:cs typeface="Fira Sans"/>
                <a:sym typeface="Fira Sans"/>
              </a:rPr>
              <a:t>Ethereum</a:t>
            </a:r>
            <a:endParaRPr sz="1100" dirty="0">
              <a:latin typeface="Fira Sans"/>
              <a:ea typeface="Fira Sans"/>
              <a:cs typeface="Fira Sans"/>
              <a:sym typeface="Fira Sans"/>
            </a:endParaRPr>
          </a:p>
        </p:txBody>
      </p:sp>
      <p:sp>
        <p:nvSpPr>
          <p:cNvPr id="2579" name="Google Shape;2579;p29"/>
          <p:cNvSpPr txBox="1"/>
          <p:nvPr/>
        </p:nvSpPr>
        <p:spPr>
          <a:xfrm>
            <a:off x="6160221" y="2939371"/>
            <a:ext cx="2143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latin typeface="Fira Sans Medium"/>
                <a:ea typeface="Fira Sans Medium"/>
                <a:cs typeface="Fira Sans Medium"/>
                <a:sym typeface="Fira Sans Medium"/>
              </a:rPr>
              <a:t>Relational Database</a:t>
            </a:r>
            <a:endParaRPr sz="1300" dirty="0">
              <a:latin typeface="Fira Sans Medium"/>
              <a:ea typeface="Fira Sans Medium"/>
              <a:cs typeface="Fira Sans Medium"/>
              <a:sym typeface="Fira Sans Medium"/>
            </a:endParaRPr>
          </a:p>
        </p:txBody>
      </p:sp>
      <p:sp>
        <p:nvSpPr>
          <p:cNvPr id="2580" name="Google Shape;2580;p29"/>
          <p:cNvSpPr txBox="1"/>
          <p:nvPr/>
        </p:nvSpPr>
        <p:spPr>
          <a:xfrm>
            <a:off x="6152375" y="3191264"/>
            <a:ext cx="2143200" cy="19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Fira Sans"/>
                <a:ea typeface="Fira Sans"/>
                <a:cs typeface="Fira Sans"/>
                <a:sym typeface="Fira Sans"/>
              </a:rPr>
              <a:t>MySQL</a:t>
            </a:r>
            <a:endParaRPr sz="1100" dirty="0">
              <a:latin typeface="Fira Sans"/>
              <a:ea typeface="Fira Sans"/>
              <a:cs typeface="Fira Sans"/>
              <a:sym typeface="Fira Sans"/>
            </a:endParaRPr>
          </a:p>
        </p:txBody>
      </p:sp>
      <p:sp>
        <p:nvSpPr>
          <p:cNvPr id="2581" name="Google Shape;2581;p29"/>
          <p:cNvSpPr txBox="1"/>
          <p:nvPr/>
        </p:nvSpPr>
        <p:spPr>
          <a:xfrm>
            <a:off x="3644025" y="4281200"/>
            <a:ext cx="2143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latin typeface="Fira Sans Medium"/>
                <a:ea typeface="Fira Sans Medium"/>
                <a:cs typeface="Fira Sans Medium"/>
                <a:sym typeface="Fira Sans Medium"/>
              </a:rPr>
              <a:t>Host</a:t>
            </a:r>
            <a:endParaRPr sz="1300" dirty="0">
              <a:latin typeface="Fira Sans Medium"/>
              <a:ea typeface="Fira Sans Medium"/>
              <a:cs typeface="Fira Sans Medium"/>
              <a:sym typeface="Fira Sans Medium"/>
            </a:endParaRPr>
          </a:p>
        </p:txBody>
      </p:sp>
      <p:sp>
        <p:nvSpPr>
          <p:cNvPr id="2582" name="Google Shape;2582;p29"/>
          <p:cNvSpPr txBox="1"/>
          <p:nvPr/>
        </p:nvSpPr>
        <p:spPr>
          <a:xfrm>
            <a:off x="3644025" y="4541900"/>
            <a:ext cx="2143200" cy="19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Fira Sans"/>
                <a:ea typeface="Fira Sans"/>
                <a:cs typeface="Fira Sans"/>
                <a:sym typeface="Fira Sans"/>
              </a:rPr>
              <a:t>Amazon Web Services</a:t>
            </a:r>
            <a:endParaRPr sz="1100" dirty="0">
              <a:latin typeface="Fira Sans"/>
              <a:ea typeface="Fira Sans"/>
              <a:cs typeface="Fira Sans"/>
              <a:sym typeface="Fira Sans"/>
            </a:endParaRPr>
          </a:p>
        </p:txBody>
      </p:sp>
      <p:sp>
        <p:nvSpPr>
          <p:cNvPr id="2583" name="Google Shape;2583;p29"/>
          <p:cNvSpPr txBox="1"/>
          <p:nvPr/>
        </p:nvSpPr>
        <p:spPr>
          <a:xfrm>
            <a:off x="6152375" y="4281200"/>
            <a:ext cx="2143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latin typeface="Fira Sans Medium"/>
                <a:ea typeface="Fira Sans Medium"/>
                <a:cs typeface="Fira Sans Medium"/>
                <a:sym typeface="Fira Sans Medium"/>
              </a:rPr>
              <a:t>Encryption</a:t>
            </a:r>
            <a:endParaRPr sz="1300" dirty="0">
              <a:latin typeface="Fira Sans Medium"/>
              <a:ea typeface="Fira Sans Medium"/>
              <a:cs typeface="Fira Sans Medium"/>
              <a:sym typeface="Fira Sans Medium"/>
            </a:endParaRPr>
          </a:p>
        </p:txBody>
      </p:sp>
      <p:sp>
        <p:nvSpPr>
          <p:cNvPr id="2584" name="Google Shape;2584;p29"/>
          <p:cNvSpPr txBox="1"/>
          <p:nvPr/>
        </p:nvSpPr>
        <p:spPr>
          <a:xfrm>
            <a:off x="6152375" y="4541900"/>
            <a:ext cx="2143200" cy="19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Fira Sans"/>
                <a:ea typeface="Fira Sans"/>
                <a:cs typeface="Fira Sans"/>
                <a:sym typeface="Fira Sans"/>
              </a:rPr>
              <a:t>RSA</a:t>
            </a:r>
            <a:endParaRPr sz="1100" dirty="0">
              <a:latin typeface="Fira Sans"/>
              <a:ea typeface="Fira Sans"/>
              <a:cs typeface="Fira Sans"/>
              <a:sym typeface="Fira Sans"/>
            </a:endParaRPr>
          </a:p>
        </p:txBody>
      </p:sp>
      <p:sp>
        <p:nvSpPr>
          <p:cNvPr id="2" name="Slide Number Placeholder 1">
            <a:extLst>
              <a:ext uri="{FF2B5EF4-FFF2-40B4-BE49-F238E27FC236}">
                <a16:creationId xmlns:a16="http://schemas.microsoft.com/office/drawing/2014/main" id="{39BA27B7-6E5D-1B4B-4410-ED71366BEF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952;p38">
            <a:extLst>
              <a:ext uri="{FF2B5EF4-FFF2-40B4-BE49-F238E27FC236}">
                <a16:creationId xmlns:a16="http://schemas.microsoft.com/office/drawing/2014/main" id="{5E7DA55D-9539-8FAE-F603-6D49DC839B09}"/>
              </a:ext>
            </a:extLst>
          </p:cNvPr>
          <p:cNvGrpSpPr/>
          <p:nvPr/>
        </p:nvGrpSpPr>
        <p:grpSpPr>
          <a:xfrm>
            <a:off x="960487" y="835024"/>
            <a:ext cx="2703778" cy="3685854"/>
            <a:chOff x="457208" y="1168980"/>
            <a:chExt cx="2230878" cy="3186908"/>
          </a:xfrm>
        </p:grpSpPr>
        <p:sp>
          <p:nvSpPr>
            <p:cNvPr id="3" name="Google Shape;3953;p38">
              <a:extLst>
                <a:ext uri="{FF2B5EF4-FFF2-40B4-BE49-F238E27FC236}">
                  <a16:creationId xmlns:a16="http://schemas.microsoft.com/office/drawing/2014/main" id="{084937B2-12D9-AD92-949E-04C19EFA8693}"/>
                </a:ext>
              </a:extLst>
            </p:cNvPr>
            <p:cNvSpPr/>
            <p:nvPr/>
          </p:nvSpPr>
          <p:spPr>
            <a:xfrm>
              <a:off x="1574706" y="1500083"/>
              <a:ext cx="523577" cy="2196703"/>
            </a:xfrm>
            <a:custGeom>
              <a:avLst/>
              <a:gdLst/>
              <a:ahLst/>
              <a:cxnLst/>
              <a:rect l="l" t="t" r="r" b="b"/>
              <a:pathLst>
                <a:path w="16025" h="67234" extrusionOk="0">
                  <a:moveTo>
                    <a:pt x="16025" y="0"/>
                  </a:moveTo>
                  <a:lnTo>
                    <a:pt x="0" y="9279"/>
                  </a:lnTo>
                  <a:lnTo>
                    <a:pt x="0" y="67233"/>
                  </a:lnTo>
                  <a:lnTo>
                    <a:pt x="16025" y="57986"/>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954;p38">
              <a:extLst>
                <a:ext uri="{FF2B5EF4-FFF2-40B4-BE49-F238E27FC236}">
                  <a16:creationId xmlns:a16="http://schemas.microsoft.com/office/drawing/2014/main" id="{3B498CD8-12D8-495B-6864-588650F3CD3F}"/>
                </a:ext>
              </a:extLst>
            </p:cNvPr>
            <p:cNvSpPr/>
            <p:nvPr/>
          </p:nvSpPr>
          <p:spPr>
            <a:xfrm>
              <a:off x="1006661" y="1475252"/>
              <a:ext cx="568077" cy="2221534"/>
            </a:xfrm>
            <a:custGeom>
              <a:avLst/>
              <a:gdLst/>
              <a:ahLst/>
              <a:cxnLst/>
              <a:rect l="l" t="t" r="r" b="b"/>
              <a:pathLst>
                <a:path w="17387" h="67994" extrusionOk="0">
                  <a:moveTo>
                    <a:pt x="0" y="0"/>
                  </a:moveTo>
                  <a:lnTo>
                    <a:pt x="0" y="57954"/>
                  </a:lnTo>
                  <a:lnTo>
                    <a:pt x="17386" y="67993"/>
                  </a:lnTo>
                  <a:lnTo>
                    <a:pt x="17386" y="10039"/>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55;p38">
              <a:extLst>
                <a:ext uri="{FF2B5EF4-FFF2-40B4-BE49-F238E27FC236}">
                  <a16:creationId xmlns:a16="http://schemas.microsoft.com/office/drawing/2014/main" id="{DE90FB05-855A-89F0-B48C-E615D347F52E}"/>
                </a:ext>
              </a:extLst>
            </p:cNvPr>
            <p:cNvSpPr/>
            <p:nvPr/>
          </p:nvSpPr>
          <p:spPr>
            <a:xfrm>
              <a:off x="1031493" y="1579151"/>
              <a:ext cx="519427" cy="2103129"/>
            </a:xfrm>
            <a:custGeom>
              <a:avLst/>
              <a:gdLst/>
              <a:ahLst/>
              <a:cxnLst/>
              <a:rect l="l" t="t" r="r" b="b"/>
              <a:pathLst>
                <a:path w="15898" h="64370" extrusionOk="0">
                  <a:moveTo>
                    <a:pt x="302" y="1"/>
                  </a:moveTo>
                  <a:cubicBezTo>
                    <a:pt x="127" y="1"/>
                    <a:pt x="0" y="152"/>
                    <a:pt x="0" y="399"/>
                  </a:cubicBezTo>
                  <a:lnTo>
                    <a:pt x="0" y="55218"/>
                  </a:lnTo>
                  <a:lnTo>
                    <a:pt x="15898" y="64370"/>
                  </a:lnTo>
                  <a:lnTo>
                    <a:pt x="15898" y="9583"/>
                  </a:lnTo>
                  <a:cubicBezTo>
                    <a:pt x="15898" y="9234"/>
                    <a:pt x="15645" y="8791"/>
                    <a:pt x="15360" y="8633"/>
                  </a:cubicBezTo>
                  <a:lnTo>
                    <a:pt x="538" y="82"/>
                  </a:lnTo>
                  <a:cubicBezTo>
                    <a:pt x="455" y="26"/>
                    <a:pt x="375" y="1"/>
                    <a:pt x="3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56;p38">
              <a:extLst>
                <a:ext uri="{FF2B5EF4-FFF2-40B4-BE49-F238E27FC236}">
                  <a16:creationId xmlns:a16="http://schemas.microsoft.com/office/drawing/2014/main" id="{4B5F6735-E779-CDE0-4AB6-A909F26BC486}"/>
                </a:ext>
              </a:extLst>
            </p:cNvPr>
            <p:cNvSpPr/>
            <p:nvPr/>
          </p:nvSpPr>
          <p:spPr>
            <a:xfrm>
              <a:off x="1047012" y="1606073"/>
              <a:ext cx="488389" cy="388182"/>
            </a:xfrm>
            <a:custGeom>
              <a:avLst/>
              <a:gdLst/>
              <a:ahLst/>
              <a:cxnLst/>
              <a:rect l="l" t="t" r="r" b="b"/>
              <a:pathLst>
                <a:path w="14948" h="11881" extrusionOk="0">
                  <a:moveTo>
                    <a:pt x="256" y="0"/>
                  </a:moveTo>
                  <a:cubicBezTo>
                    <a:pt x="102" y="0"/>
                    <a:pt x="0" y="118"/>
                    <a:pt x="0" y="303"/>
                  </a:cubicBezTo>
                  <a:lnTo>
                    <a:pt x="0" y="2932"/>
                  </a:lnTo>
                  <a:cubicBezTo>
                    <a:pt x="0" y="3217"/>
                    <a:pt x="190" y="3533"/>
                    <a:pt x="444" y="3692"/>
                  </a:cubicBezTo>
                  <a:lnTo>
                    <a:pt x="14505" y="11831"/>
                  </a:lnTo>
                  <a:cubicBezTo>
                    <a:pt x="14572" y="11864"/>
                    <a:pt x="14636" y="11880"/>
                    <a:pt x="14692" y="11880"/>
                  </a:cubicBezTo>
                  <a:cubicBezTo>
                    <a:pt x="14846" y="11880"/>
                    <a:pt x="14948" y="11763"/>
                    <a:pt x="14948" y="11577"/>
                  </a:cubicBezTo>
                  <a:lnTo>
                    <a:pt x="14948" y="8949"/>
                  </a:lnTo>
                  <a:cubicBezTo>
                    <a:pt x="14948" y="8664"/>
                    <a:pt x="14758" y="8315"/>
                    <a:pt x="14505" y="8189"/>
                  </a:cubicBezTo>
                  <a:lnTo>
                    <a:pt x="444" y="50"/>
                  </a:lnTo>
                  <a:cubicBezTo>
                    <a:pt x="376" y="16"/>
                    <a:pt x="312" y="0"/>
                    <a:pt x="256"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57;p38">
              <a:extLst>
                <a:ext uri="{FF2B5EF4-FFF2-40B4-BE49-F238E27FC236}">
                  <a16:creationId xmlns:a16="http://schemas.microsoft.com/office/drawing/2014/main" id="{D2C17F28-2AD6-B64B-EBE0-539FEE52C5AB}"/>
                </a:ext>
              </a:extLst>
            </p:cNvPr>
            <p:cNvSpPr/>
            <p:nvPr/>
          </p:nvSpPr>
          <p:spPr>
            <a:xfrm>
              <a:off x="1071843" y="1642862"/>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58;p38">
              <a:extLst>
                <a:ext uri="{FF2B5EF4-FFF2-40B4-BE49-F238E27FC236}">
                  <a16:creationId xmlns:a16="http://schemas.microsoft.com/office/drawing/2014/main" id="{8E9B6EE4-950C-2D59-3546-FF2F355C726A}"/>
                </a:ext>
              </a:extLst>
            </p:cNvPr>
            <p:cNvSpPr/>
            <p:nvPr/>
          </p:nvSpPr>
          <p:spPr>
            <a:xfrm>
              <a:off x="1071843" y="1669752"/>
              <a:ext cx="163493" cy="102494"/>
            </a:xfrm>
            <a:custGeom>
              <a:avLst/>
              <a:gdLst/>
              <a:ahLst/>
              <a:cxnLst/>
              <a:rect l="l" t="t" r="r" b="b"/>
              <a:pathLst>
                <a:path w="5004" h="3137" extrusionOk="0">
                  <a:moveTo>
                    <a:pt x="0" y="1"/>
                  </a:moveTo>
                  <a:lnTo>
                    <a:pt x="0" y="223"/>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59;p38">
              <a:extLst>
                <a:ext uri="{FF2B5EF4-FFF2-40B4-BE49-F238E27FC236}">
                  <a16:creationId xmlns:a16="http://schemas.microsoft.com/office/drawing/2014/main" id="{6F192D52-05F1-94BC-B4AA-05F4EBCFCA17}"/>
                </a:ext>
              </a:extLst>
            </p:cNvPr>
            <p:cNvSpPr/>
            <p:nvPr/>
          </p:nvSpPr>
          <p:spPr>
            <a:xfrm>
              <a:off x="1071843" y="1695628"/>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60;p38">
              <a:extLst>
                <a:ext uri="{FF2B5EF4-FFF2-40B4-BE49-F238E27FC236}">
                  <a16:creationId xmlns:a16="http://schemas.microsoft.com/office/drawing/2014/main" id="{11C9F8C7-007C-4008-9504-BA0C8E148F03}"/>
                </a:ext>
              </a:extLst>
            </p:cNvPr>
            <p:cNvSpPr/>
            <p:nvPr/>
          </p:nvSpPr>
          <p:spPr>
            <a:xfrm>
              <a:off x="1380173" y="1844452"/>
              <a:ext cx="21760" cy="28523"/>
            </a:xfrm>
            <a:custGeom>
              <a:avLst/>
              <a:gdLst/>
              <a:ahLst/>
              <a:cxnLst/>
              <a:rect l="l" t="t" r="r" b="b"/>
              <a:pathLst>
                <a:path w="666" h="873" extrusionOk="0">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8"/>
                    <a:pt x="507" y="164"/>
                    <a:pt x="317" y="38"/>
                  </a:cubicBezTo>
                  <a:cubicBezTo>
                    <a:pt x="268" y="13"/>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61;p38">
              <a:extLst>
                <a:ext uri="{FF2B5EF4-FFF2-40B4-BE49-F238E27FC236}">
                  <a16:creationId xmlns:a16="http://schemas.microsoft.com/office/drawing/2014/main" id="{0C3284B6-CFC1-5C18-8385-D39029684891}"/>
                </a:ext>
              </a:extLst>
            </p:cNvPr>
            <p:cNvSpPr/>
            <p:nvPr/>
          </p:nvSpPr>
          <p:spPr>
            <a:xfrm>
              <a:off x="1427777" y="1872386"/>
              <a:ext cx="21760" cy="28327"/>
            </a:xfrm>
            <a:custGeom>
              <a:avLst/>
              <a:gdLst/>
              <a:ahLst/>
              <a:cxnLst/>
              <a:rect l="l" t="t" r="r" b="b"/>
              <a:pathLst>
                <a:path w="666" h="867" extrusionOk="0">
                  <a:moveTo>
                    <a:pt x="205" y="0"/>
                  </a:moveTo>
                  <a:cubicBezTo>
                    <a:pt x="85" y="0"/>
                    <a:pt x="0" y="89"/>
                    <a:pt x="0" y="228"/>
                  </a:cubicBezTo>
                  <a:cubicBezTo>
                    <a:pt x="0" y="449"/>
                    <a:pt x="159" y="703"/>
                    <a:pt x="349" y="829"/>
                  </a:cubicBezTo>
                  <a:cubicBezTo>
                    <a:pt x="400" y="855"/>
                    <a:pt x="446" y="867"/>
                    <a:pt x="487" y="867"/>
                  </a:cubicBezTo>
                  <a:cubicBezTo>
                    <a:pt x="598" y="867"/>
                    <a:pt x="665" y="778"/>
                    <a:pt x="665" y="639"/>
                  </a:cubicBezTo>
                  <a:cubicBezTo>
                    <a:pt x="665" y="418"/>
                    <a:pt x="539" y="164"/>
                    <a:pt x="349" y="38"/>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62;p38">
              <a:extLst>
                <a:ext uri="{FF2B5EF4-FFF2-40B4-BE49-F238E27FC236}">
                  <a16:creationId xmlns:a16="http://schemas.microsoft.com/office/drawing/2014/main" id="{BB81DDB5-3C3B-8BC7-8B21-B4B731CDFE3E}"/>
                </a:ext>
              </a:extLst>
            </p:cNvPr>
            <p:cNvSpPr/>
            <p:nvPr/>
          </p:nvSpPr>
          <p:spPr>
            <a:xfrm>
              <a:off x="1476394" y="1900125"/>
              <a:ext cx="21760" cy="28523"/>
            </a:xfrm>
            <a:custGeom>
              <a:avLst/>
              <a:gdLst/>
              <a:ahLst/>
              <a:cxnLst/>
              <a:rect l="l" t="t" r="r" b="b"/>
              <a:pathLst>
                <a:path w="666" h="873" extrusionOk="0">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70"/>
                    <a:pt x="317" y="44"/>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63;p38">
              <a:extLst>
                <a:ext uri="{FF2B5EF4-FFF2-40B4-BE49-F238E27FC236}">
                  <a16:creationId xmlns:a16="http://schemas.microsoft.com/office/drawing/2014/main" id="{13439E75-F513-EC9D-DB41-90531B198D20}"/>
                </a:ext>
              </a:extLst>
            </p:cNvPr>
            <p:cNvSpPr/>
            <p:nvPr/>
          </p:nvSpPr>
          <p:spPr>
            <a:xfrm>
              <a:off x="1047012" y="1744539"/>
              <a:ext cx="488389" cy="387953"/>
            </a:xfrm>
            <a:custGeom>
              <a:avLst/>
              <a:gdLst/>
              <a:ahLst/>
              <a:cxnLst/>
              <a:rect l="l" t="t" r="r" b="b"/>
              <a:pathLst>
                <a:path w="14948" h="11874" extrusionOk="0">
                  <a:moveTo>
                    <a:pt x="241" y="0"/>
                  </a:moveTo>
                  <a:cubicBezTo>
                    <a:pt x="95" y="0"/>
                    <a:pt x="0" y="107"/>
                    <a:pt x="0" y="309"/>
                  </a:cubicBezTo>
                  <a:lnTo>
                    <a:pt x="0" y="2937"/>
                  </a:lnTo>
                  <a:cubicBezTo>
                    <a:pt x="0" y="3222"/>
                    <a:pt x="190" y="3539"/>
                    <a:pt x="444" y="3697"/>
                  </a:cubicBezTo>
                  <a:lnTo>
                    <a:pt x="14505" y="11804"/>
                  </a:lnTo>
                  <a:cubicBezTo>
                    <a:pt x="14580" y="11852"/>
                    <a:pt x="14650" y="11873"/>
                    <a:pt x="14711" y="11873"/>
                  </a:cubicBezTo>
                  <a:cubicBezTo>
                    <a:pt x="14854" y="11873"/>
                    <a:pt x="14948" y="11751"/>
                    <a:pt x="14948" y="11551"/>
                  </a:cubicBezTo>
                  <a:lnTo>
                    <a:pt x="14948" y="8923"/>
                  </a:lnTo>
                  <a:cubicBezTo>
                    <a:pt x="14948" y="8669"/>
                    <a:pt x="14758" y="8321"/>
                    <a:pt x="14505" y="8194"/>
                  </a:cubicBezTo>
                  <a:lnTo>
                    <a:pt x="444" y="55"/>
                  </a:lnTo>
                  <a:cubicBezTo>
                    <a:pt x="370" y="18"/>
                    <a:pt x="301" y="0"/>
                    <a:pt x="241"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64;p38">
              <a:extLst>
                <a:ext uri="{FF2B5EF4-FFF2-40B4-BE49-F238E27FC236}">
                  <a16:creationId xmlns:a16="http://schemas.microsoft.com/office/drawing/2014/main" id="{79B6ED2B-2B2D-84DA-1C1F-0EF5F5245D27}"/>
                </a:ext>
              </a:extLst>
            </p:cNvPr>
            <p:cNvSpPr/>
            <p:nvPr/>
          </p:nvSpPr>
          <p:spPr>
            <a:xfrm>
              <a:off x="1071843" y="1781524"/>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65;p38">
              <a:extLst>
                <a:ext uri="{FF2B5EF4-FFF2-40B4-BE49-F238E27FC236}">
                  <a16:creationId xmlns:a16="http://schemas.microsoft.com/office/drawing/2014/main" id="{E8E6A1FB-67E3-F7C2-C402-9F59A0979904}"/>
                </a:ext>
              </a:extLst>
            </p:cNvPr>
            <p:cNvSpPr/>
            <p:nvPr/>
          </p:nvSpPr>
          <p:spPr>
            <a:xfrm>
              <a:off x="1071843" y="1807368"/>
              <a:ext cx="163493" cy="102494"/>
            </a:xfrm>
            <a:custGeom>
              <a:avLst/>
              <a:gdLst/>
              <a:ahLst/>
              <a:cxnLst/>
              <a:rect l="l" t="t" r="r" b="b"/>
              <a:pathLst>
                <a:path w="5004" h="3137"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66;p38">
              <a:extLst>
                <a:ext uri="{FF2B5EF4-FFF2-40B4-BE49-F238E27FC236}">
                  <a16:creationId xmlns:a16="http://schemas.microsoft.com/office/drawing/2014/main" id="{F8C24587-B9C1-B579-B0FC-771D187BB979}"/>
                </a:ext>
              </a:extLst>
            </p:cNvPr>
            <p:cNvSpPr/>
            <p:nvPr/>
          </p:nvSpPr>
          <p:spPr>
            <a:xfrm>
              <a:off x="1071843" y="1834290"/>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67;p38">
              <a:extLst>
                <a:ext uri="{FF2B5EF4-FFF2-40B4-BE49-F238E27FC236}">
                  <a16:creationId xmlns:a16="http://schemas.microsoft.com/office/drawing/2014/main" id="{3C8A1911-F048-4791-27A8-70F79F889A22}"/>
                </a:ext>
              </a:extLst>
            </p:cNvPr>
            <p:cNvSpPr/>
            <p:nvPr/>
          </p:nvSpPr>
          <p:spPr>
            <a:xfrm>
              <a:off x="1380173" y="1983081"/>
              <a:ext cx="21760" cy="28360"/>
            </a:xfrm>
            <a:custGeom>
              <a:avLst/>
              <a:gdLst/>
              <a:ahLst/>
              <a:cxnLst/>
              <a:rect l="l" t="t" r="r" b="b"/>
              <a:pathLst>
                <a:path w="666" h="868" extrusionOk="0">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68;p38">
              <a:extLst>
                <a:ext uri="{FF2B5EF4-FFF2-40B4-BE49-F238E27FC236}">
                  <a16:creationId xmlns:a16="http://schemas.microsoft.com/office/drawing/2014/main" id="{220D54F9-0632-8B0D-0F15-49DC3FC83652}"/>
                </a:ext>
              </a:extLst>
            </p:cNvPr>
            <p:cNvSpPr/>
            <p:nvPr/>
          </p:nvSpPr>
          <p:spPr>
            <a:xfrm>
              <a:off x="1427777" y="2010853"/>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2"/>
                    <a:pt x="484" y="872"/>
                  </a:cubicBezTo>
                  <a:cubicBezTo>
                    <a:pt x="596" y="872"/>
                    <a:pt x="665" y="777"/>
                    <a:pt x="665" y="613"/>
                  </a:cubicBezTo>
                  <a:cubicBezTo>
                    <a:pt x="665" y="423"/>
                    <a:pt x="539" y="138"/>
                    <a:pt x="349" y="43"/>
                  </a:cubicBezTo>
                  <a:cubicBezTo>
                    <a:pt x="292" y="15"/>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69;p38">
              <a:extLst>
                <a:ext uri="{FF2B5EF4-FFF2-40B4-BE49-F238E27FC236}">
                  <a16:creationId xmlns:a16="http://schemas.microsoft.com/office/drawing/2014/main" id="{17140231-AEA9-3F9A-5AE7-9EC4D8A038CE}"/>
                </a:ext>
              </a:extLst>
            </p:cNvPr>
            <p:cNvSpPr/>
            <p:nvPr/>
          </p:nvSpPr>
          <p:spPr>
            <a:xfrm>
              <a:off x="1475381" y="2038526"/>
              <a:ext cx="23818" cy="28098"/>
            </a:xfrm>
            <a:custGeom>
              <a:avLst/>
              <a:gdLst/>
              <a:ahLst/>
              <a:cxnLst/>
              <a:rect l="l" t="t" r="r" b="b"/>
              <a:pathLst>
                <a:path w="729" h="860" extrusionOk="0">
                  <a:moveTo>
                    <a:pt x="213" y="1"/>
                  </a:moveTo>
                  <a:cubicBezTo>
                    <a:pt x="181" y="1"/>
                    <a:pt x="152" y="7"/>
                    <a:pt x="127" y="20"/>
                  </a:cubicBezTo>
                  <a:cubicBezTo>
                    <a:pt x="0" y="83"/>
                    <a:pt x="0" y="336"/>
                    <a:pt x="127" y="558"/>
                  </a:cubicBezTo>
                  <a:cubicBezTo>
                    <a:pt x="231" y="741"/>
                    <a:pt x="401" y="859"/>
                    <a:pt x="528" y="859"/>
                  </a:cubicBezTo>
                  <a:cubicBezTo>
                    <a:pt x="555" y="859"/>
                    <a:pt x="580" y="854"/>
                    <a:pt x="602" y="843"/>
                  </a:cubicBezTo>
                  <a:cubicBezTo>
                    <a:pt x="729" y="780"/>
                    <a:pt x="729" y="526"/>
                    <a:pt x="602" y="305"/>
                  </a:cubicBezTo>
                  <a:cubicBezTo>
                    <a:pt x="501" y="102"/>
                    <a:pt x="338" y="1"/>
                    <a:pt x="2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70;p38">
              <a:extLst>
                <a:ext uri="{FF2B5EF4-FFF2-40B4-BE49-F238E27FC236}">
                  <a16:creationId xmlns:a16="http://schemas.microsoft.com/office/drawing/2014/main" id="{1BEADB8D-4EE3-D2DE-7F54-B9CBC2AE169F}"/>
                </a:ext>
              </a:extLst>
            </p:cNvPr>
            <p:cNvSpPr/>
            <p:nvPr/>
          </p:nvSpPr>
          <p:spPr>
            <a:xfrm>
              <a:off x="1047012" y="1883168"/>
              <a:ext cx="488389" cy="387529"/>
            </a:xfrm>
            <a:custGeom>
              <a:avLst/>
              <a:gdLst/>
              <a:ahLst/>
              <a:cxnLst/>
              <a:rect l="l" t="t" r="r" b="b"/>
              <a:pathLst>
                <a:path w="14948" h="11861" extrusionOk="0">
                  <a:moveTo>
                    <a:pt x="241" y="1"/>
                  </a:moveTo>
                  <a:cubicBezTo>
                    <a:pt x="95" y="1"/>
                    <a:pt x="0" y="107"/>
                    <a:pt x="0" y="309"/>
                  </a:cubicBezTo>
                  <a:lnTo>
                    <a:pt x="0" y="2938"/>
                  </a:lnTo>
                  <a:cubicBezTo>
                    <a:pt x="0" y="3191"/>
                    <a:pt x="190" y="3540"/>
                    <a:pt x="444" y="3666"/>
                  </a:cubicBezTo>
                  <a:lnTo>
                    <a:pt x="14505" y="11805"/>
                  </a:lnTo>
                  <a:cubicBezTo>
                    <a:pt x="14579" y="11842"/>
                    <a:pt x="14647" y="11860"/>
                    <a:pt x="14707" y="11860"/>
                  </a:cubicBezTo>
                  <a:cubicBezTo>
                    <a:pt x="14853" y="11860"/>
                    <a:pt x="14948" y="11754"/>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71;p38">
              <a:extLst>
                <a:ext uri="{FF2B5EF4-FFF2-40B4-BE49-F238E27FC236}">
                  <a16:creationId xmlns:a16="http://schemas.microsoft.com/office/drawing/2014/main" id="{5BFF0691-BC83-DFE5-3224-159796D493A1}"/>
                </a:ext>
              </a:extLst>
            </p:cNvPr>
            <p:cNvSpPr/>
            <p:nvPr/>
          </p:nvSpPr>
          <p:spPr>
            <a:xfrm>
              <a:off x="1071843" y="1920154"/>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972;p38">
              <a:extLst>
                <a:ext uri="{FF2B5EF4-FFF2-40B4-BE49-F238E27FC236}">
                  <a16:creationId xmlns:a16="http://schemas.microsoft.com/office/drawing/2014/main" id="{722D0793-97C7-6E4F-D91A-3413F6F005F4}"/>
                </a:ext>
              </a:extLst>
            </p:cNvPr>
            <p:cNvSpPr/>
            <p:nvPr/>
          </p:nvSpPr>
          <p:spPr>
            <a:xfrm>
              <a:off x="1071843" y="1946030"/>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973;p38">
              <a:extLst>
                <a:ext uri="{FF2B5EF4-FFF2-40B4-BE49-F238E27FC236}">
                  <a16:creationId xmlns:a16="http://schemas.microsoft.com/office/drawing/2014/main" id="{DB9950B1-0F42-E259-B8B2-C3A6F88802F4}"/>
                </a:ext>
              </a:extLst>
            </p:cNvPr>
            <p:cNvSpPr/>
            <p:nvPr/>
          </p:nvSpPr>
          <p:spPr>
            <a:xfrm>
              <a:off x="1071843" y="1972920"/>
              <a:ext cx="163493" cy="102494"/>
            </a:xfrm>
            <a:custGeom>
              <a:avLst/>
              <a:gdLst/>
              <a:ahLst/>
              <a:cxnLst/>
              <a:rect l="l" t="t" r="r" b="b"/>
              <a:pathLst>
                <a:path w="5004" h="3137"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74;p38">
              <a:extLst>
                <a:ext uri="{FF2B5EF4-FFF2-40B4-BE49-F238E27FC236}">
                  <a16:creationId xmlns:a16="http://schemas.microsoft.com/office/drawing/2014/main" id="{B8333833-9401-5645-E750-76C572AAE2B4}"/>
                </a:ext>
              </a:extLst>
            </p:cNvPr>
            <p:cNvSpPr/>
            <p:nvPr/>
          </p:nvSpPr>
          <p:spPr>
            <a:xfrm>
              <a:off x="1379128" y="2121384"/>
              <a:ext cx="23851" cy="28098"/>
            </a:xfrm>
            <a:custGeom>
              <a:avLst/>
              <a:gdLst/>
              <a:ahLst/>
              <a:cxnLst/>
              <a:rect l="l" t="t" r="r" b="b"/>
              <a:pathLst>
                <a:path w="730" h="860" extrusionOk="0">
                  <a:moveTo>
                    <a:pt x="201" y="1"/>
                  </a:moveTo>
                  <a:cubicBezTo>
                    <a:pt x="175" y="1"/>
                    <a:pt x="150" y="6"/>
                    <a:pt x="128" y="17"/>
                  </a:cubicBezTo>
                  <a:cubicBezTo>
                    <a:pt x="1" y="80"/>
                    <a:pt x="1" y="334"/>
                    <a:pt x="128" y="556"/>
                  </a:cubicBezTo>
                  <a:cubicBezTo>
                    <a:pt x="229" y="758"/>
                    <a:pt x="391" y="860"/>
                    <a:pt x="517" y="860"/>
                  </a:cubicBezTo>
                  <a:cubicBezTo>
                    <a:pt x="548" y="860"/>
                    <a:pt x="577" y="853"/>
                    <a:pt x="603" y="841"/>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75;p38">
              <a:extLst>
                <a:ext uri="{FF2B5EF4-FFF2-40B4-BE49-F238E27FC236}">
                  <a16:creationId xmlns:a16="http://schemas.microsoft.com/office/drawing/2014/main" id="{53AC9B60-EBFB-4F3D-DDF7-24E01D64AAD8}"/>
                </a:ext>
              </a:extLst>
            </p:cNvPr>
            <p:cNvSpPr/>
            <p:nvPr/>
          </p:nvSpPr>
          <p:spPr>
            <a:xfrm>
              <a:off x="1427777" y="2149057"/>
              <a:ext cx="21760" cy="28556"/>
            </a:xfrm>
            <a:custGeom>
              <a:avLst/>
              <a:gdLst/>
              <a:ahLst/>
              <a:cxnLst/>
              <a:rect l="l" t="t" r="r" b="b"/>
              <a:pathLst>
                <a:path w="666" h="874" extrusionOk="0">
                  <a:moveTo>
                    <a:pt x="187" y="0"/>
                  </a:moveTo>
                  <a:cubicBezTo>
                    <a:pt x="77" y="0"/>
                    <a:pt x="0" y="93"/>
                    <a:pt x="0" y="247"/>
                  </a:cubicBezTo>
                  <a:cubicBezTo>
                    <a:pt x="0" y="469"/>
                    <a:pt x="159" y="722"/>
                    <a:pt x="349" y="817"/>
                  </a:cubicBezTo>
                  <a:cubicBezTo>
                    <a:pt x="407" y="856"/>
                    <a:pt x="459" y="874"/>
                    <a:pt x="503" y="874"/>
                  </a:cubicBezTo>
                  <a:cubicBezTo>
                    <a:pt x="604" y="874"/>
                    <a:pt x="665" y="781"/>
                    <a:pt x="665" y="627"/>
                  </a:cubicBezTo>
                  <a:cubicBezTo>
                    <a:pt x="665" y="405"/>
                    <a:pt x="539" y="152"/>
                    <a:pt x="349" y="57"/>
                  </a:cubicBezTo>
                  <a:cubicBezTo>
                    <a:pt x="291"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6;p38">
              <a:extLst>
                <a:ext uri="{FF2B5EF4-FFF2-40B4-BE49-F238E27FC236}">
                  <a16:creationId xmlns:a16="http://schemas.microsoft.com/office/drawing/2014/main" id="{26B477F1-1692-9B8D-DF3A-20C2D210E677}"/>
                </a:ext>
              </a:extLst>
            </p:cNvPr>
            <p:cNvSpPr/>
            <p:nvPr/>
          </p:nvSpPr>
          <p:spPr>
            <a:xfrm>
              <a:off x="1475381" y="2176764"/>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9" y="761"/>
                    <a:pt x="729" y="539"/>
                    <a:pt x="602" y="286"/>
                  </a:cubicBezTo>
                  <a:cubicBezTo>
                    <a:pt x="504" y="115"/>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77;p38">
              <a:extLst>
                <a:ext uri="{FF2B5EF4-FFF2-40B4-BE49-F238E27FC236}">
                  <a16:creationId xmlns:a16="http://schemas.microsoft.com/office/drawing/2014/main" id="{91760066-5345-C7D9-CE0D-2A8D854C1BD0}"/>
                </a:ext>
              </a:extLst>
            </p:cNvPr>
            <p:cNvSpPr/>
            <p:nvPr/>
          </p:nvSpPr>
          <p:spPr>
            <a:xfrm>
              <a:off x="1047012" y="2021373"/>
              <a:ext cx="488389" cy="387953"/>
            </a:xfrm>
            <a:custGeom>
              <a:avLst/>
              <a:gdLst/>
              <a:ahLst/>
              <a:cxnLst/>
              <a:rect l="l" t="t" r="r" b="b"/>
              <a:pathLst>
                <a:path w="14948" h="11874" extrusionOk="0">
                  <a:moveTo>
                    <a:pt x="238" y="1"/>
                  </a:moveTo>
                  <a:cubicBezTo>
                    <a:pt x="94" y="1"/>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70"/>
                  </a:lnTo>
                  <a:cubicBezTo>
                    <a:pt x="368" y="22"/>
                    <a:pt x="298" y="1"/>
                    <a:pt x="238"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78;p38">
              <a:extLst>
                <a:ext uri="{FF2B5EF4-FFF2-40B4-BE49-F238E27FC236}">
                  <a16:creationId xmlns:a16="http://schemas.microsoft.com/office/drawing/2014/main" id="{CADA2C43-3D51-1F2C-7AB5-71CE515C543A}"/>
                </a:ext>
              </a:extLst>
            </p:cNvPr>
            <p:cNvSpPr/>
            <p:nvPr/>
          </p:nvSpPr>
          <p:spPr>
            <a:xfrm>
              <a:off x="1071843" y="2057770"/>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79;p38">
              <a:extLst>
                <a:ext uri="{FF2B5EF4-FFF2-40B4-BE49-F238E27FC236}">
                  <a16:creationId xmlns:a16="http://schemas.microsoft.com/office/drawing/2014/main" id="{D672F050-0C6C-7679-B2C0-8B43E4FFE7CE}"/>
                </a:ext>
              </a:extLst>
            </p:cNvPr>
            <p:cNvSpPr/>
            <p:nvPr/>
          </p:nvSpPr>
          <p:spPr>
            <a:xfrm>
              <a:off x="1071843" y="2084692"/>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80;p38">
              <a:extLst>
                <a:ext uri="{FF2B5EF4-FFF2-40B4-BE49-F238E27FC236}">
                  <a16:creationId xmlns:a16="http://schemas.microsoft.com/office/drawing/2014/main" id="{2432E18C-17C5-CB9C-7E41-B84D4C97C5E9}"/>
                </a:ext>
              </a:extLst>
            </p:cNvPr>
            <p:cNvSpPr/>
            <p:nvPr/>
          </p:nvSpPr>
          <p:spPr>
            <a:xfrm>
              <a:off x="1071843" y="2110536"/>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81;p38">
              <a:extLst>
                <a:ext uri="{FF2B5EF4-FFF2-40B4-BE49-F238E27FC236}">
                  <a16:creationId xmlns:a16="http://schemas.microsoft.com/office/drawing/2014/main" id="{B91B0F2B-6840-DE9C-2B8E-617DF9658635}"/>
                </a:ext>
              </a:extLst>
            </p:cNvPr>
            <p:cNvSpPr/>
            <p:nvPr/>
          </p:nvSpPr>
          <p:spPr>
            <a:xfrm>
              <a:off x="1379128" y="2259556"/>
              <a:ext cx="23851" cy="28490"/>
            </a:xfrm>
            <a:custGeom>
              <a:avLst/>
              <a:gdLst/>
              <a:ahLst/>
              <a:cxnLst/>
              <a:rect l="l" t="t" r="r" b="b"/>
              <a:pathLst>
                <a:path w="730" h="872" extrusionOk="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82;p38">
              <a:extLst>
                <a:ext uri="{FF2B5EF4-FFF2-40B4-BE49-F238E27FC236}">
                  <a16:creationId xmlns:a16="http://schemas.microsoft.com/office/drawing/2014/main" id="{270D1021-CB83-4C1F-ACB2-8EA150F8AAB6}"/>
                </a:ext>
              </a:extLst>
            </p:cNvPr>
            <p:cNvSpPr/>
            <p:nvPr/>
          </p:nvSpPr>
          <p:spPr>
            <a:xfrm>
              <a:off x="1426732" y="2287458"/>
              <a:ext cx="23851" cy="28523"/>
            </a:xfrm>
            <a:custGeom>
              <a:avLst/>
              <a:gdLst/>
              <a:ahLst/>
              <a:cxnLst/>
              <a:rect l="l" t="t" r="r" b="b"/>
              <a:pathLst>
                <a:path w="730" h="873" extrusionOk="0">
                  <a:moveTo>
                    <a:pt x="227" y="1"/>
                  </a:moveTo>
                  <a:cubicBezTo>
                    <a:pt x="190" y="1"/>
                    <a:pt x="156" y="11"/>
                    <a:pt x="127" y="33"/>
                  </a:cubicBezTo>
                  <a:cubicBezTo>
                    <a:pt x="1" y="96"/>
                    <a:pt x="1" y="350"/>
                    <a:pt x="127" y="571"/>
                  </a:cubicBezTo>
                  <a:cubicBezTo>
                    <a:pt x="232" y="754"/>
                    <a:pt x="401" y="873"/>
                    <a:pt x="529" y="873"/>
                  </a:cubicBezTo>
                  <a:cubicBezTo>
                    <a:pt x="555" y="873"/>
                    <a:pt x="580" y="867"/>
                    <a:pt x="602" y="856"/>
                  </a:cubicBezTo>
                  <a:cubicBezTo>
                    <a:pt x="729" y="761"/>
                    <a:pt x="729" y="540"/>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83;p38">
              <a:extLst>
                <a:ext uri="{FF2B5EF4-FFF2-40B4-BE49-F238E27FC236}">
                  <a16:creationId xmlns:a16="http://schemas.microsoft.com/office/drawing/2014/main" id="{B0EFDD9A-B077-15D2-D285-593E00541A77}"/>
                </a:ext>
              </a:extLst>
            </p:cNvPr>
            <p:cNvSpPr/>
            <p:nvPr/>
          </p:nvSpPr>
          <p:spPr>
            <a:xfrm>
              <a:off x="1475381" y="2314870"/>
              <a:ext cx="23818" cy="28523"/>
            </a:xfrm>
            <a:custGeom>
              <a:avLst/>
              <a:gdLst/>
              <a:ahLst/>
              <a:cxnLst/>
              <a:rect l="l" t="t" r="r" b="b"/>
              <a:pathLst>
                <a:path w="729" h="873" extrusionOk="0">
                  <a:moveTo>
                    <a:pt x="201" y="1"/>
                  </a:moveTo>
                  <a:cubicBezTo>
                    <a:pt x="174" y="1"/>
                    <a:pt x="149" y="6"/>
                    <a:pt x="127" y="17"/>
                  </a:cubicBezTo>
                  <a:cubicBezTo>
                    <a:pt x="0" y="112"/>
                    <a:pt x="0" y="366"/>
                    <a:pt x="127" y="587"/>
                  </a:cubicBezTo>
                  <a:cubicBezTo>
                    <a:pt x="224" y="758"/>
                    <a:pt x="379" y="873"/>
                    <a:pt x="502" y="873"/>
                  </a:cubicBezTo>
                  <a:cubicBezTo>
                    <a:pt x="539" y="873"/>
                    <a:pt x="573" y="862"/>
                    <a:pt x="602" y="841"/>
                  </a:cubicBezTo>
                  <a:cubicBezTo>
                    <a:pt x="729" y="777"/>
                    <a:pt x="729" y="524"/>
                    <a:pt x="602" y="302"/>
                  </a:cubicBezTo>
                  <a:cubicBezTo>
                    <a:pt x="497"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84;p38">
              <a:extLst>
                <a:ext uri="{FF2B5EF4-FFF2-40B4-BE49-F238E27FC236}">
                  <a16:creationId xmlns:a16="http://schemas.microsoft.com/office/drawing/2014/main" id="{BDF4C40E-65CB-3F62-6197-6A5444BFC9D2}"/>
                </a:ext>
              </a:extLst>
            </p:cNvPr>
            <p:cNvSpPr/>
            <p:nvPr/>
          </p:nvSpPr>
          <p:spPr>
            <a:xfrm>
              <a:off x="1047012" y="2159610"/>
              <a:ext cx="488389" cy="387823"/>
            </a:xfrm>
            <a:custGeom>
              <a:avLst/>
              <a:gdLst/>
              <a:ahLst/>
              <a:cxnLst/>
              <a:rect l="l" t="t" r="r" b="b"/>
              <a:pathLst>
                <a:path w="14948" h="11870" extrusionOk="0">
                  <a:moveTo>
                    <a:pt x="256" y="1"/>
                  </a:moveTo>
                  <a:cubicBezTo>
                    <a:pt x="102" y="1"/>
                    <a:pt x="0" y="118"/>
                    <a:pt x="0" y="304"/>
                  </a:cubicBezTo>
                  <a:lnTo>
                    <a:pt x="0" y="2932"/>
                  </a:lnTo>
                  <a:cubicBezTo>
                    <a:pt x="0" y="3217"/>
                    <a:pt x="190" y="3534"/>
                    <a:pt x="444" y="3692"/>
                  </a:cubicBezTo>
                  <a:lnTo>
                    <a:pt x="14505" y="11800"/>
                  </a:lnTo>
                  <a:cubicBezTo>
                    <a:pt x="14581" y="11848"/>
                    <a:pt x="14652" y="11870"/>
                    <a:pt x="14714" y="11870"/>
                  </a:cubicBezTo>
                  <a:cubicBezTo>
                    <a:pt x="14856" y="11870"/>
                    <a:pt x="14948" y="11755"/>
                    <a:pt x="14948" y="11578"/>
                  </a:cubicBezTo>
                  <a:lnTo>
                    <a:pt x="14948" y="8950"/>
                  </a:lnTo>
                  <a:cubicBezTo>
                    <a:pt x="14948" y="8664"/>
                    <a:pt x="14758" y="8316"/>
                    <a:pt x="14505" y="8189"/>
                  </a:cubicBezTo>
                  <a:lnTo>
                    <a:pt x="444" y="51"/>
                  </a:lnTo>
                  <a:cubicBezTo>
                    <a:pt x="376" y="17"/>
                    <a:pt x="312" y="1"/>
                    <a:pt x="25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85;p38">
              <a:extLst>
                <a:ext uri="{FF2B5EF4-FFF2-40B4-BE49-F238E27FC236}">
                  <a16:creationId xmlns:a16="http://schemas.microsoft.com/office/drawing/2014/main" id="{59DC0459-1E5F-A856-8FBF-AE4D80F07CB4}"/>
                </a:ext>
              </a:extLst>
            </p:cNvPr>
            <p:cNvSpPr/>
            <p:nvPr/>
          </p:nvSpPr>
          <p:spPr>
            <a:xfrm>
              <a:off x="1071843" y="2196432"/>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86;p38">
              <a:extLst>
                <a:ext uri="{FF2B5EF4-FFF2-40B4-BE49-F238E27FC236}">
                  <a16:creationId xmlns:a16="http://schemas.microsoft.com/office/drawing/2014/main" id="{3E661E0C-9B68-827E-15AB-AF3811AA526D}"/>
                </a:ext>
              </a:extLst>
            </p:cNvPr>
            <p:cNvSpPr/>
            <p:nvPr/>
          </p:nvSpPr>
          <p:spPr>
            <a:xfrm>
              <a:off x="1071843" y="2223322"/>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87;p38">
              <a:extLst>
                <a:ext uri="{FF2B5EF4-FFF2-40B4-BE49-F238E27FC236}">
                  <a16:creationId xmlns:a16="http://schemas.microsoft.com/office/drawing/2014/main" id="{CE8ACFF9-03FB-4F71-FC19-A44F1FB93622}"/>
                </a:ext>
              </a:extLst>
            </p:cNvPr>
            <p:cNvSpPr/>
            <p:nvPr/>
          </p:nvSpPr>
          <p:spPr>
            <a:xfrm>
              <a:off x="1071843" y="2249198"/>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88;p38">
              <a:extLst>
                <a:ext uri="{FF2B5EF4-FFF2-40B4-BE49-F238E27FC236}">
                  <a16:creationId xmlns:a16="http://schemas.microsoft.com/office/drawing/2014/main" id="{F17E9A6A-918F-193B-0461-29604D6FA5A7}"/>
                </a:ext>
              </a:extLst>
            </p:cNvPr>
            <p:cNvSpPr/>
            <p:nvPr/>
          </p:nvSpPr>
          <p:spPr>
            <a:xfrm>
              <a:off x="1380173" y="2398022"/>
              <a:ext cx="21760" cy="28490"/>
            </a:xfrm>
            <a:custGeom>
              <a:avLst/>
              <a:gdLst/>
              <a:ahLst/>
              <a:cxnLst/>
              <a:rect l="l" t="t" r="r" b="b"/>
              <a:pathLst>
                <a:path w="666" h="872" extrusionOk="0">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7"/>
                    <a:pt x="507" y="164"/>
                    <a:pt x="317" y="37"/>
                  </a:cubicBezTo>
                  <a:cubicBezTo>
                    <a:pt x="268" y="13"/>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89;p38">
              <a:extLst>
                <a:ext uri="{FF2B5EF4-FFF2-40B4-BE49-F238E27FC236}">
                  <a16:creationId xmlns:a16="http://schemas.microsoft.com/office/drawing/2014/main" id="{8FF987CD-0832-1EE3-D5E9-1BFEC6B23A11}"/>
                </a:ext>
              </a:extLst>
            </p:cNvPr>
            <p:cNvSpPr/>
            <p:nvPr/>
          </p:nvSpPr>
          <p:spPr>
            <a:xfrm>
              <a:off x="1427777" y="2425957"/>
              <a:ext cx="21760" cy="28327"/>
            </a:xfrm>
            <a:custGeom>
              <a:avLst/>
              <a:gdLst/>
              <a:ahLst/>
              <a:cxnLst/>
              <a:rect l="l" t="t" r="r" b="b"/>
              <a:pathLst>
                <a:path w="666" h="867" extrusionOk="0">
                  <a:moveTo>
                    <a:pt x="205" y="0"/>
                  </a:moveTo>
                  <a:cubicBezTo>
                    <a:pt x="85" y="0"/>
                    <a:pt x="0" y="88"/>
                    <a:pt x="0" y="227"/>
                  </a:cubicBezTo>
                  <a:cubicBezTo>
                    <a:pt x="0" y="449"/>
                    <a:pt x="159" y="703"/>
                    <a:pt x="349" y="829"/>
                  </a:cubicBezTo>
                  <a:cubicBezTo>
                    <a:pt x="400" y="855"/>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90;p38">
              <a:extLst>
                <a:ext uri="{FF2B5EF4-FFF2-40B4-BE49-F238E27FC236}">
                  <a16:creationId xmlns:a16="http://schemas.microsoft.com/office/drawing/2014/main" id="{B5727AD4-17B4-1D93-5D8F-8A5B8EE99D1A}"/>
                </a:ext>
              </a:extLst>
            </p:cNvPr>
            <p:cNvSpPr/>
            <p:nvPr/>
          </p:nvSpPr>
          <p:spPr>
            <a:xfrm>
              <a:off x="1476394" y="2453696"/>
              <a:ext cx="21760" cy="28490"/>
            </a:xfrm>
            <a:custGeom>
              <a:avLst/>
              <a:gdLst/>
              <a:ahLst/>
              <a:cxnLst/>
              <a:rect l="l" t="t" r="r" b="b"/>
              <a:pathLst>
                <a:path w="666" h="872" extrusionOk="0">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39"/>
                    <a:pt x="317" y="44"/>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991;p38">
              <a:extLst>
                <a:ext uri="{FF2B5EF4-FFF2-40B4-BE49-F238E27FC236}">
                  <a16:creationId xmlns:a16="http://schemas.microsoft.com/office/drawing/2014/main" id="{15F3430B-A6C7-46E4-81F4-8EF3D7A85D5B}"/>
                </a:ext>
              </a:extLst>
            </p:cNvPr>
            <p:cNvSpPr/>
            <p:nvPr/>
          </p:nvSpPr>
          <p:spPr>
            <a:xfrm>
              <a:off x="1047012" y="2298109"/>
              <a:ext cx="488389" cy="387953"/>
            </a:xfrm>
            <a:custGeom>
              <a:avLst/>
              <a:gdLst/>
              <a:ahLst/>
              <a:cxnLst/>
              <a:rect l="l" t="t" r="r" b="b"/>
              <a:pathLst>
                <a:path w="14948" h="11874" extrusionOk="0">
                  <a:moveTo>
                    <a:pt x="241" y="0"/>
                  </a:moveTo>
                  <a:cubicBezTo>
                    <a:pt x="95" y="0"/>
                    <a:pt x="0" y="107"/>
                    <a:pt x="0" y="309"/>
                  </a:cubicBezTo>
                  <a:lnTo>
                    <a:pt x="0" y="2937"/>
                  </a:lnTo>
                  <a:cubicBezTo>
                    <a:pt x="0" y="3222"/>
                    <a:pt x="190" y="3539"/>
                    <a:pt x="444" y="3697"/>
                  </a:cubicBezTo>
                  <a:lnTo>
                    <a:pt x="14505" y="11804"/>
                  </a:lnTo>
                  <a:cubicBezTo>
                    <a:pt x="14580" y="11851"/>
                    <a:pt x="14650" y="11873"/>
                    <a:pt x="14711" y="11873"/>
                  </a:cubicBezTo>
                  <a:cubicBezTo>
                    <a:pt x="14854" y="11873"/>
                    <a:pt x="14948" y="11751"/>
                    <a:pt x="14948" y="11551"/>
                  </a:cubicBezTo>
                  <a:lnTo>
                    <a:pt x="14948" y="8922"/>
                  </a:lnTo>
                  <a:cubicBezTo>
                    <a:pt x="14948" y="8669"/>
                    <a:pt x="14758" y="8321"/>
                    <a:pt x="14505" y="8194"/>
                  </a:cubicBezTo>
                  <a:lnTo>
                    <a:pt x="444" y="55"/>
                  </a:lnTo>
                  <a:cubicBezTo>
                    <a:pt x="370" y="18"/>
                    <a:pt x="301" y="0"/>
                    <a:pt x="241"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992;p38">
              <a:extLst>
                <a:ext uri="{FF2B5EF4-FFF2-40B4-BE49-F238E27FC236}">
                  <a16:creationId xmlns:a16="http://schemas.microsoft.com/office/drawing/2014/main" id="{B965D89B-EAFF-EA7D-CC82-AE94724BCA3E}"/>
                </a:ext>
              </a:extLst>
            </p:cNvPr>
            <p:cNvSpPr/>
            <p:nvPr/>
          </p:nvSpPr>
          <p:spPr>
            <a:xfrm>
              <a:off x="1071843" y="2335062"/>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993;p38">
              <a:extLst>
                <a:ext uri="{FF2B5EF4-FFF2-40B4-BE49-F238E27FC236}">
                  <a16:creationId xmlns:a16="http://schemas.microsoft.com/office/drawing/2014/main" id="{D05864AA-327C-1E84-B1F2-9AC9989D48A5}"/>
                </a:ext>
              </a:extLst>
            </p:cNvPr>
            <p:cNvSpPr/>
            <p:nvPr/>
          </p:nvSpPr>
          <p:spPr>
            <a:xfrm>
              <a:off x="1071843" y="2360938"/>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994;p38">
              <a:extLst>
                <a:ext uri="{FF2B5EF4-FFF2-40B4-BE49-F238E27FC236}">
                  <a16:creationId xmlns:a16="http://schemas.microsoft.com/office/drawing/2014/main" id="{215C454A-D2C0-BC0F-DCE5-78C706B34D62}"/>
                </a:ext>
              </a:extLst>
            </p:cNvPr>
            <p:cNvSpPr/>
            <p:nvPr/>
          </p:nvSpPr>
          <p:spPr>
            <a:xfrm>
              <a:off x="1071843" y="2387861"/>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95;p38">
              <a:extLst>
                <a:ext uri="{FF2B5EF4-FFF2-40B4-BE49-F238E27FC236}">
                  <a16:creationId xmlns:a16="http://schemas.microsoft.com/office/drawing/2014/main" id="{D7451FBD-5221-BC4B-B87B-AD4E5F374221}"/>
                </a:ext>
              </a:extLst>
            </p:cNvPr>
            <p:cNvSpPr/>
            <p:nvPr/>
          </p:nvSpPr>
          <p:spPr>
            <a:xfrm>
              <a:off x="1380173" y="2536651"/>
              <a:ext cx="21760" cy="28360"/>
            </a:xfrm>
            <a:custGeom>
              <a:avLst/>
              <a:gdLst/>
              <a:ahLst/>
              <a:cxnLst/>
              <a:rect l="l" t="t" r="r" b="b"/>
              <a:pathLst>
                <a:path w="666" h="868" extrusionOk="0">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996;p38">
              <a:extLst>
                <a:ext uri="{FF2B5EF4-FFF2-40B4-BE49-F238E27FC236}">
                  <a16:creationId xmlns:a16="http://schemas.microsoft.com/office/drawing/2014/main" id="{6237A8D4-9491-C914-C1A2-1CB976CEA2A9}"/>
                </a:ext>
              </a:extLst>
            </p:cNvPr>
            <p:cNvSpPr/>
            <p:nvPr/>
          </p:nvSpPr>
          <p:spPr>
            <a:xfrm>
              <a:off x="1427777" y="2564423"/>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1"/>
                    <a:pt x="484" y="871"/>
                  </a:cubicBezTo>
                  <a:cubicBezTo>
                    <a:pt x="596" y="871"/>
                    <a:pt x="665" y="777"/>
                    <a:pt x="665" y="613"/>
                  </a:cubicBezTo>
                  <a:cubicBezTo>
                    <a:pt x="665" y="423"/>
                    <a:pt x="539" y="138"/>
                    <a:pt x="349" y="43"/>
                  </a:cubicBezTo>
                  <a:cubicBezTo>
                    <a:pt x="292" y="15"/>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997;p38">
              <a:extLst>
                <a:ext uri="{FF2B5EF4-FFF2-40B4-BE49-F238E27FC236}">
                  <a16:creationId xmlns:a16="http://schemas.microsoft.com/office/drawing/2014/main" id="{E28F056B-E834-1A73-0FF6-E405F16B6E00}"/>
                </a:ext>
              </a:extLst>
            </p:cNvPr>
            <p:cNvSpPr/>
            <p:nvPr/>
          </p:nvSpPr>
          <p:spPr>
            <a:xfrm>
              <a:off x="1475381" y="2592096"/>
              <a:ext cx="23818" cy="28098"/>
            </a:xfrm>
            <a:custGeom>
              <a:avLst/>
              <a:gdLst/>
              <a:ahLst/>
              <a:cxnLst/>
              <a:rect l="l" t="t" r="r" b="b"/>
              <a:pathLst>
                <a:path w="729" h="860" extrusionOk="0">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80"/>
                    <a:pt x="729" y="526"/>
                    <a:pt x="602" y="304"/>
                  </a:cubicBezTo>
                  <a:cubicBezTo>
                    <a:pt x="501" y="102"/>
                    <a:pt x="338"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98;p38">
              <a:extLst>
                <a:ext uri="{FF2B5EF4-FFF2-40B4-BE49-F238E27FC236}">
                  <a16:creationId xmlns:a16="http://schemas.microsoft.com/office/drawing/2014/main" id="{1862303E-3C4A-C598-EAF8-09454570CDDD}"/>
                </a:ext>
              </a:extLst>
            </p:cNvPr>
            <p:cNvSpPr/>
            <p:nvPr/>
          </p:nvSpPr>
          <p:spPr>
            <a:xfrm>
              <a:off x="1047012" y="2436739"/>
              <a:ext cx="488389" cy="387529"/>
            </a:xfrm>
            <a:custGeom>
              <a:avLst/>
              <a:gdLst/>
              <a:ahLst/>
              <a:cxnLst/>
              <a:rect l="l" t="t" r="r" b="b"/>
              <a:pathLst>
                <a:path w="14948" h="11861" extrusionOk="0">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2"/>
                  </a:cubicBezTo>
                  <a:lnTo>
                    <a:pt x="14948" y="8923"/>
                  </a:lnTo>
                  <a:cubicBezTo>
                    <a:pt x="14948" y="8670"/>
                    <a:pt x="14758" y="8321"/>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99;p38">
              <a:extLst>
                <a:ext uri="{FF2B5EF4-FFF2-40B4-BE49-F238E27FC236}">
                  <a16:creationId xmlns:a16="http://schemas.microsoft.com/office/drawing/2014/main" id="{7773A6A3-0277-84ED-434E-210A8BAE80D7}"/>
                </a:ext>
              </a:extLst>
            </p:cNvPr>
            <p:cNvSpPr/>
            <p:nvPr/>
          </p:nvSpPr>
          <p:spPr>
            <a:xfrm>
              <a:off x="1071843" y="2473724"/>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00;p38">
              <a:extLst>
                <a:ext uri="{FF2B5EF4-FFF2-40B4-BE49-F238E27FC236}">
                  <a16:creationId xmlns:a16="http://schemas.microsoft.com/office/drawing/2014/main" id="{24829981-B0EB-4D26-59CF-AF7D9BFFDC5D}"/>
                </a:ext>
              </a:extLst>
            </p:cNvPr>
            <p:cNvSpPr/>
            <p:nvPr/>
          </p:nvSpPr>
          <p:spPr>
            <a:xfrm>
              <a:off x="1071843" y="2499600"/>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01;p38">
              <a:extLst>
                <a:ext uri="{FF2B5EF4-FFF2-40B4-BE49-F238E27FC236}">
                  <a16:creationId xmlns:a16="http://schemas.microsoft.com/office/drawing/2014/main" id="{1AECBA97-00C0-32FC-D0E5-CE1458EFCF2B}"/>
                </a:ext>
              </a:extLst>
            </p:cNvPr>
            <p:cNvSpPr/>
            <p:nvPr/>
          </p:nvSpPr>
          <p:spPr>
            <a:xfrm>
              <a:off x="1071843" y="2526490"/>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02;p38">
              <a:extLst>
                <a:ext uri="{FF2B5EF4-FFF2-40B4-BE49-F238E27FC236}">
                  <a16:creationId xmlns:a16="http://schemas.microsoft.com/office/drawing/2014/main" id="{819F78C5-BED5-5535-3694-7E97C3A58054}"/>
                </a:ext>
              </a:extLst>
            </p:cNvPr>
            <p:cNvSpPr/>
            <p:nvPr/>
          </p:nvSpPr>
          <p:spPr>
            <a:xfrm>
              <a:off x="1379128" y="2674954"/>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03;p38">
              <a:extLst>
                <a:ext uri="{FF2B5EF4-FFF2-40B4-BE49-F238E27FC236}">
                  <a16:creationId xmlns:a16="http://schemas.microsoft.com/office/drawing/2014/main" id="{B6C0260E-380F-2849-7F95-7D61231A3E5C}"/>
                </a:ext>
              </a:extLst>
            </p:cNvPr>
            <p:cNvSpPr/>
            <p:nvPr/>
          </p:nvSpPr>
          <p:spPr>
            <a:xfrm>
              <a:off x="1427777" y="2702595"/>
              <a:ext cx="21760" cy="28131"/>
            </a:xfrm>
            <a:custGeom>
              <a:avLst/>
              <a:gdLst/>
              <a:ahLst/>
              <a:cxnLst/>
              <a:rect l="l" t="t" r="r" b="b"/>
              <a:pathLst>
                <a:path w="666" h="861" extrusionOk="0">
                  <a:moveTo>
                    <a:pt x="187" y="1"/>
                  </a:moveTo>
                  <a:cubicBezTo>
                    <a:pt x="77" y="1"/>
                    <a:pt x="0" y="94"/>
                    <a:pt x="0" y="248"/>
                  </a:cubicBezTo>
                  <a:cubicBezTo>
                    <a:pt x="0" y="469"/>
                    <a:pt x="159" y="723"/>
                    <a:pt x="349" y="818"/>
                  </a:cubicBezTo>
                  <a:cubicBezTo>
                    <a:pt x="406" y="846"/>
                    <a:pt x="457" y="861"/>
                    <a:pt x="501" y="861"/>
                  </a:cubicBezTo>
                  <a:cubicBezTo>
                    <a:pt x="603" y="861"/>
                    <a:pt x="665" y="783"/>
                    <a:pt x="665" y="628"/>
                  </a:cubicBezTo>
                  <a:cubicBezTo>
                    <a:pt x="665" y="406"/>
                    <a:pt x="539" y="153"/>
                    <a:pt x="349" y="58"/>
                  </a:cubicBezTo>
                  <a:cubicBezTo>
                    <a:pt x="291"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004;p38">
              <a:extLst>
                <a:ext uri="{FF2B5EF4-FFF2-40B4-BE49-F238E27FC236}">
                  <a16:creationId xmlns:a16="http://schemas.microsoft.com/office/drawing/2014/main" id="{7035997A-D1A4-ECD5-32CD-3B97EF49AF89}"/>
                </a:ext>
              </a:extLst>
            </p:cNvPr>
            <p:cNvSpPr/>
            <p:nvPr/>
          </p:nvSpPr>
          <p:spPr>
            <a:xfrm>
              <a:off x="1475381" y="273033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9" y="760"/>
                    <a:pt x="729" y="539"/>
                    <a:pt x="602" y="285"/>
                  </a:cubicBezTo>
                  <a:cubicBezTo>
                    <a:pt x="504" y="115"/>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05;p38">
              <a:extLst>
                <a:ext uri="{FF2B5EF4-FFF2-40B4-BE49-F238E27FC236}">
                  <a16:creationId xmlns:a16="http://schemas.microsoft.com/office/drawing/2014/main" id="{5E39820F-4548-9F25-A7E6-36D2C71FC5FB}"/>
                </a:ext>
              </a:extLst>
            </p:cNvPr>
            <p:cNvSpPr/>
            <p:nvPr/>
          </p:nvSpPr>
          <p:spPr>
            <a:xfrm>
              <a:off x="1047012" y="2574943"/>
              <a:ext cx="488389" cy="387953"/>
            </a:xfrm>
            <a:custGeom>
              <a:avLst/>
              <a:gdLst/>
              <a:ahLst/>
              <a:cxnLst/>
              <a:rect l="l" t="t" r="r" b="b"/>
              <a:pathLst>
                <a:path w="14948" h="11874" extrusionOk="0">
                  <a:moveTo>
                    <a:pt x="238" y="0"/>
                  </a:moveTo>
                  <a:cubicBezTo>
                    <a:pt x="94" y="0"/>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06;p38">
              <a:extLst>
                <a:ext uri="{FF2B5EF4-FFF2-40B4-BE49-F238E27FC236}">
                  <a16:creationId xmlns:a16="http://schemas.microsoft.com/office/drawing/2014/main" id="{F0489196-9B15-3F13-29E1-56C6F8960069}"/>
                </a:ext>
              </a:extLst>
            </p:cNvPr>
            <p:cNvSpPr/>
            <p:nvPr/>
          </p:nvSpPr>
          <p:spPr>
            <a:xfrm>
              <a:off x="1071843" y="2611340"/>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07;p38">
              <a:extLst>
                <a:ext uri="{FF2B5EF4-FFF2-40B4-BE49-F238E27FC236}">
                  <a16:creationId xmlns:a16="http://schemas.microsoft.com/office/drawing/2014/main" id="{553EF4E8-E10B-E0EB-A87B-0AADB4C3E309}"/>
                </a:ext>
              </a:extLst>
            </p:cNvPr>
            <p:cNvSpPr/>
            <p:nvPr/>
          </p:nvSpPr>
          <p:spPr>
            <a:xfrm>
              <a:off x="1071843" y="2638230"/>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08;p38">
              <a:extLst>
                <a:ext uri="{FF2B5EF4-FFF2-40B4-BE49-F238E27FC236}">
                  <a16:creationId xmlns:a16="http://schemas.microsoft.com/office/drawing/2014/main" id="{6F5071D2-5DB5-BD74-EBB6-08B57268FF84}"/>
                </a:ext>
              </a:extLst>
            </p:cNvPr>
            <p:cNvSpPr/>
            <p:nvPr/>
          </p:nvSpPr>
          <p:spPr>
            <a:xfrm>
              <a:off x="1071843" y="2664107"/>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09;p38">
              <a:extLst>
                <a:ext uri="{FF2B5EF4-FFF2-40B4-BE49-F238E27FC236}">
                  <a16:creationId xmlns:a16="http://schemas.microsoft.com/office/drawing/2014/main" id="{2E478B42-B428-073C-EBF5-A74D39314004}"/>
                </a:ext>
              </a:extLst>
            </p:cNvPr>
            <p:cNvSpPr/>
            <p:nvPr/>
          </p:nvSpPr>
          <p:spPr>
            <a:xfrm>
              <a:off x="1379128" y="2813126"/>
              <a:ext cx="23851" cy="28490"/>
            </a:xfrm>
            <a:custGeom>
              <a:avLst/>
              <a:gdLst/>
              <a:ahLst/>
              <a:cxnLst/>
              <a:rect l="l" t="t" r="r" b="b"/>
              <a:pathLst>
                <a:path w="730" h="872" extrusionOk="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10;p38">
              <a:extLst>
                <a:ext uri="{FF2B5EF4-FFF2-40B4-BE49-F238E27FC236}">
                  <a16:creationId xmlns:a16="http://schemas.microsoft.com/office/drawing/2014/main" id="{4044362E-2561-2374-A2A2-FBDF71CFA842}"/>
                </a:ext>
              </a:extLst>
            </p:cNvPr>
            <p:cNvSpPr/>
            <p:nvPr/>
          </p:nvSpPr>
          <p:spPr>
            <a:xfrm>
              <a:off x="1426732" y="2841028"/>
              <a:ext cx="23851" cy="28523"/>
            </a:xfrm>
            <a:custGeom>
              <a:avLst/>
              <a:gdLst/>
              <a:ahLst/>
              <a:cxnLst/>
              <a:rect l="l" t="t" r="r" b="b"/>
              <a:pathLst>
                <a:path w="730" h="873" extrusionOk="0">
                  <a:moveTo>
                    <a:pt x="227" y="1"/>
                  </a:moveTo>
                  <a:cubicBezTo>
                    <a:pt x="190" y="1"/>
                    <a:pt x="156" y="11"/>
                    <a:pt x="127" y="33"/>
                  </a:cubicBezTo>
                  <a:cubicBezTo>
                    <a:pt x="1" y="96"/>
                    <a:pt x="1" y="349"/>
                    <a:pt x="127" y="571"/>
                  </a:cubicBezTo>
                  <a:cubicBezTo>
                    <a:pt x="232" y="754"/>
                    <a:pt x="401" y="872"/>
                    <a:pt x="529" y="872"/>
                  </a:cubicBezTo>
                  <a:cubicBezTo>
                    <a:pt x="555" y="872"/>
                    <a:pt x="580" y="867"/>
                    <a:pt x="602" y="856"/>
                  </a:cubicBezTo>
                  <a:cubicBezTo>
                    <a:pt x="729" y="761"/>
                    <a:pt x="729" y="508"/>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11;p38">
              <a:extLst>
                <a:ext uri="{FF2B5EF4-FFF2-40B4-BE49-F238E27FC236}">
                  <a16:creationId xmlns:a16="http://schemas.microsoft.com/office/drawing/2014/main" id="{8B786E51-0FF1-F0AB-F23D-6DA08BD0A723}"/>
                </a:ext>
              </a:extLst>
            </p:cNvPr>
            <p:cNvSpPr/>
            <p:nvPr/>
          </p:nvSpPr>
          <p:spPr>
            <a:xfrm>
              <a:off x="1475381" y="2868440"/>
              <a:ext cx="23818" cy="28523"/>
            </a:xfrm>
            <a:custGeom>
              <a:avLst/>
              <a:gdLst/>
              <a:ahLst/>
              <a:cxnLst/>
              <a:rect l="l" t="t" r="r" b="b"/>
              <a:pathLst>
                <a:path w="729" h="873" extrusionOk="0">
                  <a:moveTo>
                    <a:pt x="201" y="1"/>
                  </a:moveTo>
                  <a:cubicBezTo>
                    <a:pt x="174" y="1"/>
                    <a:pt x="149" y="6"/>
                    <a:pt x="127" y="17"/>
                  </a:cubicBezTo>
                  <a:cubicBezTo>
                    <a:pt x="0" y="112"/>
                    <a:pt x="0" y="365"/>
                    <a:pt x="127" y="587"/>
                  </a:cubicBezTo>
                  <a:cubicBezTo>
                    <a:pt x="224" y="758"/>
                    <a:pt x="379" y="872"/>
                    <a:pt x="502" y="872"/>
                  </a:cubicBezTo>
                  <a:cubicBezTo>
                    <a:pt x="539" y="872"/>
                    <a:pt x="573" y="862"/>
                    <a:pt x="602" y="840"/>
                  </a:cubicBezTo>
                  <a:cubicBezTo>
                    <a:pt x="729" y="777"/>
                    <a:pt x="729" y="524"/>
                    <a:pt x="602" y="302"/>
                  </a:cubicBezTo>
                  <a:cubicBezTo>
                    <a:pt x="497"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12;p38">
              <a:extLst>
                <a:ext uri="{FF2B5EF4-FFF2-40B4-BE49-F238E27FC236}">
                  <a16:creationId xmlns:a16="http://schemas.microsoft.com/office/drawing/2014/main" id="{4FCFE257-8262-C071-FB28-DDDC1DC052EA}"/>
                </a:ext>
              </a:extLst>
            </p:cNvPr>
            <p:cNvSpPr/>
            <p:nvPr/>
          </p:nvSpPr>
          <p:spPr>
            <a:xfrm>
              <a:off x="1047012" y="2713181"/>
              <a:ext cx="488389" cy="387823"/>
            </a:xfrm>
            <a:custGeom>
              <a:avLst/>
              <a:gdLst/>
              <a:ahLst/>
              <a:cxnLst/>
              <a:rect l="l" t="t" r="r" b="b"/>
              <a:pathLst>
                <a:path w="14948" h="11870" extrusionOk="0">
                  <a:moveTo>
                    <a:pt x="256" y="1"/>
                  </a:moveTo>
                  <a:cubicBezTo>
                    <a:pt x="102" y="1"/>
                    <a:pt x="0" y="118"/>
                    <a:pt x="0" y="304"/>
                  </a:cubicBezTo>
                  <a:lnTo>
                    <a:pt x="0" y="2932"/>
                  </a:lnTo>
                  <a:cubicBezTo>
                    <a:pt x="0" y="3217"/>
                    <a:pt x="190" y="3534"/>
                    <a:pt x="444" y="3692"/>
                  </a:cubicBezTo>
                  <a:lnTo>
                    <a:pt x="14505" y="11800"/>
                  </a:lnTo>
                  <a:cubicBezTo>
                    <a:pt x="14581" y="11848"/>
                    <a:pt x="14652" y="11869"/>
                    <a:pt x="14714" y="11869"/>
                  </a:cubicBezTo>
                  <a:cubicBezTo>
                    <a:pt x="14856" y="11869"/>
                    <a:pt x="14948" y="11754"/>
                    <a:pt x="14948" y="11578"/>
                  </a:cubicBezTo>
                  <a:lnTo>
                    <a:pt x="14948" y="8949"/>
                  </a:lnTo>
                  <a:cubicBezTo>
                    <a:pt x="14948" y="8664"/>
                    <a:pt x="14758" y="8316"/>
                    <a:pt x="14505" y="8189"/>
                  </a:cubicBezTo>
                  <a:lnTo>
                    <a:pt x="444" y="50"/>
                  </a:lnTo>
                  <a:cubicBezTo>
                    <a:pt x="376" y="16"/>
                    <a:pt x="312" y="1"/>
                    <a:pt x="25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13;p38">
              <a:extLst>
                <a:ext uri="{FF2B5EF4-FFF2-40B4-BE49-F238E27FC236}">
                  <a16:creationId xmlns:a16="http://schemas.microsoft.com/office/drawing/2014/main" id="{A1983212-A888-FB97-E2D8-79553DB9D0B2}"/>
                </a:ext>
              </a:extLst>
            </p:cNvPr>
            <p:cNvSpPr/>
            <p:nvPr/>
          </p:nvSpPr>
          <p:spPr>
            <a:xfrm>
              <a:off x="1071843" y="2750003"/>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014;p38">
              <a:extLst>
                <a:ext uri="{FF2B5EF4-FFF2-40B4-BE49-F238E27FC236}">
                  <a16:creationId xmlns:a16="http://schemas.microsoft.com/office/drawing/2014/main" id="{9CCC21E2-7EA4-5F49-65D9-DC812ACC66B4}"/>
                </a:ext>
              </a:extLst>
            </p:cNvPr>
            <p:cNvSpPr/>
            <p:nvPr/>
          </p:nvSpPr>
          <p:spPr>
            <a:xfrm>
              <a:off x="1071843" y="2776892"/>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015;p38">
              <a:extLst>
                <a:ext uri="{FF2B5EF4-FFF2-40B4-BE49-F238E27FC236}">
                  <a16:creationId xmlns:a16="http://schemas.microsoft.com/office/drawing/2014/main" id="{9FAA21F7-0B33-BF17-AEB4-0965BA923CCB}"/>
                </a:ext>
              </a:extLst>
            </p:cNvPr>
            <p:cNvSpPr/>
            <p:nvPr/>
          </p:nvSpPr>
          <p:spPr>
            <a:xfrm>
              <a:off x="1071843" y="2802769"/>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016;p38">
              <a:extLst>
                <a:ext uri="{FF2B5EF4-FFF2-40B4-BE49-F238E27FC236}">
                  <a16:creationId xmlns:a16="http://schemas.microsoft.com/office/drawing/2014/main" id="{67F25D51-6E4A-CBEA-10FB-CDEF72346AA8}"/>
                </a:ext>
              </a:extLst>
            </p:cNvPr>
            <p:cNvSpPr/>
            <p:nvPr/>
          </p:nvSpPr>
          <p:spPr>
            <a:xfrm>
              <a:off x="1380173" y="2951592"/>
              <a:ext cx="21760" cy="28490"/>
            </a:xfrm>
            <a:custGeom>
              <a:avLst/>
              <a:gdLst/>
              <a:ahLst/>
              <a:cxnLst/>
              <a:rect l="l" t="t" r="r" b="b"/>
              <a:pathLst>
                <a:path w="666" h="872" extrusionOk="0">
                  <a:moveTo>
                    <a:pt x="182" y="1"/>
                  </a:moveTo>
                  <a:cubicBezTo>
                    <a:pt x="70" y="1"/>
                    <a:pt x="1" y="95"/>
                    <a:pt x="1" y="259"/>
                  </a:cubicBezTo>
                  <a:cubicBezTo>
                    <a:pt x="1" y="449"/>
                    <a:pt x="127" y="734"/>
                    <a:pt x="317" y="829"/>
                  </a:cubicBezTo>
                  <a:cubicBezTo>
                    <a:pt x="374" y="857"/>
                    <a:pt x="428" y="872"/>
                    <a:pt x="476" y="872"/>
                  </a:cubicBezTo>
                  <a:cubicBezTo>
                    <a:pt x="588" y="872"/>
                    <a:pt x="666" y="794"/>
                    <a:pt x="666" y="639"/>
                  </a:cubicBezTo>
                  <a:cubicBezTo>
                    <a:pt x="666" y="417"/>
                    <a:pt x="507" y="164"/>
                    <a:pt x="317" y="37"/>
                  </a:cubicBezTo>
                  <a:cubicBezTo>
                    <a:pt x="268" y="12"/>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017;p38">
              <a:extLst>
                <a:ext uri="{FF2B5EF4-FFF2-40B4-BE49-F238E27FC236}">
                  <a16:creationId xmlns:a16="http://schemas.microsoft.com/office/drawing/2014/main" id="{9634DF23-53BC-9B1C-206F-3AAB9613C341}"/>
                </a:ext>
              </a:extLst>
            </p:cNvPr>
            <p:cNvSpPr/>
            <p:nvPr/>
          </p:nvSpPr>
          <p:spPr>
            <a:xfrm>
              <a:off x="1427777" y="2979527"/>
              <a:ext cx="21760" cy="28327"/>
            </a:xfrm>
            <a:custGeom>
              <a:avLst/>
              <a:gdLst/>
              <a:ahLst/>
              <a:cxnLst/>
              <a:rect l="l" t="t" r="r" b="b"/>
              <a:pathLst>
                <a:path w="666" h="867" extrusionOk="0">
                  <a:moveTo>
                    <a:pt x="205" y="0"/>
                  </a:moveTo>
                  <a:cubicBezTo>
                    <a:pt x="85" y="0"/>
                    <a:pt x="0" y="88"/>
                    <a:pt x="0" y="227"/>
                  </a:cubicBezTo>
                  <a:cubicBezTo>
                    <a:pt x="0" y="449"/>
                    <a:pt x="159" y="702"/>
                    <a:pt x="349" y="829"/>
                  </a:cubicBezTo>
                  <a:cubicBezTo>
                    <a:pt x="400" y="854"/>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018;p38">
              <a:extLst>
                <a:ext uri="{FF2B5EF4-FFF2-40B4-BE49-F238E27FC236}">
                  <a16:creationId xmlns:a16="http://schemas.microsoft.com/office/drawing/2014/main" id="{318F936E-F4AB-E123-741C-CDD1DE2A872D}"/>
                </a:ext>
              </a:extLst>
            </p:cNvPr>
            <p:cNvSpPr/>
            <p:nvPr/>
          </p:nvSpPr>
          <p:spPr>
            <a:xfrm>
              <a:off x="1476394" y="3007266"/>
              <a:ext cx="21760" cy="28490"/>
            </a:xfrm>
            <a:custGeom>
              <a:avLst/>
              <a:gdLst/>
              <a:ahLst/>
              <a:cxnLst/>
              <a:rect l="l" t="t" r="r" b="b"/>
              <a:pathLst>
                <a:path w="666" h="872" extrusionOk="0">
                  <a:moveTo>
                    <a:pt x="165" y="1"/>
                  </a:moveTo>
                  <a:cubicBezTo>
                    <a:pt x="63" y="1"/>
                    <a:pt x="1" y="78"/>
                    <a:pt x="1" y="233"/>
                  </a:cubicBezTo>
                  <a:cubicBezTo>
                    <a:pt x="1" y="455"/>
                    <a:pt x="127" y="708"/>
                    <a:pt x="317" y="835"/>
                  </a:cubicBezTo>
                  <a:cubicBezTo>
                    <a:pt x="367" y="860"/>
                    <a:pt x="415" y="872"/>
                    <a:pt x="458" y="872"/>
                  </a:cubicBezTo>
                  <a:cubicBezTo>
                    <a:pt x="579" y="872"/>
                    <a:pt x="666" y="777"/>
                    <a:pt x="666" y="613"/>
                  </a:cubicBezTo>
                  <a:cubicBezTo>
                    <a:pt x="666" y="423"/>
                    <a:pt x="508" y="138"/>
                    <a:pt x="317" y="43"/>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019;p38">
              <a:extLst>
                <a:ext uri="{FF2B5EF4-FFF2-40B4-BE49-F238E27FC236}">
                  <a16:creationId xmlns:a16="http://schemas.microsoft.com/office/drawing/2014/main" id="{2C86A8B4-09E9-83C5-039E-D57298A2B77F}"/>
                </a:ext>
              </a:extLst>
            </p:cNvPr>
            <p:cNvSpPr/>
            <p:nvPr/>
          </p:nvSpPr>
          <p:spPr>
            <a:xfrm>
              <a:off x="1047012" y="2851647"/>
              <a:ext cx="488389" cy="387986"/>
            </a:xfrm>
            <a:custGeom>
              <a:avLst/>
              <a:gdLst/>
              <a:ahLst/>
              <a:cxnLst/>
              <a:rect l="l" t="t" r="r" b="b"/>
              <a:pathLst>
                <a:path w="14948" h="11875" extrusionOk="0">
                  <a:moveTo>
                    <a:pt x="241" y="1"/>
                  </a:moveTo>
                  <a:cubicBezTo>
                    <a:pt x="95" y="1"/>
                    <a:pt x="0" y="108"/>
                    <a:pt x="0" y="309"/>
                  </a:cubicBezTo>
                  <a:lnTo>
                    <a:pt x="0" y="2938"/>
                  </a:lnTo>
                  <a:cubicBezTo>
                    <a:pt x="0" y="3223"/>
                    <a:pt x="190" y="3540"/>
                    <a:pt x="444" y="3698"/>
                  </a:cubicBezTo>
                  <a:lnTo>
                    <a:pt x="14505" y="11805"/>
                  </a:lnTo>
                  <a:cubicBezTo>
                    <a:pt x="14580" y="11852"/>
                    <a:pt x="14650" y="11874"/>
                    <a:pt x="14711" y="11874"/>
                  </a:cubicBezTo>
                  <a:cubicBezTo>
                    <a:pt x="14854" y="11874"/>
                    <a:pt x="14948" y="11752"/>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020;p38">
              <a:extLst>
                <a:ext uri="{FF2B5EF4-FFF2-40B4-BE49-F238E27FC236}">
                  <a16:creationId xmlns:a16="http://schemas.microsoft.com/office/drawing/2014/main" id="{C13C0EB3-6359-77B5-0DAA-D92EBB3EF274}"/>
                </a:ext>
              </a:extLst>
            </p:cNvPr>
            <p:cNvSpPr/>
            <p:nvPr/>
          </p:nvSpPr>
          <p:spPr>
            <a:xfrm>
              <a:off x="1071843" y="2888632"/>
              <a:ext cx="163493" cy="102461"/>
            </a:xfrm>
            <a:custGeom>
              <a:avLst/>
              <a:gdLst/>
              <a:ahLst/>
              <a:cxnLst/>
              <a:rect l="l" t="t" r="r" b="b"/>
              <a:pathLst>
                <a:path w="5004" h="3136" extrusionOk="0">
                  <a:moveTo>
                    <a:pt x="0" y="1"/>
                  </a:moveTo>
                  <a:lnTo>
                    <a:pt x="0" y="222"/>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21;p38">
              <a:extLst>
                <a:ext uri="{FF2B5EF4-FFF2-40B4-BE49-F238E27FC236}">
                  <a16:creationId xmlns:a16="http://schemas.microsoft.com/office/drawing/2014/main" id="{4EF082C0-B8F3-6385-36D3-2CFF04C2DE02}"/>
                </a:ext>
              </a:extLst>
            </p:cNvPr>
            <p:cNvSpPr/>
            <p:nvPr/>
          </p:nvSpPr>
          <p:spPr>
            <a:xfrm>
              <a:off x="1071843" y="2914509"/>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22;p38">
              <a:extLst>
                <a:ext uri="{FF2B5EF4-FFF2-40B4-BE49-F238E27FC236}">
                  <a16:creationId xmlns:a16="http://schemas.microsoft.com/office/drawing/2014/main" id="{F5AC89C4-7FEE-E5D2-465D-016EBF0E3D4B}"/>
                </a:ext>
              </a:extLst>
            </p:cNvPr>
            <p:cNvSpPr/>
            <p:nvPr/>
          </p:nvSpPr>
          <p:spPr>
            <a:xfrm>
              <a:off x="1071843" y="2941398"/>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023;p38">
              <a:extLst>
                <a:ext uri="{FF2B5EF4-FFF2-40B4-BE49-F238E27FC236}">
                  <a16:creationId xmlns:a16="http://schemas.microsoft.com/office/drawing/2014/main" id="{14160495-0E18-21CA-F72F-A01E9BE028D9}"/>
                </a:ext>
              </a:extLst>
            </p:cNvPr>
            <p:cNvSpPr/>
            <p:nvPr/>
          </p:nvSpPr>
          <p:spPr>
            <a:xfrm>
              <a:off x="1379128" y="3089862"/>
              <a:ext cx="23851" cy="28523"/>
            </a:xfrm>
            <a:custGeom>
              <a:avLst/>
              <a:gdLst/>
              <a:ahLst/>
              <a:cxnLst/>
              <a:rect l="l" t="t" r="r" b="b"/>
              <a:pathLst>
                <a:path w="730" h="873" extrusionOk="0">
                  <a:moveTo>
                    <a:pt x="201" y="1"/>
                  </a:moveTo>
                  <a:cubicBezTo>
                    <a:pt x="175" y="1"/>
                    <a:pt x="150" y="6"/>
                    <a:pt x="128" y="17"/>
                  </a:cubicBezTo>
                  <a:cubicBezTo>
                    <a:pt x="1" y="112"/>
                    <a:pt x="1" y="334"/>
                    <a:pt x="128" y="587"/>
                  </a:cubicBezTo>
                  <a:cubicBezTo>
                    <a:pt x="225" y="758"/>
                    <a:pt x="379" y="873"/>
                    <a:pt x="503" y="873"/>
                  </a:cubicBezTo>
                  <a:cubicBezTo>
                    <a:pt x="540" y="873"/>
                    <a:pt x="574" y="862"/>
                    <a:pt x="603" y="841"/>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024;p38">
              <a:extLst>
                <a:ext uri="{FF2B5EF4-FFF2-40B4-BE49-F238E27FC236}">
                  <a16:creationId xmlns:a16="http://schemas.microsoft.com/office/drawing/2014/main" id="{6ACE0133-D237-403E-E5B5-18F60555D9E9}"/>
                </a:ext>
              </a:extLst>
            </p:cNvPr>
            <p:cNvSpPr/>
            <p:nvPr/>
          </p:nvSpPr>
          <p:spPr>
            <a:xfrm>
              <a:off x="1427777" y="3117993"/>
              <a:ext cx="21760" cy="28098"/>
            </a:xfrm>
            <a:custGeom>
              <a:avLst/>
              <a:gdLst/>
              <a:ahLst/>
              <a:cxnLst/>
              <a:rect l="l" t="t" r="r" b="b"/>
              <a:pathLst>
                <a:path w="666" h="860" extrusionOk="0">
                  <a:moveTo>
                    <a:pt x="190" y="0"/>
                  </a:moveTo>
                  <a:cubicBezTo>
                    <a:pt x="78" y="0"/>
                    <a:pt x="0" y="78"/>
                    <a:pt x="0" y="233"/>
                  </a:cubicBezTo>
                  <a:cubicBezTo>
                    <a:pt x="0" y="455"/>
                    <a:pt x="159" y="708"/>
                    <a:pt x="349" y="803"/>
                  </a:cubicBezTo>
                  <a:cubicBezTo>
                    <a:pt x="407" y="842"/>
                    <a:pt x="459" y="860"/>
                    <a:pt x="503" y="860"/>
                  </a:cubicBezTo>
                  <a:cubicBezTo>
                    <a:pt x="604" y="860"/>
                    <a:pt x="665" y="767"/>
                    <a:pt x="665" y="613"/>
                  </a:cubicBezTo>
                  <a:cubicBezTo>
                    <a:pt x="665" y="423"/>
                    <a:pt x="539" y="138"/>
                    <a:pt x="349" y="43"/>
                  </a:cubicBezTo>
                  <a:cubicBezTo>
                    <a:pt x="292" y="14"/>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025;p38">
              <a:extLst>
                <a:ext uri="{FF2B5EF4-FFF2-40B4-BE49-F238E27FC236}">
                  <a16:creationId xmlns:a16="http://schemas.microsoft.com/office/drawing/2014/main" id="{35015A89-8FC5-6530-B3A5-FD60D1AD1465}"/>
                </a:ext>
              </a:extLst>
            </p:cNvPr>
            <p:cNvSpPr/>
            <p:nvPr/>
          </p:nvSpPr>
          <p:spPr>
            <a:xfrm>
              <a:off x="1475381" y="3145666"/>
              <a:ext cx="23818" cy="28098"/>
            </a:xfrm>
            <a:custGeom>
              <a:avLst/>
              <a:gdLst/>
              <a:ahLst/>
              <a:cxnLst/>
              <a:rect l="l" t="t" r="r" b="b"/>
              <a:pathLst>
                <a:path w="729" h="860" extrusionOk="0">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48"/>
                    <a:pt x="729" y="526"/>
                    <a:pt x="602" y="304"/>
                  </a:cubicBezTo>
                  <a:cubicBezTo>
                    <a:pt x="501" y="102"/>
                    <a:pt x="338"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026;p38">
              <a:extLst>
                <a:ext uri="{FF2B5EF4-FFF2-40B4-BE49-F238E27FC236}">
                  <a16:creationId xmlns:a16="http://schemas.microsoft.com/office/drawing/2014/main" id="{E727CCBC-5383-F59E-568D-1F0604C74558}"/>
                </a:ext>
              </a:extLst>
            </p:cNvPr>
            <p:cNvSpPr/>
            <p:nvPr/>
          </p:nvSpPr>
          <p:spPr>
            <a:xfrm>
              <a:off x="1047012" y="2990309"/>
              <a:ext cx="488389" cy="387496"/>
            </a:xfrm>
            <a:custGeom>
              <a:avLst/>
              <a:gdLst/>
              <a:ahLst/>
              <a:cxnLst/>
              <a:rect l="l" t="t" r="r" b="b"/>
              <a:pathLst>
                <a:path w="14948" h="11860" extrusionOk="0">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1"/>
                  </a:cubicBezTo>
                  <a:lnTo>
                    <a:pt x="14948" y="8923"/>
                  </a:lnTo>
                  <a:cubicBezTo>
                    <a:pt x="14948" y="8638"/>
                    <a:pt x="14758" y="8321"/>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027;p38">
              <a:extLst>
                <a:ext uri="{FF2B5EF4-FFF2-40B4-BE49-F238E27FC236}">
                  <a16:creationId xmlns:a16="http://schemas.microsoft.com/office/drawing/2014/main" id="{F9CC89E6-F18C-5BBA-3CBA-FDC89B89ED4C}"/>
                </a:ext>
              </a:extLst>
            </p:cNvPr>
            <p:cNvSpPr/>
            <p:nvPr/>
          </p:nvSpPr>
          <p:spPr>
            <a:xfrm>
              <a:off x="1071843" y="3027294"/>
              <a:ext cx="163493" cy="102461"/>
            </a:xfrm>
            <a:custGeom>
              <a:avLst/>
              <a:gdLst/>
              <a:ahLst/>
              <a:cxnLst/>
              <a:rect l="l" t="t" r="r" b="b"/>
              <a:pathLst>
                <a:path w="5004" h="3136" extrusionOk="0">
                  <a:moveTo>
                    <a:pt x="0" y="0"/>
                  </a:moveTo>
                  <a:lnTo>
                    <a:pt x="0" y="222"/>
                  </a:lnTo>
                  <a:lnTo>
                    <a:pt x="5004" y="3136"/>
                  </a:lnTo>
                  <a:lnTo>
                    <a:pt x="5004"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028;p38">
              <a:extLst>
                <a:ext uri="{FF2B5EF4-FFF2-40B4-BE49-F238E27FC236}">
                  <a16:creationId xmlns:a16="http://schemas.microsoft.com/office/drawing/2014/main" id="{944AFE07-90BD-837A-0ECC-61F389F4FB94}"/>
                </a:ext>
              </a:extLst>
            </p:cNvPr>
            <p:cNvSpPr/>
            <p:nvPr/>
          </p:nvSpPr>
          <p:spPr>
            <a:xfrm>
              <a:off x="1071843" y="3053171"/>
              <a:ext cx="163493" cy="102461"/>
            </a:xfrm>
            <a:custGeom>
              <a:avLst/>
              <a:gdLst/>
              <a:ahLst/>
              <a:cxnLst/>
              <a:rect l="l" t="t" r="r" b="b"/>
              <a:pathLst>
                <a:path w="5004" h="3136" extrusionOk="0">
                  <a:moveTo>
                    <a:pt x="0" y="0"/>
                  </a:moveTo>
                  <a:lnTo>
                    <a:pt x="0" y="253"/>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029;p38">
              <a:extLst>
                <a:ext uri="{FF2B5EF4-FFF2-40B4-BE49-F238E27FC236}">
                  <a16:creationId xmlns:a16="http://schemas.microsoft.com/office/drawing/2014/main" id="{6A95206C-E24C-8727-79A5-F2991CB2F9AF}"/>
                </a:ext>
              </a:extLst>
            </p:cNvPr>
            <p:cNvSpPr/>
            <p:nvPr/>
          </p:nvSpPr>
          <p:spPr>
            <a:xfrm>
              <a:off x="1071843" y="3080060"/>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030;p38">
              <a:extLst>
                <a:ext uri="{FF2B5EF4-FFF2-40B4-BE49-F238E27FC236}">
                  <a16:creationId xmlns:a16="http://schemas.microsoft.com/office/drawing/2014/main" id="{A260CCF2-9780-B831-34E2-7100714E8114}"/>
                </a:ext>
              </a:extLst>
            </p:cNvPr>
            <p:cNvSpPr/>
            <p:nvPr/>
          </p:nvSpPr>
          <p:spPr>
            <a:xfrm>
              <a:off x="1379128" y="3228524"/>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031;p38">
              <a:extLst>
                <a:ext uri="{FF2B5EF4-FFF2-40B4-BE49-F238E27FC236}">
                  <a16:creationId xmlns:a16="http://schemas.microsoft.com/office/drawing/2014/main" id="{9351C0A8-F96C-4780-DF79-9D8F37D5EDED}"/>
                </a:ext>
              </a:extLst>
            </p:cNvPr>
            <p:cNvSpPr/>
            <p:nvPr/>
          </p:nvSpPr>
          <p:spPr>
            <a:xfrm>
              <a:off x="1427777" y="3256165"/>
              <a:ext cx="21760" cy="28588"/>
            </a:xfrm>
            <a:custGeom>
              <a:avLst/>
              <a:gdLst/>
              <a:ahLst/>
              <a:cxnLst/>
              <a:rect l="l" t="t" r="r" b="b"/>
              <a:pathLst>
                <a:path w="666" h="875" extrusionOk="0">
                  <a:moveTo>
                    <a:pt x="187" y="1"/>
                  </a:moveTo>
                  <a:cubicBezTo>
                    <a:pt x="77" y="1"/>
                    <a:pt x="0" y="94"/>
                    <a:pt x="0" y="248"/>
                  </a:cubicBezTo>
                  <a:cubicBezTo>
                    <a:pt x="0" y="469"/>
                    <a:pt x="159" y="723"/>
                    <a:pt x="349" y="818"/>
                  </a:cubicBezTo>
                  <a:cubicBezTo>
                    <a:pt x="407" y="856"/>
                    <a:pt x="459" y="874"/>
                    <a:pt x="503" y="874"/>
                  </a:cubicBezTo>
                  <a:cubicBezTo>
                    <a:pt x="604" y="874"/>
                    <a:pt x="665" y="782"/>
                    <a:pt x="665" y="628"/>
                  </a:cubicBezTo>
                  <a:cubicBezTo>
                    <a:pt x="665" y="406"/>
                    <a:pt x="539" y="153"/>
                    <a:pt x="349" y="58"/>
                  </a:cubicBezTo>
                  <a:cubicBezTo>
                    <a:pt x="291"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032;p38">
              <a:extLst>
                <a:ext uri="{FF2B5EF4-FFF2-40B4-BE49-F238E27FC236}">
                  <a16:creationId xmlns:a16="http://schemas.microsoft.com/office/drawing/2014/main" id="{48121885-2600-F45B-22F9-E4EB5EB95F23}"/>
                </a:ext>
              </a:extLst>
            </p:cNvPr>
            <p:cNvSpPr/>
            <p:nvPr/>
          </p:nvSpPr>
          <p:spPr>
            <a:xfrm>
              <a:off x="1475381" y="328390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9" y="760"/>
                    <a:pt x="729" y="507"/>
                    <a:pt x="602" y="285"/>
                  </a:cubicBezTo>
                  <a:cubicBezTo>
                    <a:pt x="504" y="114"/>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033;p38">
              <a:extLst>
                <a:ext uri="{FF2B5EF4-FFF2-40B4-BE49-F238E27FC236}">
                  <a16:creationId xmlns:a16="http://schemas.microsoft.com/office/drawing/2014/main" id="{A84697F9-8AD5-6D39-869D-AB0853703514}"/>
                </a:ext>
              </a:extLst>
            </p:cNvPr>
            <p:cNvSpPr/>
            <p:nvPr/>
          </p:nvSpPr>
          <p:spPr>
            <a:xfrm>
              <a:off x="1047012" y="3128513"/>
              <a:ext cx="488389" cy="387790"/>
            </a:xfrm>
            <a:custGeom>
              <a:avLst/>
              <a:gdLst/>
              <a:ahLst/>
              <a:cxnLst/>
              <a:rect l="l" t="t" r="r" b="b"/>
              <a:pathLst>
                <a:path w="14948" h="11869" extrusionOk="0">
                  <a:moveTo>
                    <a:pt x="238" y="0"/>
                  </a:moveTo>
                  <a:cubicBezTo>
                    <a:pt x="94" y="0"/>
                    <a:pt x="0" y="122"/>
                    <a:pt x="0" y="323"/>
                  </a:cubicBezTo>
                  <a:lnTo>
                    <a:pt x="0" y="2920"/>
                  </a:lnTo>
                  <a:cubicBezTo>
                    <a:pt x="0" y="3205"/>
                    <a:pt x="190" y="3553"/>
                    <a:pt x="444" y="3680"/>
                  </a:cubicBezTo>
                  <a:lnTo>
                    <a:pt x="14505" y="11818"/>
                  </a:lnTo>
                  <a:cubicBezTo>
                    <a:pt x="14572" y="11852"/>
                    <a:pt x="14636" y="11868"/>
                    <a:pt x="14692" y="11868"/>
                  </a:cubicBezTo>
                  <a:cubicBezTo>
                    <a:pt x="14846" y="11868"/>
                    <a:pt x="14948" y="11751"/>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034;p38">
              <a:extLst>
                <a:ext uri="{FF2B5EF4-FFF2-40B4-BE49-F238E27FC236}">
                  <a16:creationId xmlns:a16="http://schemas.microsoft.com/office/drawing/2014/main" id="{74289E0B-3D8C-CCEB-CF63-49EF1D48F1BB}"/>
                </a:ext>
              </a:extLst>
            </p:cNvPr>
            <p:cNvSpPr/>
            <p:nvPr/>
          </p:nvSpPr>
          <p:spPr>
            <a:xfrm>
              <a:off x="1071843" y="3164911"/>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035;p38">
              <a:extLst>
                <a:ext uri="{FF2B5EF4-FFF2-40B4-BE49-F238E27FC236}">
                  <a16:creationId xmlns:a16="http://schemas.microsoft.com/office/drawing/2014/main" id="{9D3EAB5F-169A-D7D3-70B1-8F34870E8EF6}"/>
                </a:ext>
              </a:extLst>
            </p:cNvPr>
            <p:cNvSpPr/>
            <p:nvPr/>
          </p:nvSpPr>
          <p:spPr>
            <a:xfrm>
              <a:off x="1071843" y="3191800"/>
              <a:ext cx="163493" cy="102461"/>
            </a:xfrm>
            <a:custGeom>
              <a:avLst/>
              <a:gdLst/>
              <a:ahLst/>
              <a:cxnLst/>
              <a:rect l="l" t="t" r="r" b="b"/>
              <a:pathLst>
                <a:path w="5004" h="3136" extrusionOk="0">
                  <a:moveTo>
                    <a:pt x="0" y="1"/>
                  </a:moveTo>
                  <a:lnTo>
                    <a:pt x="0" y="222"/>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036;p38">
              <a:extLst>
                <a:ext uri="{FF2B5EF4-FFF2-40B4-BE49-F238E27FC236}">
                  <a16:creationId xmlns:a16="http://schemas.microsoft.com/office/drawing/2014/main" id="{5F01ABEE-5B1D-D552-EF25-F810B631C14E}"/>
                </a:ext>
              </a:extLst>
            </p:cNvPr>
            <p:cNvSpPr/>
            <p:nvPr/>
          </p:nvSpPr>
          <p:spPr>
            <a:xfrm>
              <a:off x="1071843" y="3217677"/>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037;p38">
              <a:extLst>
                <a:ext uri="{FF2B5EF4-FFF2-40B4-BE49-F238E27FC236}">
                  <a16:creationId xmlns:a16="http://schemas.microsoft.com/office/drawing/2014/main" id="{264C2E8F-C2D0-0196-73E8-E2F0817FD46A}"/>
                </a:ext>
              </a:extLst>
            </p:cNvPr>
            <p:cNvSpPr/>
            <p:nvPr/>
          </p:nvSpPr>
          <p:spPr>
            <a:xfrm>
              <a:off x="1379128" y="3366663"/>
              <a:ext cx="23851" cy="28523"/>
            </a:xfrm>
            <a:custGeom>
              <a:avLst/>
              <a:gdLst/>
              <a:ahLst/>
              <a:cxnLst/>
              <a:rect l="l" t="t" r="r" b="b"/>
              <a:pathLst>
                <a:path w="730" h="873" extrusionOk="0">
                  <a:moveTo>
                    <a:pt x="225" y="1"/>
                  </a:moveTo>
                  <a:cubicBezTo>
                    <a:pt x="189" y="1"/>
                    <a:pt x="156" y="11"/>
                    <a:pt x="128" y="32"/>
                  </a:cubicBezTo>
                  <a:cubicBezTo>
                    <a:pt x="1" y="96"/>
                    <a:pt x="1" y="349"/>
                    <a:pt x="128" y="571"/>
                  </a:cubicBezTo>
                  <a:cubicBezTo>
                    <a:pt x="232" y="754"/>
                    <a:pt x="402" y="872"/>
                    <a:pt x="529" y="872"/>
                  </a:cubicBezTo>
                  <a:cubicBezTo>
                    <a:pt x="556" y="872"/>
                    <a:pt x="581" y="867"/>
                    <a:pt x="603" y="856"/>
                  </a:cubicBezTo>
                  <a:cubicBezTo>
                    <a:pt x="729" y="761"/>
                    <a:pt x="729" y="539"/>
                    <a:pt x="603" y="317"/>
                  </a:cubicBezTo>
                  <a:cubicBezTo>
                    <a:pt x="504" y="121"/>
                    <a:pt x="349" y="1"/>
                    <a:pt x="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038;p38">
              <a:extLst>
                <a:ext uri="{FF2B5EF4-FFF2-40B4-BE49-F238E27FC236}">
                  <a16:creationId xmlns:a16="http://schemas.microsoft.com/office/drawing/2014/main" id="{F190DDC7-F473-9E8D-AEC0-B04BBE7111D7}"/>
                </a:ext>
              </a:extLst>
            </p:cNvPr>
            <p:cNvSpPr/>
            <p:nvPr/>
          </p:nvSpPr>
          <p:spPr>
            <a:xfrm>
              <a:off x="1427777" y="3394435"/>
              <a:ext cx="21760" cy="28490"/>
            </a:xfrm>
            <a:custGeom>
              <a:avLst/>
              <a:gdLst/>
              <a:ahLst/>
              <a:cxnLst/>
              <a:rect l="l" t="t" r="r" b="b"/>
              <a:pathLst>
                <a:path w="666" h="872" extrusionOk="0">
                  <a:moveTo>
                    <a:pt x="205" y="0"/>
                  </a:moveTo>
                  <a:cubicBezTo>
                    <a:pt x="85" y="0"/>
                    <a:pt x="0" y="88"/>
                    <a:pt x="0" y="228"/>
                  </a:cubicBezTo>
                  <a:cubicBezTo>
                    <a:pt x="0" y="449"/>
                    <a:pt x="159" y="734"/>
                    <a:pt x="349" y="829"/>
                  </a:cubicBezTo>
                  <a:cubicBezTo>
                    <a:pt x="406" y="858"/>
                    <a:pt x="457" y="872"/>
                    <a:pt x="501" y="872"/>
                  </a:cubicBezTo>
                  <a:cubicBezTo>
                    <a:pt x="603" y="872"/>
                    <a:pt x="665" y="794"/>
                    <a:pt x="665" y="639"/>
                  </a:cubicBezTo>
                  <a:cubicBezTo>
                    <a:pt x="665" y="418"/>
                    <a:pt x="539" y="164"/>
                    <a:pt x="349" y="38"/>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039;p38">
              <a:extLst>
                <a:ext uri="{FF2B5EF4-FFF2-40B4-BE49-F238E27FC236}">
                  <a16:creationId xmlns:a16="http://schemas.microsoft.com/office/drawing/2014/main" id="{0E7F68A9-324B-A8C8-9312-C91C45F81E48}"/>
                </a:ext>
              </a:extLst>
            </p:cNvPr>
            <p:cNvSpPr/>
            <p:nvPr/>
          </p:nvSpPr>
          <p:spPr>
            <a:xfrm>
              <a:off x="1476394" y="3422370"/>
              <a:ext cx="21760" cy="28327"/>
            </a:xfrm>
            <a:custGeom>
              <a:avLst/>
              <a:gdLst/>
              <a:ahLst/>
              <a:cxnLst/>
              <a:rect l="l" t="t" r="r" b="b"/>
              <a:pathLst>
                <a:path w="666" h="867" extrusionOk="0">
                  <a:moveTo>
                    <a:pt x="180" y="0"/>
                  </a:moveTo>
                  <a:cubicBezTo>
                    <a:pt x="69" y="0"/>
                    <a:pt x="1" y="89"/>
                    <a:pt x="1" y="228"/>
                  </a:cubicBezTo>
                  <a:cubicBezTo>
                    <a:pt x="1" y="449"/>
                    <a:pt x="127" y="703"/>
                    <a:pt x="317" y="829"/>
                  </a:cubicBezTo>
                  <a:cubicBezTo>
                    <a:pt x="368" y="855"/>
                    <a:pt x="417" y="867"/>
                    <a:pt x="461" y="867"/>
                  </a:cubicBezTo>
                  <a:cubicBezTo>
                    <a:pt x="581" y="867"/>
                    <a:pt x="666" y="778"/>
                    <a:pt x="666" y="639"/>
                  </a:cubicBezTo>
                  <a:cubicBezTo>
                    <a:pt x="666" y="418"/>
                    <a:pt x="508" y="164"/>
                    <a:pt x="317" y="38"/>
                  </a:cubicBezTo>
                  <a:cubicBezTo>
                    <a:pt x="267" y="12"/>
                    <a:pt x="220" y="0"/>
                    <a:pt x="1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040;p38">
              <a:extLst>
                <a:ext uri="{FF2B5EF4-FFF2-40B4-BE49-F238E27FC236}">
                  <a16:creationId xmlns:a16="http://schemas.microsoft.com/office/drawing/2014/main" id="{5E086F0D-45A3-FC2C-C977-2EF95EF9E75A}"/>
                </a:ext>
              </a:extLst>
            </p:cNvPr>
            <p:cNvSpPr/>
            <p:nvPr/>
          </p:nvSpPr>
          <p:spPr>
            <a:xfrm>
              <a:off x="1602641" y="1602969"/>
              <a:ext cx="473915" cy="2077252"/>
            </a:xfrm>
            <a:custGeom>
              <a:avLst/>
              <a:gdLst/>
              <a:ahLst/>
              <a:cxnLst/>
              <a:rect l="l" t="t" r="r" b="b"/>
              <a:pathLst>
                <a:path w="14505" h="63578" extrusionOk="0">
                  <a:moveTo>
                    <a:pt x="14203" y="0"/>
                  </a:moveTo>
                  <a:cubicBezTo>
                    <a:pt x="14130" y="0"/>
                    <a:pt x="14050" y="26"/>
                    <a:pt x="13966" y="81"/>
                  </a:cubicBezTo>
                  <a:lnTo>
                    <a:pt x="570" y="7809"/>
                  </a:lnTo>
                  <a:cubicBezTo>
                    <a:pt x="254" y="7967"/>
                    <a:pt x="0" y="8410"/>
                    <a:pt x="0" y="8759"/>
                  </a:cubicBezTo>
                  <a:lnTo>
                    <a:pt x="0" y="63577"/>
                  </a:lnTo>
                  <a:lnTo>
                    <a:pt x="14505" y="55217"/>
                  </a:lnTo>
                  <a:lnTo>
                    <a:pt x="14505" y="398"/>
                  </a:lnTo>
                  <a:cubicBezTo>
                    <a:pt x="14505" y="151"/>
                    <a:pt x="14378" y="0"/>
                    <a:pt x="142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041;p38">
              <a:extLst>
                <a:ext uri="{FF2B5EF4-FFF2-40B4-BE49-F238E27FC236}">
                  <a16:creationId xmlns:a16="http://schemas.microsoft.com/office/drawing/2014/main" id="{ACFF3D58-FF00-FB2F-E5F5-B1FEFCFD2E17}"/>
                </a:ext>
              </a:extLst>
            </p:cNvPr>
            <p:cNvSpPr/>
            <p:nvPr/>
          </p:nvSpPr>
          <p:spPr>
            <a:xfrm>
              <a:off x="1618160" y="1629859"/>
              <a:ext cx="442876" cy="361293"/>
            </a:xfrm>
            <a:custGeom>
              <a:avLst/>
              <a:gdLst/>
              <a:ahLst/>
              <a:cxnLst/>
              <a:rect l="l" t="t" r="r" b="b"/>
              <a:pathLst>
                <a:path w="13555" h="11058" extrusionOk="0">
                  <a:moveTo>
                    <a:pt x="13299" y="0"/>
                  </a:moveTo>
                  <a:cubicBezTo>
                    <a:pt x="13243" y="0"/>
                    <a:pt x="13179" y="16"/>
                    <a:pt x="13111" y="50"/>
                  </a:cubicBezTo>
                  <a:lnTo>
                    <a:pt x="444" y="7366"/>
                  </a:lnTo>
                  <a:cubicBezTo>
                    <a:pt x="190" y="7524"/>
                    <a:pt x="0" y="7841"/>
                    <a:pt x="0" y="8126"/>
                  </a:cubicBezTo>
                  <a:lnTo>
                    <a:pt x="0" y="10754"/>
                  </a:lnTo>
                  <a:cubicBezTo>
                    <a:pt x="0" y="10940"/>
                    <a:pt x="102" y="11057"/>
                    <a:pt x="256" y="11057"/>
                  </a:cubicBezTo>
                  <a:cubicBezTo>
                    <a:pt x="313" y="11057"/>
                    <a:pt x="376" y="11041"/>
                    <a:pt x="444" y="11008"/>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042;p38">
              <a:extLst>
                <a:ext uri="{FF2B5EF4-FFF2-40B4-BE49-F238E27FC236}">
                  <a16:creationId xmlns:a16="http://schemas.microsoft.com/office/drawing/2014/main" id="{294CAA45-B2B9-F70D-0837-38E8AD1E0AB6}"/>
                </a:ext>
              </a:extLst>
            </p:cNvPr>
            <p:cNvSpPr/>
            <p:nvPr/>
          </p:nvSpPr>
          <p:spPr>
            <a:xfrm>
              <a:off x="1618160" y="1768325"/>
              <a:ext cx="442876" cy="361064"/>
            </a:xfrm>
            <a:custGeom>
              <a:avLst/>
              <a:gdLst/>
              <a:ahLst/>
              <a:cxnLst/>
              <a:rect l="l" t="t" r="r" b="b"/>
              <a:pathLst>
                <a:path w="13555" h="11051" extrusionOk="0">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9"/>
                    <a:pt x="444" y="10981"/>
                  </a:cubicBezTo>
                  <a:lnTo>
                    <a:pt x="13111" y="3666"/>
                  </a:lnTo>
                  <a:cubicBezTo>
                    <a:pt x="13365" y="3539"/>
                    <a:pt x="13555" y="3191"/>
                    <a:pt x="13555" y="2938"/>
                  </a:cubicBezTo>
                  <a:lnTo>
                    <a:pt x="13555" y="309"/>
                  </a:lnTo>
                  <a:cubicBezTo>
                    <a:pt x="13555" y="107"/>
                    <a:pt x="13460" y="1"/>
                    <a:pt x="1331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043;p38">
              <a:extLst>
                <a:ext uri="{FF2B5EF4-FFF2-40B4-BE49-F238E27FC236}">
                  <a16:creationId xmlns:a16="http://schemas.microsoft.com/office/drawing/2014/main" id="{C1464C66-C8F9-70CA-A08E-047281D0F71D}"/>
                </a:ext>
              </a:extLst>
            </p:cNvPr>
            <p:cNvSpPr/>
            <p:nvPr/>
          </p:nvSpPr>
          <p:spPr>
            <a:xfrm>
              <a:off x="1618160" y="1906987"/>
              <a:ext cx="442876" cy="360606"/>
            </a:xfrm>
            <a:custGeom>
              <a:avLst/>
              <a:gdLst/>
              <a:ahLst/>
              <a:cxnLst/>
              <a:rect l="l" t="t" r="r" b="b"/>
              <a:pathLst>
                <a:path w="13555" h="11037" extrusionOk="0">
                  <a:moveTo>
                    <a:pt x="13314" y="0"/>
                  </a:moveTo>
                  <a:cubicBezTo>
                    <a:pt x="13254" y="0"/>
                    <a:pt x="13185" y="18"/>
                    <a:pt x="13111" y="55"/>
                  </a:cubicBezTo>
                  <a:lnTo>
                    <a:pt x="444" y="7371"/>
                  </a:lnTo>
                  <a:cubicBezTo>
                    <a:pt x="190" y="7498"/>
                    <a:pt x="0" y="7846"/>
                    <a:pt x="0" y="8099"/>
                  </a:cubicBezTo>
                  <a:lnTo>
                    <a:pt x="0" y="10728"/>
                  </a:lnTo>
                  <a:cubicBezTo>
                    <a:pt x="0" y="10930"/>
                    <a:pt x="96" y="11036"/>
                    <a:pt x="241" y="11036"/>
                  </a:cubicBezTo>
                  <a:cubicBezTo>
                    <a:pt x="301" y="11036"/>
                    <a:pt x="370" y="11018"/>
                    <a:pt x="444" y="10981"/>
                  </a:cubicBezTo>
                  <a:lnTo>
                    <a:pt x="13111" y="3666"/>
                  </a:lnTo>
                  <a:cubicBezTo>
                    <a:pt x="13365" y="3539"/>
                    <a:pt x="13555" y="3191"/>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044;p38">
              <a:extLst>
                <a:ext uri="{FF2B5EF4-FFF2-40B4-BE49-F238E27FC236}">
                  <a16:creationId xmlns:a16="http://schemas.microsoft.com/office/drawing/2014/main" id="{824902E7-3D0E-2618-EE75-32DD44F6F37C}"/>
                </a:ext>
              </a:extLst>
            </p:cNvPr>
            <p:cNvSpPr/>
            <p:nvPr/>
          </p:nvSpPr>
          <p:spPr>
            <a:xfrm>
              <a:off x="1618160" y="204515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4"/>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045;p38">
              <a:extLst>
                <a:ext uri="{FF2B5EF4-FFF2-40B4-BE49-F238E27FC236}">
                  <a16:creationId xmlns:a16="http://schemas.microsoft.com/office/drawing/2014/main" id="{F5DC5B9F-439C-AB4C-64EE-66F113D1EB97}"/>
                </a:ext>
              </a:extLst>
            </p:cNvPr>
            <p:cNvSpPr/>
            <p:nvPr/>
          </p:nvSpPr>
          <p:spPr>
            <a:xfrm>
              <a:off x="1618160" y="2183429"/>
              <a:ext cx="442876" cy="361293"/>
            </a:xfrm>
            <a:custGeom>
              <a:avLst/>
              <a:gdLst/>
              <a:ahLst/>
              <a:cxnLst/>
              <a:rect l="l" t="t" r="r" b="b"/>
              <a:pathLst>
                <a:path w="13555" h="11058" extrusionOk="0">
                  <a:moveTo>
                    <a:pt x="13299" y="0"/>
                  </a:moveTo>
                  <a:cubicBezTo>
                    <a:pt x="13243" y="0"/>
                    <a:pt x="13179" y="16"/>
                    <a:pt x="13111" y="50"/>
                  </a:cubicBezTo>
                  <a:lnTo>
                    <a:pt x="444" y="7365"/>
                  </a:lnTo>
                  <a:cubicBezTo>
                    <a:pt x="190" y="7524"/>
                    <a:pt x="0" y="7840"/>
                    <a:pt x="0" y="8126"/>
                  </a:cubicBezTo>
                  <a:lnTo>
                    <a:pt x="0" y="10754"/>
                  </a:lnTo>
                  <a:cubicBezTo>
                    <a:pt x="0" y="10939"/>
                    <a:pt x="102" y="11057"/>
                    <a:pt x="256" y="11057"/>
                  </a:cubicBezTo>
                  <a:cubicBezTo>
                    <a:pt x="313" y="11057"/>
                    <a:pt x="376" y="11041"/>
                    <a:pt x="444" y="11007"/>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046;p38">
              <a:extLst>
                <a:ext uri="{FF2B5EF4-FFF2-40B4-BE49-F238E27FC236}">
                  <a16:creationId xmlns:a16="http://schemas.microsoft.com/office/drawing/2014/main" id="{6A3423A3-6D49-8331-8BD9-DF0492F2DE1F}"/>
                </a:ext>
              </a:extLst>
            </p:cNvPr>
            <p:cNvSpPr/>
            <p:nvPr/>
          </p:nvSpPr>
          <p:spPr>
            <a:xfrm>
              <a:off x="1618160" y="2321895"/>
              <a:ext cx="442876" cy="361064"/>
            </a:xfrm>
            <a:custGeom>
              <a:avLst/>
              <a:gdLst/>
              <a:ahLst/>
              <a:cxnLst/>
              <a:rect l="l" t="t" r="r" b="b"/>
              <a:pathLst>
                <a:path w="13555" h="11051" extrusionOk="0">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1"/>
                    <a:pt x="1331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047;p38">
              <a:extLst>
                <a:ext uri="{FF2B5EF4-FFF2-40B4-BE49-F238E27FC236}">
                  <a16:creationId xmlns:a16="http://schemas.microsoft.com/office/drawing/2014/main" id="{E9BEEA59-AEF8-5E45-6E9C-F8F00A68730F}"/>
                </a:ext>
              </a:extLst>
            </p:cNvPr>
            <p:cNvSpPr/>
            <p:nvPr/>
          </p:nvSpPr>
          <p:spPr>
            <a:xfrm>
              <a:off x="1618160" y="2460557"/>
              <a:ext cx="442876" cy="360606"/>
            </a:xfrm>
            <a:custGeom>
              <a:avLst/>
              <a:gdLst/>
              <a:ahLst/>
              <a:cxnLst/>
              <a:rect l="l" t="t" r="r" b="b"/>
              <a:pathLst>
                <a:path w="13555" h="11037" extrusionOk="0">
                  <a:moveTo>
                    <a:pt x="13314" y="0"/>
                  </a:moveTo>
                  <a:cubicBezTo>
                    <a:pt x="13254" y="0"/>
                    <a:pt x="13185" y="18"/>
                    <a:pt x="13111" y="55"/>
                  </a:cubicBezTo>
                  <a:lnTo>
                    <a:pt x="444" y="7371"/>
                  </a:lnTo>
                  <a:cubicBezTo>
                    <a:pt x="190" y="7497"/>
                    <a:pt x="0" y="7846"/>
                    <a:pt x="0" y="8099"/>
                  </a:cubicBezTo>
                  <a:lnTo>
                    <a:pt x="0" y="10728"/>
                  </a:lnTo>
                  <a:cubicBezTo>
                    <a:pt x="0" y="10929"/>
                    <a:pt x="96" y="11036"/>
                    <a:pt x="241" y="11036"/>
                  </a:cubicBezTo>
                  <a:cubicBezTo>
                    <a:pt x="301" y="11036"/>
                    <a:pt x="370" y="11018"/>
                    <a:pt x="444" y="10981"/>
                  </a:cubicBezTo>
                  <a:lnTo>
                    <a:pt x="13111" y="3665"/>
                  </a:lnTo>
                  <a:cubicBezTo>
                    <a:pt x="13365" y="3539"/>
                    <a:pt x="13555" y="3190"/>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048;p38">
              <a:extLst>
                <a:ext uri="{FF2B5EF4-FFF2-40B4-BE49-F238E27FC236}">
                  <a16:creationId xmlns:a16="http://schemas.microsoft.com/office/drawing/2014/main" id="{9CE99AB0-A543-4CE9-BF60-D759D0BE3185}"/>
                </a:ext>
              </a:extLst>
            </p:cNvPr>
            <p:cNvSpPr/>
            <p:nvPr/>
          </p:nvSpPr>
          <p:spPr>
            <a:xfrm>
              <a:off x="1618160" y="259872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049;p38">
              <a:extLst>
                <a:ext uri="{FF2B5EF4-FFF2-40B4-BE49-F238E27FC236}">
                  <a16:creationId xmlns:a16="http://schemas.microsoft.com/office/drawing/2014/main" id="{A8917FB3-481D-AC3F-2C8D-159BF276D34D}"/>
                </a:ext>
              </a:extLst>
            </p:cNvPr>
            <p:cNvSpPr/>
            <p:nvPr/>
          </p:nvSpPr>
          <p:spPr>
            <a:xfrm>
              <a:off x="1618160" y="2736999"/>
              <a:ext cx="442876" cy="361260"/>
            </a:xfrm>
            <a:custGeom>
              <a:avLst/>
              <a:gdLst/>
              <a:ahLst/>
              <a:cxnLst/>
              <a:rect l="l" t="t" r="r" b="b"/>
              <a:pathLst>
                <a:path w="13555" h="11057" extrusionOk="0">
                  <a:moveTo>
                    <a:pt x="13299" y="0"/>
                  </a:moveTo>
                  <a:cubicBezTo>
                    <a:pt x="13243" y="0"/>
                    <a:pt x="13179" y="16"/>
                    <a:pt x="13111" y="50"/>
                  </a:cubicBezTo>
                  <a:lnTo>
                    <a:pt x="444" y="7365"/>
                  </a:lnTo>
                  <a:cubicBezTo>
                    <a:pt x="190" y="7524"/>
                    <a:pt x="0" y="7840"/>
                    <a:pt x="0" y="8125"/>
                  </a:cubicBezTo>
                  <a:lnTo>
                    <a:pt x="0" y="10754"/>
                  </a:lnTo>
                  <a:cubicBezTo>
                    <a:pt x="0" y="10939"/>
                    <a:pt x="102" y="11057"/>
                    <a:pt x="256" y="11057"/>
                  </a:cubicBezTo>
                  <a:cubicBezTo>
                    <a:pt x="313" y="11057"/>
                    <a:pt x="376" y="11041"/>
                    <a:pt x="444" y="11007"/>
                  </a:cubicBezTo>
                  <a:lnTo>
                    <a:pt x="13111" y="3692"/>
                  </a:lnTo>
                  <a:cubicBezTo>
                    <a:pt x="13365" y="3533"/>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050;p38">
              <a:extLst>
                <a:ext uri="{FF2B5EF4-FFF2-40B4-BE49-F238E27FC236}">
                  <a16:creationId xmlns:a16="http://schemas.microsoft.com/office/drawing/2014/main" id="{A29CC548-1D27-AAF5-B0A2-24F44999F39F}"/>
                </a:ext>
              </a:extLst>
            </p:cNvPr>
            <p:cNvSpPr/>
            <p:nvPr/>
          </p:nvSpPr>
          <p:spPr>
            <a:xfrm>
              <a:off x="1618160" y="2875465"/>
              <a:ext cx="442876" cy="361064"/>
            </a:xfrm>
            <a:custGeom>
              <a:avLst/>
              <a:gdLst/>
              <a:ahLst/>
              <a:cxnLst/>
              <a:rect l="l" t="t" r="r" b="b"/>
              <a:pathLst>
                <a:path w="13555" h="11051" extrusionOk="0">
                  <a:moveTo>
                    <a:pt x="13314" y="0"/>
                  </a:moveTo>
                  <a:cubicBezTo>
                    <a:pt x="13254" y="0"/>
                    <a:pt x="13185" y="18"/>
                    <a:pt x="13111" y="55"/>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051;p38">
              <a:extLst>
                <a:ext uri="{FF2B5EF4-FFF2-40B4-BE49-F238E27FC236}">
                  <a16:creationId xmlns:a16="http://schemas.microsoft.com/office/drawing/2014/main" id="{071210E3-B660-E317-9F71-AE6917894761}"/>
                </a:ext>
              </a:extLst>
            </p:cNvPr>
            <p:cNvSpPr/>
            <p:nvPr/>
          </p:nvSpPr>
          <p:spPr>
            <a:xfrm>
              <a:off x="1618160" y="3014127"/>
              <a:ext cx="442876" cy="360574"/>
            </a:xfrm>
            <a:custGeom>
              <a:avLst/>
              <a:gdLst/>
              <a:ahLst/>
              <a:cxnLst/>
              <a:rect l="l" t="t" r="r" b="b"/>
              <a:pathLst>
                <a:path w="13555" h="11036" extrusionOk="0">
                  <a:moveTo>
                    <a:pt x="13314" y="0"/>
                  </a:moveTo>
                  <a:cubicBezTo>
                    <a:pt x="13254" y="0"/>
                    <a:pt x="13185" y="18"/>
                    <a:pt x="13111" y="55"/>
                  </a:cubicBezTo>
                  <a:lnTo>
                    <a:pt x="444" y="7371"/>
                  </a:lnTo>
                  <a:cubicBezTo>
                    <a:pt x="190" y="7497"/>
                    <a:pt x="0" y="7846"/>
                    <a:pt x="0" y="8099"/>
                  </a:cubicBezTo>
                  <a:lnTo>
                    <a:pt x="0" y="10727"/>
                  </a:lnTo>
                  <a:cubicBezTo>
                    <a:pt x="0" y="10929"/>
                    <a:pt x="96" y="11036"/>
                    <a:pt x="241" y="11036"/>
                  </a:cubicBezTo>
                  <a:cubicBezTo>
                    <a:pt x="301" y="11036"/>
                    <a:pt x="370" y="11018"/>
                    <a:pt x="444" y="10981"/>
                  </a:cubicBezTo>
                  <a:lnTo>
                    <a:pt x="13111" y="3665"/>
                  </a:lnTo>
                  <a:cubicBezTo>
                    <a:pt x="13365" y="3539"/>
                    <a:pt x="13555" y="3190"/>
                    <a:pt x="13555" y="2937"/>
                  </a:cubicBezTo>
                  <a:lnTo>
                    <a:pt x="13555" y="308"/>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052;p38">
              <a:extLst>
                <a:ext uri="{FF2B5EF4-FFF2-40B4-BE49-F238E27FC236}">
                  <a16:creationId xmlns:a16="http://schemas.microsoft.com/office/drawing/2014/main" id="{1586156E-5B8D-5833-BB08-867065AAA616}"/>
                </a:ext>
              </a:extLst>
            </p:cNvPr>
            <p:cNvSpPr/>
            <p:nvPr/>
          </p:nvSpPr>
          <p:spPr>
            <a:xfrm>
              <a:off x="1618160" y="315229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2"/>
                    <a:pt x="444" y="10995"/>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053;p38">
              <a:extLst>
                <a:ext uri="{FF2B5EF4-FFF2-40B4-BE49-F238E27FC236}">
                  <a16:creationId xmlns:a16="http://schemas.microsoft.com/office/drawing/2014/main" id="{63762C01-A667-6B80-00F2-8D3089ADBB97}"/>
                </a:ext>
              </a:extLst>
            </p:cNvPr>
            <p:cNvSpPr/>
            <p:nvPr/>
          </p:nvSpPr>
          <p:spPr>
            <a:xfrm>
              <a:off x="1006661" y="1168980"/>
              <a:ext cx="1091621" cy="634304"/>
            </a:xfrm>
            <a:custGeom>
              <a:avLst/>
              <a:gdLst/>
              <a:ahLst/>
              <a:cxnLst/>
              <a:rect l="l" t="t" r="r" b="b"/>
              <a:pathLst>
                <a:path w="33411" h="19414" extrusionOk="0">
                  <a:moveTo>
                    <a:pt x="16183" y="0"/>
                  </a:moveTo>
                  <a:lnTo>
                    <a:pt x="0" y="9374"/>
                  </a:lnTo>
                  <a:lnTo>
                    <a:pt x="17386" y="19413"/>
                  </a:lnTo>
                  <a:lnTo>
                    <a:pt x="33411" y="10134"/>
                  </a:lnTo>
                  <a:lnTo>
                    <a:pt x="1618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054;p38">
              <a:extLst>
                <a:ext uri="{FF2B5EF4-FFF2-40B4-BE49-F238E27FC236}">
                  <a16:creationId xmlns:a16="http://schemas.microsoft.com/office/drawing/2014/main" id="{07C1726D-5B40-6657-ECF8-35481ACE25BB}"/>
                </a:ext>
              </a:extLst>
            </p:cNvPr>
            <p:cNvSpPr/>
            <p:nvPr/>
          </p:nvSpPr>
          <p:spPr>
            <a:xfrm>
              <a:off x="1180479" y="1290032"/>
              <a:ext cx="533934" cy="430460"/>
            </a:xfrm>
            <a:custGeom>
              <a:avLst/>
              <a:gdLst/>
              <a:ahLst/>
              <a:cxnLst/>
              <a:rect l="l" t="t" r="r" b="b"/>
              <a:pathLst>
                <a:path w="16342" h="13175" extrusionOk="0">
                  <a:moveTo>
                    <a:pt x="10230" y="0"/>
                  </a:moveTo>
                  <a:lnTo>
                    <a:pt x="0" y="5922"/>
                  </a:lnTo>
                  <a:lnTo>
                    <a:pt x="12510" y="13175"/>
                  </a:lnTo>
                  <a:lnTo>
                    <a:pt x="12510" y="11845"/>
                  </a:lnTo>
                  <a:lnTo>
                    <a:pt x="16342" y="3547"/>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055;p38">
              <a:extLst>
                <a:ext uri="{FF2B5EF4-FFF2-40B4-BE49-F238E27FC236}">
                  <a16:creationId xmlns:a16="http://schemas.microsoft.com/office/drawing/2014/main" id="{467BD5BA-B937-A8B5-6DCF-BA950CFC881D}"/>
                </a:ext>
              </a:extLst>
            </p:cNvPr>
            <p:cNvSpPr/>
            <p:nvPr/>
          </p:nvSpPr>
          <p:spPr>
            <a:xfrm>
              <a:off x="1180479" y="1440064"/>
              <a:ext cx="74526" cy="65214"/>
            </a:xfrm>
            <a:custGeom>
              <a:avLst/>
              <a:gdLst/>
              <a:ahLst/>
              <a:cxnLst/>
              <a:rect l="l" t="t" r="r" b="b"/>
              <a:pathLst>
                <a:path w="2281" h="1996" extrusionOk="0">
                  <a:moveTo>
                    <a:pt x="0" y="0"/>
                  </a:moveTo>
                  <a:lnTo>
                    <a:pt x="0" y="1330"/>
                  </a:lnTo>
                  <a:lnTo>
                    <a:pt x="2091" y="1995"/>
                  </a:lnTo>
                  <a:lnTo>
                    <a:pt x="2281" y="855"/>
                  </a:lnTo>
                  <a:lnTo>
                    <a:pt x="1711" y="6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056;p38">
              <a:extLst>
                <a:ext uri="{FF2B5EF4-FFF2-40B4-BE49-F238E27FC236}">
                  <a16:creationId xmlns:a16="http://schemas.microsoft.com/office/drawing/2014/main" id="{6857D5A4-2C7D-BAED-7799-9DEC5BBC0B38}"/>
                </a:ext>
              </a:extLst>
            </p:cNvPr>
            <p:cNvSpPr/>
            <p:nvPr/>
          </p:nvSpPr>
          <p:spPr>
            <a:xfrm>
              <a:off x="1589179" y="1405921"/>
              <a:ext cx="335285" cy="314571"/>
            </a:xfrm>
            <a:custGeom>
              <a:avLst/>
              <a:gdLst/>
              <a:ahLst/>
              <a:cxnLst/>
              <a:rect l="l" t="t" r="r" b="b"/>
              <a:pathLst>
                <a:path w="10262" h="9628" extrusionOk="0">
                  <a:moveTo>
                    <a:pt x="3833" y="0"/>
                  </a:moveTo>
                  <a:lnTo>
                    <a:pt x="1" y="8298"/>
                  </a:lnTo>
                  <a:lnTo>
                    <a:pt x="1" y="9628"/>
                  </a:lnTo>
                  <a:lnTo>
                    <a:pt x="10262" y="3737"/>
                  </a:lnTo>
                  <a:lnTo>
                    <a:pt x="8678" y="2819"/>
                  </a:lnTo>
                  <a:lnTo>
                    <a:pt x="3833"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057;p38">
              <a:extLst>
                <a:ext uri="{FF2B5EF4-FFF2-40B4-BE49-F238E27FC236}">
                  <a16:creationId xmlns:a16="http://schemas.microsoft.com/office/drawing/2014/main" id="{2B4C722C-B70B-AD09-5B42-E66EC9FCABCD}"/>
                </a:ext>
              </a:extLst>
            </p:cNvPr>
            <p:cNvSpPr/>
            <p:nvPr/>
          </p:nvSpPr>
          <p:spPr>
            <a:xfrm>
              <a:off x="1763030" y="1482473"/>
              <a:ext cx="161435" cy="110760"/>
            </a:xfrm>
            <a:custGeom>
              <a:avLst/>
              <a:gdLst/>
              <a:ahLst/>
              <a:cxnLst/>
              <a:rect l="l" t="t" r="r" b="b"/>
              <a:pathLst>
                <a:path w="4941" h="3390" extrusionOk="0">
                  <a:moveTo>
                    <a:pt x="1204" y="1"/>
                  </a:moveTo>
                  <a:lnTo>
                    <a:pt x="0" y="3389"/>
                  </a:lnTo>
                  <a:lnTo>
                    <a:pt x="4941" y="1394"/>
                  </a:lnTo>
                  <a:lnTo>
                    <a:pt x="4941" y="64"/>
                  </a:lnTo>
                  <a:lnTo>
                    <a:pt x="1204"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058;p38">
              <a:extLst>
                <a:ext uri="{FF2B5EF4-FFF2-40B4-BE49-F238E27FC236}">
                  <a16:creationId xmlns:a16="http://schemas.microsoft.com/office/drawing/2014/main" id="{028EC751-8A67-64DF-35AB-997313AB91EE}"/>
                </a:ext>
              </a:extLst>
            </p:cNvPr>
            <p:cNvSpPr/>
            <p:nvPr/>
          </p:nvSpPr>
          <p:spPr>
            <a:xfrm>
              <a:off x="1180479" y="1247590"/>
              <a:ext cx="743985" cy="429447"/>
            </a:xfrm>
            <a:custGeom>
              <a:avLst/>
              <a:gdLst/>
              <a:ahLst/>
              <a:cxnLst/>
              <a:rect l="l" t="t" r="r" b="b"/>
              <a:pathLst>
                <a:path w="22771" h="13144" extrusionOk="0">
                  <a:moveTo>
                    <a:pt x="10230" y="1"/>
                  </a:moveTo>
                  <a:lnTo>
                    <a:pt x="0" y="5891"/>
                  </a:lnTo>
                  <a:lnTo>
                    <a:pt x="12510" y="13144"/>
                  </a:lnTo>
                  <a:lnTo>
                    <a:pt x="22771" y="7253"/>
                  </a:lnTo>
                  <a:lnTo>
                    <a:pt x="1023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059;p38">
              <a:extLst>
                <a:ext uri="{FF2B5EF4-FFF2-40B4-BE49-F238E27FC236}">
                  <a16:creationId xmlns:a16="http://schemas.microsoft.com/office/drawing/2014/main" id="{DC0FDEA3-23B7-4CA5-0484-92E9A891A98D}"/>
                </a:ext>
              </a:extLst>
            </p:cNvPr>
            <p:cNvSpPr/>
            <p:nvPr/>
          </p:nvSpPr>
          <p:spPr>
            <a:xfrm>
              <a:off x="1370862" y="1355998"/>
              <a:ext cx="182149" cy="56164"/>
            </a:xfrm>
            <a:custGeom>
              <a:avLst/>
              <a:gdLst/>
              <a:ahLst/>
              <a:cxnLst/>
              <a:rect l="l" t="t" r="r" b="b"/>
              <a:pathLst>
                <a:path w="5575" h="1719" extrusionOk="0">
                  <a:moveTo>
                    <a:pt x="2787" y="0"/>
                  </a:moveTo>
                  <a:cubicBezTo>
                    <a:pt x="2091" y="0"/>
                    <a:pt x="1394" y="151"/>
                    <a:pt x="856" y="452"/>
                  </a:cubicBezTo>
                  <a:cubicBezTo>
                    <a:pt x="254" y="800"/>
                    <a:pt x="1" y="1275"/>
                    <a:pt x="64" y="1718"/>
                  </a:cubicBezTo>
                  <a:cubicBezTo>
                    <a:pt x="127" y="1370"/>
                    <a:pt x="412" y="1053"/>
                    <a:pt x="856" y="768"/>
                  </a:cubicBezTo>
                  <a:cubicBezTo>
                    <a:pt x="1394" y="467"/>
                    <a:pt x="2091" y="317"/>
                    <a:pt x="2787" y="317"/>
                  </a:cubicBezTo>
                  <a:cubicBezTo>
                    <a:pt x="3484" y="317"/>
                    <a:pt x="4181" y="467"/>
                    <a:pt x="4719" y="768"/>
                  </a:cubicBezTo>
                  <a:cubicBezTo>
                    <a:pt x="5163" y="1053"/>
                    <a:pt x="5416" y="1370"/>
                    <a:pt x="5479" y="1718"/>
                  </a:cubicBezTo>
                  <a:cubicBezTo>
                    <a:pt x="5574" y="1275"/>
                    <a:pt x="5321" y="800"/>
                    <a:pt x="4719" y="452"/>
                  </a:cubicBezTo>
                  <a:cubicBezTo>
                    <a:pt x="4181" y="151"/>
                    <a:pt x="3484" y="0"/>
                    <a:pt x="2787"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060;p38">
              <a:extLst>
                <a:ext uri="{FF2B5EF4-FFF2-40B4-BE49-F238E27FC236}">
                  <a16:creationId xmlns:a16="http://schemas.microsoft.com/office/drawing/2014/main" id="{C0172A03-4252-6856-58D0-3FBF2A21DD0E}"/>
                </a:ext>
              </a:extLst>
            </p:cNvPr>
            <p:cNvSpPr/>
            <p:nvPr/>
          </p:nvSpPr>
          <p:spPr>
            <a:xfrm>
              <a:off x="1372920" y="1366322"/>
              <a:ext cx="176987" cy="92398"/>
            </a:xfrm>
            <a:custGeom>
              <a:avLst/>
              <a:gdLst/>
              <a:ahLst/>
              <a:cxnLst/>
              <a:rect l="l" t="t" r="r" b="b"/>
              <a:pathLst>
                <a:path w="5417" h="2828" extrusionOk="0">
                  <a:moveTo>
                    <a:pt x="2724" y="1"/>
                  </a:moveTo>
                  <a:cubicBezTo>
                    <a:pt x="2028" y="1"/>
                    <a:pt x="1331" y="151"/>
                    <a:pt x="793" y="452"/>
                  </a:cubicBezTo>
                  <a:cubicBezTo>
                    <a:pt x="318" y="737"/>
                    <a:pt x="64" y="1054"/>
                    <a:pt x="1" y="1402"/>
                  </a:cubicBezTo>
                  <a:cubicBezTo>
                    <a:pt x="64" y="1751"/>
                    <a:pt x="349" y="2099"/>
                    <a:pt x="793" y="2352"/>
                  </a:cubicBezTo>
                  <a:cubicBezTo>
                    <a:pt x="1331" y="2669"/>
                    <a:pt x="2028" y="2827"/>
                    <a:pt x="2724" y="2827"/>
                  </a:cubicBezTo>
                  <a:cubicBezTo>
                    <a:pt x="3421" y="2827"/>
                    <a:pt x="4118" y="2669"/>
                    <a:pt x="4656" y="2352"/>
                  </a:cubicBezTo>
                  <a:cubicBezTo>
                    <a:pt x="5100" y="2099"/>
                    <a:pt x="5353" y="1751"/>
                    <a:pt x="5416" y="1402"/>
                  </a:cubicBezTo>
                  <a:cubicBezTo>
                    <a:pt x="5353" y="1054"/>
                    <a:pt x="5100" y="737"/>
                    <a:pt x="4656" y="452"/>
                  </a:cubicBezTo>
                  <a:cubicBezTo>
                    <a:pt x="4118" y="151"/>
                    <a:pt x="3421" y="1"/>
                    <a:pt x="272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061;p38">
              <a:extLst>
                <a:ext uri="{FF2B5EF4-FFF2-40B4-BE49-F238E27FC236}">
                  <a16:creationId xmlns:a16="http://schemas.microsoft.com/office/drawing/2014/main" id="{E5161746-3A66-CB3E-5166-50BFB8CF3E3A}"/>
                </a:ext>
              </a:extLst>
            </p:cNvPr>
            <p:cNvSpPr/>
            <p:nvPr/>
          </p:nvSpPr>
          <p:spPr>
            <a:xfrm>
              <a:off x="1307739" y="1415233"/>
              <a:ext cx="142844" cy="82792"/>
            </a:xfrm>
            <a:custGeom>
              <a:avLst/>
              <a:gdLst/>
              <a:ahLst/>
              <a:cxnLst/>
              <a:rect l="l" t="t" r="r" b="b"/>
              <a:pathLst>
                <a:path w="4372"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062;p38">
              <a:extLst>
                <a:ext uri="{FF2B5EF4-FFF2-40B4-BE49-F238E27FC236}">
                  <a16:creationId xmlns:a16="http://schemas.microsoft.com/office/drawing/2014/main" id="{21B23139-1D83-D272-53B5-88FB86025E20}"/>
                </a:ext>
              </a:extLst>
            </p:cNvPr>
            <p:cNvSpPr/>
            <p:nvPr/>
          </p:nvSpPr>
          <p:spPr>
            <a:xfrm>
              <a:off x="1284998" y="1428661"/>
              <a:ext cx="142811" cy="81779"/>
            </a:xfrm>
            <a:custGeom>
              <a:avLst/>
              <a:gdLst/>
              <a:ahLst/>
              <a:cxnLst/>
              <a:rect l="l" t="t" r="r" b="b"/>
              <a:pathLst>
                <a:path w="4371" h="2503" extrusionOk="0">
                  <a:moveTo>
                    <a:pt x="380" y="1"/>
                  </a:moveTo>
                  <a:lnTo>
                    <a:pt x="0" y="223"/>
                  </a:lnTo>
                  <a:lnTo>
                    <a:pt x="3990" y="2503"/>
                  </a:lnTo>
                  <a:lnTo>
                    <a:pt x="4370"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063;p38">
              <a:extLst>
                <a:ext uri="{FF2B5EF4-FFF2-40B4-BE49-F238E27FC236}">
                  <a16:creationId xmlns:a16="http://schemas.microsoft.com/office/drawing/2014/main" id="{48557093-DA08-4179-3DBB-98C8183CE5D2}"/>
                </a:ext>
              </a:extLst>
            </p:cNvPr>
            <p:cNvSpPr/>
            <p:nvPr/>
          </p:nvSpPr>
          <p:spPr>
            <a:xfrm>
              <a:off x="1262226" y="1442122"/>
              <a:ext cx="142811" cy="81779"/>
            </a:xfrm>
            <a:custGeom>
              <a:avLst/>
              <a:gdLst/>
              <a:ahLst/>
              <a:cxnLst/>
              <a:rect l="l" t="t" r="r" b="b"/>
              <a:pathLst>
                <a:path w="4371" h="2503" extrusionOk="0">
                  <a:moveTo>
                    <a:pt x="380" y="1"/>
                  </a:moveTo>
                  <a:lnTo>
                    <a:pt x="0" y="222"/>
                  </a:lnTo>
                  <a:lnTo>
                    <a:pt x="3991" y="2503"/>
                  </a:lnTo>
                  <a:lnTo>
                    <a:pt x="4371" y="2281"/>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064;p38">
              <a:extLst>
                <a:ext uri="{FF2B5EF4-FFF2-40B4-BE49-F238E27FC236}">
                  <a16:creationId xmlns:a16="http://schemas.microsoft.com/office/drawing/2014/main" id="{20791B0B-3E44-610F-7ACA-C4089A1453CE}"/>
                </a:ext>
              </a:extLst>
            </p:cNvPr>
            <p:cNvSpPr/>
            <p:nvPr/>
          </p:nvSpPr>
          <p:spPr>
            <a:xfrm>
              <a:off x="1516745" y="1290032"/>
              <a:ext cx="141799" cy="81779"/>
            </a:xfrm>
            <a:custGeom>
              <a:avLst/>
              <a:gdLst/>
              <a:ahLst/>
              <a:cxnLst/>
              <a:rect l="l" t="t" r="r" b="b"/>
              <a:pathLst>
                <a:path w="4340" h="2503" extrusionOk="0">
                  <a:moveTo>
                    <a:pt x="349" y="0"/>
                  </a:moveTo>
                  <a:lnTo>
                    <a:pt x="1" y="222"/>
                  </a:lnTo>
                  <a:lnTo>
                    <a:pt x="3991" y="2502"/>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065;p38">
              <a:extLst>
                <a:ext uri="{FF2B5EF4-FFF2-40B4-BE49-F238E27FC236}">
                  <a16:creationId xmlns:a16="http://schemas.microsoft.com/office/drawing/2014/main" id="{C52248CF-0132-2580-7BBF-FD386D2B9603}"/>
                </a:ext>
              </a:extLst>
            </p:cNvPr>
            <p:cNvSpPr/>
            <p:nvPr/>
          </p:nvSpPr>
          <p:spPr>
            <a:xfrm>
              <a:off x="1494004" y="1303493"/>
              <a:ext cx="141766" cy="81747"/>
            </a:xfrm>
            <a:custGeom>
              <a:avLst/>
              <a:gdLst/>
              <a:ahLst/>
              <a:cxnLst/>
              <a:rect l="l" t="t" r="r" b="b"/>
              <a:pathLst>
                <a:path w="4339" h="2502" extrusionOk="0">
                  <a:moveTo>
                    <a:pt x="349" y="0"/>
                  </a:moveTo>
                  <a:lnTo>
                    <a:pt x="0" y="222"/>
                  </a:lnTo>
                  <a:lnTo>
                    <a:pt x="3990" y="2502"/>
                  </a:lnTo>
                  <a:lnTo>
                    <a:pt x="4339" y="2280"/>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066;p38">
              <a:extLst>
                <a:ext uri="{FF2B5EF4-FFF2-40B4-BE49-F238E27FC236}">
                  <a16:creationId xmlns:a16="http://schemas.microsoft.com/office/drawing/2014/main" id="{38640DB3-DC73-8550-197D-A30642BA8AB8}"/>
                </a:ext>
              </a:extLst>
            </p:cNvPr>
            <p:cNvSpPr/>
            <p:nvPr/>
          </p:nvSpPr>
          <p:spPr>
            <a:xfrm>
              <a:off x="1471232" y="1316921"/>
              <a:ext cx="141799" cy="81779"/>
            </a:xfrm>
            <a:custGeom>
              <a:avLst/>
              <a:gdLst/>
              <a:ahLst/>
              <a:cxnLst/>
              <a:rect l="l" t="t" r="r" b="b"/>
              <a:pathLst>
                <a:path w="4340" h="2503" extrusionOk="0">
                  <a:moveTo>
                    <a:pt x="349" y="1"/>
                  </a:moveTo>
                  <a:lnTo>
                    <a:pt x="0" y="191"/>
                  </a:lnTo>
                  <a:lnTo>
                    <a:pt x="3991" y="2503"/>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067;p38">
              <a:extLst>
                <a:ext uri="{FF2B5EF4-FFF2-40B4-BE49-F238E27FC236}">
                  <a16:creationId xmlns:a16="http://schemas.microsoft.com/office/drawing/2014/main" id="{2E847ED3-9FC7-F11F-795B-94BA13F55F26}"/>
                </a:ext>
              </a:extLst>
            </p:cNvPr>
            <p:cNvSpPr/>
            <p:nvPr/>
          </p:nvSpPr>
          <p:spPr>
            <a:xfrm>
              <a:off x="1558141" y="1464634"/>
              <a:ext cx="183195" cy="56164"/>
            </a:xfrm>
            <a:custGeom>
              <a:avLst/>
              <a:gdLst/>
              <a:ahLst/>
              <a:cxnLst/>
              <a:rect l="l" t="t" r="r" b="b"/>
              <a:pathLst>
                <a:path w="5607" h="1719" extrusionOk="0">
                  <a:moveTo>
                    <a:pt x="2803" y="0"/>
                  </a:moveTo>
                  <a:cubicBezTo>
                    <a:pt x="2107" y="0"/>
                    <a:pt x="1410" y="151"/>
                    <a:pt x="887" y="452"/>
                  </a:cubicBezTo>
                  <a:cubicBezTo>
                    <a:pt x="286" y="800"/>
                    <a:pt x="1" y="1275"/>
                    <a:pt x="96" y="1719"/>
                  </a:cubicBezTo>
                  <a:cubicBezTo>
                    <a:pt x="159" y="1370"/>
                    <a:pt x="412" y="1053"/>
                    <a:pt x="887" y="768"/>
                  </a:cubicBezTo>
                  <a:cubicBezTo>
                    <a:pt x="1410" y="468"/>
                    <a:pt x="2107" y="317"/>
                    <a:pt x="2803" y="317"/>
                  </a:cubicBezTo>
                  <a:cubicBezTo>
                    <a:pt x="3500" y="317"/>
                    <a:pt x="4197" y="468"/>
                    <a:pt x="4719" y="768"/>
                  </a:cubicBezTo>
                  <a:cubicBezTo>
                    <a:pt x="5194" y="1053"/>
                    <a:pt x="5448" y="1370"/>
                    <a:pt x="5511" y="1719"/>
                  </a:cubicBezTo>
                  <a:cubicBezTo>
                    <a:pt x="5606" y="1275"/>
                    <a:pt x="5321" y="800"/>
                    <a:pt x="4719" y="452"/>
                  </a:cubicBezTo>
                  <a:cubicBezTo>
                    <a:pt x="4197" y="151"/>
                    <a:pt x="3500" y="0"/>
                    <a:pt x="2803"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068;p38">
              <a:extLst>
                <a:ext uri="{FF2B5EF4-FFF2-40B4-BE49-F238E27FC236}">
                  <a16:creationId xmlns:a16="http://schemas.microsoft.com/office/drawing/2014/main" id="{61515304-DA2F-B2FE-397F-13819C025B72}"/>
                </a:ext>
              </a:extLst>
            </p:cNvPr>
            <p:cNvSpPr/>
            <p:nvPr/>
          </p:nvSpPr>
          <p:spPr>
            <a:xfrm>
              <a:off x="1561244" y="1474991"/>
              <a:ext cx="176987" cy="91581"/>
            </a:xfrm>
            <a:custGeom>
              <a:avLst/>
              <a:gdLst/>
              <a:ahLst/>
              <a:cxnLst/>
              <a:rect l="l" t="t" r="r" b="b"/>
              <a:pathLst>
                <a:path w="5417" h="2803" extrusionOk="0">
                  <a:moveTo>
                    <a:pt x="2708" y="0"/>
                  </a:moveTo>
                  <a:cubicBezTo>
                    <a:pt x="2012" y="0"/>
                    <a:pt x="1315" y="151"/>
                    <a:pt x="792" y="451"/>
                  </a:cubicBezTo>
                  <a:cubicBezTo>
                    <a:pt x="317" y="736"/>
                    <a:pt x="64" y="1053"/>
                    <a:pt x="1" y="1402"/>
                  </a:cubicBezTo>
                  <a:cubicBezTo>
                    <a:pt x="64" y="1750"/>
                    <a:pt x="317" y="2098"/>
                    <a:pt x="792" y="2352"/>
                  </a:cubicBezTo>
                  <a:cubicBezTo>
                    <a:pt x="1315" y="2652"/>
                    <a:pt x="2012" y="2803"/>
                    <a:pt x="2708" y="2803"/>
                  </a:cubicBezTo>
                  <a:cubicBezTo>
                    <a:pt x="3405" y="2803"/>
                    <a:pt x="4102" y="2652"/>
                    <a:pt x="4624" y="2352"/>
                  </a:cubicBezTo>
                  <a:cubicBezTo>
                    <a:pt x="5099" y="2098"/>
                    <a:pt x="5353" y="1750"/>
                    <a:pt x="5416" y="1402"/>
                  </a:cubicBezTo>
                  <a:cubicBezTo>
                    <a:pt x="5353" y="1053"/>
                    <a:pt x="5099" y="736"/>
                    <a:pt x="4624" y="451"/>
                  </a:cubicBezTo>
                  <a:cubicBezTo>
                    <a:pt x="4102" y="151"/>
                    <a:pt x="3405" y="0"/>
                    <a:pt x="27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069;p38">
              <a:extLst>
                <a:ext uri="{FF2B5EF4-FFF2-40B4-BE49-F238E27FC236}">
                  <a16:creationId xmlns:a16="http://schemas.microsoft.com/office/drawing/2014/main" id="{3BF7008F-6060-9C93-41CA-8071EBE01C7E}"/>
                </a:ext>
              </a:extLst>
            </p:cNvPr>
            <p:cNvSpPr/>
            <p:nvPr/>
          </p:nvSpPr>
          <p:spPr>
            <a:xfrm>
              <a:off x="1496063" y="1523869"/>
              <a:ext cx="141799" cy="82825"/>
            </a:xfrm>
            <a:custGeom>
              <a:avLst/>
              <a:gdLst/>
              <a:ahLst/>
              <a:cxnLst/>
              <a:rect l="l" t="t" r="r" b="b"/>
              <a:pathLst>
                <a:path w="4340" h="2535" extrusionOk="0">
                  <a:moveTo>
                    <a:pt x="381" y="1"/>
                  </a:moveTo>
                  <a:lnTo>
                    <a:pt x="1" y="222"/>
                  </a:lnTo>
                  <a:lnTo>
                    <a:pt x="3991" y="2534"/>
                  </a:lnTo>
                  <a:lnTo>
                    <a:pt x="4339" y="2312"/>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070;p38">
              <a:extLst>
                <a:ext uri="{FF2B5EF4-FFF2-40B4-BE49-F238E27FC236}">
                  <a16:creationId xmlns:a16="http://schemas.microsoft.com/office/drawing/2014/main" id="{CEFDB1E8-265F-2424-551D-B1DFD9260374}"/>
                </a:ext>
              </a:extLst>
            </p:cNvPr>
            <p:cNvSpPr/>
            <p:nvPr/>
          </p:nvSpPr>
          <p:spPr>
            <a:xfrm>
              <a:off x="1473290" y="1537330"/>
              <a:ext cx="141799" cy="81779"/>
            </a:xfrm>
            <a:custGeom>
              <a:avLst/>
              <a:gdLst/>
              <a:ahLst/>
              <a:cxnLst/>
              <a:rect l="l" t="t" r="r" b="b"/>
              <a:pathLst>
                <a:path w="4340" h="2503" extrusionOk="0">
                  <a:moveTo>
                    <a:pt x="349" y="0"/>
                  </a:moveTo>
                  <a:lnTo>
                    <a:pt x="1" y="222"/>
                  </a:lnTo>
                  <a:lnTo>
                    <a:pt x="3991" y="2502"/>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071;p38">
              <a:extLst>
                <a:ext uri="{FF2B5EF4-FFF2-40B4-BE49-F238E27FC236}">
                  <a16:creationId xmlns:a16="http://schemas.microsoft.com/office/drawing/2014/main" id="{A2D7422E-29E7-9EE9-0B17-67C1CB9E8993}"/>
                </a:ext>
              </a:extLst>
            </p:cNvPr>
            <p:cNvSpPr/>
            <p:nvPr/>
          </p:nvSpPr>
          <p:spPr>
            <a:xfrm>
              <a:off x="1450550" y="1550758"/>
              <a:ext cx="141766" cy="81779"/>
            </a:xfrm>
            <a:custGeom>
              <a:avLst/>
              <a:gdLst/>
              <a:ahLst/>
              <a:cxnLst/>
              <a:rect l="l" t="t" r="r" b="b"/>
              <a:pathLst>
                <a:path w="4339" h="2503" extrusionOk="0">
                  <a:moveTo>
                    <a:pt x="348" y="1"/>
                  </a:moveTo>
                  <a:lnTo>
                    <a:pt x="0" y="191"/>
                  </a:lnTo>
                  <a:lnTo>
                    <a:pt x="3990" y="2503"/>
                  </a:lnTo>
                  <a:lnTo>
                    <a:pt x="4339" y="2281"/>
                  </a:lnTo>
                  <a:lnTo>
                    <a:pt x="348"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072;p38">
              <a:extLst>
                <a:ext uri="{FF2B5EF4-FFF2-40B4-BE49-F238E27FC236}">
                  <a16:creationId xmlns:a16="http://schemas.microsoft.com/office/drawing/2014/main" id="{B455A2B9-527C-B7F8-1323-9CF489B505F0}"/>
                </a:ext>
              </a:extLst>
            </p:cNvPr>
            <p:cNvSpPr/>
            <p:nvPr/>
          </p:nvSpPr>
          <p:spPr>
            <a:xfrm>
              <a:off x="1704056" y="1398668"/>
              <a:ext cx="142811" cy="81779"/>
            </a:xfrm>
            <a:custGeom>
              <a:avLst/>
              <a:gdLst/>
              <a:ahLst/>
              <a:cxnLst/>
              <a:rect l="l" t="t" r="r" b="b"/>
              <a:pathLst>
                <a:path w="4371" h="2503" extrusionOk="0">
                  <a:moveTo>
                    <a:pt x="380" y="1"/>
                  </a:moveTo>
                  <a:lnTo>
                    <a:pt x="0" y="222"/>
                  </a:lnTo>
                  <a:lnTo>
                    <a:pt x="3990" y="2502"/>
                  </a:lnTo>
                  <a:lnTo>
                    <a:pt x="4370"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073;p38">
              <a:extLst>
                <a:ext uri="{FF2B5EF4-FFF2-40B4-BE49-F238E27FC236}">
                  <a16:creationId xmlns:a16="http://schemas.microsoft.com/office/drawing/2014/main" id="{E01AAD5D-7615-FAF6-A860-A4DDC941B56B}"/>
                </a:ext>
              </a:extLst>
            </p:cNvPr>
            <p:cNvSpPr/>
            <p:nvPr/>
          </p:nvSpPr>
          <p:spPr>
            <a:xfrm>
              <a:off x="1681283" y="1412129"/>
              <a:ext cx="142811" cy="81779"/>
            </a:xfrm>
            <a:custGeom>
              <a:avLst/>
              <a:gdLst/>
              <a:ahLst/>
              <a:cxnLst/>
              <a:rect l="l" t="t" r="r" b="b"/>
              <a:pathLst>
                <a:path w="4371" h="2503" extrusionOk="0">
                  <a:moveTo>
                    <a:pt x="380" y="0"/>
                  </a:moveTo>
                  <a:lnTo>
                    <a:pt x="0" y="190"/>
                  </a:lnTo>
                  <a:lnTo>
                    <a:pt x="3991" y="2502"/>
                  </a:lnTo>
                  <a:lnTo>
                    <a:pt x="4371" y="2280"/>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074;p38">
              <a:extLst>
                <a:ext uri="{FF2B5EF4-FFF2-40B4-BE49-F238E27FC236}">
                  <a16:creationId xmlns:a16="http://schemas.microsoft.com/office/drawing/2014/main" id="{15E54D93-2E1C-A190-57E0-75E13A87EF92}"/>
                </a:ext>
              </a:extLst>
            </p:cNvPr>
            <p:cNvSpPr/>
            <p:nvPr/>
          </p:nvSpPr>
          <p:spPr>
            <a:xfrm>
              <a:off x="1658511" y="1424545"/>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075;p38">
              <a:extLst>
                <a:ext uri="{FF2B5EF4-FFF2-40B4-BE49-F238E27FC236}">
                  <a16:creationId xmlns:a16="http://schemas.microsoft.com/office/drawing/2014/main" id="{D4856DBA-04E2-2FCB-B9E1-D3479377198A}"/>
                </a:ext>
              </a:extLst>
            </p:cNvPr>
            <p:cNvSpPr/>
            <p:nvPr/>
          </p:nvSpPr>
          <p:spPr>
            <a:xfrm>
              <a:off x="2164477" y="1840498"/>
              <a:ext cx="523609" cy="2196703"/>
            </a:xfrm>
            <a:custGeom>
              <a:avLst/>
              <a:gdLst/>
              <a:ahLst/>
              <a:cxnLst/>
              <a:rect l="l" t="t" r="r" b="b"/>
              <a:pathLst>
                <a:path w="16026" h="67234" extrusionOk="0">
                  <a:moveTo>
                    <a:pt x="16025" y="0"/>
                  </a:moveTo>
                  <a:lnTo>
                    <a:pt x="1" y="9279"/>
                  </a:lnTo>
                  <a:lnTo>
                    <a:pt x="1" y="67233"/>
                  </a:lnTo>
                  <a:lnTo>
                    <a:pt x="16025" y="57954"/>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076;p38">
              <a:extLst>
                <a:ext uri="{FF2B5EF4-FFF2-40B4-BE49-F238E27FC236}">
                  <a16:creationId xmlns:a16="http://schemas.microsoft.com/office/drawing/2014/main" id="{A348CEF0-B90F-A1B6-4586-03E160B03BE8}"/>
                </a:ext>
              </a:extLst>
            </p:cNvPr>
            <p:cNvSpPr/>
            <p:nvPr/>
          </p:nvSpPr>
          <p:spPr>
            <a:xfrm>
              <a:off x="1596433" y="1815667"/>
              <a:ext cx="568077" cy="2221534"/>
            </a:xfrm>
            <a:custGeom>
              <a:avLst/>
              <a:gdLst/>
              <a:ahLst/>
              <a:cxnLst/>
              <a:rect l="l" t="t" r="r" b="b"/>
              <a:pathLst>
                <a:path w="17387" h="67994" extrusionOk="0">
                  <a:moveTo>
                    <a:pt x="0" y="0"/>
                  </a:moveTo>
                  <a:lnTo>
                    <a:pt x="0" y="57954"/>
                  </a:lnTo>
                  <a:lnTo>
                    <a:pt x="17387" y="67993"/>
                  </a:lnTo>
                  <a:lnTo>
                    <a:pt x="17387" y="10039"/>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077;p38">
              <a:extLst>
                <a:ext uri="{FF2B5EF4-FFF2-40B4-BE49-F238E27FC236}">
                  <a16:creationId xmlns:a16="http://schemas.microsoft.com/office/drawing/2014/main" id="{CF230C01-6ABF-3C9A-34B1-EA02F6D2F036}"/>
                </a:ext>
              </a:extLst>
            </p:cNvPr>
            <p:cNvSpPr/>
            <p:nvPr/>
          </p:nvSpPr>
          <p:spPr>
            <a:xfrm>
              <a:off x="1621264" y="1920023"/>
              <a:ext cx="518415" cy="2102671"/>
            </a:xfrm>
            <a:custGeom>
              <a:avLst/>
              <a:gdLst/>
              <a:ahLst/>
              <a:cxnLst/>
              <a:rect l="l" t="t" r="r" b="b"/>
              <a:pathLst>
                <a:path w="15867" h="64356" extrusionOk="0">
                  <a:moveTo>
                    <a:pt x="293" y="1"/>
                  </a:moveTo>
                  <a:cubicBezTo>
                    <a:pt x="113" y="1"/>
                    <a:pt x="0" y="136"/>
                    <a:pt x="0" y="385"/>
                  </a:cubicBezTo>
                  <a:lnTo>
                    <a:pt x="0" y="55204"/>
                  </a:lnTo>
                  <a:lnTo>
                    <a:pt x="15867" y="64356"/>
                  </a:lnTo>
                  <a:lnTo>
                    <a:pt x="15867" y="9569"/>
                  </a:lnTo>
                  <a:cubicBezTo>
                    <a:pt x="15867" y="9220"/>
                    <a:pt x="15645" y="8777"/>
                    <a:pt x="15328" y="8619"/>
                  </a:cubicBezTo>
                  <a:lnTo>
                    <a:pt x="539" y="68"/>
                  </a:lnTo>
                  <a:cubicBezTo>
                    <a:pt x="448" y="23"/>
                    <a:pt x="365" y="1"/>
                    <a:pt x="2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078;p38">
              <a:extLst>
                <a:ext uri="{FF2B5EF4-FFF2-40B4-BE49-F238E27FC236}">
                  <a16:creationId xmlns:a16="http://schemas.microsoft.com/office/drawing/2014/main" id="{97A1DA9C-87CE-79F5-240F-84BB1FB4CFD1}"/>
                </a:ext>
              </a:extLst>
            </p:cNvPr>
            <p:cNvSpPr/>
            <p:nvPr/>
          </p:nvSpPr>
          <p:spPr>
            <a:xfrm>
              <a:off x="1636783" y="1946488"/>
              <a:ext cx="487376" cy="387790"/>
            </a:xfrm>
            <a:custGeom>
              <a:avLst/>
              <a:gdLst/>
              <a:ahLst/>
              <a:cxnLst/>
              <a:rect l="l" t="t" r="r" b="b"/>
              <a:pathLst>
                <a:path w="14917" h="11869" extrusionOk="0">
                  <a:moveTo>
                    <a:pt x="244" y="0"/>
                  </a:moveTo>
                  <a:cubicBezTo>
                    <a:pt x="102" y="0"/>
                    <a:pt x="1" y="118"/>
                    <a:pt x="1" y="303"/>
                  </a:cubicBezTo>
                  <a:lnTo>
                    <a:pt x="1" y="2932"/>
                  </a:lnTo>
                  <a:cubicBezTo>
                    <a:pt x="1" y="3217"/>
                    <a:pt x="191" y="3533"/>
                    <a:pt x="412" y="3692"/>
                  </a:cubicBezTo>
                  <a:lnTo>
                    <a:pt x="14505" y="11799"/>
                  </a:lnTo>
                  <a:cubicBezTo>
                    <a:pt x="14572" y="11847"/>
                    <a:pt x="14637" y="11869"/>
                    <a:pt x="14694" y="11869"/>
                  </a:cubicBezTo>
                  <a:cubicBezTo>
                    <a:pt x="14824" y="11869"/>
                    <a:pt x="14917" y="11754"/>
                    <a:pt x="14917" y="11577"/>
                  </a:cubicBezTo>
                  <a:lnTo>
                    <a:pt x="14917" y="8949"/>
                  </a:lnTo>
                  <a:cubicBezTo>
                    <a:pt x="14917" y="8664"/>
                    <a:pt x="14727" y="8315"/>
                    <a:pt x="14505" y="8189"/>
                  </a:cubicBezTo>
                  <a:lnTo>
                    <a:pt x="412" y="50"/>
                  </a:lnTo>
                  <a:cubicBezTo>
                    <a:pt x="353" y="16"/>
                    <a:pt x="296" y="0"/>
                    <a:pt x="24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079;p38">
              <a:extLst>
                <a:ext uri="{FF2B5EF4-FFF2-40B4-BE49-F238E27FC236}">
                  <a16:creationId xmlns:a16="http://schemas.microsoft.com/office/drawing/2014/main" id="{0F980967-9BE3-9FBC-3464-55841E72EFBF}"/>
                </a:ext>
              </a:extLst>
            </p:cNvPr>
            <p:cNvSpPr/>
            <p:nvPr/>
          </p:nvSpPr>
          <p:spPr>
            <a:xfrm>
              <a:off x="1660569" y="1983277"/>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080;p38">
              <a:extLst>
                <a:ext uri="{FF2B5EF4-FFF2-40B4-BE49-F238E27FC236}">
                  <a16:creationId xmlns:a16="http://schemas.microsoft.com/office/drawing/2014/main" id="{CF6B612A-F5C4-B16C-0F77-0F91DB04B51F}"/>
                </a:ext>
              </a:extLst>
            </p:cNvPr>
            <p:cNvSpPr/>
            <p:nvPr/>
          </p:nvSpPr>
          <p:spPr>
            <a:xfrm>
              <a:off x="1660569" y="2010166"/>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081;p38">
              <a:extLst>
                <a:ext uri="{FF2B5EF4-FFF2-40B4-BE49-F238E27FC236}">
                  <a16:creationId xmlns:a16="http://schemas.microsoft.com/office/drawing/2014/main" id="{73F5D5ED-1EFC-3C74-E311-B6D365E8025A}"/>
                </a:ext>
              </a:extLst>
            </p:cNvPr>
            <p:cNvSpPr/>
            <p:nvPr/>
          </p:nvSpPr>
          <p:spPr>
            <a:xfrm>
              <a:off x="1660569" y="203604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082;p38">
              <a:extLst>
                <a:ext uri="{FF2B5EF4-FFF2-40B4-BE49-F238E27FC236}">
                  <a16:creationId xmlns:a16="http://schemas.microsoft.com/office/drawing/2014/main" id="{1B06D943-7A38-41B2-C74C-E34A63308DBC}"/>
                </a:ext>
              </a:extLst>
            </p:cNvPr>
            <p:cNvSpPr/>
            <p:nvPr/>
          </p:nvSpPr>
          <p:spPr>
            <a:xfrm>
              <a:off x="1968932" y="2184866"/>
              <a:ext cx="22773" cy="28327"/>
            </a:xfrm>
            <a:custGeom>
              <a:avLst/>
              <a:gdLst/>
              <a:ahLst/>
              <a:cxnLst/>
              <a:rect l="l" t="t" r="r" b="b"/>
              <a:pathLst>
                <a:path w="697" h="867" extrusionOk="0">
                  <a:moveTo>
                    <a:pt x="205" y="0"/>
                  </a:moveTo>
                  <a:cubicBezTo>
                    <a:pt x="85" y="0"/>
                    <a:pt x="0" y="89"/>
                    <a:pt x="0" y="228"/>
                  </a:cubicBezTo>
                  <a:cubicBezTo>
                    <a:pt x="0" y="449"/>
                    <a:pt x="159" y="703"/>
                    <a:pt x="349" y="829"/>
                  </a:cubicBezTo>
                  <a:cubicBezTo>
                    <a:pt x="400" y="855"/>
                    <a:pt x="448" y="867"/>
                    <a:pt x="492" y="867"/>
                  </a:cubicBezTo>
                  <a:cubicBezTo>
                    <a:pt x="612" y="867"/>
                    <a:pt x="697" y="778"/>
                    <a:pt x="697" y="639"/>
                  </a:cubicBezTo>
                  <a:cubicBezTo>
                    <a:pt x="697" y="418"/>
                    <a:pt x="539" y="164"/>
                    <a:pt x="349" y="38"/>
                  </a:cubicBezTo>
                  <a:cubicBezTo>
                    <a:pt x="298" y="12"/>
                    <a:pt x="249"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083;p38">
              <a:extLst>
                <a:ext uri="{FF2B5EF4-FFF2-40B4-BE49-F238E27FC236}">
                  <a16:creationId xmlns:a16="http://schemas.microsoft.com/office/drawing/2014/main" id="{24FA67EE-411E-6603-E7D6-2D0F51BDE89E}"/>
                </a:ext>
              </a:extLst>
            </p:cNvPr>
            <p:cNvSpPr/>
            <p:nvPr/>
          </p:nvSpPr>
          <p:spPr>
            <a:xfrm>
              <a:off x="2016536" y="2212442"/>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084;p38">
              <a:extLst>
                <a:ext uri="{FF2B5EF4-FFF2-40B4-BE49-F238E27FC236}">
                  <a16:creationId xmlns:a16="http://schemas.microsoft.com/office/drawing/2014/main" id="{A7C804FD-9502-CBCE-F5E3-7461383D4CB4}"/>
                </a:ext>
              </a:extLst>
            </p:cNvPr>
            <p:cNvSpPr/>
            <p:nvPr/>
          </p:nvSpPr>
          <p:spPr>
            <a:xfrm>
              <a:off x="2064107" y="2240377"/>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085;p38">
              <a:extLst>
                <a:ext uri="{FF2B5EF4-FFF2-40B4-BE49-F238E27FC236}">
                  <a16:creationId xmlns:a16="http://schemas.microsoft.com/office/drawing/2014/main" id="{A7D61237-174F-C83F-2F05-4D9AAA542DEF}"/>
                </a:ext>
              </a:extLst>
            </p:cNvPr>
            <p:cNvSpPr/>
            <p:nvPr/>
          </p:nvSpPr>
          <p:spPr>
            <a:xfrm>
              <a:off x="1636783" y="2084954"/>
              <a:ext cx="487376" cy="387496"/>
            </a:xfrm>
            <a:custGeom>
              <a:avLst/>
              <a:gdLst/>
              <a:ahLst/>
              <a:cxnLst/>
              <a:rect l="l" t="t" r="r" b="b"/>
              <a:pathLst>
                <a:path w="14917" h="11860" extrusionOk="0">
                  <a:moveTo>
                    <a:pt x="230" y="0"/>
                  </a:moveTo>
                  <a:cubicBezTo>
                    <a:pt x="96" y="0"/>
                    <a:pt x="1" y="107"/>
                    <a:pt x="1" y="309"/>
                  </a:cubicBezTo>
                  <a:lnTo>
                    <a:pt x="1" y="2937"/>
                  </a:lnTo>
                  <a:cubicBezTo>
                    <a:pt x="1" y="3222"/>
                    <a:pt x="191" y="3539"/>
                    <a:pt x="412" y="3697"/>
                  </a:cubicBezTo>
                  <a:lnTo>
                    <a:pt x="14505" y="11805"/>
                  </a:lnTo>
                  <a:cubicBezTo>
                    <a:pt x="14570" y="11842"/>
                    <a:pt x="14632" y="11860"/>
                    <a:pt x="14687" y="11860"/>
                  </a:cubicBezTo>
                  <a:cubicBezTo>
                    <a:pt x="14821" y="11860"/>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086;p38">
              <a:extLst>
                <a:ext uri="{FF2B5EF4-FFF2-40B4-BE49-F238E27FC236}">
                  <a16:creationId xmlns:a16="http://schemas.microsoft.com/office/drawing/2014/main" id="{6B7A860D-79BE-5045-12C7-6BB409F06E11}"/>
                </a:ext>
              </a:extLst>
            </p:cNvPr>
            <p:cNvSpPr/>
            <p:nvPr/>
          </p:nvSpPr>
          <p:spPr>
            <a:xfrm>
              <a:off x="1660569" y="2121939"/>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087;p38">
              <a:extLst>
                <a:ext uri="{FF2B5EF4-FFF2-40B4-BE49-F238E27FC236}">
                  <a16:creationId xmlns:a16="http://schemas.microsoft.com/office/drawing/2014/main" id="{CBA3E908-6E36-81FC-066D-F588DE122802}"/>
                </a:ext>
              </a:extLst>
            </p:cNvPr>
            <p:cNvSpPr/>
            <p:nvPr/>
          </p:nvSpPr>
          <p:spPr>
            <a:xfrm>
              <a:off x="1660569" y="2147783"/>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088;p38">
              <a:extLst>
                <a:ext uri="{FF2B5EF4-FFF2-40B4-BE49-F238E27FC236}">
                  <a16:creationId xmlns:a16="http://schemas.microsoft.com/office/drawing/2014/main" id="{8550ECEF-C428-A791-D34F-B8E33E0430F9}"/>
                </a:ext>
              </a:extLst>
            </p:cNvPr>
            <p:cNvSpPr/>
            <p:nvPr/>
          </p:nvSpPr>
          <p:spPr>
            <a:xfrm>
              <a:off x="1660569" y="217470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089;p38">
              <a:extLst>
                <a:ext uri="{FF2B5EF4-FFF2-40B4-BE49-F238E27FC236}">
                  <a16:creationId xmlns:a16="http://schemas.microsoft.com/office/drawing/2014/main" id="{F5A104F2-3F01-CD7D-A68F-DE50792DF783}"/>
                </a:ext>
              </a:extLst>
            </p:cNvPr>
            <p:cNvSpPr/>
            <p:nvPr/>
          </p:nvSpPr>
          <p:spPr>
            <a:xfrm>
              <a:off x="1967886" y="2323169"/>
              <a:ext cx="23818" cy="28490"/>
            </a:xfrm>
            <a:custGeom>
              <a:avLst/>
              <a:gdLst/>
              <a:ahLst/>
              <a:cxnLst/>
              <a:rect l="l" t="t" r="r" b="b"/>
              <a:pathLst>
                <a:path w="729" h="872" extrusionOk="0">
                  <a:moveTo>
                    <a:pt x="201" y="0"/>
                  </a:moveTo>
                  <a:cubicBezTo>
                    <a:pt x="174" y="0"/>
                    <a:pt x="149" y="6"/>
                    <a:pt x="127" y="17"/>
                  </a:cubicBezTo>
                  <a:cubicBezTo>
                    <a:pt x="1" y="112"/>
                    <a:pt x="1" y="333"/>
                    <a:pt x="127" y="587"/>
                  </a:cubicBezTo>
                  <a:cubicBezTo>
                    <a:pt x="225" y="757"/>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090;p38">
              <a:extLst>
                <a:ext uri="{FF2B5EF4-FFF2-40B4-BE49-F238E27FC236}">
                  <a16:creationId xmlns:a16="http://schemas.microsoft.com/office/drawing/2014/main" id="{BE9964B3-16DF-20A5-B7E0-EA811037BC10}"/>
                </a:ext>
              </a:extLst>
            </p:cNvPr>
            <p:cNvSpPr/>
            <p:nvPr/>
          </p:nvSpPr>
          <p:spPr>
            <a:xfrm>
              <a:off x="2017549" y="2351267"/>
              <a:ext cx="21760" cy="28131"/>
            </a:xfrm>
            <a:custGeom>
              <a:avLst/>
              <a:gdLst/>
              <a:ahLst/>
              <a:cxnLst/>
              <a:rect l="l" t="t" r="r" b="b"/>
              <a:pathLst>
                <a:path w="666" h="861" extrusionOk="0">
                  <a:moveTo>
                    <a:pt x="179" y="1"/>
                  </a:moveTo>
                  <a:cubicBezTo>
                    <a:pt x="78" y="1"/>
                    <a:pt x="1" y="78"/>
                    <a:pt x="1" y="233"/>
                  </a:cubicBezTo>
                  <a:cubicBezTo>
                    <a:pt x="1" y="455"/>
                    <a:pt x="159" y="708"/>
                    <a:pt x="317" y="803"/>
                  </a:cubicBezTo>
                  <a:cubicBezTo>
                    <a:pt x="376" y="842"/>
                    <a:pt x="431" y="860"/>
                    <a:pt x="479" y="860"/>
                  </a:cubicBezTo>
                  <a:cubicBezTo>
                    <a:pt x="589" y="860"/>
                    <a:pt x="666" y="767"/>
                    <a:pt x="666" y="613"/>
                  </a:cubicBezTo>
                  <a:cubicBezTo>
                    <a:pt x="666" y="423"/>
                    <a:pt x="507" y="138"/>
                    <a:pt x="317" y="43"/>
                  </a:cubicBezTo>
                  <a:cubicBezTo>
                    <a:pt x="270" y="15"/>
                    <a:pt x="222" y="1"/>
                    <a:pt x="17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091;p38">
              <a:extLst>
                <a:ext uri="{FF2B5EF4-FFF2-40B4-BE49-F238E27FC236}">
                  <a16:creationId xmlns:a16="http://schemas.microsoft.com/office/drawing/2014/main" id="{F400AD6A-9E78-1973-A8B1-A29C2DE40A61}"/>
                </a:ext>
              </a:extLst>
            </p:cNvPr>
            <p:cNvSpPr/>
            <p:nvPr/>
          </p:nvSpPr>
          <p:spPr>
            <a:xfrm>
              <a:off x="2064107" y="2378516"/>
              <a:ext cx="23851" cy="28523"/>
            </a:xfrm>
            <a:custGeom>
              <a:avLst/>
              <a:gdLst/>
              <a:ahLst/>
              <a:cxnLst/>
              <a:rect l="l" t="t" r="r" b="b"/>
              <a:pathLst>
                <a:path w="730" h="873" extrusionOk="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092;p38">
              <a:extLst>
                <a:ext uri="{FF2B5EF4-FFF2-40B4-BE49-F238E27FC236}">
                  <a16:creationId xmlns:a16="http://schemas.microsoft.com/office/drawing/2014/main" id="{C6D925E3-873F-9CAA-2507-56FE72422959}"/>
                </a:ext>
              </a:extLst>
            </p:cNvPr>
            <p:cNvSpPr/>
            <p:nvPr/>
          </p:nvSpPr>
          <p:spPr>
            <a:xfrm>
              <a:off x="1636783" y="2223583"/>
              <a:ext cx="487376" cy="387529"/>
            </a:xfrm>
            <a:custGeom>
              <a:avLst/>
              <a:gdLst/>
              <a:ahLst/>
              <a:cxnLst/>
              <a:rect l="l" t="t" r="r" b="b"/>
              <a:pathLst>
                <a:path w="14917" h="11861" extrusionOk="0">
                  <a:moveTo>
                    <a:pt x="230" y="1"/>
                  </a:moveTo>
                  <a:cubicBezTo>
                    <a:pt x="96" y="1"/>
                    <a:pt x="1" y="108"/>
                    <a:pt x="1" y="309"/>
                  </a:cubicBezTo>
                  <a:lnTo>
                    <a:pt x="1" y="2938"/>
                  </a:lnTo>
                  <a:cubicBezTo>
                    <a:pt x="1" y="3191"/>
                    <a:pt x="191" y="3540"/>
                    <a:pt x="412" y="3666"/>
                  </a:cubicBezTo>
                  <a:lnTo>
                    <a:pt x="14505" y="11805"/>
                  </a:lnTo>
                  <a:cubicBezTo>
                    <a:pt x="14570" y="11842"/>
                    <a:pt x="14632" y="11860"/>
                    <a:pt x="14687" y="11860"/>
                  </a:cubicBezTo>
                  <a:cubicBezTo>
                    <a:pt x="14821" y="11860"/>
                    <a:pt x="14917" y="11754"/>
                    <a:pt x="14917" y="11552"/>
                  </a:cubicBezTo>
                  <a:lnTo>
                    <a:pt x="14917" y="8923"/>
                  </a:lnTo>
                  <a:cubicBezTo>
                    <a:pt x="14917" y="8670"/>
                    <a:pt x="14727" y="8322"/>
                    <a:pt x="14505" y="8195"/>
                  </a:cubicBezTo>
                  <a:lnTo>
                    <a:pt x="412" y="56"/>
                  </a:lnTo>
                  <a:cubicBezTo>
                    <a:pt x="348" y="19"/>
                    <a:pt x="286"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093;p38">
              <a:extLst>
                <a:ext uri="{FF2B5EF4-FFF2-40B4-BE49-F238E27FC236}">
                  <a16:creationId xmlns:a16="http://schemas.microsoft.com/office/drawing/2014/main" id="{AF8AACA8-3B22-6277-27EB-2D843CB27BE5}"/>
                </a:ext>
              </a:extLst>
            </p:cNvPr>
            <p:cNvSpPr/>
            <p:nvPr/>
          </p:nvSpPr>
          <p:spPr>
            <a:xfrm>
              <a:off x="1660569" y="2260568"/>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094;p38">
              <a:extLst>
                <a:ext uri="{FF2B5EF4-FFF2-40B4-BE49-F238E27FC236}">
                  <a16:creationId xmlns:a16="http://schemas.microsoft.com/office/drawing/2014/main" id="{DD4D29BA-27F3-FBFF-43AE-1A28936F35B8}"/>
                </a:ext>
              </a:extLst>
            </p:cNvPr>
            <p:cNvSpPr/>
            <p:nvPr/>
          </p:nvSpPr>
          <p:spPr>
            <a:xfrm>
              <a:off x="1660569" y="2286445"/>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095;p38">
              <a:extLst>
                <a:ext uri="{FF2B5EF4-FFF2-40B4-BE49-F238E27FC236}">
                  <a16:creationId xmlns:a16="http://schemas.microsoft.com/office/drawing/2014/main" id="{2DAF60E0-C68B-AEB3-608F-EDDE36A3054D}"/>
                </a:ext>
              </a:extLst>
            </p:cNvPr>
            <p:cNvSpPr/>
            <p:nvPr/>
          </p:nvSpPr>
          <p:spPr>
            <a:xfrm>
              <a:off x="1660569" y="231333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096;p38">
              <a:extLst>
                <a:ext uri="{FF2B5EF4-FFF2-40B4-BE49-F238E27FC236}">
                  <a16:creationId xmlns:a16="http://schemas.microsoft.com/office/drawing/2014/main" id="{E8934285-37E3-D650-8A85-6529DF0DBE4A}"/>
                </a:ext>
              </a:extLst>
            </p:cNvPr>
            <p:cNvSpPr/>
            <p:nvPr/>
          </p:nvSpPr>
          <p:spPr>
            <a:xfrm>
              <a:off x="1967886" y="2461798"/>
              <a:ext cx="23818" cy="28000"/>
            </a:xfrm>
            <a:custGeom>
              <a:avLst/>
              <a:gdLst/>
              <a:ahLst/>
              <a:cxnLst/>
              <a:rect l="l" t="t" r="r" b="b"/>
              <a:pathLst>
                <a:path w="729" h="857" extrusionOk="0">
                  <a:moveTo>
                    <a:pt x="201" y="1"/>
                  </a:moveTo>
                  <a:cubicBezTo>
                    <a:pt x="174" y="1"/>
                    <a:pt x="149" y="6"/>
                    <a:pt x="127" y="17"/>
                  </a:cubicBezTo>
                  <a:cubicBezTo>
                    <a:pt x="1" y="81"/>
                    <a:pt x="1" y="334"/>
                    <a:pt x="127" y="556"/>
                  </a:cubicBezTo>
                  <a:cubicBezTo>
                    <a:pt x="232" y="739"/>
                    <a:pt x="401" y="857"/>
                    <a:pt x="528" y="857"/>
                  </a:cubicBezTo>
                  <a:cubicBezTo>
                    <a:pt x="555" y="857"/>
                    <a:pt x="580" y="852"/>
                    <a:pt x="602" y="841"/>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097;p38">
              <a:extLst>
                <a:ext uri="{FF2B5EF4-FFF2-40B4-BE49-F238E27FC236}">
                  <a16:creationId xmlns:a16="http://schemas.microsoft.com/office/drawing/2014/main" id="{AFE956E6-787E-A85F-BC3A-60A33675CF1B}"/>
                </a:ext>
              </a:extLst>
            </p:cNvPr>
            <p:cNvSpPr/>
            <p:nvPr/>
          </p:nvSpPr>
          <p:spPr>
            <a:xfrm>
              <a:off x="2016536" y="2489243"/>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8" y="761"/>
                    <a:pt x="728" y="539"/>
                    <a:pt x="602" y="286"/>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098;p38">
              <a:extLst>
                <a:ext uri="{FF2B5EF4-FFF2-40B4-BE49-F238E27FC236}">
                  <a16:creationId xmlns:a16="http://schemas.microsoft.com/office/drawing/2014/main" id="{13014FA4-2D15-05DC-1DA4-C6A5D66C9B09}"/>
                </a:ext>
              </a:extLst>
            </p:cNvPr>
            <p:cNvSpPr/>
            <p:nvPr/>
          </p:nvSpPr>
          <p:spPr>
            <a:xfrm>
              <a:off x="2064107" y="2517178"/>
              <a:ext cx="23851" cy="28523"/>
            </a:xfrm>
            <a:custGeom>
              <a:avLst/>
              <a:gdLst/>
              <a:ahLst/>
              <a:cxnLst/>
              <a:rect l="l" t="t" r="r" b="b"/>
              <a:pathLst>
                <a:path w="730" h="873" extrusionOk="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07"/>
                    <a:pt x="603" y="286"/>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099;p38">
              <a:extLst>
                <a:ext uri="{FF2B5EF4-FFF2-40B4-BE49-F238E27FC236}">
                  <a16:creationId xmlns:a16="http://schemas.microsoft.com/office/drawing/2014/main" id="{F13001B0-1321-A989-403F-C724D78F1B3C}"/>
                </a:ext>
              </a:extLst>
            </p:cNvPr>
            <p:cNvSpPr/>
            <p:nvPr/>
          </p:nvSpPr>
          <p:spPr>
            <a:xfrm>
              <a:off x="1636783" y="2361788"/>
              <a:ext cx="487376" cy="387790"/>
            </a:xfrm>
            <a:custGeom>
              <a:avLst/>
              <a:gdLst/>
              <a:ahLst/>
              <a:cxnLst/>
              <a:rect l="l" t="t" r="r" b="b"/>
              <a:pathLst>
                <a:path w="14917" h="11869" extrusionOk="0">
                  <a:moveTo>
                    <a:pt x="227" y="1"/>
                  </a:moveTo>
                  <a:cubicBezTo>
                    <a:pt x="94" y="1"/>
                    <a:pt x="1" y="123"/>
                    <a:pt x="1" y="323"/>
                  </a:cubicBezTo>
                  <a:lnTo>
                    <a:pt x="1" y="2920"/>
                  </a:lnTo>
                  <a:cubicBezTo>
                    <a:pt x="1" y="3205"/>
                    <a:pt x="191" y="3553"/>
                    <a:pt x="412" y="3680"/>
                  </a:cubicBezTo>
                  <a:lnTo>
                    <a:pt x="14505" y="11819"/>
                  </a:lnTo>
                  <a:cubicBezTo>
                    <a:pt x="14564" y="11853"/>
                    <a:pt x="14621" y="11869"/>
                    <a:pt x="14673" y="11869"/>
                  </a:cubicBezTo>
                  <a:cubicBezTo>
                    <a:pt x="14815" y="11869"/>
                    <a:pt x="14917" y="11751"/>
                    <a:pt x="14917" y="11565"/>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100;p38">
              <a:extLst>
                <a:ext uri="{FF2B5EF4-FFF2-40B4-BE49-F238E27FC236}">
                  <a16:creationId xmlns:a16="http://schemas.microsoft.com/office/drawing/2014/main" id="{C7A1DFB1-ADD5-3635-5387-2202764DD214}"/>
                </a:ext>
              </a:extLst>
            </p:cNvPr>
            <p:cNvSpPr/>
            <p:nvPr/>
          </p:nvSpPr>
          <p:spPr>
            <a:xfrm>
              <a:off x="1660569" y="2398185"/>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101;p38">
              <a:extLst>
                <a:ext uri="{FF2B5EF4-FFF2-40B4-BE49-F238E27FC236}">
                  <a16:creationId xmlns:a16="http://schemas.microsoft.com/office/drawing/2014/main" id="{594A4301-1C03-A174-107F-90A01509D844}"/>
                </a:ext>
              </a:extLst>
            </p:cNvPr>
            <p:cNvSpPr/>
            <p:nvPr/>
          </p:nvSpPr>
          <p:spPr>
            <a:xfrm>
              <a:off x="1660569" y="2425107"/>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102;p38">
              <a:extLst>
                <a:ext uri="{FF2B5EF4-FFF2-40B4-BE49-F238E27FC236}">
                  <a16:creationId xmlns:a16="http://schemas.microsoft.com/office/drawing/2014/main" id="{10931EC8-C761-B1C0-7ED4-A69074A3FFEC}"/>
                </a:ext>
              </a:extLst>
            </p:cNvPr>
            <p:cNvSpPr/>
            <p:nvPr/>
          </p:nvSpPr>
          <p:spPr>
            <a:xfrm>
              <a:off x="1660569" y="2450951"/>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103;p38">
              <a:extLst>
                <a:ext uri="{FF2B5EF4-FFF2-40B4-BE49-F238E27FC236}">
                  <a16:creationId xmlns:a16="http://schemas.microsoft.com/office/drawing/2014/main" id="{80B63765-97B4-D68D-1B0C-156A416D505D}"/>
                </a:ext>
              </a:extLst>
            </p:cNvPr>
            <p:cNvSpPr/>
            <p:nvPr/>
          </p:nvSpPr>
          <p:spPr>
            <a:xfrm>
              <a:off x="1968932" y="2600166"/>
              <a:ext cx="22773" cy="28131"/>
            </a:xfrm>
            <a:custGeom>
              <a:avLst/>
              <a:gdLst/>
              <a:ahLst/>
              <a:cxnLst/>
              <a:rect l="l" t="t" r="r" b="b"/>
              <a:pathLst>
                <a:path w="697" h="861" extrusionOk="0">
                  <a:moveTo>
                    <a:pt x="187" y="1"/>
                  </a:moveTo>
                  <a:cubicBezTo>
                    <a:pt x="77" y="1"/>
                    <a:pt x="0" y="94"/>
                    <a:pt x="0" y="248"/>
                  </a:cubicBezTo>
                  <a:cubicBezTo>
                    <a:pt x="0" y="438"/>
                    <a:pt x="159" y="723"/>
                    <a:pt x="349" y="818"/>
                  </a:cubicBezTo>
                  <a:cubicBezTo>
                    <a:pt x="406" y="846"/>
                    <a:pt x="460" y="860"/>
                    <a:pt x="508" y="860"/>
                  </a:cubicBezTo>
                  <a:cubicBezTo>
                    <a:pt x="619" y="860"/>
                    <a:pt x="697" y="783"/>
                    <a:pt x="697" y="628"/>
                  </a:cubicBezTo>
                  <a:cubicBezTo>
                    <a:pt x="697" y="406"/>
                    <a:pt x="539" y="153"/>
                    <a:pt x="349" y="57"/>
                  </a:cubicBezTo>
                  <a:cubicBezTo>
                    <a:pt x="291"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104;p38">
              <a:extLst>
                <a:ext uri="{FF2B5EF4-FFF2-40B4-BE49-F238E27FC236}">
                  <a16:creationId xmlns:a16="http://schemas.microsoft.com/office/drawing/2014/main" id="{EEC180C5-BD58-DDF8-B80C-7B56BB77FCF6}"/>
                </a:ext>
              </a:extLst>
            </p:cNvPr>
            <p:cNvSpPr/>
            <p:nvPr/>
          </p:nvSpPr>
          <p:spPr>
            <a:xfrm>
              <a:off x="2016536" y="2627873"/>
              <a:ext cx="23818" cy="28523"/>
            </a:xfrm>
            <a:custGeom>
              <a:avLst/>
              <a:gdLst/>
              <a:ahLst/>
              <a:cxnLst/>
              <a:rect l="l" t="t" r="r" b="b"/>
              <a:pathLst>
                <a:path w="729" h="873" extrusionOk="0">
                  <a:moveTo>
                    <a:pt x="227" y="1"/>
                  </a:moveTo>
                  <a:cubicBezTo>
                    <a:pt x="190" y="1"/>
                    <a:pt x="156" y="11"/>
                    <a:pt x="127" y="33"/>
                  </a:cubicBezTo>
                  <a:cubicBezTo>
                    <a:pt x="0" y="96"/>
                    <a:pt x="0" y="350"/>
                    <a:pt x="127" y="571"/>
                  </a:cubicBezTo>
                  <a:cubicBezTo>
                    <a:pt x="231" y="754"/>
                    <a:pt x="401" y="873"/>
                    <a:pt x="528" y="873"/>
                  </a:cubicBezTo>
                  <a:cubicBezTo>
                    <a:pt x="555" y="873"/>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105;p38">
              <a:extLst>
                <a:ext uri="{FF2B5EF4-FFF2-40B4-BE49-F238E27FC236}">
                  <a16:creationId xmlns:a16="http://schemas.microsoft.com/office/drawing/2014/main" id="{38C77525-DDE8-4BB6-BA73-713EAB4A5F27}"/>
                </a:ext>
              </a:extLst>
            </p:cNvPr>
            <p:cNvSpPr/>
            <p:nvPr/>
          </p:nvSpPr>
          <p:spPr>
            <a:xfrm>
              <a:off x="2065152" y="2655644"/>
              <a:ext cx="21760" cy="28327"/>
            </a:xfrm>
            <a:custGeom>
              <a:avLst/>
              <a:gdLst/>
              <a:ahLst/>
              <a:cxnLst/>
              <a:rect l="l" t="t" r="r" b="b"/>
              <a:pathLst>
                <a:path w="666" h="867" extrusionOk="0">
                  <a:moveTo>
                    <a:pt x="205" y="1"/>
                  </a:moveTo>
                  <a:cubicBezTo>
                    <a:pt x="85" y="1"/>
                    <a:pt x="1" y="89"/>
                    <a:pt x="1" y="228"/>
                  </a:cubicBezTo>
                  <a:cubicBezTo>
                    <a:pt x="1" y="450"/>
                    <a:pt x="159" y="703"/>
                    <a:pt x="349" y="830"/>
                  </a:cubicBezTo>
                  <a:cubicBezTo>
                    <a:pt x="400" y="855"/>
                    <a:pt x="446" y="867"/>
                    <a:pt x="487" y="867"/>
                  </a:cubicBezTo>
                  <a:cubicBezTo>
                    <a:pt x="598" y="867"/>
                    <a:pt x="666" y="779"/>
                    <a:pt x="666" y="640"/>
                  </a:cubicBezTo>
                  <a:cubicBezTo>
                    <a:pt x="666" y="418"/>
                    <a:pt x="539" y="165"/>
                    <a:pt x="349" y="38"/>
                  </a:cubicBezTo>
                  <a:cubicBezTo>
                    <a:pt x="298" y="12"/>
                    <a:pt x="249"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106;p38">
              <a:extLst>
                <a:ext uri="{FF2B5EF4-FFF2-40B4-BE49-F238E27FC236}">
                  <a16:creationId xmlns:a16="http://schemas.microsoft.com/office/drawing/2014/main" id="{9FE40159-4C53-431D-2CAB-557DEB7C44B6}"/>
                </a:ext>
              </a:extLst>
            </p:cNvPr>
            <p:cNvSpPr/>
            <p:nvPr/>
          </p:nvSpPr>
          <p:spPr>
            <a:xfrm>
              <a:off x="1636783" y="2500025"/>
              <a:ext cx="487376" cy="387790"/>
            </a:xfrm>
            <a:custGeom>
              <a:avLst/>
              <a:gdLst/>
              <a:ahLst/>
              <a:cxnLst/>
              <a:rect l="l" t="t" r="r" b="b"/>
              <a:pathLst>
                <a:path w="14917" h="11869" extrusionOk="0">
                  <a:moveTo>
                    <a:pt x="244" y="1"/>
                  </a:moveTo>
                  <a:cubicBezTo>
                    <a:pt x="102" y="1"/>
                    <a:pt x="1" y="119"/>
                    <a:pt x="1" y="304"/>
                  </a:cubicBezTo>
                  <a:lnTo>
                    <a:pt x="1" y="2932"/>
                  </a:lnTo>
                  <a:cubicBezTo>
                    <a:pt x="1" y="3218"/>
                    <a:pt x="191" y="3534"/>
                    <a:pt x="412" y="3693"/>
                  </a:cubicBezTo>
                  <a:lnTo>
                    <a:pt x="14505" y="11800"/>
                  </a:lnTo>
                  <a:cubicBezTo>
                    <a:pt x="14571" y="11847"/>
                    <a:pt x="14634" y="11869"/>
                    <a:pt x="14690" y="11869"/>
                  </a:cubicBezTo>
                  <a:cubicBezTo>
                    <a:pt x="14823" y="11869"/>
                    <a:pt x="14917" y="11747"/>
                    <a:pt x="14917" y="11546"/>
                  </a:cubicBezTo>
                  <a:lnTo>
                    <a:pt x="14917" y="8950"/>
                  </a:lnTo>
                  <a:cubicBezTo>
                    <a:pt x="14917" y="8665"/>
                    <a:pt x="14727" y="8316"/>
                    <a:pt x="14505" y="8190"/>
                  </a:cubicBezTo>
                  <a:lnTo>
                    <a:pt x="412" y="51"/>
                  </a:lnTo>
                  <a:cubicBezTo>
                    <a:pt x="353" y="17"/>
                    <a:pt x="296"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107;p38">
              <a:extLst>
                <a:ext uri="{FF2B5EF4-FFF2-40B4-BE49-F238E27FC236}">
                  <a16:creationId xmlns:a16="http://schemas.microsoft.com/office/drawing/2014/main" id="{05B6EE17-0015-ACAD-CE1D-1EE12F993048}"/>
                </a:ext>
              </a:extLst>
            </p:cNvPr>
            <p:cNvSpPr/>
            <p:nvPr/>
          </p:nvSpPr>
          <p:spPr>
            <a:xfrm>
              <a:off x="1660569" y="2536847"/>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108;p38">
              <a:extLst>
                <a:ext uri="{FF2B5EF4-FFF2-40B4-BE49-F238E27FC236}">
                  <a16:creationId xmlns:a16="http://schemas.microsoft.com/office/drawing/2014/main" id="{462069CC-82D7-8AE1-8477-6F4763710307}"/>
                </a:ext>
              </a:extLst>
            </p:cNvPr>
            <p:cNvSpPr/>
            <p:nvPr/>
          </p:nvSpPr>
          <p:spPr>
            <a:xfrm>
              <a:off x="1660569" y="2563737"/>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109;p38">
              <a:extLst>
                <a:ext uri="{FF2B5EF4-FFF2-40B4-BE49-F238E27FC236}">
                  <a16:creationId xmlns:a16="http://schemas.microsoft.com/office/drawing/2014/main" id="{2F9E5A6A-AB57-F543-6B74-A8D3D810E416}"/>
                </a:ext>
              </a:extLst>
            </p:cNvPr>
            <p:cNvSpPr/>
            <p:nvPr/>
          </p:nvSpPr>
          <p:spPr>
            <a:xfrm>
              <a:off x="1660569" y="2589613"/>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110;p38">
              <a:extLst>
                <a:ext uri="{FF2B5EF4-FFF2-40B4-BE49-F238E27FC236}">
                  <a16:creationId xmlns:a16="http://schemas.microsoft.com/office/drawing/2014/main" id="{525E02EB-8DB9-BAAC-4A69-26850EE6E99F}"/>
                </a:ext>
              </a:extLst>
            </p:cNvPr>
            <p:cNvSpPr/>
            <p:nvPr/>
          </p:nvSpPr>
          <p:spPr>
            <a:xfrm>
              <a:off x="1967886" y="2738077"/>
              <a:ext cx="23818" cy="28523"/>
            </a:xfrm>
            <a:custGeom>
              <a:avLst/>
              <a:gdLst/>
              <a:ahLst/>
              <a:cxnLst/>
              <a:rect l="l" t="t" r="r" b="b"/>
              <a:pathLst>
                <a:path w="729" h="873" extrusionOk="0">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111;p38">
              <a:extLst>
                <a:ext uri="{FF2B5EF4-FFF2-40B4-BE49-F238E27FC236}">
                  <a16:creationId xmlns:a16="http://schemas.microsoft.com/office/drawing/2014/main" id="{A0484D2E-4724-C235-8DC9-F307C5700455}"/>
                </a:ext>
              </a:extLst>
            </p:cNvPr>
            <p:cNvSpPr/>
            <p:nvPr/>
          </p:nvSpPr>
          <p:spPr>
            <a:xfrm>
              <a:off x="2017549" y="2766371"/>
              <a:ext cx="21760" cy="28327"/>
            </a:xfrm>
            <a:custGeom>
              <a:avLst/>
              <a:gdLst/>
              <a:ahLst/>
              <a:cxnLst/>
              <a:rect l="l" t="t" r="r" b="b"/>
              <a:pathLst>
                <a:path w="666" h="867" extrusionOk="0">
                  <a:moveTo>
                    <a:pt x="193" y="0"/>
                  </a:moveTo>
                  <a:cubicBezTo>
                    <a:pt x="86" y="0"/>
                    <a:pt x="1" y="88"/>
                    <a:pt x="1" y="228"/>
                  </a:cubicBezTo>
                  <a:cubicBezTo>
                    <a:pt x="1" y="449"/>
                    <a:pt x="159" y="703"/>
                    <a:pt x="317" y="829"/>
                  </a:cubicBezTo>
                  <a:cubicBezTo>
                    <a:pt x="368" y="855"/>
                    <a:pt x="417" y="867"/>
                    <a:pt x="461" y="867"/>
                  </a:cubicBezTo>
                  <a:cubicBezTo>
                    <a:pt x="581" y="867"/>
                    <a:pt x="666" y="778"/>
                    <a:pt x="666" y="639"/>
                  </a:cubicBezTo>
                  <a:cubicBezTo>
                    <a:pt x="666" y="418"/>
                    <a:pt x="507" y="164"/>
                    <a:pt x="317" y="38"/>
                  </a:cubicBezTo>
                  <a:cubicBezTo>
                    <a:pt x="275" y="12"/>
                    <a:pt x="233" y="0"/>
                    <a:pt x="19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112;p38">
              <a:extLst>
                <a:ext uri="{FF2B5EF4-FFF2-40B4-BE49-F238E27FC236}">
                  <a16:creationId xmlns:a16="http://schemas.microsoft.com/office/drawing/2014/main" id="{B582738C-E755-FF42-11F2-1075CB4B8D32}"/>
                </a:ext>
              </a:extLst>
            </p:cNvPr>
            <p:cNvSpPr/>
            <p:nvPr/>
          </p:nvSpPr>
          <p:spPr>
            <a:xfrm>
              <a:off x="2064107" y="2793947"/>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113;p38">
              <a:extLst>
                <a:ext uri="{FF2B5EF4-FFF2-40B4-BE49-F238E27FC236}">
                  <a16:creationId xmlns:a16="http://schemas.microsoft.com/office/drawing/2014/main" id="{2315372A-82F6-EEC7-AE77-35614E786F36}"/>
                </a:ext>
              </a:extLst>
            </p:cNvPr>
            <p:cNvSpPr/>
            <p:nvPr/>
          </p:nvSpPr>
          <p:spPr>
            <a:xfrm>
              <a:off x="1636783" y="2638524"/>
              <a:ext cx="487376" cy="387496"/>
            </a:xfrm>
            <a:custGeom>
              <a:avLst/>
              <a:gdLst/>
              <a:ahLst/>
              <a:cxnLst/>
              <a:rect l="l" t="t" r="r" b="b"/>
              <a:pathLst>
                <a:path w="14917" h="11860" extrusionOk="0">
                  <a:moveTo>
                    <a:pt x="230" y="0"/>
                  </a:moveTo>
                  <a:cubicBezTo>
                    <a:pt x="96" y="0"/>
                    <a:pt x="1" y="107"/>
                    <a:pt x="1" y="309"/>
                  </a:cubicBezTo>
                  <a:lnTo>
                    <a:pt x="1" y="2937"/>
                  </a:lnTo>
                  <a:cubicBezTo>
                    <a:pt x="1" y="3190"/>
                    <a:pt x="191" y="3539"/>
                    <a:pt x="412" y="3666"/>
                  </a:cubicBezTo>
                  <a:lnTo>
                    <a:pt x="14505" y="11804"/>
                  </a:lnTo>
                  <a:cubicBezTo>
                    <a:pt x="14570" y="11841"/>
                    <a:pt x="14632" y="11859"/>
                    <a:pt x="14687" y="11859"/>
                  </a:cubicBezTo>
                  <a:cubicBezTo>
                    <a:pt x="14821" y="11859"/>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114;p38">
              <a:extLst>
                <a:ext uri="{FF2B5EF4-FFF2-40B4-BE49-F238E27FC236}">
                  <a16:creationId xmlns:a16="http://schemas.microsoft.com/office/drawing/2014/main" id="{0094397D-C400-DF38-65BA-4163A2C91BCA}"/>
                </a:ext>
              </a:extLst>
            </p:cNvPr>
            <p:cNvSpPr/>
            <p:nvPr/>
          </p:nvSpPr>
          <p:spPr>
            <a:xfrm>
              <a:off x="1660569" y="2675477"/>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115;p38">
              <a:extLst>
                <a:ext uri="{FF2B5EF4-FFF2-40B4-BE49-F238E27FC236}">
                  <a16:creationId xmlns:a16="http://schemas.microsoft.com/office/drawing/2014/main" id="{C028C1CA-A617-C519-1412-BF0D9985F5F1}"/>
                </a:ext>
              </a:extLst>
            </p:cNvPr>
            <p:cNvSpPr/>
            <p:nvPr/>
          </p:nvSpPr>
          <p:spPr>
            <a:xfrm>
              <a:off x="1660569" y="270135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116;p38">
              <a:extLst>
                <a:ext uri="{FF2B5EF4-FFF2-40B4-BE49-F238E27FC236}">
                  <a16:creationId xmlns:a16="http://schemas.microsoft.com/office/drawing/2014/main" id="{DDCB1E87-7977-C133-B4A4-DFC9289F38EC}"/>
                </a:ext>
              </a:extLst>
            </p:cNvPr>
            <p:cNvSpPr/>
            <p:nvPr/>
          </p:nvSpPr>
          <p:spPr>
            <a:xfrm>
              <a:off x="1660569" y="272827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117;p38">
              <a:extLst>
                <a:ext uri="{FF2B5EF4-FFF2-40B4-BE49-F238E27FC236}">
                  <a16:creationId xmlns:a16="http://schemas.microsoft.com/office/drawing/2014/main" id="{CD55A31A-A2DA-7F84-6DF1-201BAB1026BB}"/>
                </a:ext>
              </a:extLst>
            </p:cNvPr>
            <p:cNvSpPr/>
            <p:nvPr/>
          </p:nvSpPr>
          <p:spPr>
            <a:xfrm>
              <a:off x="1967886" y="2876739"/>
              <a:ext cx="23818" cy="28490"/>
            </a:xfrm>
            <a:custGeom>
              <a:avLst/>
              <a:gdLst/>
              <a:ahLst/>
              <a:cxnLst/>
              <a:rect l="l" t="t" r="r" b="b"/>
              <a:pathLst>
                <a:path w="729" h="872" extrusionOk="0">
                  <a:moveTo>
                    <a:pt x="201" y="0"/>
                  </a:moveTo>
                  <a:cubicBezTo>
                    <a:pt x="174" y="0"/>
                    <a:pt x="149" y="5"/>
                    <a:pt x="127" y="16"/>
                  </a:cubicBezTo>
                  <a:cubicBezTo>
                    <a:pt x="1" y="111"/>
                    <a:pt x="1" y="333"/>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118;p38">
              <a:extLst>
                <a:ext uri="{FF2B5EF4-FFF2-40B4-BE49-F238E27FC236}">
                  <a16:creationId xmlns:a16="http://schemas.microsoft.com/office/drawing/2014/main" id="{E0EF9DAE-5D52-8CC0-B290-16655001CAED}"/>
                </a:ext>
              </a:extLst>
            </p:cNvPr>
            <p:cNvSpPr/>
            <p:nvPr/>
          </p:nvSpPr>
          <p:spPr>
            <a:xfrm>
              <a:off x="2017549" y="2904837"/>
              <a:ext cx="21760" cy="28098"/>
            </a:xfrm>
            <a:custGeom>
              <a:avLst/>
              <a:gdLst/>
              <a:ahLst/>
              <a:cxnLst/>
              <a:rect l="l" t="t" r="r" b="b"/>
              <a:pathLst>
                <a:path w="666" h="860" extrusionOk="0">
                  <a:moveTo>
                    <a:pt x="179" y="0"/>
                  </a:moveTo>
                  <a:cubicBezTo>
                    <a:pt x="78" y="0"/>
                    <a:pt x="1" y="78"/>
                    <a:pt x="1" y="233"/>
                  </a:cubicBezTo>
                  <a:cubicBezTo>
                    <a:pt x="1" y="455"/>
                    <a:pt x="159" y="708"/>
                    <a:pt x="317" y="803"/>
                  </a:cubicBezTo>
                  <a:cubicBezTo>
                    <a:pt x="376" y="842"/>
                    <a:pt x="431" y="860"/>
                    <a:pt x="479" y="860"/>
                  </a:cubicBezTo>
                  <a:cubicBezTo>
                    <a:pt x="589" y="860"/>
                    <a:pt x="666" y="767"/>
                    <a:pt x="666" y="613"/>
                  </a:cubicBezTo>
                  <a:cubicBezTo>
                    <a:pt x="666" y="392"/>
                    <a:pt x="507" y="138"/>
                    <a:pt x="317" y="43"/>
                  </a:cubicBezTo>
                  <a:cubicBezTo>
                    <a:pt x="270" y="15"/>
                    <a:pt x="222" y="0"/>
                    <a:pt x="17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119;p38">
              <a:extLst>
                <a:ext uri="{FF2B5EF4-FFF2-40B4-BE49-F238E27FC236}">
                  <a16:creationId xmlns:a16="http://schemas.microsoft.com/office/drawing/2014/main" id="{08810793-CBC7-5FAE-A631-AD732469E46D}"/>
                </a:ext>
              </a:extLst>
            </p:cNvPr>
            <p:cNvSpPr/>
            <p:nvPr/>
          </p:nvSpPr>
          <p:spPr>
            <a:xfrm>
              <a:off x="2064107" y="2932086"/>
              <a:ext cx="23851" cy="28523"/>
            </a:xfrm>
            <a:custGeom>
              <a:avLst/>
              <a:gdLst/>
              <a:ahLst/>
              <a:cxnLst/>
              <a:rect l="l" t="t" r="r" b="b"/>
              <a:pathLst>
                <a:path w="730" h="873" extrusionOk="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120;p38">
              <a:extLst>
                <a:ext uri="{FF2B5EF4-FFF2-40B4-BE49-F238E27FC236}">
                  <a16:creationId xmlns:a16="http://schemas.microsoft.com/office/drawing/2014/main" id="{F3F2AD97-C364-BB51-F304-69618D11C105}"/>
                </a:ext>
              </a:extLst>
            </p:cNvPr>
            <p:cNvSpPr/>
            <p:nvPr/>
          </p:nvSpPr>
          <p:spPr>
            <a:xfrm>
              <a:off x="1636783" y="2776696"/>
              <a:ext cx="487376" cy="387986"/>
            </a:xfrm>
            <a:custGeom>
              <a:avLst/>
              <a:gdLst/>
              <a:ahLst/>
              <a:cxnLst/>
              <a:rect l="l" t="t" r="r" b="b"/>
              <a:pathLst>
                <a:path w="14917" h="11875" extrusionOk="0">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8"/>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121;p38">
              <a:extLst>
                <a:ext uri="{FF2B5EF4-FFF2-40B4-BE49-F238E27FC236}">
                  <a16:creationId xmlns:a16="http://schemas.microsoft.com/office/drawing/2014/main" id="{2B7C3F5E-62B6-85D5-E9C4-D504F6AF04AB}"/>
                </a:ext>
              </a:extLst>
            </p:cNvPr>
            <p:cNvSpPr/>
            <p:nvPr/>
          </p:nvSpPr>
          <p:spPr>
            <a:xfrm>
              <a:off x="1660569" y="2814139"/>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122;p38">
              <a:extLst>
                <a:ext uri="{FF2B5EF4-FFF2-40B4-BE49-F238E27FC236}">
                  <a16:creationId xmlns:a16="http://schemas.microsoft.com/office/drawing/2014/main" id="{947CD539-9A19-643B-0369-B1395DDE54DC}"/>
                </a:ext>
              </a:extLst>
            </p:cNvPr>
            <p:cNvSpPr/>
            <p:nvPr/>
          </p:nvSpPr>
          <p:spPr>
            <a:xfrm>
              <a:off x="1660569" y="2840015"/>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123;p38">
              <a:extLst>
                <a:ext uri="{FF2B5EF4-FFF2-40B4-BE49-F238E27FC236}">
                  <a16:creationId xmlns:a16="http://schemas.microsoft.com/office/drawing/2014/main" id="{DD9709F1-0983-B15A-0289-99A9C85CBAF6}"/>
                </a:ext>
              </a:extLst>
            </p:cNvPr>
            <p:cNvSpPr/>
            <p:nvPr/>
          </p:nvSpPr>
          <p:spPr>
            <a:xfrm>
              <a:off x="1660569" y="2866905"/>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124;p38">
              <a:extLst>
                <a:ext uri="{FF2B5EF4-FFF2-40B4-BE49-F238E27FC236}">
                  <a16:creationId xmlns:a16="http://schemas.microsoft.com/office/drawing/2014/main" id="{079AC907-3E82-0F0F-1EB8-4EBB3668F812}"/>
                </a:ext>
              </a:extLst>
            </p:cNvPr>
            <p:cNvSpPr/>
            <p:nvPr/>
          </p:nvSpPr>
          <p:spPr>
            <a:xfrm>
              <a:off x="1967886" y="3015303"/>
              <a:ext cx="23818" cy="28066"/>
            </a:xfrm>
            <a:custGeom>
              <a:avLst/>
              <a:gdLst/>
              <a:ahLst/>
              <a:cxnLst/>
              <a:rect l="l" t="t" r="r" b="b"/>
              <a:pathLst>
                <a:path w="729" h="859" extrusionOk="0">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125;p38">
              <a:extLst>
                <a:ext uri="{FF2B5EF4-FFF2-40B4-BE49-F238E27FC236}">
                  <a16:creationId xmlns:a16="http://schemas.microsoft.com/office/drawing/2014/main" id="{0B18B639-BE65-3A6C-B6F9-75BAC4784873}"/>
                </a:ext>
              </a:extLst>
            </p:cNvPr>
            <p:cNvSpPr/>
            <p:nvPr/>
          </p:nvSpPr>
          <p:spPr>
            <a:xfrm>
              <a:off x="2016536" y="3042813"/>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8" y="760"/>
                    <a:pt x="728" y="539"/>
                    <a:pt x="602" y="285"/>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126;p38">
              <a:extLst>
                <a:ext uri="{FF2B5EF4-FFF2-40B4-BE49-F238E27FC236}">
                  <a16:creationId xmlns:a16="http://schemas.microsoft.com/office/drawing/2014/main" id="{02F0FD1D-593B-07D9-2EAB-01705C5BCA89}"/>
                </a:ext>
              </a:extLst>
            </p:cNvPr>
            <p:cNvSpPr/>
            <p:nvPr/>
          </p:nvSpPr>
          <p:spPr>
            <a:xfrm>
              <a:off x="2065152" y="3070585"/>
              <a:ext cx="21760" cy="28490"/>
            </a:xfrm>
            <a:custGeom>
              <a:avLst/>
              <a:gdLst/>
              <a:ahLst/>
              <a:cxnLst/>
              <a:rect l="l" t="t" r="r" b="b"/>
              <a:pathLst>
                <a:path w="666" h="872" extrusionOk="0">
                  <a:moveTo>
                    <a:pt x="209" y="0"/>
                  </a:moveTo>
                  <a:cubicBezTo>
                    <a:pt x="87" y="0"/>
                    <a:pt x="1" y="95"/>
                    <a:pt x="1" y="259"/>
                  </a:cubicBezTo>
                  <a:cubicBezTo>
                    <a:pt x="1" y="449"/>
                    <a:pt x="159" y="734"/>
                    <a:pt x="349" y="829"/>
                  </a:cubicBezTo>
                  <a:cubicBezTo>
                    <a:pt x="406" y="857"/>
                    <a:pt x="457" y="872"/>
                    <a:pt x="501" y="872"/>
                  </a:cubicBezTo>
                  <a:cubicBezTo>
                    <a:pt x="603" y="872"/>
                    <a:pt x="666" y="794"/>
                    <a:pt x="666" y="639"/>
                  </a:cubicBezTo>
                  <a:cubicBezTo>
                    <a:pt x="666" y="417"/>
                    <a:pt x="539" y="164"/>
                    <a:pt x="349" y="37"/>
                  </a:cubicBezTo>
                  <a:cubicBezTo>
                    <a:pt x="299" y="12"/>
                    <a:pt x="252" y="0"/>
                    <a:pt x="20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127;p38">
              <a:extLst>
                <a:ext uri="{FF2B5EF4-FFF2-40B4-BE49-F238E27FC236}">
                  <a16:creationId xmlns:a16="http://schemas.microsoft.com/office/drawing/2014/main" id="{3B3F1F9F-D7C8-982B-5A3F-A7012E2B85C0}"/>
                </a:ext>
              </a:extLst>
            </p:cNvPr>
            <p:cNvSpPr/>
            <p:nvPr/>
          </p:nvSpPr>
          <p:spPr>
            <a:xfrm>
              <a:off x="1636783" y="2915325"/>
              <a:ext cx="487376" cy="387823"/>
            </a:xfrm>
            <a:custGeom>
              <a:avLst/>
              <a:gdLst/>
              <a:ahLst/>
              <a:cxnLst/>
              <a:rect l="l" t="t" r="r" b="b"/>
              <a:pathLst>
                <a:path w="14917" h="11870" extrusionOk="0">
                  <a:moveTo>
                    <a:pt x="224" y="1"/>
                  </a:moveTo>
                  <a:cubicBezTo>
                    <a:pt x="93" y="1"/>
                    <a:pt x="1" y="116"/>
                    <a:pt x="1" y="292"/>
                  </a:cubicBezTo>
                  <a:lnTo>
                    <a:pt x="1" y="2921"/>
                  </a:lnTo>
                  <a:cubicBezTo>
                    <a:pt x="1" y="3206"/>
                    <a:pt x="191" y="3554"/>
                    <a:pt x="412" y="3681"/>
                  </a:cubicBezTo>
                  <a:lnTo>
                    <a:pt x="14505" y="11820"/>
                  </a:lnTo>
                  <a:cubicBezTo>
                    <a:pt x="14564" y="11854"/>
                    <a:pt x="14621" y="11869"/>
                    <a:pt x="14673" y="11869"/>
                  </a:cubicBezTo>
                  <a:cubicBezTo>
                    <a:pt x="14815" y="11869"/>
                    <a:pt x="14917" y="11752"/>
                    <a:pt x="14917" y="11566"/>
                  </a:cubicBezTo>
                  <a:lnTo>
                    <a:pt x="14917" y="8938"/>
                  </a:lnTo>
                  <a:cubicBezTo>
                    <a:pt x="14917" y="8653"/>
                    <a:pt x="14727" y="8336"/>
                    <a:pt x="14505" y="8178"/>
                  </a:cubicBezTo>
                  <a:lnTo>
                    <a:pt x="412" y="71"/>
                  </a:lnTo>
                  <a:cubicBezTo>
                    <a:pt x="345" y="22"/>
                    <a:pt x="281" y="1"/>
                    <a:pt x="22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128;p38">
              <a:extLst>
                <a:ext uri="{FF2B5EF4-FFF2-40B4-BE49-F238E27FC236}">
                  <a16:creationId xmlns:a16="http://schemas.microsoft.com/office/drawing/2014/main" id="{738590A8-7A6B-9F24-F3A1-D4B659EBBE93}"/>
                </a:ext>
              </a:extLst>
            </p:cNvPr>
            <p:cNvSpPr/>
            <p:nvPr/>
          </p:nvSpPr>
          <p:spPr>
            <a:xfrm>
              <a:off x="1660569" y="2951755"/>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129;p38">
              <a:extLst>
                <a:ext uri="{FF2B5EF4-FFF2-40B4-BE49-F238E27FC236}">
                  <a16:creationId xmlns:a16="http://schemas.microsoft.com/office/drawing/2014/main" id="{522DD1C4-192E-76E1-8617-5453FE476D70}"/>
                </a:ext>
              </a:extLst>
            </p:cNvPr>
            <p:cNvSpPr/>
            <p:nvPr/>
          </p:nvSpPr>
          <p:spPr>
            <a:xfrm>
              <a:off x="1660569" y="297864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130;p38">
              <a:extLst>
                <a:ext uri="{FF2B5EF4-FFF2-40B4-BE49-F238E27FC236}">
                  <a16:creationId xmlns:a16="http://schemas.microsoft.com/office/drawing/2014/main" id="{A347BC87-2257-D7CC-D73A-0EF89AB9612E}"/>
                </a:ext>
              </a:extLst>
            </p:cNvPr>
            <p:cNvSpPr/>
            <p:nvPr/>
          </p:nvSpPr>
          <p:spPr>
            <a:xfrm>
              <a:off x="1660569" y="3004521"/>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131;p38">
              <a:extLst>
                <a:ext uri="{FF2B5EF4-FFF2-40B4-BE49-F238E27FC236}">
                  <a16:creationId xmlns:a16="http://schemas.microsoft.com/office/drawing/2014/main" id="{38D90060-0A12-0C9C-D8C6-BDD12E0CDA85}"/>
                </a:ext>
              </a:extLst>
            </p:cNvPr>
            <p:cNvSpPr/>
            <p:nvPr/>
          </p:nvSpPr>
          <p:spPr>
            <a:xfrm>
              <a:off x="1968932" y="3153737"/>
              <a:ext cx="22773" cy="28131"/>
            </a:xfrm>
            <a:custGeom>
              <a:avLst/>
              <a:gdLst/>
              <a:ahLst/>
              <a:cxnLst/>
              <a:rect l="l" t="t" r="r" b="b"/>
              <a:pathLst>
                <a:path w="697" h="861" extrusionOk="0">
                  <a:moveTo>
                    <a:pt x="187" y="1"/>
                  </a:moveTo>
                  <a:cubicBezTo>
                    <a:pt x="77" y="1"/>
                    <a:pt x="0" y="93"/>
                    <a:pt x="0" y="247"/>
                  </a:cubicBezTo>
                  <a:cubicBezTo>
                    <a:pt x="0" y="437"/>
                    <a:pt x="159" y="722"/>
                    <a:pt x="349" y="817"/>
                  </a:cubicBezTo>
                  <a:cubicBezTo>
                    <a:pt x="406" y="846"/>
                    <a:pt x="460" y="860"/>
                    <a:pt x="508" y="860"/>
                  </a:cubicBezTo>
                  <a:cubicBezTo>
                    <a:pt x="619" y="860"/>
                    <a:pt x="697" y="783"/>
                    <a:pt x="697" y="627"/>
                  </a:cubicBezTo>
                  <a:cubicBezTo>
                    <a:pt x="697" y="406"/>
                    <a:pt x="539" y="152"/>
                    <a:pt x="349" y="57"/>
                  </a:cubicBezTo>
                  <a:cubicBezTo>
                    <a:pt x="291"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132;p38">
              <a:extLst>
                <a:ext uri="{FF2B5EF4-FFF2-40B4-BE49-F238E27FC236}">
                  <a16:creationId xmlns:a16="http://schemas.microsoft.com/office/drawing/2014/main" id="{E7B91F4A-250A-53C5-89A8-92985E05C95A}"/>
                </a:ext>
              </a:extLst>
            </p:cNvPr>
            <p:cNvSpPr/>
            <p:nvPr/>
          </p:nvSpPr>
          <p:spPr>
            <a:xfrm>
              <a:off x="2016536" y="3181443"/>
              <a:ext cx="23818" cy="28523"/>
            </a:xfrm>
            <a:custGeom>
              <a:avLst/>
              <a:gdLst/>
              <a:ahLst/>
              <a:cxnLst/>
              <a:rect l="l" t="t" r="r" b="b"/>
              <a:pathLst>
                <a:path w="729" h="873" extrusionOk="0">
                  <a:moveTo>
                    <a:pt x="227" y="1"/>
                  </a:moveTo>
                  <a:cubicBezTo>
                    <a:pt x="190" y="1"/>
                    <a:pt x="156" y="11"/>
                    <a:pt x="127" y="33"/>
                  </a:cubicBezTo>
                  <a:cubicBezTo>
                    <a:pt x="0" y="96"/>
                    <a:pt x="0" y="349"/>
                    <a:pt x="127" y="571"/>
                  </a:cubicBezTo>
                  <a:cubicBezTo>
                    <a:pt x="231" y="754"/>
                    <a:pt x="401" y="872"/>
                    <a:pt x="528" y="872"/>
                  </a:cubicBezTo>
                  <a:cubicBezTo>
                    <a:pt x="555" y="872"/>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133;p38">
              <a:extLst>
                <a:ext uri="{FF2B5EF4-FFF2-40B4-BE49-F238E27FC236}">
                  <a16:creationId xmlns:a16="http://schemas.microsoft.com/office/drawing/2014/main" id="{0FEB6D35-C3B3-C78D-FAB9-9584D2D648EB}"/>
                </a:ext>
              </a:extLst>
            </p:cNvPr>
            <p:cNvSpPr/>
            <p:nvPr/>
          </p:nvSpPr>
          <p:spPr>
            <a:xfrm>
              <a:off x="2065152" y="3209051"/>
              <a:ext cx="21760" cy="28490"/>
            </a:xfrm>
            <a:custGeom>
              <a:avLst/>
              <a:gdLst/>
              <a:ahLst/>
              <a:cxnLst/>
              <a:rect l="l" t="t" r="r" b="b"/>
              <a:pathLst>
                <a:path w="666" h="872" extrusionOk="0">
                  <a:moveTo>
                    <a:pt x="190" y="0"/>
                  </a:moveTo>
                  <a:cubicBezTo>
                    <a:pt x="78" y="0"/>
                    <a:pt x="1" y="78"/>
                    <a:pt x="1" y="233"/>
                  </a:cubicBezTo>
                  <a:cubicBezTo>
                    <a:pt x="1" y="455"/>
                    <a:pt x="159" y="708"/>
                    <a:pt x="349" y="835"/>
                  </a:cubicBezTo>
                  <a:cubicBezTo>
                    <a:pt x="400" y="860"/>
                    <a:pt x="446" y="872"/>
                    <a:pt x="487" y="872"/>
                  </a:cubicBezTo>
                  <a:cubicBezTo>
                    <a:pt x="598" y="872"/>
                    <a:pt x="666" y="784"/>
                    <a:pt x="666" y="645"/>
                  </a:cubicBezTo>
                  <a:cubicBezTo>
                    <a:pt x="666" y="423"/>
                    <a:pt x="539" y="169"/>
                    <a:pt x="349" y="43"/>
                  </a:cubicBezTo>
                  <a:cubicBezTo>
                    <a:pt x="292" y="14"/>
                    <a:pt x="238"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134;p38">
              <a:extLst>
                <a:ext uri="{FF2B5EF4-FFF2-40B4-BE49-F238E27FC236}">
                  <a16:creationId xmlns:a16="http://schemas.microsoft.com/office/drawing/2014/main" id="{A16EFE5E-8E19-4C51-B6DA-CDE95D802818}"/>
                </a:ext>
              </a:extLst>
            </p:cNvPr>
            <p:cNvSpPr/>
            <p:nvPr/>
          </p:nvSpPr>
          <p:spPr>
            <a:xfrm>
              <a:off x="1636783" y="3053595"/>
              <a:ext cx="487376" cy="387790"/>
            </a:xfrm>
            <a:custGeom>
              <a:avLst/>
              <a:gdLst/>
              <a:ahLst/>
              <a:cxnLst/>
              <a:rect l="l" t="t" r="r" b="b"/>
              <a:pathLst>
                <a:path w="14917" h="11869" extrusionOk="0">
                  <a:moveTo>
                    <a:pt x="244" y="1"/>
                  </a:moveTo>
                  <a:cubicBezTo>
                    <a:pt x="102" y="1"/>
                    <a:pt x="1" y="118"/>
                    <a:pt x="1" y="304"/>
                  </a:cubicBezTo>
                  <a:lnTo>
                    <a:pt x="1" y="2932"/>
                  </a:lnTo>
                  <a:cubicBezTo>
                    <a:pt x="1" y="3217"/>
                    <a:pt x="191" y="3534"/>
                    <a:pt x="412" y="3692"/>
                  </a:cubicBezTo>
                  <a:lnTo>
                    <a:pt x="14505" y="11800"/>
                  </a:lnTo>
                  <a:cubicBezTo>
                    <a:pt x="14571" y="11847"/>
                    <a:pt x="14634" y="11869"/>
                    <a:pt x="14690" y="11869"/>
                  </a:cubicBezTo>
                  <a:cubicBezTo>
                    <a:pt x="14823" y="11869"/>
                    <a:pt x="14917" y="11747"/>
                    <a:pt x="14917" y="11546"/>
                  </a:cubicBezTo>
                  <a:lnTo>
                    <a:pt x="14917" y="8949"/>
                  </a:lnTo>
                  <a:cubicBezTo>
                    <a:pt x="14917" y="8664"/>
                    <a:pt x="14727" y="8316"/>
                    <a:pt x="14505" y="8189"/>
                  </a:cubicBezTo>
                  <a:lnTo>
                    <a:pt x="412" y="50"/>
                  </a:lnTo>
                  <a:cubicBezTo>
                    <a:pt x="353" y="17"/>
                    <a:pt x="296"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135;p38">
              <a:extLst>
                <a:ext uri="{FF2B5EF4-FFF2-40B4-BE49-F238E27FC236}">
                  <a16:creationId xmlns:a16="http://schemas.microsoft.com/office/drawing/2014/main" id="{9917890D-B839-F641-4D30-DBC2D4624298}"/>
                </a:ext>
              </a:extLst>
            </p:cNvPr>
            <p:cNvSpPr/>
            <p:nvPr/>
          </p:nvSpPr>
          <p:spPr>
            <a:xfrm>
              <a:off x="1660569" y="3090417"/>
              <a:ext cx="164571" cy="102461"/>
            </a:xfrm>
            <a:custGeom>
              <a:avLst/>
              <a:gdLst/>
              <a:ahLst/>
              <a:cxnLst/>
              <a:rect l="l" t="t" r="r" b="b"/>
              <a:pathLst>
                <a:path w="5037" h="3136" extrusionOk="0">
                  <a:moveTo>
                    <a:pt x="1" y="0"/>
                  </a:moveTo>
                  <a:lnTo>
                    <a:pt x="1" y="222"/>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136;p38">
              <a:extLst>
                <a:ext uri="{FF2B5EF4-FFF2-40B4-BE49-F238E27FC236}">
                  <a16:creationId xmlns:a16="http://schemas.microsoft.com/office/drawing/2014/main" id="{7BE4A362-9246-E29C-B3B7-1A82880C8719}"/>
                </a:ext>
              </a:extLst>
            </p:cNvPr>
            <p:cNvSpPr/>
            <p:nvPr/>
          </p:nvSpPr>
          <p:spPr>
            <a:xfrm>
              <a:off x="1660569" y="3117307"/>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137;p38">
              <a:extLst>
                <a:ext uri="{FF2B5EF4-FFF2-40B4-BE49-F238E27FC236}">
                  <a16:creationId xmlns:a16="http://schemas.microsoft.com/office/drawing/2014/main" id="{166909D0-87E4-CC77-8A64-29667E34DF1C}"/>
                </a:ext>
              </a:extLst>
            </p:cNvPr>
            <p:cNvSpPr/>
            <p:nvPr/>
          </p:nvSpPr>
          <p:spPr>
            <a:xfrm>
              <a:off x="1660569" y="3143183"/>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138;p38">
              <a:extLst>
                <a:ext uri="{FF2B5EF4-FFF2-40B4-BE49-F238E27FC236}">
                  <a16:creationId xmlns:a16="http://schemas.microsoft.com/office/drawing/2014/main" id="{13CFDC84-AA9C-4277-D46E-DE579F756256}"/>
                </a:ext>
              </a:extLst>
            </p:cNvPr>
            <p:cNvSpPr/>
            <p:nvPr/>
          </p:nvSpPr>
          <p:spPr>
            <a:xfrm>
              <a:off x="1967886" y="3291647"/>
              <a:ext cx="23818" cy="28490"/>
            </a:xfrm>
            <a:custGeom>
              <a:avLst/>
              <a:gdLst/>
              <a:ahLst/>
              <a:cxnLst/>
              <a:rect l="l" t="t" r="r" b="b"/>
              <a:pathLst>
                <a:path w="729" h="872" extrusionOk="0">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139;p38">
              <a:extLst>
                <a:ext uri="{FF2B5EF4-FFF2-40B4-BE49-F238E27FC236}">
                  <a16:creationId xmlns:a16="http://schemas.microsoft.com/office/drawing/2014/main" id="{77577DB5-21E3-F652-64DC-181D51985465}"/>
                </a:ext>
              </a:extLst>
            </p:cNvPr>
            <p:cNvSpPr/>
            <p:nvPr/>
          </p:nvSpPr>
          <p:spPr>
            <a:xfrm>
              <a:off x="2017549" y="3319746"/>
              <a:ext cx="21760" cy="28490"/>
            </a:xfrm>
            <a:custGeom>
              <a:avLst/>
              <a:gdLst/>
              <a:ahLst/>
              <a:cxnLst/>
              <a:rect l="l" t="t" r="r" b="b"/>
              <a:pathLst>
                <a:path w="666" h="872" extrusionOk="0">
                  <a:moveTo>
                    <a:pt x="179" y="1"/>
                  </a:moveTo>
                  <a:cubicBezTo>
                    <a:pt x="78" y="1"/>
                    <a:pt x="1" y="78"/>
                    <a:pt x="1" y="233"/>
                  </a:cubicBezTo>
                  <a:cubicBezTo>
                    <a:pt x="1" y="455"/>
                    <a:pt x="159" y="708"/>
                    <a:pt x="317" y="835"/>
                  </a:cubicBezTo>
                  <a:cubicBezTo>
                    <a:pt x="367" y="860"/>
                    <a:pt x="415" y="872"/>
                    <a:pt x="458" y="872"/>
                  </a:cubicBezTo>
                  <a:cubicBezTo>
                    <a:pt x="579" y="872"/>
                    <a:pt x="666" y="777"/>
                    <a:pt x="666" y="613"/>
                  </a:cubicBezTo>
                  <a:cubicBezTo>
                    <a:pt x="666" y="423"/>
                    <a:pt x="507" y="170"/>
                    <a:pt x="317" y="43"/>
                  </a:cubicBezTo>
                  <a:cubicBezTo>
                    <a:pt x="270" y="15"/>
                    <a:pt x="222" y="1"/>
                    <a:pt x="17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140;p38">
              <a:extLst>
                <a:ext uri="{FF2B5EF4-FFF2-40B4-BE49-F238E27FC236}">
                  <a16:creationId xmlns:a16="http://schemas.microsoft.com/office/drawing/2014/main" id="{9B7CA073-A201-0A4A-B703-FE7FCE2AEAF5}"/>
                </a:ext>
              </a:extLst>
            </p:cNvPr>
            <p:cNvSpPr/>
            <p:nvPr/>
          </p:nvSpPr>
          <p:spPr>
            <a:xfrm>
              <a:off x="2064107" y="3347517"/>
              <a:ext cx="23851" cy="28098"/>
            </a:xfrm>
            <a:custGeom>
              <a:avLst/>
              <a:gdLst/>
              <a:ahLst/>
              <a:cxnLst/>
              <a:rect l="l" t="t" r="r" b="b"/>
              <a:pathLst>
                <a:path w="730" h="860" extrusionOk="0">
                  <a:moveTo>
                    <a:pt x="201" y="0"/>
                  </a:moveTo>
                  <a:cubicBezTo>
                    <a:pt x="175" y="0"/>
                    <a:pt x="150" y="6"/>
                    <a:pt x="128" y="17"/>
                  </a:cubicBezTo>
                  <a:cubicBezTo>
                    <a:pt x="1" y="80"/>
                    <a:pt x="1" y="333"/>
                    <a:pt x="128" y="555"/>
                  </a:cubicBezTo>
                  <a:cubicBezTo>
                    <a:pt x="229" y="758"/>
                    <a:pt x="391" y="859"/>
                    <a:pt x="517" y="859"/>
                  </a:cubicBezTo>
                  <a:cubicBezTo>
                    <a:pt x="548" y="859"/>
                    <a:pt x="577" y="853"/>
                    <a:pt x="603" y="840"/>
                  </a:cubicBezTo>
                  <a:cubicBezTo>
                    <a:pt x="729" y="777"/>
                    <a:pt x="729" y="523"/>
                    <a:pt x="603" y="302"/>
                  </a:cubicBezTo>
                  <a:cubicBezTo>
                    <a:pt x="498" y="119"/>
                    <a:pt x="329" y="0"/>
                    <a:pt x="20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141;p38">
              <a:extLst>
                <a:ext uri="{FF2B5EF4-FFF2-40B4-BE49-F238E27FC236}">
                  <a16:creationId xmlns:a16="http://schemas.microsoft.com/office/drawing/2014/main" id="{4F8F7BC7-3DD2-BA1A-E5F9-1DE7C068B5CE}"/>
                </a:ext>
              </a:extLst>
            </p:cNvPr>
            <p:cNvSpPr/>
            <p:nvPr/>
          </p:nvSpPr>
          <p:spPr>
            <a:xfrm>
              <a:off x="1636783" y="3192094"/>
              <a:ext cx="487376" cy="387496"/>
            </a:xfrm>
            <a:custGeom>
              <a:avLst/>
              <a:gdLst/>
              <a:ahLst/>
              <a:cxnLst/>
              <a:rect l="l" t="t" r="r" b="b"/>
              <a:pathLst>
                <a:path w="14917" h="11860" extrusionOk="0">
                  <a:moveTo>
                    <a:pt x="230" y="0"/>
                  </a:moveTo>
                  <a:cubicBezTo>
                    <a:pt x="96" y="0"/>
                    <a:pt x="1" y="107"/>
                    <a:pt x="1" y="308"/>
                  </a:cubicBezTo>
                  <a:lnTo>
                    <a:pt x="1" y="2937"/>
                  </a:lnTo>
                  <a:cubicBezTo>
                    <a:pt x="1" y="3190"/>
                    <a:pt x="191" y="3539"/>
                    <a:pt x="412" y="3665"/>
                  </a:cubicBezTo>
                  <a:lnTo>
                    <a:pt x="14505" y="11804"/>
                  </a:lnTo>
                  <a:cubicBezTo>
                    <a:pt x="14570" y="11841"/>
                    <a:pt x="14632" y="11859"/>
                    <a:pt x="14687" y="11859"/>
                  </a:cubicBezTo>
                  <a:cubicBezTo>
                    <a:pt x="14821" y="11859"/>
                    <a:pt x="14917" y="11753"/>
                    <a:pt x="14917" y="11551"/>
                  </a:cubicBezTo>
                  <a:lnTo>
                    <a:pt x="14917" y="8922"/>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142;p38">
              <a:extLst>
                <a:ext uri="{FF2B5EF4-FFF2-40B4-BE49-F238E27FC236}">
                  <a16:creationId xmlns:a16="http://schemas.microsoft.com/office/drawing/2014/main" id="{691D1C58-8524-75F5-2E2C-687F3210D5D4}"/>
                </a:ext>
              </a:extLst>
            </p:cNvPr>
            <p:cNvSpPr/>
            <p:nvPr/>
          </p:nvSpPr>
          <p:spPr>
            <a:xfrm>
              <a:off x="1660569" y="3229047"/>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143;p38">
              <a:extLst>
                <a:ext uri="{FF2B5EF4-FFF2-40B4-BE49-F238E27FC236}">
                  <a16:creationId xmlns:a16="http://schemas.microsoft.com/office/drawing/2014/main" id="{E88BD980-6E65-10C3-6DF7-5D25395C296B}"/>
                </a:ext>
              </a:extLst>
            </p:cNvPr>
            <p:cNvSpPr/>
            <p:nvPr/>
          </p:nvSpPr>
          <p:spPr>
            <a:xfrm>
              <a:off x="1660569" y="325492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144;p38">
              <a:extLst>
                <a:ext uri="{FF2B5EF4-FFF2-40B4-BE49-F238E27FC236}">
                  <a16:creationId xmlns:a16="http://schemas.microsoft.com/office/drawing/2014/main" id="{60F5C796-34FE-8400-42CD-981582E4516C}"/>
                </a:ext>
              </a:extLst>
            </p:cNvPr>
            <p:cNvSpPr/>
            <p:nvPr/>
          </p:nvSpPr>
          <p:spPr>
            <a:xfrm>
              <a:off x="1660569" y="3281813"/>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145;p38">
              <a:extLst>
                <a:ext uri="{FF2B5EF4-FFF2-40B4-BE49-F238E27FC236}">
                  <a16:creationId xmlns:a16="http://schemas.microsoft.com/office/drawing/2014/main" id="{2F5628E6-9B27-8DC9-BD1F-068A06B66169}"/>
                </a:ext>
              </a:extLst>
            </p:cNvPr>
            <p:cNvSpPr/>
            <p:nvPr/>
          </p:nvSpPr>
          <p:spPr>
            <a:xfrm>
              <a:off x="1967886" y="3430277"/>
              <a:ext cx="23818" cy="28523"/>
            </a:xfrm>
            <a:custGeom>
              <a:avLst/>
              <a:gdLst/>
              <a:ahLst/>
              <a:cxnLst/>
              <a:rect l="l" t="t" r="r" b="b"/>
              <a:pathLst>
                <a:path w="729" h="873" extrusionOk="0">
                  <a:moveTo>
                    <a:pt x="201" y="1"/>
                  </a:moveTo>
                  <a:cubicBezTo>
                    <a:pt x="174" y="1"/>
                    <a:pt x="149" y="6"/>
                    <a:pt x="127" y="17"/>
                  </a:cubicBezTo>
                  <a:cubicBezTo>
                    <a:pt x="1" y="112"/>
                    <a:pt x="1" y="334"/>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146;p38">
              <a:extLst>
                <a:ext uri="{FF2B5EF4-FFF2-40B4-BE49-F238E27FC236}">
                  <a16:creationId xmlns:a16="http://schemas.microsoft.com/office/drawing/2014/main" id="{26C69226-F95C-343A-C467-B51441574A1A}"/>
                </a:ext>
              </a:extLst>
            </p:cNvPr>
            <p:cNvSpPr/>
            <p:nvPr/>
          </p:nvSpPr>
          <p:spPr>
            <a:xfrm>
              <a:off x="2017549" y="3457950"/>
              <a:ext cx="21760" cy="28556"/>
            </a:xfrm>
            <a:custGeom>
              <a:avLst/>
              <a:gdLst/>
              <a:ahLst/>
              <a:cxnLst/>
              <a:rect l="l" t="t" r="r" b="b"/>
              <a:pathLst>
                <a:path w="666" h="874" extrusionOk="0">
                  <a:moveTo>
                    <a:pt x="177" y="0"/>
                  </a:moveTo>
                  <a:cubicBezTo>
                    <a:pt x="77" y="0"/>
                    <a:pt x="1" y="93"/>
                    <a:pt x="1" y="247"/>
                  </a:cubicBezTo>
                  <a:cubicBezTo>
                    <a:pt x="1" y="469"/>
                    <a:pt x="159" y="722"/>
                    <a:pt x="317" y="817"/>
                  </a:cubicBezTo>
                  <a:cubicBezTo>
                    <a:pt x="376" y="856"/>
                    <a:pt x="431" y="874"/>
                    <a:pt x="479" y="874"/>
                  </a:cubicBezTo>
                  <a:cubicBezTo>
                    <a:pt x="589" y="874"/>
                    <a:pt x="666" y="781"/>
                    <a:pt x="666" y="627"/>
                  </a:cubicBezTo>
                  <a:cubicBezTo>
                    <a:pt x="666" y="405"/>
                    <a:pt x="507" y="152"/>
                    <a:pt x="317" y="57"/>
                  </a:cubicBezTo>
                  <a:cubicBezTo>
                    <a:pt x="269" y="18"/>
                    <a:pt x="221" y="0"/>
                    <a:pt x="17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147;p38">
              <a:extLst>
                <a:ext uri="{FF2B5EF4-FFF2-40B4-BE49-F238E27FC236}">
                  <a16:creationId xmlns:a16="http://schemas.microsoft.com/office/drawing/2014/main" id="{AE43F7F7-AA21-8704-E92D-DB30713DD1FA}"/>
                </a:ext>
              </a:extLst>
            </p:cNvPr>
            <p:cNvSpPr/>
            <p:nvPr/>
          </p:nvSpPr>
          <p:spPr>
            <a:xfrm>
              <a:off x="2064107" y="3485657"/>
              <a:ext cx="23851" cy="28523"/>
            </a:xfrm>
            <a:custGeom>
              <a:avLst/>
              <a:gdLst/>
              <a:ahLst/>
              <a:cxnLst/>
              <a:rect l="l" t="t" r="r" b="b"/>
              <a:pathLst>
                <a:path w="730" h="873" extrusionOk="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148;p38">
              <a:extLst>
                <a:ext uri="{FF2B5EF4-FFF2-40B4-BE49-F238E27FC236}">
                  <a16:creationId xmlns:a16="http://schemas.microsoft.com/office/drawing/2014/main" id="{12AA5784-11A8-5FA1-33A1-066C34D4B9F4}"/>
                </a:ext>
              </a:extLst>
            </p:cNvPr>
            <p:cNvSpPr/>
            <p:nvPr/>
          </p:nvSpPr>
          <p:spPr>
            <a:xfrm>
              <a:off x="1636783" y="3330266"/>
              <a:ext cx="487376" cy="387953"/>
            </a:xfrm>
            <a:custGeom>
              <a:avLst/>
              <a:gdLst/>
              <a:ahLst/>
              <a:cxnLst/>
              <a:rect l="l" t="t" r="r" b="b"/>
              <a:pathLst>
                <a:path w="14917" h="11874" extrusionOk="0">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7"/>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149;p38">
              <a:extLst>
                <a:ext uri="{FF2B5EF4-FFF2-40B4-BE49-F238E27FC236}">
                  <a16:creationId xmlns:a16="http://schemas.microsoft.com/office/drawing/2014/main" id="{C7A47917-2466-55D8-1AA7-2FB86B58ACAD}"/>
                </a:ext>
              </a:extLst>
            </p:cNvPr>
            <p:cNvSpPr/>
            <p:nvPr/>
          </p:nvSpPr>
          <p:spPr>
            <a:xfrm>
              <a:off x="1660569" y="3367709"/>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150;p38">
              <a:extLst>
                <a:ext uri="{FF2B5EF4-FFF2-40B4-BE49-F238E27FC236}">
                  <a16:creationId xmlns:a16="http://schemas.microsoft.com/office/drawing/2014/main" id="{D82E584A-1B2F-3686-19CA-9E0FFD14E208}"/>
                </a:ext>
              </a:extLst>
            </p:cNvPr>
            <p:cNvSpPr/>
            <p:nvPr/>
          </p:nvSpPr>
          <p:spPr>
            <a:xfrm>
              <a:off x="1660569" y="3393585"/>
              <a:ext cx="164571" cy="102461"/>
            </a:xfrm>
            <a:custGeom>
              <a:avLst/>
              <a:gdLst/>
              <a:ahLst/>
              <a:cxnLst/>
              <a:rect l="l" t="t" r="r" b="b"/>
              <a:pathLst>
                <a:path w="5037" h="3136" extrusionOk="0">
                  <a:moveTo>
                    <a:pt x="1" y="0"/>
                  </a:moveTo>
                  <a:lnTo>
                    <a:pt x="1" y="222"/>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151;p38">
              <a:extLst>
                <a:ext uri="{FF2B5EF4-FFF2-40B4-BE49-F238E27FC236}">
                  <a16:creationId xmlns:a16="http://schemas.microsoft.com/office/drawing/2014/main" id="{F7D9E04D-0F68-1538-0C4D-B344B0D1FA1B}"/>
                </a:ext>
              </a:extLst>
            </p:cNvPr>
            <p:cNvSpPr/>
            <p:nvPr/>
          </p:nvSpPr>
          <p:spPr>
            <a:xfrm>
              <a:off x="1660569" y="3420475"/>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152;p38">
              <a:extLst>
                <a:ext uri="{FF2B5EF4-FFF2-40B4-BE49-F238E27FC236}">
                  <a16:creationId xmlns:a16="http://schemas.microsoft.com/office/drawing/2014/main" id="{A3EE01CA-BA59-96D9-56B2-2427F77D16FE}"/>
                </a:ext>
              </a:extLst>
            </p:cNvPr>
            <p:cNvSpPr/>
            <p:nvPr/>
          </p:nvSpPr>
          <p:spPr>
            <a:xfrm>
              <a:off x="1967886" y="3568841"/>
              <a:ext cx="23818" cy="28098"/>
            </a:xfrm>
            <a:custGeom>
              <a:avLst/>
              <a:gdLst/>
              <a:ahLst/>
              <a:cxnLst/>
              <a:rect l="l" t="t" r="r" b="b"/>
              <a:pathLst>
                <a:path w="729" h="860" extrusionOk="0">
                  <a:moveTo>
                    <a:pt x="213" y="1"/>
                  </a:moveTo>
                  <a:cubicBezTo>
                    <a:pt x="182" y="1"/>
                    <a:pt x="153" y="7"/>
                    <a:pt x="127" y="20"/>
                  </a:cubicBezTo>
                  <a:cubicBezTo>
                    <a:pt x="1" y="83"/>
                    <a:pt x="1" y="337"/>
                    <a:pt x="127" y="558"/>
                  </a:cubicBezTo>
                  <a:cubicBezTo>
                    <a:pt x="232" y="741"/>
                    <a:pt x="401" y="860"/>
                    <a:pt x="528" y="860"/>
                  </a:cubicBezTo>
                  <a:cubicBezTo>
                    <a:pt x="555" y="860"/>
                    <a:pt x="580" y="854"/>
                    <a:pt x="602" y="843"/>
                  </a:cubicBezTo>
                  <a:cubicBezTo>
                    <a:pt x="729" y="780"/>
                    <a:pt x="729" y="527"/>
                    <a:pt x="602" y="305"/>
                  </a:cubicBezTo>
                  <a:cubicBezTo>
                    <a:pt x="501" y="102"/>
                    <a:pt x="339" y="1"/>
                    <a:pt x="2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153;p38">
              <a:extLst>
                <a:ext uri="{FF2B5EF4-FFF2-40B4-BE49-F238E27FC236}">
                  <a16:creationId xmlns:a16="http://schemas.microsoft.com/office/drawing/2014/main" id="{F0522BF1-C29C-10D3-3081-FF4555FBDCFD}"/>
                </a:ext>
              </a:extLst>
            </p:cNvPr>
            <p:cNvSpPr/>
            <p:nvPr/>
          </p:nvSpPr>
          <p:spPr>
            <a:xfrm>
              <a:off x="2016536" y="359638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8" y="760"/>
                    <a:pt x="728" y="539"/>
                    <a:pt x="602" y="285"/>
                  </a:cubicBezTo>
                  <a:cubicBezTo>
                    <a:pt x="504" y="114"/>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154;p38">
              <a:extLst>
                <a:ext uri="{FF2B5EF4-FFF2-40B4-BE49-F238E27FC236}">
                  <a16:creationId xmlns:a16="http://schemas.microsoft.com/office/drawing/2014/main" id="{5BE21036-47BD-D6BB-A18B-8EC8F65C296C}"/>
                </a:ext>
              </a:extLst>
            </p:cNvPr>
            <p:cNvSpPr/>
            <p:nvPr/>
          </p:nvSpPr>
          <p:spPr>
            <a:xfrm>
              <a:off x="2065152" y="3624123"/>
              <a:ext cx="21760" cy="28523"/>
            </a:xfrm>
            <a:custGeom>
              <a:avLst/>
              <a:gdLst/>
              <a:ahLst/>
              <a:cxnLst/>
              <a:rect l="l" t="t" r="r" b="b"/>
              <a:pathLst>
                <a:path w="666" h="873" extrusionOk="0">
                  <a:moveTo>
                    <a:pt x="205" y="1"/>
                  </a:moveTo>
                  <a:cubicBezTo>
                    <a:pt x="85" y="1"/>
                    <a:pt x="1" y="89"/>
                    <a:pt x="1" y="228"/>
                  </a:cubicBezTo>
                  <a:cubicBezTo>
                    <a:pt x="1" y="450"/>
                    <a:pt x="159" y="735"/>
                    <a:pt x="349" y="830"/>
                  </a:cubicBezTo>
                  <a:cubicBezTo>
                    <a:pt x="406" y="858"/>
                    <a:pt x="457" y="873"/>
                    <a:pt x="501" y="873"/>
                  </a:cubicBezTo>
                  <a:cubicBezTo>
                    <a:pt x="603" y="873"/>
                    <a:pt x="666" y="795"/>
                    <a:pt x="666" y="640"/>
                  </a:cubicBezTo>
                  <a:cubicBezTo>
                    <a:pt x="666" y="418"/>
                    <a:pt x="539" y="165"/>
                    <a:pt x="349" y="38"/>
                  </a:cubicBezTo>
                  <a:cubicBezTo>
                    <a:pt x="298" y="13"/>
                    <a:pt x="249"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155;p38">
              <a:extLst>
                <a:ext uri="{FF2B5EF4-FFF2-40B4-BE49-F238E27FC236}">
                  <a16:creationId xmlns:a16="http://schemas.microsoft.com/office/drawing/2014/main" id="{3380E153-C219-86F2-EE74-BACBA344A51D}"/>
                </a:ext>
              </a:extLst>
            </p:cNvPr>
            <p:cNvSpPr/>
            <p:nvPr/>
          </p:nvSpPr>
          <p:spPr>
            <a:xfrm>
              <a:off x="1636783" y="3468896"/>
              <a:ext cx="487376" cy="387823"/>
            </a:xfrm>
            <a:custGeom>
              <a:avLst/>
              <a:gdLst/>
              <a:ahLst/>
              <a:cxnLst/>
              <a:rect l="l" t="t" r="r" b="b"/>
              <a:pathLst>
                <a:path w="14917" h="11870" extrusionOk="0">
                  <a:moveTo>
                    <a:pt x="224" y="1"/>
                  </a:moveTo>
                  <a:cubicBezTo>
                    <a:pt x="93" y="1"/>
                    <a:pt x="1" y="116"/>
                    <a:pt x="1" y="292"/>
                  </a:cubicBezTo>
                  <a:lnTo>
                    <a:pt x="1" y="2921"/>
                  </a:lnTo>
                  <a:cubicBezTo>
                    <a:pt x="1" y="3206"/>
                    <a:pt x="191" y="3522"/>
                    <a:pt x="412" y="3681"/>
                  </a:cubicBezTo>
                  <a:lnTo>
                    <a:pt x="14505" y="11820"/>
                  </a:lnTo>
                  <a:cubicBezTo>
                    <a:pt x="14564" y="11853"/>
                    <a:pt x="14621" y="11869"/>
                    <a:pt x="14673" y="11869"/>
                  </a:cubicBezTo>
                  <a:cubicBezTo>
                    <a:pt x="14815" y="11869"/>
                    <a:pt x="14917" y="11752"/>
                    <a:pt x="14917" y="11566"/>
                  </a:cubicBezTo>
                  <a:lnTo>
                    <a:pt x="14917" y="8938"/>
                  </a:lnTo>
                  <a:cubicBezTo>
                    <a:pt x="14917" y="8653"/>
                    <a:pt x="14727" y="8336"/>
                    <a:pt x="14505" y="8178"/>
                  </a:cubicBezTo>
                  <a:lnTo>
                    <a:pt x="412" y="70"/>
                  </a:lnTo>
                  <a:cubicBezTo>
                    <a:pt x="345" y="22"/>
                    <a:pt x="281" y="1"/>
                    <a:pt x="22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156;p38">
              <a:extLst>
                <a:ext uri="{FF2B5EF4-FFF2-40B4-BE49-F238E27FC236}">
                  <a16:creationId xmlns:a16="http://schemas.microsoft.com/office/drawing/2014/main" id="{249421AF-F5C2-C57F-5FAF-A18B349F96C8}"/>
                </a:ext>
              </a:extLst>
            </p:cNvPr>
            <p:cNvSpPr/>
            <p:nvPr/>
          </p:nvSpPr>
          <p:spPr>
            <a:xfrm>
              <a:off x="1660569" y="3505325"/>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157;p38">
              <a:extLst>
                <a:ext uri="{FF2B5EF4-FFF2-40B4-BE49-F238E27FC236}">
                  <a16:creationId xmlns:a16="http://schemas.microsoft.com/office/drawing/2014/main" id="{8F50AAF2-D4FF-F3F0-2A6D-BC0F8688BF0D}"/>
                </a:ext>
              </a:extLst>
            </p:cNvPr>
            <p:cNvSpPr/>
            <p:nvPr/>
          </p:nvSpPr>
          <p:spPr>
            <a:xfrm>
              <a:off x="1660569" y="353221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158;p38">
              <a:extLst>
                <a:ext uri="{FF2B5EF4-FFF2-40B4-BE49-F238E27FC236}">
                  <a16:creationId xmlns:a16="http://schemas.microsoft.com/office/drawing/2014/main" id="{C2DD72F3-06DE-46FD-258F-FEF805A8DF81}"/>
                </a:ext>
              </a:extLst>
            </p:cNvPr>
            <p:cNvSpPr/>
            <p:nvPr/>
          </p:nvSpPr>
          <p:spPr>
            <a:xfrm>
              <a:off x="1660569" y="3558091"/>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159;p38">
              <a:extLst>
                <a:ext uri="{FF2B5EF4-FFF2-40B4-BE49-F238E27FC236}">
                  <a16:creationId xmlns:a16="http://schemas.microsoft.com/office/drawing/2014/main" id="{71158ED2-3E3B-FB6E-6892-781CD39B4A48}"/>
                </a:ext>
              </a:extLst>
            </p:cNvPr>
            <p:cNvSpPr/>
            <p:nvPr/>
          </p:nvSpPr>
          <p:spPr>
            <a:xfrm>
              <a:off x="1968932" y="3706915"/>
              <a:ext cx="22773" cy="28523"/>
            </a:xfrm>
            <a:custGeom>
              <a:avLst/>
              <a:gdLst/>
              <a:ahLst/>
              <a:cxnLst/>
              <a:rect l="l" t="t" r="r" b="b"/>
              <a:pathLst>
                <a:path w="697" h="873" extrusionOk="0">
                  <a:moveTo>
                    <a:pt x="208" y="1"/>
                  </a:moveTo>
                  <a:cubicBezTo>
                    <a:pt x="87" y="1"/>
                    <a:pt x="0" y="95"/>
                    <a:pt x="0" y="259"/>
                  </a:cubicBezTo>
                  <a:cubicBezTo>
                    <a:pt x="0" y="449"/>
                    <a:pt x="159" y="734"/>
                    <a:pt x="349" y="829"/>
                  </a:cubicBezTo>
                  <a:cubicBezTo>
                    <a:pt x="406" y="858"/>
                    <a:pt x="460" y="872"/>
                    <a:pt x="508" y="872"/>
                  </a:cubicBezTo>
                  <a:cubicBezTo>
                    <a:pt x="619" y="872"/>
                    <a:pt x="697" y="794"/>
                    <a:pt x="697" y="639"/>
                  </a:cubicBezTo>
                  <a:cubicBezTo>
                    <a:pt x="697" y="418"/>
                    <a:pt x="539" y="164"/>
                    <a:pt x="349" y="38"/>
                  </a:cubicBezTo>
                  <a:cubicBezTo>
                    <a:pt x="299" y="13"/>
                    <a:pt x="251"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160;p38">
              <a:extLst>
                <a:ext uri="{FF2B5EF4-FFF2-40B4-BE49-F238E27FC236}">
                  <a16:creationId xmlns:a16="http://schemas.microsoft.com/office/drawing/2014/main" id="{512D98D8-D74A-D0E2-6471-A3B9CB2BE0A4}"/>
                </a:ext>
              </a:extLst>
            </p:cNvPr>
            <p:cNvSpPr/>
            <p:nvPr/>
          </p:nvSpPr>
          <p:spPr>
            <a:xfrm>
              <a:off x="2016536" y="3734490"/>
              <a:ext cx="23818" cy="28523"/>
            </a:xfrm>
            <a:custGeom>
              <a:avLst/>
              <a:gdLst/>
              <a:ahLst/>
              <a:cxnLst/>
              <a:rect l="l" t="t" r="r" b="b"/>
              <a:pathLst>
                <a:path w="729" h="873" extrusionOk="0">
                  <a:moveTo>
                    <a:pt x="201" y="1"/>
                  </a:moveTo>
                  <a:cubicBezTo>
                    <a:pt x="174" y="1"/>
                    <a:pt x="149" y="6"/>
                    <a:pt x="127" y="17"/>
                  </a:cubicBezTo>
                  <a:cubicBezTo>
                    <a:pt x="0" y="112"/>
                    <a:pt x="0" y="365"/>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161;p38">
              <a:extLst>
                <a:ext uri="{FF2B5EF4-FFF2-40B4-BE49-F238E27FC236}">
                  <a16:creationId xmlns:a16="http://schemas.microsoft.com/office/drawing/2014/main" id="{B89B0A5C-4600-9CAD-A469-B84FC5A9B75E}"/>
                </a:ext>
              </a:extLst>
            </p:cNvPr>
            <p:cNvSpPr/>
            <p:nvPr/>
          </p:nvSpPr>
          <p:spPr>
            <a:xfrm>
              <a:off x="2065152" y="3762785"/>
              <a:ext cx="21760" cy="28327"/>
            </a:xfrm>
            <a:custGeom>
              <a:avLst/>
              <a:gdLst/>
              <a:ahLst/>
              <a:cxnLst/>
              <a:rect l="l" t="t" r="r" b="b"/>
              <a:pathLst>
                <a:path w="666" h="867" extrusionOk="0">
                  <a:moveTo>
                    <a:pt x="205" y="0"/>
                  </a:moveTo>
                  <a:cubicBezTo>
                    <a:pt x="85" y="0"/>
                    <a:pt x="1" y="89"/>
                    <a:pt x="1" y="228"/>
                  </a:cubicBezTo>
                  <a:cubicBezTo>
                    <a:pt x="1" y="449"/>
                    <a:pt x="159" y="703"/>
                    <a:pt x="349" y="829"/>
                  </a:cubicBezTo>
                  <a:cubicBezTo>
                    <a:pt x="400" y="855"/>
                    <a:pt x="446" y="867"/>
                    <a:pt x="487" y="867"/>
                  </a:cubicBezTo>
                  <a:cubicBezTo>
                    <a:pt x="598" y="867"/>
                    <a:pt x="666" y="778"/>
                    <a:pt x="666" y="639"/>
                  </a:cubicBezTo>
                  <a:cubicBezTo>
                    <a:pt x="666" y="418"/>
                    <a:pt x="539" y="133"/>
                    <a:pt x="349" y="38"/>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162;p38">
              <a:extLst>
                <a:ext uri="{FF2B5EF4-FFF2-40B4-BE49-F238E27FC236}">
                  <a16:creationId xmlns:a16="http://schemas.microsoft.com/office/drawing/2014/main" id="{27B7FDCD-6605-CC0F-18FB-7B66012D67E2}"/>
                </a:ext>
              </a:extLst>
            </p:cNvPr>
            <p:cNvSpPr/>
            <p:nvPr/>
          </p:nvSpPr>
          <p:spPr>
            <a:xfrm>
              <a:off x="2192412" y="1943384"/>
              <a:ext cx="472902" cy="2077252"/>
            </a:xfrm>
            <a:custGeom>
              <a:avLst/>
              <a:gdLst/>
              <a:ahLst/>
              <a:cxnLst/>
              <a:rect l="l" t="t" r="r" b="b"/>
              <a:pathLst>
                <a:path w="14474" h="63578" extrusionOk="0">
                  <a:moveTo>
                    <a:pt x="14185" y="0"/>
                  </a:moveTo>
                  <a:cubicBezTo>
                    <a:pt x="14112" y="0"/>
                    <a:pt x="14028" y="26"/>
                    <a:pt x="13935" y="81"/>
                  </a:cubicBezTo>
                  <a:lnTo>
                    <a:pt x="539" y="7809"/>
                  </a:lnTo>
                  <a:cubicBezTo>
                    <a:pt x="254" y="7967"/>
                    <a:pt x="1" y="8410"/>
                    <a:pt x="1" y="8759"/>
                  </a:cubicBezTo>
                  <a:lnTo>
                    <a:pt x="1" y="63578"/>
                  </a:lnTo>
                  <a:lnTo>
                    <a:pt x="14474" y="55217"/>
                  </a:lnTo>
                  <a:lnTo>
                    <a:pt x="14474" y="398"/>
                  </a:lnTo>
                  <a:cubicBezTo>
                    <a:pt x="14474" y="152"/>
                    <a:pt x="14362" y="0"/>
                    <a:pt x="1418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163;p38">
              <a:extLst>
                <a:ext uri="{FF2B5EF4-FFF2-40B4-BE49-F238E27FC236}">
                  <a16:creationId xmlns:a16="http://schemas.microsoft.com/office/drawing/2014/main" id="{6D4274EF-2782-16DA-45FE-91EBF004236E}"/>
                </a:ext>
              </a:extLst>
            </p:cNvPr>
            <p:cNvSpPr/>
            <p:nvPr/>
          </p:nvSpPr>
          <p:spPr>
            <a:xfrm>
              <a:off x="2207931" y="1970273"/>
              <a:ext cx="441863" cy="360900"/>
            </a:xfrm>
            <a:custGeom>
              <a:avLst/>
              <a:gdLst/>
              <a:ahLst/>
              <a:cxnLst/>
              <a:rect l="l" t="t" r="r" b="b"/>
              <a:pathLst>
                <a:path w="13524" h="11046" extrusionOk="0">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164;p38">
              <a:extLst>
                <a:ext uri="{FF2B5EF4-FFF2-40B4-BE49-F238E27FC236}">
                  <a16:creationId xmlns:a16="http://schemas.microsoft.com/office/drawing/2014/main" id="{5BE779CA-0774-228E-54B9-734FECF0B13B}"/>
                </a:ext>
              </a:extLst>
            </p:cNvPr>
            <p:cNvSpPr/>
            <p:nvPr/>
          </p:nvSpPr>
          <p:spPr>
            <a:xfrm>
              <a:off x="2207931" y="2108739"/>
              <a:ext cx="441863" cy="361064"/>
            </a:xfrm>
            <a:custGeom>
              <a:avLst/>
              <a:gdLst/>
              <a:ahLst/>
              <a:cxnLst/>
              <a:rect l="l" t="t" r="r" b="b"/>
              <a:pathLst>
                <a:path w="13524" h="11051" extrusionOk="0">
                  <a:moveTo>
                    <a:pt x="13294" y="1"/>
                  </a:moveTo>
                  <a:cubicBezTo>
                    <a:pt x="13239" y="1"/>
                    <a:pt x="13177" y="19"/>
                    <a:pt x="13112" y="56"/>
                  </a:cubicBezTo>
                  <a:lnTo>
                    <a:pt x="444" y="7371"/>
                  </a:lnTo>
                  <a:cubicBezTo>
                    <a:pt x="191" y="7498"/>
                    <a:pt x="1" y="7846"/>
                    <a:pt x="1" y="8100"/>
                  </a:cubicBezTo>
                  <a:lnTo>
                    <a:pt x="1" y="10728"/>
                  </a:lnTo>
                  <a:cubicBezTo>
                    <a:pt x="1" y="10928"/>
                    <a:pt x="95" y="11051"/>
                    <a:pt x="238" y="11051"/>
                  </a:cubicBezTo>
                  <a:cubicBezTo>
                    <a:pt x="299" y="11051"/>
                    <a:pt x="369" y="11029"/>
                    <a:pt x="444" y="10982"/>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165;p38">
              <a:extLst>
                <a:ext uri="{FF2B5EF4-FFF2-40B4-BE49-F238E27FC236}">
                  <a16:creationId xmlns:a16="http://schemas.microsoft.com/office/drawing/2014/main" id="{FD6F050A-2795-076A-BCB5-CA5D736ED3B1}"/>
                </a:ext>
              </a:extLst>
            </p:cNvPr>
            <p:cNvSpPr/>
            <p:nvPr/>
          </p:nvSpPr>
          <p:spPr>
            <a:xfrm>
              <a:off x="2207931" y="2246944"/>
              <a:ext cx="441863" cy="361064"/>
            </a:xfrm>
            <a:custGeom>
              <a:avLst/>
              <a:gdLst/>
              <a:ahLst/>
              <a:cxnLst/>
              <a:rect l="l" t="t" r="r" b="b"/>
              <a:pathLst>
                <a:path w="13524" h="11051" extrusionOk="0">
                  <a:moveTo>
                    <a:pt x="13297" y="0"/>
                  </a:moveTo>
                  <a:cubicBezTo>
                    <a:pt x="13241" y="0"/>
                    <a:pt x="13178" y="22"/>
                    <a:pt x="13112" y="69"/>
                  </a:cubicBezTo>
                  <a:lnTo>
                    <a:pt x="444" y="7385"/>
                  </a:lnTo>
                  <a:cubicBezTo>
                    <a:pt x="191" y="7512"/>
                    <a:pt x="1" y="7860"/>
                    <a:pt x="1" y="8113"/>
                  </a:cubicBezTo>
                  <a:lnTo>
                    <a:pt x="1" y="10742"/>
                  </a:lnTo>
                  <a:cubicBezTo>
                    <a:pt x="1" y="10944"/>
                    <a:pt x="96" y="11050"/>
                    <a:pt x="242" y="11050"/>
                  </a:cubicBezTo>
                  <a:cubicBezTo>
                    <a:pt x="302" y="11050"/>
                    <a:pt x="370" y="11032"/>
                    <a:pt x="444" y="10995"/>
                  </a:cubicBezTo>
                  <a:lnTo>
                    <a:pt x="13112" y="3680"/>
                  </a:lnTo>
                  <a:cubicBezTo>
                    <a:pt x="13334" y="3553"/>
                    <a:pt x="13524" y="3205"/>
                    <a:pt x="13524" y="2951"/>
                  </a:cubicBezTo>
                  <a:lnTo>
                    <a:pt x="13524" y="323"/>
                  </a:lnTo>
                  <a:cubicBezTo>
                    <a:pt x="13524" y="123"/>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166;p38">
              <a:extLst>
                <a:ext uri="{FF2B5EF4-FFF2-40B4-BE49-F238E27FC236}">
                  <a16:creationId xmlns:a16="http://schemas.microsoft.com/office/drawing/2014/main" id="{C033A9E5-3055-502B-E1F9-B483BA3C0085}"/>
                </a:ext>
              </a:extLst>
            </p:cNvPr>
            <p:cNvSpPr/>
            <p:nvPr/>
          </p:nvSpPr>
          <p:spPr>
            <a:xfrm>
              <a:off x="2207931" y="2385573"/>
              <a:ext cx="441863" cy="360900"/>
            </a:xfrm>
            <a:custGeom>
              <a:avLst/>
              <a:gdLst/>
              <a:ahLst/>
              <a:cxnLst/>
              <a:rect l="l" t="t" r="r" b="b"/>
              <a:pathLst>
                <a:path w="13524" h="11046" extrusionOk="0">
                  <a:moveTo>
                    <a:pt x="13300" y="0"/>
                  </a:moveTo>
                  <a:cubicBezTo>
                    <a:pt x="13243" y="0"/>
                    <a:pt x="13179" y="22"/>
                    <a:pt x="13112" y="70"/>
                  </a:cubicBezTo>
                  <a:lnTo>
                    <a:pt x="444" y="7354"/>
                  </a:lnTo>
                  <a:cubicBezTo>
                    <a:pt x="191" y="7512"/>
                    <a:pt x="1" y="7829"/>
                    <a:pt x="1" y="8114"/>
                  </a:cubicBezTo>
                  <a:lnTo>
                    <a:pt x="1" y="10742"/>
                  </a:lnTo>
                  <a:cubicBezTo>
                    <a:pt x="1" y="10928"/>
                    <a:pt x="103" y="11046"/>
                    <a:pt x="257" y="11046"/>
                  </a:cubicBezTo>
                  <a:cubicBezTo>
                    <a:pt x="313" y="11046"/>
                    <a:pt x="376" y="11030"/>
                    <a:pt x="444" y="10996"/>
                  </a:cubicBezTo>
                  <a:lnTo>
                    <a:pt x="13112" y="3680"/>
                  </a:lnTo>
                  <a:cubicBezTo>
                    <a:pt x="13334" y="3554"/>
                    <a:pt x="13524" y="3205"/>
                    <a:pt x="13524" y="2920"/>
                  </a:cubicBezTo>
                  <a:lnTo>
                    <a:pt x="13524" y="292"/>
                  </a:lnTo>
                  <a:cubicBezTo>
                    <a:pt x="13524" y="115"/>
                    <a:pt x="13431"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167;p38">
              <a:extLst>
                <a:ext uri="{FF2B5EF4-FFF2-40B4-BE49-F238E27FC236}">
                  <a16:creationId xmlns:a16="http://schemas.microsoft.com/office/drawing/2014/main" id="{DDD95693-0E1A-014E-FD95-84C4494310B5}"/>
                </a:ext>
              </a:extLst>
            </p:cNvPr>
            <p:cNvSpPr/>
            <p:nvPr/>
          </p:nvSpPr>
          <p:spPr>
            <a:xfrm>
              <a:off x="2207931" y="2523843"/>
              <a:ext cx="441863" cy="360900"/>
            </a:xfrm>
            <a:custGeom>
              <a:avLst/>
              <a:gdLst/>
              <a:ahLst/>
              <a:cxnLst/>
              <a:rect l="l" t="t" r="r" b="b"/>
              <a:pathLst>
                <a:path w="13524" h="11046" extrusionOk="0">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168;p38">
              <a:extLst>
                <a:ext uri="{FF2B5EF4-FFF2-40B4-BE49-F238E27FC236}">
                  <a16:creationId xmlns:a16="http://schemas.microsoft.com/office/drawing/2014/main" id="{F2A9D513-7426-8058-204C-905C7EBA8041}"/>
                </a:ext>
              </a:extLst>
            </p:cNvPr>
            <p:cNvSpPr/>
            <p:nvPr/>
          </p:nvSpPr>
          <p:spPr>
            <a:xfrm>
              <a:off x="2207931" y="2662310"/>
              <a:ext cx="441863" cy="361064"/>
            </a:xfrm>
            <a:custGeom>
              <a:avLst/>
              <a:gdLst/>
              <a:ahLst/>
              <a:cxnLst/>
              <a:rect l="l" t="t" r="r" b="b"/>
              <a:pathLst>
                <a:path w="13524" h="11051" extrusionOk="0">
                  <a:moveTo>
                    <a:pt x="13294" y="1"/>
                  </a:moveTo>
                  <a:cubicBezTo>
                    <a:pt x="13239" y="1"/>
                    <a:pt x="13177" y="19"/>
                    <a:pt x="13112" y="56"/>
                  </a:cubicBezTo>
                  <a:lnTo>
                    <a:pt x="444" y="7371"/>
                  </a:lnTo>
                  <a:cubicBezTo>
                    <a:pt x="191" y="7498"/>
                    <a:pt x="1" y="7846"/>
                    <a:pt x="1" y="8100"/>
                  </a:cubicBezTo>
                  <a:lnTo>
                    <a:pt x="1" y="10728"/>
                  </a:lnTo>
                  <a:cubicBezTo>
                    <a:pt x="1" y="10928"/>
                    <a:pt x="95" y="11050"/>
                    <a:pt x="238" y="11050"/>
                  </a:cubicBezTo>
                  <a:cubicBezTo>
                    <a:pt x="299" y="11050"/>
                    <a:pt x="369" y="11028"/>
                    <a:pt x="444" y="10981"/>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169;p38">
              <a:extLst>
                <a:ext uri="{FF2B5EF4-FFF2-40B4-BE49-F238E27FC236}">
                  <a16:creationId xmlns:a16="http://schemas.microsoft.com/office/drawing/2014/main" id="{80596E12-764F-D093-B1BF-30C1082222D3}"/>
                </a:ext>
              </a:extLst>
            </p:cNvPr>
            <p:cNvSpPr/>
            <p:nvPr/>
          </p:nvSpPr>
          <p:spPr>
            <a:xfrm>
              <a:off x="2207931" y="2800514"/>
              <a:ext cx="441863" cy="361064"/>
            </a:xfrm>
            <a:custGeom>
              <a:avLst/>
              <a:gdLst/>
              <a:ahLst/>
              <a:cxnLst/>
              <a:rect l="l" t="t" r="r" b="b"/>
              <a:pathLst>
                <a:path w="13524" h="11051" extrusionOk="0">
                  <a:moveTo>
                    <a:pt x="13297" y="0"/>
                  </a:moveTo>
                  <a:cubicBezTo>
                    <a:pt x="13241" y="0"/>
                    <a:pt x="13178" y="22"/>
                    <a:pt x="13112" y="69"/>
                  </a:cubicBezTo>
                  <a:lnTo>
                    <a:pt x="444" y="7385"/>
                  </a:lnTo>
                  <a:cubicBezTo>
                    <a:pt x="191" y="7511"/>
                    <a:pt x="1" y="7860"/>
                    <a:pt x="1" y="8113"/>
                  </a:cubicBezTo>
                  <a:lnTo>
                    <a:pt x="1" y="10742"/>
                  </a:lnTo>
                  <a:cubicBezTo>
                    <a:pt x="1" y="10944"/>
                    <a:pt x="96" y="11050"/>
                    <a:pt x="242" y="11050"/>
                  </a:cubicBezTo>
                  <a:cubicBezTo>
                    <a:pt x="302" y="11050"/>
                    <a:pt x="370" y="11032"/>
                    <a:pt x="444" y="10995"/>
                  </a:cubicBezTo>
                  <a:lnTo>
                    <a:pt x="13112" y="3680"/>
                  </a:lnTo>
                  <a:cubicBezTo>
                    <a:pt x="13334" y="3553"/>
                    <a:pt x="13524" y="3204"/>
                    <a:pt x="13524" y="2951"/>
                  </a:cubicBezTo>
                  <a:lnTo>
                    <a:pt x="13524" y="323"/>
                  </a:lnTo>
                  <a:cubicBezTo>
                    <a:pt x="13524" y="122"/>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170;p38">
              <a:extLst>
                <a:ext uri="{FF2B5EF4-FFF2-40B4-BE49-F238E27FC236}">
                  <a16:creationId xmlns:a16="http://schemas.microsoft.com/office/drawing/2014/main" id="{BFF252C1-64B6-42DE-608F-567F30E3C019}"/>
                </a:ext>
              </a:extLst>
            </p:cNvPr>
            <p:cNvSpPr/>
            <p:nvPr/>
          </p:nvSpPr>
          <p:spPr>
            <a:xfrm>
              <a:off x="2207931" y="2939144"/>
              <a:ext cx="441863" cy="360900"/>
            </a:xfrm>
            <a:custGeom>
              <a:avLst/>
              <a:gdLst/>
              <a:ahLst/>
              <a:cxnLst/>
              <a:rect l="l" t="t" r="r" b="b"/>
              <a:pathLst>
                <a:path w="13524" h="11046" extrusionOk="0">
                  <a:moveTo>
                    <a:pt x="13300" y="0"/>
                  </a:moveTo>
                  <a:cubicBezTo>
                    <a:pt x="13243" y="0"/>
                    <a:pt x="13179" y="22"/>
                    <a:pt x="13112" y="70"/>
                  </a:cubicBezTo>
                  <a:lnTo>
                    <a:pt x="444" y="7354"/>
                  </a:lnTo>
                  <a:cubicBezTo>
                    <a:pt x="191" y="7512"/>
                    <a:pt x="1" y="7829"/>
                    <a:pt x="1" y="8114"/>
                  </a:cubicBezTo>
                  <a:lnTo>
                    <a:pt x="1" y="10742"/>
                  </a:lnTo>
                  <a:cubicBezTo>
                    <a:pt x="1" y="10928"/>
                    <a:pt x="103" y="11045"/>
                    <a:pt x="257" y="11045"/>
                  </a:cubicBezTo>
                  <a:cubicBezTo>
                    <a:pt x="313" y="11045"/>
                    <a:pt x="376" y="11030"/>
                    <a:pt x="444" y="10996"/>
                  </a:cubicBezTo>
                  <a:lnTo>
                    <a:pt x="13112" y="3680"/>
                  </a:lnTo>
                  <a:cubicBezTo>
                    <a:pt x="13334" y="3522"/>
                    <a:pt x="13524" y="3205"/>
                    <a:pt x="13524" y="2920"/>
                  </a:cubicBezTo>
                  <a:lnTo>
                    <a:pt x="13524" y="292"/>
                  </a:lnTo>
                  <a:cubicBezTo>
                    <a:pt x="13524" y="115"/>
                    <a:pt x="13431"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171;p38">
              <a:extLst>
                <a:ext uri="{FF2B5EF4-FFF2-40B4-BE49-F238E27FC236}">
                  <a16:creationId xmlns:a16="http://schemas.microsoft.com/office/drawing/2014/main" id="{E8AD0554-9986-365E-52B5-3A51FD981029}"/>
                </a:ext>
              </a:extLst>
            </p:cNvPr>
            <p:cNvSpPr/>
            <p:nvPr/>
          </p:nvSpPr>
          <p:spPr>
            <a:xfrm>
              <a:off x="2207931" y="3077414"/>
              <a:ext cx="441863" cy="360900"/>
            </a:xfrm>
            <a:custGeom>
              <a:avLst/>
              <a:gdLst/>
              <a:ahLst/>
              <a:cxnLst/>
              <a:rect l="l" t="t" r="r" b="b"/>
              <a:pathLst>
                <a:path w="13524" h="11046" extrusionOk="0">
                  <a:moveTo>
                    <a:pt x="13280" y="0"/>
                  </a:moveTo>
                  <a:cubicBezTo>
                    <a:pt x="13228" y="0"/>
                    <a:pt x="13171" y="16"/>
                    <a:pt x="13112" y="50"/>
                  </a:cubicBezTo>
                  <a:lnTo>
                    <a:pt x="444" y="7365"/>
                  </a:lnTo>
                  <a:cubicBezTo>
                    <a:pt x="191" y="7492"/>
                    <a:pt x="1" y="7840"/>
                    <a:pt x="1" y="8125"/>
                  </a:cubicBezTo>
                  <a:lnTo>
                    <a:pt x="1" y="10754"/>
                  </a:lnTo>
                  <a:cubicBezTo>
                    <a:pt x="1" y="10930"/>
                    <a:pt x="93" y="11045"/>
                    <a:pt x="235" y="11045"/>
                  </a:cubicBezTo>
                  <a:cubicBezTo>
                    <a:pt x="296" y="11045"/>
                    <a:pt x="367" y="11024"/>
                    <a:pt x="444" y="10976"/>
                  </a:cubicBezTo>
                  <a:lnTo>
                    <a:pt x="13112" y="3692"/>
                  </a:lnTo>
                  <a:cubicBezTo>
                    <a:pt x="13334" y="3533"/>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172;p38">
              <a:extLst>
                <a:ext uri="{FF2B5EF4-FFF2-40B4-BE49-F238E27FC236}">
                  <a16:creationId xmlns:a16="http://schemas.microsoft.com/office/drawing/2014/main" id="{72ECEB0E-3B91-95FD-2F15-C27DA80C04F0}"/>
                </a:ext>
              </a:extLst>
            </p:cNvPr>
            <p:cNvSpPr/>
            <p:nvPr/>
          </p:nvSpPr>
          <p:spPr>
            <a:xfrm>
              <a:off x="2207931" y="3215880"/>
              <a:ext cx="441863" cy="360606"/>
            </a:xfrm>
            <a:custGeom>
              <a:avLst/>
              <a:gdLst/>
              <a:ahLst/>
              <a:cxnLst/>
              <a:rect l="l" t="t" r="r" b="b"/>
              <a:pathLst>
                <a:path w="13524" h="11037" extrusionOk="0">
                  <a:moveTo>
                    <a:pt x="13294" y="0"/>
                  </a:moveTo>
                  <a:cubicBezTo>
                    <a:pt x="13239" y="0"/>
                    <a:pt x="13177" y="19"/>
                    <a:pt x="13112" y="55"/>
                  </a:cubicBezTo>
                  <a:lnTo>
                    <a:pt x="444" y="7371"/>
                  </a:lnTo>
                  <a:cubicBezTo>
                    <a:pt x="191" y="7498"/>
                    <a:pt x="1" y="7846"/>
                    <a:pt x="1" y="8099"/>
                  </a:cubicBezTo>
                  <a:lnTo>
                    <a:pt x="1" y="10728"/>
                  </a:lnTo>
                  <a:cubicBezTo>
                    <a:pt x="1" y="10930"/>
                    <a:pt x="96" y="11036"/>
                    <a:pt x="242" y="11036"/>
                  </a:cubicBezTo>
                  <a:cubicBezTo>
                    <a:pt x="302" y="11036"/>
                    <a:pt x="370" y="11018"/>
                    <a:pt x="444" y="10981"/>
                  </a:cubicBezTo>
                  <a:lnTo>
                    <a:pt x="13112" y="3666"/>
                  </a:lnTo>
                  <a:cubicBezTo>
                    <a:pt x="13334" y="3539"/>
                    <a:pt x="13524" y="3191"/>
                    <a:pt x="13524" y="2937"/>
                  </a:cubicBezTo>
                  <a:lnTo>
                    <a:pt x="13524" y="309"/>
                  </a:lnTo>
                  <a:cubicBezTo>
                    <a:pt x="13524"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173;p38">
              <a:extLst>
                <a:ext uri="{FF2B5EF4-FFF2-40B4-BE49-F238E27FC236}">
                  <a16:creationId xmlns:a16="http://schemas.microsoft.com/office/drawing/2014/main" id="{1DE4055D-03B8-41B5-6CD5-620344BBF54E}"/>
                </a:ext>
              </a:extLst>
            </p:cNvPr>
            <p:cNvSpPr/>
            <p:nvPr/>
          </p:nvSpPr>
          <p:spPr>
            <a:xfrm>
              <a:off x="2207931" y="3354084"/>
              <a:ext cx="441863" cy="361031"/>
            </a:xfrm>
            <a:custGeom>
              <a:avLst/>
              <a:gdLst/>
              <a:ahLst/>
              <a:cxnLst/>
              <a:rect l="l" t="t" r="r" b="b"/>
              <a:pathLst>
                <a:path w="13524" h="11050" extrusionOk="0">
                  <a:moveTo>
                    <a:pt x="13297" y="0"/>
                  </a:moveTo>
                  <a:cubicBezTo>
                    <a:pt x="13241" y="0"/>
                    <a:pt x="13178" y="22"/>
                    <a:pt x="13112" y="69"/>
                  </a:cubicBezTo>
                  <a:lnTo>
                    <a:pt x="444" y="7385"/>
                  </a:lnTo>
                  <a:cubicBezTo>
                    <a:pt x="191" y="7511"/>
                    <a:pt x="1" y="7860"/>
                    <a:pt x="1" y="8113"/>
                  </a:cubicBezTo>
                  <a:lnTo>
                    <a:pt x="1" y="10742"/>
                  </a:lnTo>
                  <a:cubicBezTo>
                    <a:pt x="1" y="10943"/>
                    <a:pt x="96" y="11050"/>
                    <a:pt x="242" y="11050"/>
                  </a:cubicBezTo>
                  <a:cubicBezTo>
                    <a:pt x="302" y="11050"/>
                    <a:pt x="370" y="11032"/>
                    <a:pt x="444" y="10995"/>
                  </a:cubicBezTo>
                  <a:lnTo>
                    <a:pt x="13112" y="3679"/>
                  </a:lnTo>
                  <a:cubicBezTo>
                    <a:pt x="13334" y="3553"/>
                    <a:pt x="13524" y="3204"/>
                    <a:pt x="13524" y="2951"/>
                  </a:cubicBezTo>
                  <a:lnTo>
                    <a:pt x="13524" y="322"/>
                  </a:lnTo>
                  <a:cubicBezTo>
                    <a:pt x="13524" y="122"/>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174;p38">
              <a:extLst>
                <a:ext uri="{FF2B5EF4-FFF2-40B4-BE49-F238E27FC236}">
                  <a16:creationId xmlns:a16="http://schemas.microsoft.com/office/drawing/2014/main" id="{964F1FB0-881B-5408-DBD0-EFA262C00B6A}"/>
                </a:ext>
              </a:extLst>
            </p:cNvPr>
            <p:cNvSpPr/>
            <p:nvPr/>
          </p:nvSpPr>
          <p:spPr>
            <a:xfrm>
              <a:off x="2207931" y="3492681"/>
              <a:ext cx="441863" cy="360933"/>
            </a:xfrm>
            <a:custGeom>
              <a:avLst/>
              <a:gdLst/>
              <a:ahLst/>
              <a:cxnLst/>
              <a:rect l="l" t="t" r="r" b="b"/>
              <a:pathLst>
                <a:path w="13524" h="11047" extrusionOk="0">
                  <a:moveTo>
                    <a:pt x="13300" y="1"/>
                  </a:moveTo>
                  <a:cubicBezTo>
                    <a:pt x="13243" y="1"/>
                    <a:pt x="13179" y="23"/>
                    <a:pt x="13112" y="71"/>
                  </a:cubicBezTo>
                  <a:lnTo>
                    <a:pt x="444" y="7355"/>
                  </a:lnTo>
                  <a:cubicBezTo>
                    <a:pt x="191" y="7513"/>
                    <a:pt x="1" y="7830"/>
                    <a:pt x="1" y="8115"/>
                  </a:cubicBezTo>
                  <a:lnTo>
                    <a:pt x="1" y="10743"/>
                  </a:lnTo>
                  <a:cubicBezTo>
                    <a:pt x="1" y="10929"/>
                    <a:pt x="103" y="11046"/>
                    <a:pt x="257" y="11046"/>
                  </a:cubicBezTo>
                  <a:cubicBezTo>
                    <a:pt x="313" y="11046"/>
                    <a:pt x="376" y="11030"/>
                    <a:pt x="444" y="10997"/>
                  </a:cubicBezTo>
                  <a:lnTo>
                    <a:pt x="13112" y="3681"/>
                  </a:lnTo>
                  <a:cubicBezTo>
                    <a:pt x="13334" y="3554"/>
                    <a:pt x="13524" y="3206"/>
                    <a:pt x="13524" y="2921"/>
                  </a:cubicBezTo>
                  <a:lnTo>
                    <a:pt x="13524" y="292"/>
                  </a:lnTo>
                  <a:cubicBezTo>
                    <a:pt x="13524" y="116"/>
                    <a:pt x="13431"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175;p38">
              <a:extLst>
                <a:ext uri="{FF2B5EF4-FFF2-40B4-BE49-F238E27FC236}">
                  <a16:creationId xmlns:a16="http://schemas.microsoft.com/office/drawing/2014/main" id="{8B912D80-26BA-C990-A433-7585E1374525}"/>
                </a:ext>
              </a:extLst>
            </p:cNvPr>
            <p:cNvSpPr/>
            <p:nvPr/>
          </p:nvSpPr>
          <p:spPr>
            <a:xfrm>
              <a:off x="1596433" y="1509395"/>
              <a:ext cx="1091654" cy="634304"/>
            </a:xfrm>
            <a:custGeom>
              <a:avLst/>
              <a:gdLst/>
              <a:ahLst/>
              <a:cxnLst/>
              <a:rect l="l" t="t" r="r" b="b"/>
              <a:pathLst>
                <a:path w="33412" h="19414" extrusionOk="0">
                  <a:moveTo>
                    <a:pt x="16152" y="0"/>
                  </a:moveTo>
                  <a:lnTo>
                    <a:pt x="0" y="9374"/>
                  </a:lnTo>
                  <a:lnTo>
                    <a:pt x="17387" y="19413"/>
                  </a:lnTo>
                  <a:lnTo>
                    <a:pt x="33411" y="10134"/>
                  </a:lnTo>
                  <a:lnTo>
                    <a:pt x="1615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176;p38">
              <a:extLst>
                <a:ext uri="{FF2B5EF4-FFF2-40B4-BE49-F238E27FC236}">
                  <a16:creationId xmlns:a16="http://schemas.microsoft.com/office/drawing/2014/main" id="{905301B9-3BDA-83A4-4BE2-DEAE2784DB7C}"/>
                </a:ext>
              </a:extLst>
            </p:cNvPr>
            <p:cNvSpPr/>
            <p:nvPr/>
          </p:nvSpPr>
          <p:spPr>
            <a:xfrm>
              <a:off x="1770250" y="1630447"/>
              <a:ext cx="533967" cy="430460"/>
            </a:xfrm>
            <a:custGeom>
              <a:avLst/>
              <a:gdLst/>
              <a:ahLst/>
              <a:cxnLst/>
              <a:rect l="l" t="t" r="r" b="b"/>
              <a:pathLst>
                <a:path w="16343" h="13175" extrusionOk="0">
                  <a:moveTo>
                    <a:pt x="10230" y="0"/>
                  </a:moveTo>
                  <a:lnTo>
                    <a:pt x="1" y="5891"/>
                  </a:lnTo>
                  <a:lnTo>
                    <a:pt x="12510" y="13175"/>
                  </a:lnTo>
                  <a:lnTo>
                    <a:pt x="12510" y="11845"/>
                  </a:lnTo>
                  <a:lnTo>
                    <a:pt x="16342" y="3547"/>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177;p38">
              <a:extLst>
                <a:ext uri="{FF2B5EF4-FFF2-40B4-BE49-F238E27FC236}">
                  <a16:creationId xmlns:a16="http://schemas.microsoft.com/office/drawing/2014/main" id="{1B335353-228D-CA51-6940-00A8F4113D39}"/>
                </a:ext>
              </a:extLst>
            </p:cNvPr>
            <p:cNvSpPr/>
            <p:nvPr/>
          </p:nvSpPr>
          <p:spPr>
            <a:xfrm>
              <a:off x="1770250" y="1780479"/>
              <a:ext cx="74526" cy="65214"/>
            </a:xfrm>
            <a:custGeom>
              <a:avLst/>
              <a:gdLst/>
              <a:ahLst/>
              <a:cxnLst/>
              <a:rect l="l" t="t" r="r" b="b"/>
              <a:pathLst>
                <a:path w="2281" h="1996" extrusionOk="0">
                  <a:moveTo>
                    <a:pt x="1" y="0"/>
                  </a:moveTo>
                  <a:lnTo>
                    <a:pt x="1" y="1299"/>
                  </a:lnTo>
                  <a:lnTo>
                    <a:pt x="2091" y="1996"/>
                  </a:lnTo>
                  <a:lnTo>
                    <a:pt x="2281" y="855"/>
                  </a:lnTo>
                  <a:lnTo>
                    <a:pt x="1711" y="6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178;p38">
              <a:extLst>
                <a:ext uri="{FF2B5EF4-FFF2-40B4-BE49-F238E27FC236}">
                  <a16:creationId xmlns:a16="http://schemas.microsoft.com/office/drawing/2014/main" id="{90000964-3249-E86F-EB66-968357148D9D}"/>
                </a:ext>
              </a:extLst>
            </p:cNvPr>
            <p:cNvSpPr/>
            <p:nvPr/>
          </p:nvSpPr>
          <p:spPr>
            <a:xfrm>
              <a:off x="2178983" y="1746336"/>
              <a:ext cx="335253" cy="314571"/>
            </a:xfrm>
            <a:custGeom>
              <a:avLst/>
              <a:gdLst/>
              <a:ahLst/>
              <a:cxnLst/>
              <a:rect l="l" t="t" r="r" b="b"/>
              <a:pathLst>
                <a:path w="10261" h="9628" extrusionOk="0">
                  <a:moveTo>
                    <a:pt x="3832" y="0"/>
                  </a:moveTo>
                  <a:lnTo>
                    <a:pt x="0" y="8298"/>
                  </a:lnTo>
                  <a:lnTo>
                    <a:pt x="0" y="9628"/>
                  </a:lnTo>
                  <a:lnTo>
                    <a:pt x="10261" y="3737"/>
                  </a:lnTo>
                  <a:lnTo>
                    <a:pt x="8677" y="2819"/>
                  </a:lnTo>
                  <a:lnTo>
                    <a:pt x="383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179;p38">
              <a:extLst>
                <a:ext uri="{FF2B5EF4-FFF2-40B4-BE49-F238E27FC236}">
                  <a16:creationId xmlns:a16="http://schemas.microsoft.com/office/drawing/2014/main" id="{3AB4A39C-DBDF-2C0F-C8E5-1968E43F4A12}"/>
                </a:ext>
              </a:extLst>
            </p:cNvPr>
            <p:cNvSpPr/>
            <p:nvPr/>
          </p:nvSpPr>
          <p:spPr>
            <a:xfrm>
              <a:off x="2352801" y="1821875"/>
              <a:ext cx="161435" cy="111773"/>
            </a:xfrm>
            <a:custGeom>
              <a:avLst/>
              <a:gdLst/>
              <a:ahLst/>
              <a:cxnLst/>
              <a:rect l="l" t="t" r="r" b="b"/>
              <a:pathLst>
                <a:path w="4941" h="3421" extrusionOk="0">
                  <a:moveTo>
                    <a:pt x="1172" y="0"/>
                  </a:moveTo>
                  <a:lnTo>
                    <a:pt x="1" y="3420"/>
                  </a:lnTo>
                  <a:lnTo>
                    <a:pt x="4941" y="1425"/>
                  </a:lnTo>
                  <a:lnTo>
                    <a:pt x="4941" y="95"/>
                  </a:lnTo>
                  <a:lnTo>
                    <a:pt x="117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180;p38">
              <a:extLst>
                <a:ext uri="{FF2B5EF4-FFF2-40B4-BE49-F238E27FC236}">
                  <a16:creationId xmlns:a16="http://schemas.microsoft.com/office/drawing/2014/main" id="{C70CA7D7-AF50-6EB4-FEEA-ACBB9FDC5E25}"/>
                </a:ext>
              </a:extLst>
            </p:cNvPr>
            <p:cNvSpPr/>
            <p:nvPr/>
          </p:nvSpPr>
          <p:spPr>
            <a:xfrm>
              <a:off x="1770250" y="1586992"/>
              <a:ext cx="743985" cy="430460"/>
            </a:xfrm>
            <a:custGeom>
              <a:avLst/>
              <a:gdLst/>
              <a:ahLst/>
              <a:cxnLst/>
              <a:rect l="l" t="t" r="r" b="b"/>
              <a:pathLst>
                <a:path w="22771" h="13175" extrusionOk="0">
                  <a:moveTo>
                    <a:pt x="10230" y="0"/>
                  </a:moveTo>
                  <a:lnTo>
                    <a:pt x="1" y="5922"/>
                  </a:lnTo>
                  <a:lnTo>
                    <a:pt x="12510" y="13175"/>
                  </a:lnTo>
                  <a:lnTo>
                    <a:pt x="22771" y="7284"/>
                  </a:lnTo>
                  <a:lnTo>
                    <a:pt x="102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181;p38">
              <a:extLst>
                <a:ext uri="{FF2B5EF4-FFF2-40B4-BE49-F238E27FC236}">
                  <a16:creationId xmlns:a16="http://schemas.microsoft.com/office/drawing/2014/main" id="{53A22DF7-4B46-2DFF-C23B-155324FB7AEE}"/>
                </a:ext>
              </a:extLst>
            </p:cNvPr>
            <p:cNvSpPr/>
            <p:nvPr/>
          </p:nvSpPr>
          <p:spPr>
            <a:xfrm>
              <a:off x="1959620" y="1695628"/>
              <a:ext cx="183162" cy="56948"/>
            </a:xfrm>
            <a:custGeom>
              <a:avLst/>
              <a:gdLst/>
              <a:ahLst/>
              <a:cxnLst/>
              <a:rect l="l" t="t" r="r" b="b"/>
              <a:pathLst>
                <a:path w="5606" h="1743" extrusionOk="0">
                  <a:moveTo>
                    <a:pt x="2803" y="1"/>
                  </a:moveTo>
                  <a:cubicBezTo>
                    <a:pt x="2106" y="1"/>
                    <a:pt x="1410" y="159"/>
                    <a:pt x="887" y="476"/>
                  </a:cubicBezTo>
                  <a:cubicBezTo>
                    <a:pt x="285" y="824"/>
                    <a:pt x="0" y="1299"/>
                    <a:pt x="95" y="1742"/>
                  </a:cubicBezTo>
                  <a:cubicBezTo>
                    <a:pt x="159" y="1394"/>
                    <a:pt x="412" y="1077"/>
                    <a:pt x="887" y="792"/>
                  </a:cubicBezTo>
                  <a:cubicBezTo>
                    <a:pt x="1410" y="491"/>
                    <a:pt x="2106" y="341"/>
                    <a:pt x="2803" y="341"/>
                  </a:cubicBezTo>
                  <a:cubicBezTo>
                    <a:pt x="3500" y="341"/>
                    <a:pt x="4196" y="491"/>
                    <a:pt x="4719" y="792"/>
                  </a:cubicBezTo>
                  <a:cubicBezTo>
                    <a:pt x="5194" y="1077"/>
                    <a:pt x="5447" y="1394"/>
                    <a:pt x="5511" y="1742"/>
                  </a:cubicBezTo>
                  <a:cubicBezTo>
                    <a:pt x="5606" y="1299"/>
                    <a:pt x="5321" y="824"/>
                    <a:pt x="4719" y="476"/>
                  </a:cubicBezTo>
                  <a:cubicBezTo>
                    <a:pt x="4196" y="159"/>
                    <a:pt x="3500" y="1"/>
                    <a:pt x="280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182;p38">
              <a:extLst>
                <a:ext uri="{FF2B5EF4-FFF2-40B4-BE49-F238E27FC236}">
                  <a16:creationId xmlns:a16="http://schemas.microsoft.com/office/drawing/2014/main" id="{691086A6-1E3F-4D84-1970-1CAE5A807B53}"/>
                </a:ext>
              </a:extLst>
            </p:cNvPr>
            <p:cNvSpPr/>
            <p:nvPr/>
          </p:nvSpPr>
          <p:spPr>
            <a:xfrm>
              <a:off x="1962724" y="1706737"/>
              <a:ext cx="176954" cy="91614"/>
            </a:xfrm>
            <a:custGeom>
              <a:avLst/>
              <a:gdLst/>
              <a:ahLst/>
              <a:cxnLst/>
              <a:rect l="l" t="t" r="r" b="b"/>
              <a:pathLst>
                <a:path w="5416" h="2804" extrusionOk="0">
                  <a:moveTo>
                    <a:pt x="2708" y="1"/>
                  </a:moveTo>
                  <a:cubicBezTo>
                    <a:pt x="2011" y="1"/>
                    <a:pt x="1315" y="151"/>
                    <a:pt x="792" y="452"/>
                  </a:cubicBezTo>
                  <a:cubicBezTo>
                    <a:pt x="317" y="737"/>
                    <a:pt x="64" y="1054"/>
                    <a:pt x="0" y="1402"/>
                  </a:cubicBezTo>
                  <a:cubicBezTo>
                    <a:pt x="64" y="1751"/>
                    <a:pt x="317" y="2099"/>
                    <a:pt x="792" y="2352"/>
                  </a:cubicBezTo>
                  <a:cubicBezTo>
                    <a:pt x="1315" y="2653"/>
                    <a:pt x="2011" y="2804"/>
                    <a:pt x="2708" y="2804"/>
                  </a:cubicBezTo>
                  <a:cubicBezTo>
                    <a:pt x="3405" y="2804"/>
                    <a:pt x="4101" y="2653"/>
                    <a:pt x="4624" y="2352"/>
                  </a:cubicBezTo>
                  <a:cubicBezTo>
                    <a:pt x="5099" y="2099"/>
                    <a:pt x="5352" y="1751"/>
                    <a:pt x="5416" y="1402"/>
                  </a:cubicBezTo>
                  <a:cubicBezTo>
                    <a:pt x="5352" y="1054"/>
                    <a:pt x="5099" y="737"/>
                    <a:pt x="4624" y="452"/>
                  </a:cubicBezTo>
                  <a:cubicBezTo>
                    <a:pt x="4101" y="151"/>
                    <a:pt x="3405" y="1"/>
                    <a:pt x="27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183;p38">
              <a:extLst>
                <a:ext uri="{FF2B5EF4-FFF2-40B4-BE49-F238E27FC236}">
                  <a16:creationId xmlns:a16="http://schemas.microsoft.com/office/drawing/2014/main" id="{E7CD4A3B-ADEA-4BA2-9E8D-79D4D478739E}"/>
                </a:ext>
              </a:extLst>
            </p:cNvPr>
            <p:cNvSpPr/>
            <p:nvPr/>
          </p:nvSpPr>
          <p:spPr>
            <a:xfrm>
              <a:off x="1897543" y="1755648"/>
              <a:ext cx="141766" cy="82792"/>
            </a:xfrm>
            <a:custGeom>
              <a:avLst/>
              <a:gdLst/>
              <a:ahLst/>
              <a:cxnLst/>
              <a:rect l="l" t="t" r="r" b="b"/>
              <a:pathLst>
                <a:path w="4339" h="2534" extrusionOk="0">
                  <a:moveTo>
                    <a:pt x="348" y="0"/>
                  </a:moveTo>
                  <a:lnTo>
                    <a:pt x="0" y="222"/>
                  </a:lnTo>
                  <a:lnTo>
                    <a:pt x="3990" y="2534"/>
                  </a:lnTo>
                  <a:lnTo>
                    <a:pt x="4339" y="2312"/>
                  </a:lnTo>
                  <a:lnTo>
                    <a:pt x="348"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184;p38">
              <a:extLst>
                <a:ext uri="{FF2B5EF4-FFF2-40B4-BE49-F238E27FC236}">
                  <a16:creationId xmlns:a16="http://schemas.microsoft.com/office/drawing/2014/main" id="{005B434D-10DB-6373-B7ED-8C6EB8193CE6}"/>
                </a:ext>
              </a:extLst>
            </p:cNvPr>
            <p:cNvSpPr/>
            <p:nvPr/>
          </p:nvSpPr>
          <p:spPr>
            <a:xfrm>
              <a:off x="1874770" y="1769109"/>
              <a:ext cx="141799" cy="81747"/>
            </a:xfrm>
            <a:custGeom>
              <a:avLst/>
              <a:gdLst/>
              <a:ahLst/>
              <a:cxnLst/>
              <a:rect l="l" t="t" r="r" b="b"/>
              <a:pathLst>
                <a:path w="4340" h="2502" extrusionOk="0">
                  <a:moveTo>
                    <a:pt x="349" y="0"/>
                  </a:moveTo>
                  <a:lnTo>
                    <a:pt x="0" y="222"/>
                  </a:lnTo>
                  <a:lnTo>
                    <a:pt x="3991" y="2502"/>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185;p38">
              <a:extLst>
                <a:ext uri="{FF2B5EF4-FFF2-40B4-BE49-F238E27FC236}">
                  <a16:creationId xmlns:a16="http://schemas.microsoft.com/office/drawing/2014/main" id="{30706D5B-B038-C3A0-8076-6361DA45561F}"/>
                </a:ext>
              </a:extLst>
            </p:cNvPr>
            <p:cNvSpPr/>
            <p:nvPr/>
          </p:nvSpPr>
          <p:spPr>
            <a:xfrm>
              <a:off x="1851997" y="1782537"/>
              <a:ext cx="141799" cy="81779"/>
            </a:xfrm>
            <a:custGeom>
              <a:avLst/>
              <a:gdLst/>
              <a:ahLst/>
              <a:cxnLst/>
              <a:rect l="l" t="t" r="r" b="b"/>
              <a:pathLst>
                <a:path w="4340" h="2503" extrusionOk="0">
                  <a:moveTo>
                    <a:pt x="349" y="1"/>
                  </a:moveTo>
                  <a:lnTo>
                    <a:pt x="1" y="191"/>
                  </a:lnTo>
                  <a:lnTo>
                    <a:pt x="3991" y="2503"/>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186;p38">
              <a:extLst>
                <a:ext uri="{FF2B5EF4-FFF2-40B4-BE49-F238E27FC236}">
                  <a16:creationId xmlns:a16="http://schemas.microsoft.com/office/drawing/2014/main" id="{E3885F11-8A53-E06D-E32F-6E107F61942E}"/>
                </a:ext>
              </a:extLst>
            </p:cNvPr>
            <p:cNvSpPr/>
            <p:nvPr/>
          </p:nvSpPr>
          <p:spPr>
            <a:xfrm>
              <a:off x="2105503" y="1630447"/>
              <a:ext cx="142811" cy="81779"/>
            </a:xfrm>
            <a:custGeom>
              <a:avLst/>
              <a:gdLst/>
              <a:ahLst/>
              <a:cxnLst/>
              <a:rect l="l" t="t" r="r" b="b"/>
              <a:pathLst>
                <a:path w="4371" h="2503" extrusionOk="0">
                  <a:moveTo>
                    <a:pt x="381" y="0"/>
                  </a:moveTo>
                  <a:lnTo>
                    <a:pt x="1"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187;p38">
              <a:extLst>
                <a:ext uri="{FF2B5EF4-FFF2-40B4-BE49-F238E27FC236}">
                  <a16:creationId xmlns:a16="http://schemas.microsoft.com/office/drawing/2014/main" id="{F29EBA64-88F2-5A1E-07E3-1777D58894F1}"/>
                </a:ext>
              </a:extLst>
            </p:cNvPr>
            <p:cNvSpPr/>
            <p:nvPr/>
          </p:nvSpPr>
          <p:spPr>
            <a:xfrm>
              <a:off x="2082730" y="1643908"/>
              <a:ext cx="142844" cy="81747"/>
            </a:xfrm>
            <a:custGeom>
              <a:avLst/>
              <a:gdLst/>
              <a:ahLst/>
              <a:cxnLst/>
              <a:rect l="l" t="t" r="r" b="b"/>
              <a:pathLst>
                <a:path w="4372" h="2502" extrusionOk="0">
                  <a:moveTo>
                    <a:pt x="381" y="0"/>
                  </a:moveTo>
                  <a:lnTo>
                    <a:pt x="1" y="190"/>
                  </a:lnTo>
                  <a:lnTo>
                    <a:pt x="3991" y="2502"/>
                  </a:lnTo>
                  <a:lnTo>
                    <a:pt x="4371" y="2280"/>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188;p38">
              <a:extLst>
                <a:ext uri="{FF2B5EF4-FFF2-40B4-BE49-F238E27FC236}">
                  <a16:creationId xmlns:a16="http://schemas.microsoft.com/office/drawing/2014/main" id="{07DEE3D9-A02C-6FF0-F721-BBD2E46740F3}"/>
                </a:ext>
              </a:extLst>
            </p:cNvPr>
            <p:cNvSpPr/>
            <p:nvPr/>
          </p:nvSpPr>
          <p:spPr>
            <a:xfrm>
              <a:off x="2059990" y="1656323"/>
              <a:ext cx="142811" cy="82792"/>
            </a:xfrm>
            <a:custGeom>
              <a:avLst/>
              <a:gdLst/>
              <a:ahLst/>
              <a:cxnLst/>
              <a:rect l="l" t="t" r="r" b="b"/>
              <a:pathLst>
                <a:path w="4371" h="2534" extrusionOk="0">
                  <a:moveTo>
                    <a:pt x="380" y="0"/>
                  </a:moveTo>
                  <a:lnTo>
                    <a:pt x="0" y="222"/>
                  </a:lnTo>
                  <a:lnTo>
                    <a:pt x="3990" y="2534"/>
                  </a:lnTo>
                  <a:lnTo>
                    <a:pt x="4370"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189;p38">
              <a:extLst>
                <a:ext uri="{FF2B5EF4-FFF2-40B4-BE49-F238E27FC236}">
                  <a16:creationId xmlns:a16="http://schemas.microsoft.com/office/drawing/2014/main" id="{CF7089E5-2616-6018-BD10-59054C7868D6}"/>
                </a:ext>
              </a:extLst>
            </p:cNvPr>
            <p:cNvSpPr/>
            <p:nvPr/>
          </p:nvSpPr>
          <p:spPr>
            <a:xfrm>
              <a:off x="2147945" y="1804264"/>
              <a:ext cx="182117" cy="56948"/>
            </a:xfrm>
            <a:custGeom>
              <a:avLst/>
              <a:gdLst/>
              <a:ahLst/>
              <a:cxnLst/>
              <a:rect l="l" t="t" r="r" b="b"/>
              <a:pathLst>
                <a:path w="5574" h="1743" extrusionOk="0">
                  <a:moveTo>
                    <a:pt x="2787" y="1"/>
                  </a:moveTo>
                  <a:cubicBezTo>
                    <a:pt x="2090" y="1"/>
                    <a:pt x="1393" y="159"/>
                    <a:pt x="855" y="476"/>
                  </a:cubicBezTo>
                  <a:cubicBezTo>
                    <a:pt x="253" y="824"/>
                    <a:pt x="0" y="1299"/>
                    <a:pt x="95" y="1743"/>
                  </a:cubicBezTo>
                  <a:cubicBezTo>
                    <a:pt x="158" y="1394"/>
                    <a:pt x="412" y="1078"/>
                    <a:pt x="855" y="793"/>
                  </a:cubicBezTo>
                  <a:cubicBezTo>
                    <a:pt x="1393" y="492"/>
                    <a:pt x="2090" y="341"/>
                    <a:pt x="2787" y="341"/>
                  </a:cubicBezTo>
                  <a:cubicBezTo>
                    <a:pt x="3484" y="341"/>
                    <a:pt x="4180" y="492"/>
                    <a:pt x="4719" y="793"/>
                  </a:cubicBezTo>
                  <a:cubicBezTo>
                    <a:pt x="5162" y="1078"/>
                    <a:pt x="5447" y="1394"/>
                    <a:pt x="5510" y="1743"/>
                  </a:cubicBezTo>
                  <a:cubicBezTo>
                    <a:pt x="5574" y="1299"/>
                    <a:pt x="5320" y="824"/>
                    <a:pt x="4719" y="476"/>
                  </a:cubicBezTo>
                  <a:cubicBezTo>
                    <a:pt x="4180" y="159"/>
                    <a:pt x="3484" y="1"/>
                    <a:pt x="278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190;p38">
              <a:extLst>
                <a:ext uri="{FF2B5EF4-FFF2-40B4-BE49-F238E27FC236}">
                  <a16:creationId xmlns:a16="http://schemas.microsoft.com/office/drawing/2014/main" id="{83B6DE2A-4B08-9905-D0DB-D268790637FD}"/>
                </a:ext>
              </a:extLst>
            </p:cNvPr>
            <p:cNvSpPr/>
            <p:nvPr/>
          </p:nvSpPr>
          <p:spPr>
            <a:xfrm>
              <a:off x="2151048" y="1815406"/>
              <a:ext cx="176954" cy="91581"/>
            </a:xfrm>
            <a:custGeom>
              <a:avLst/>
              <a:gdLst/>
              <a:ahLst/>
              <a:cxnLst/>
              <a:rect l="l" t="t" r="r" b="b"/>
              <a:pathLst>
                <a:path w="5416" h="2803" extrusionOk="0">
                  <a:moveTo>
                    <a:pt x="2692" y="0"/>
                  </a:moveTo>
                  <a:cubicBezTo>
                    <a:pt x="1995" y="0"/>
                    <a:pt x="1298" y="151"/>
                    <a:pt x="760" y="452"/>
                  </a:cubicBezTo>
                  <a:cubicBezTo>
                    <a:pt x="317" y="737"/>
                    <a:pt x="63" y="1053"/>
                    <a:pt x="0" y="1402"/>
                  </a:cubicBezTo>
                  <a:cubicBezTo>
                    <a:pt x="63" y="1750"/>
                    <a:pt x="317" y="2098"/>
                    <a:pt x="760" y="2352"/>
                  </a:cubicBezTo>
                  <a:cubicBezTo>
                    <a:pt x="1298" y="2652"/>
                    <a:pt x="1995" y="2803"/>
                    <a:pt x="2692" y="2803"/>
                  </a:cubicBezTo>
                  <a:cubicBezTo>
                    <a:pt x="3389" y="2803"/>
                    <a:pt x="4085" y="2652"/>
                    <a:pt x="4624" y="2352"/>
                  </a:cubicBezTo>
                  <a:cubicBezTo>
                    <a:pt x="5067" y="2098"/>
                    <a:pt x="5352" y="1750"/>
                    <a:pt x="5415" y="1402"/>
                  </a:cubicBezTo>
                  <a:cubicBezTo>
                    <a:pt x="5352" y="1053"/>
                    <a:pt x="5067" y="737"/>
                    <a:pt x="4624" y="452"/>
                  </a:cubicBezTo>
                  <a:cubicBezTo>
                    <a:pt x="4085" y="151"/>
                    <a:pt x="3389" y="0"/>
                    <a:pt x="269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191;p38">
              <a:extLst>
                <a:ext uri="{FF2B5EF4-FFF2-40B4-BE49-F238E27FC236}">
                  <a16:creationId xmlns:a16="http://schemas.microsoft.com/office/drawing/2014/main" id="{308A6069-89ED-39C5-F7AA-BC420894516E}"/>
                </a:ext>
              </a:extLst>
            </p:cNvPr>
            <p:cNvSpPr/>
            <p:nvPr/>
          </p:nvSpPr>
          <p:spPr>
            <a:xfrm>
              <a:off x="2084821" y="1864284"/>
              <a:ext cx="142811" cy="82825"/>
            </a:xfrm>
            <a:custGeom>
              <a:avLst/>
              <a:gdLst/>
              <a:ahLst/>
              <a:cxnLst/>
              <a:rect l="l" t="t" r="r" b="b"/>
              <a:pathLst>
                <a:path w="4371" h="2535" extrusionOk="0">
                  <a:moveTo>
                    <a:pt x="380" y="1"/>
                  </a:moveTo>
                  <a:lnTo>
                    <a:pt x="0" y="222"/>
                  </a:lnTo>
                  <a:lnTo>
                    <a:pt x="3991" y="2534"/>
                  </a:lnTo>
                  <a:lnTo>
                    <a:pt x="4371"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192;p38">
              <a:extLst>
                <a:ext uri="{FF2B5EF4-FFF2-40B4-BE49-F238E27FC236}">
                  <a16:creationId xmlns:a16="http://schemas.microsoft.com/office/drawing/2014/main" id="{053DE5DE-F2C5-8D62-1B08-33E6A367AA98}"/>
                </a:ext>
              </a:extLst>
            </p:cNvPr>
            <p:cNvSpPr/>
            <p:nvPr/>
          </p:nvSpPr>
          <p:spPr>
            <a:xfrm>
              <a:off x="2062049" y="1877745"/>
              <a:ext cx="142811" cy="81779"/>
            </a:xfrm>
            <a:custGeom>
              <a:avLst/>
              <a:gdLst/>
              <a:ahLst/>
              <a:cxnLst/>
              <a:rect l="l" t="t" r="r" b="b"/>
              <a:pathLst>
                <a:path w="4371" h="2503" extrusionOk="0">
                  <a:moveTo>
                    <a:pt x="381" y="0"/>
                  </a:moveTo>
                  <a:lnTo>
                    <a:pt x="0" y="222"/>
                  </a:lnTo>
                  <a:lnTo>
                    <a:pt x="3991" y="2502"/>
                  </a:lnTo>
                  <a:lnTo>
                    <a:pt x="4371" y="2280"/>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193;p38">
              <a:extLst>
                <a:ext uri="{FF2B5EF4-FFF2-40B4-BE49-F238E27FC236}">
                  <a16:creationId xmlns:a16="http://schemas.microsoft.com/office/drawing/2014/main" id="{11716A5F-7B50-6299-F920-C8E2D3DDEE4C}"/>
                </a:ext>
              </a:extLst>
            </p:cNvPr>
            <p:cNvSpPr/>
            <p:nvPr/>
          </p:nvSpPr>
          <p:spPr>
            <a:xfrm>
              <a:off x="2039276" y="1891173"/>
              <a:ext cx="142844" cy="81779"/>
            </a:xfrm>
            <a:custGeom>
              <a:avLst/>
              <a:gdLst/>
              <a:ahLst/>
              <a:cxnLst/>
              <a:rect l="l" t="t" r="r" b="b"/>
              <a:pathLst>
                <a:path w="4372" h="2503" extrusionOk="0">
                  <a:moveTo>
                    <a:pt x="381" y="1"/>
                  </a:moveTo>
                  <a:lnTo>
                    <a:pt x="1" y="191"/>
                  </a:lnTo>
                  <a:lnTo>
                    <a:pt x="3991" y="2503"/>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194;p38">
              <a:extLst>
                <a:ext uri="{FF2B5EF4-FFF2-40B4-BE49-F238E27FC236}">
                  <a16:creationId xmlns:a16="http://schemas.microsoft.com/office/drawing/2014/main" id="{3F2BAC82-6FF2-B5E3-8D16-75A12DDF6D56}"/>
                </a:ext>
              </a:extLst>
            </p:cNvPr>
            <p:cNvSpPr/>
            <p:nvPr/>
          </p:nvSpPr>
          <p:spPr>
            <a:xfrm>
              <a:off x="2293827" y="1739083"/>
              <a:ext cx="142811" cy="81779"/>
            </a:xfrm>
            <a:custGeom>
              <a:avLst/>
              <a:gdLst/>
              <a:ahLst/>
              <a:cxnLst/>
              <a:rect l="l" t="t" r="r" b="b"/>
              <a:pathLst>
                <a:path w="4371" h="2503" extrusionOk="0">
                  <a:moveTo>
                    <a:pt x="380" y="1"/>
                  </a:moveTo>
                  <a:lnTo>
                    <a:pt x="0" y="191"/>
                  </a:lnTo>
                  <a:lnTo>
                    <a:pt x="3991" y="2502"/>
                  </a:lnTo>
                  <a:lnTo>
                    <a:pt x="4371" y="2281"/>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195;p38">
              <a:extLst>
                <a:ext uri="{FF2B5EF4-FFF2-40B4-BE49-F238E27FC236}">
                  <a16:creationId xmlns:a16="http://schemas.microsoft.com/office/drawing/2014/main" id="{08CC915D-E962-71A6-DA73-BF1A76559373}"/>
                </a:ext>
              </a:extLst>
            </p:cNvPr>
            <p:cNvSpPr/>
            <p:nvPr/>
          </p:nvSpPr>
          <p:spPr>
            <a:xfrm>
              <a:off x="2271055" y="1752544"/>
              <a:ext cx="142811" cy="81779"/>
            </a:xfrm>
            <a:custGeom>
              <a:avLst/>
              <a:gdLst/>
              <a:ahLst/>
              <a:cxnLst/>
              <a:rect l="l" t="t" r="r" b="b"/>
              <a:pathLst>
                <a:path w="4371" h="2503" extrusionOk="0">
                  <a:moveTo>
                    <a:pt x="381" y="0"/>
                  </a:moveTo>
                  <a:lnTo>
                    <a:pt x="1" y="190"/>
                  </a:lnTo>
                  <a:lnTo>
                    <a:pt x="3991" y="2502"/>
                  </a:lnTo>
                  <a:lnTo>
                    <a:pt x="4371" y="2281"/>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196;p38">
              <a:extLst>
                <a:ext uri="{FF2B5EF4-FFF2-40B4-BE49-F238E27FC236}">
                  <a16:creationId xmlns:a16="http://schemas.microsoft.com/office/drawing/2014/main" id="{7FC86F72-90B7-22F9-D1FC-B150351BC2D5}"/>
                </a:ext>
              </a:extLst>
            </p:cNvPr>
            <p:cNvSpPr/>
            <p:nvPr/>
          </p:nvSpPr>
          <p:spPr>
            <a:xfrm>
              <a:off x="2248282" y="1764959"/>
              <a:ext cx="142844" cy="82792"/>
            </a:xfrm>
            <a:custGeom>
              <a:avLst/>
              <a:gdLst/>
              <a:ahLst/>
              <a:cxnLst/>
              <a:rect l="l" t="t" r="r" b="b"/>
              <a:pathLst>
                <a:path w="4372"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197;p38">
              <a:extLst>
                <a:ext uri="{FF2B5EF4-FFF2-40B4-BE49-F238E27FC236}">
                  <a16:creationId xmlns:a16="http://schemas.microsoft.com/office/drawing/2014/main" id="{54B3F5A6-34D4-3582-321D-D766882A7035}"/>
                </a:ext>
              </a:extLst>
            </p:cNvPr>
            <p:cNvSpPr/>
            <p:nvPr/>
          </p:nvSpPr>
          <p:spPr>
            <a:xfrm>
              <a:off x="1025285" y="1818771"/>
              <a:ext cx="523577" cy="2196703"/>
            </a:xfrm>
            <a:custGeom>
              <a:avLst/>
              <a:gdLst/>
              <a:ahLst/>
              <a:cxnLst/>
              <a:rect l="l" t="t" r="r" b="b"/>
              <a:pathLst>
                <a:path w="16025" h="67234" extrusionOk="0">
                  <a:moveTo>
                    <a:pt x="16025" y="0"/>
                  </a:moveTo>
                  <a:lnTo>
                    <a:pt x="0" y="9247"/>
                  </a:lnTo>
                  <a:lnTo>
                    <a:pt x="0" y="67233"/>
                  </a:lnTo>
                  <a:lnTo>
                    <a:pt x="16025" y="57954"/>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198;p38">
              <a:extLst>
                <a:ext uri="{FF2B5EF4-FFF2-40B4-BE49-F238E27FC236}">
                  <a16:creationId xmlns:a16="http://schemas.microsoft.com/office/drawing/2014/main" id="{72B83F59-C936-5C4F-EA9D-0A9D30C9C74A}"/>
                </a:ext>
              </a:extLst>
            </p:cNvPr>
            <p:cNvSpPr/>
            <p:nvPr/>
          </p:nvSpPr>
          <p:spPr>
            <a:xfrm>
              <a:off x="457208" y="1792894"/>
              <a:ext cx="568109" cy="2222579"/>
            </a:xfrm>
            <a:custGeom>
              <a:avLst/>
              <a:gdLst/>
              <a:ahLst/>
              <a:cxnLst/>
              <a:rect l="l" t="t" r="r" b="b"/>
              <a:pathLst>
                <a:path w="17388" h="68026" extrusionOk="0">
                  <a:moveTo>
                    <a:pt x="1" y="0"/>
                  </a:moveTo>
                  <a:lnTo>
                    <a:pt x="1" y="57986"/>
                  </a:lnTo>
                  <a:lnTo>
                    <a:pt x="17387" y="68025"/>
                  </a:lnTo>
                  <a:lnTo>
                    <a:pt x="17387" y="10039"/>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199;p38">
              <a:extLst>
                <a:ext uri="{FF2B5EF4-FFF2-40B4-BE49-F238E27FC236}">
                  <a16:creationId xmlns:a16="http://schemas.microsoft.com/office/drawing/2014/main" id="{5DD9CC8E-E671-EA05-C80A-AC76D595AEAD}"/>
                </a:ext>
              </a:extLst>
            </p:cNvPr>
            <p:cNvSpPr/>
            <p:nvPr/>
          </p:nvSpPr>
          <p:spPr>
            <a:xfrm>
              <a:off x="482039" y="1897838"/>
              <a:ext cx="519460" cy="2103129"/>
            </a:xfrm>
            <a:custGeom>
              <a:avLst/>
              <a:gdLst/>
              <a:ahLst/>
              <a:cxnLst/>
              <a:rect l="l" t="t" r="r" b="b"/>
              <a:pathLst>
                <a:path w="15899" h="64370" extrusionOk="0">
                  <a:moveTo>
                    <a:pt x="303" y="1"/>
                  </a:moveTo>
                  <a:cubicBezTo>
                    <a:pt x="128" y="1"/>
                    <a:pt x="1" y="152"/>
                    <a:pt x="1" y="399"/>
                  </a:cubicBezTo>
                  <a:lnTo>
                    <a:pt x="1" y="55186"/>
                  </a:lnTo>
                  <a:lnTo>
                    <a:pt x="15899" y="64370"/>
                  </a:lnTo>
                  <a:lnTo>
                    <a:pt x="15899" y="9551"/>
                  </a:lnTo>
                  <a:cubicBezTo>
                    <a:pt x="15899" y="9203"/>
                    <a:pt x="15645" y="8791"/>
                    <a:pt x="15329" y="8601"/>
                  </a:cubicBezTo>
                  <a:lnTo>
                    <a:pt x="539" y="82"/>
                  </a:lnTo>
                  <a:cubicBezTo>
                    <a:pt x="456" y="26"/>
                    <a:pt x="375" y="1"/>
                    <a:pt x="30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200;p38">
              <a:extLst>
                <a:ext uri="{FF2B5EF4-FFF2-40B4-BE49-F238E27FC236}">
                  <a16:creationId xmlns:a16="http://schemas.microsoft.com/office/drawing/2014/main" id="{946E18C6-929B-FA2F-03EE-48C90A3DD7A0}"/>
                </a:ext>
              </a:extLst>
            </p:cNvPr>
            <p:cNvSpPr/>
            <p:nvPr/>
          </p:nvSpPr>
          <p:spPr>
            <a:xfrm>
              <a:off x="497559" y="1924564"/>
              <a:ext cx="488421" cy="387496"/>
            </a:xfrm>
            <a:custGeom>
              <a:avLst/>
              <a:gdLst/>
              <a:ahLst/>
              <a:cxnLst/>
              <a:rect l="l" t="t" r="r" b="b"/>
              <a:pathLst>
                <a:path w="14949" h="11860" extrusionOk="0">
                  <a:moveTo>
                    <a:pt x="242" y="1"/>
                  </a:moveTo>
                  <a:cubicBezTo>
                    <a:pt x="96" y="1"/>
                    <a:pt x="1" y="107"/>
                    <a:pt x="1" y="309"/>
                  </a:cubicBezTo>
                  <a:lnTo>
                    <a:pt x="1" y="2938"/>
                  </a:lnTo>
                  <a:cubicBezTo>
                    <a:pt x="1" y="3223"/>
                    <a:pt x="191" y="3539"/>
                    <a:pt x="444" y="3698"/>
                  </a:cubicBezTo>
                  <a:lnTo>
                    <a:pt x="14505" y="11805"/>
                  </a:lnTo>
                  <a:cubicBezTo>
                    <a:pt x="14579" y="11842"/>
                    <a:pt x="14648" y="11860"/>
                    <a:pt x="14708" y="11860"/>
                  </a:cubicBezTo>
                  <a:cubicBezTo>
                    <a:pt x="14853" y="11860"/>
                    <a:pt x="14949" y="11753"/>
                    <a:pt x="14949" y="11552"/>
                  </a:cubicBezTo>
                  <a:lnTo>
                    <a:pt x="14949" y="8923"/>
                  </a:lnTo>
                  <a:cubicBezTo>
                    <a:pt x="14949" y="8670"/>
                    <a:pt x="14759" y="8321"/>
                    <a:pt x="14505" y="8195"/>
                  </a:cubicBezTo>
                  <a:lnTo>
                    <a:pt x="444" y="56"/>
                  </a:lnTo>
                  <a:cubicBezTo>
                    <a:pt x="370" y="19"/>
                    <a:pt x="302" y="1"/>
                    <a:pt x="24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201;p38">
              <a:extLst>
                <a:ext uri="{FF2B5EF4-FFF2-40B4-BE49-F238E27FC236}">
                  <a16:creationId xmlns:a16="http://schemas.microsoft.com/office/drawing/2014/main" id="{5B03BBE0-122A-93CB-0095-E998F1BC715D}"/>
                </a:ext>
              </a:extLst>
            </p:cNvPr>
            <p:cNvSpPr/>
            <p:nvPr/>
          </p:nvSpPr>
          <p:spPr>
            <a:xfrm>
              <a:off x="521377" y="1961550"/>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202;p38">
              <a:extLst>
                <a:ext uri="{FF2B5EF4-FFF2-40B4-BE49-F238E27FC236}">
                  <a16:creationId xmlns:a16="http://schemas.microsoft.com/office/drawing/2014/main" id="{BB96EE3D-DD4C-7C4F-6288-3AC9FBB9E2FA}"/>
                </a:ext>
              </a:extLst>
            </p:cNvPr>
            <p:cNvSpPr/>
            <p:nvPr/>
          </p:nvSpPr>
          <p:spPr>
            <a:xfrm>
              <a:off x="521377" y="1987426"/>
              <a:ext cx="164539" cy="102461"/>
            </a:xfrm>
            <a:custGeom>
              <a:avLst/>
              <a:gdLst/>
              <a:ahLst/>
              <a:cxnLst/>
              <a:rect l="l" t="t" r="r" b="b"/>
              <a:pathLst>
                <a:path w="5036" h="3136" extrusionOk="0">
                  <a:moveTo>
                    <a:pt x="0" y="0"/>
                  </a:moveTo>
                  <a:lnTo>
                    <a:pt x="0" y="254"/>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203;p38">
              <a:extLst>
                <a:ext uri="{FF2B5EF4-FFF2-40B4-BE49-F238E27FC236}">
                  <a16:creationId xmlns:a16="http://schemas.microsoft.com/office/drawing/2014/main" id="{4DE51646-6F98-B50C-F4E9-A3F15F20495E}"/>
                </a:ext>
              </a:extLst>
            </p:cNvPr>
            <p:cNvSpPr/>
            <p:nvPr/>
          </p:nvSpPr>
          <p:spPr>
            <a:xfrm>
              <a:off x="521377" y="2014316"/>
              <a:ext cx="164539" cy="102461"/>
            </a:xfrm>
            <a:custGeom>
              <a:avLst/>
              <a:gdLst/>
              <a:ahLst/>
              <a:cxnLst/>
              <a:rect l="l" t="t" r="r" b="b"/>
              <a:pathLst>
                <a:path w="5036" h="3136" extrusionOk="0">
                  <a:moveTo>
                    <a:pt x="0" y="1"/>
                  </a:moveTo>
                  <a:lnTo>
                    <a:pt x="0" y="222"/>
                  </a:lnTo>
                  <a:lnTo>
                    <a:pt x="5036" y="3136"/>
                  </a:lnTo>
                  <a:lnTo>
                    <a:pt x="5036"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204;p38">
              <a:extLst>
                <a:ext uri="{FF2B5EF4-FFF2-40B4-BE49-F238E27FC236}">
                  <a16:creationId xmlns:a16="http://schemas.microsoft.com/office/drawing/2014/main" id="{5B89E87D-117B-7A84-54E3-39A9F1BF9279}"/>
                </a:ext>
              </a:extLst>
            </p:cNvPr>
            <p:cNvSpPr/>
            <p:nvPr/>
          </p:nvSpPr>
          <p:spPr>
            <a:xfrm>
              <a:off x="829707" y="2162780"/>
              <a:ext cx="23851" cy="28490"/>
            </a:xfrm>
            <a:custGeom>
              <a:avLst/>
              <a:gdLst/>
              <a:ahLst/>
              <a:cxnLst/>
              <a:rect l="l" t="t" r="r" b="b"/>
              <a:pathLst>
                <a:path w="730" h="872" extrusionOk="0">
                  <a:moveTo>
                    <a:pt x="201" y="1"/>
                  </a:moveTo>
                  <a:cubicBezTo>
                    <a:pt x="174" y="1"/>
                    <a:pt x="149" y="6"/>
                    <a:pt x="127" y="17"/>
                  </a:cubicBezTo>
                  <a:cubicBezTo>
                    <a:pt x="1" y="112"/>
                    <a:pt x="1" y="334"/>
                    <a:pt x="127" y="555"/>
                  </a:cubicBezTo>
                  <a:cubicBezTo>
                    <a:pt x="225" y="752"/>
                    <a:pt x="381" y="872"/>
                    <a:pt x="505" y="872"/>
                  </a:cubicBezTo>
                  <a:cubicBezTo>
                    <a:pt x="540" y="872"/>
                    <a:pt x="574" y="862"/>
                    <a:pt x="602" y="840"/>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205;p38">
              <a:extLst>
                <a:ext uri="{FF2B5EF4-FFF2-40B4-BE49-F238E27FC236}">
                  <a16:creationId xmlns:a16="http://schemas.microsoft.com/office/drawing/2014/main" id="{623F1E9C-9952-B0C8-DBAD-1736B9586C29}"/>
                </a:ext>
              </a:extLst>
            </p:cNvPr>
            <p:cNvSpPr/>
            <p:nvPr/>
          </p:nvSpPr>
          <p:spPr>
            <a:xfrm>
              <a:off x="877311" y="2190715"/>
              <a:ext cx="23818" cy="28098"/>
            </a:xfrm>
            <a:custGeom>
              <a:avLst/>
              <a:gdLst/>
              <a:ahLst/>
              <a:cxnLst/>
              <a:rect l="l" t="t" r="r" b="b"/>
              <a:pathLst>
                <a:path w="729" h="860" extrusionOk="0">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206;p38">
              <a:extLst>
                <a:ext uri="{FF2B5EF4-FFF2-40B4-BE49-F238E27FC236}">
                  <a16:creationId xmlns:a16="http://schemas.microsoft.com/office/drawing/2014/main" id="{D85A2F6D-74BE-18C6-3E87-C2EBEF1F321D}"/>
                </a:ext>
              </a:extLst>
            </p:cNvPr>
            <p:cNvSpPr/>
            <p:nvPr/>
          </p:nvSpPr>
          <p:spPr>
            <a:xfrm>
              <a:off x="926973" y="2218356"/>
              <a:ext cx="21760" cy="28588"/>
            </a:xfrm>
            <a:custGeom>
              <a:avLst/>
              <a:gdLst/>
              <a:ahLst/>
              <a:cxnLst/>
              <a:rect l="l" t="t" r="r" b="b"/>
              <a:pathLst>
                <a:path w="666" h="875" extrusionOk="0">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207;p38">
              <a:extLst>
                <a:ext uri="{FF2B5EF4-FFF2-40B4-BE49-F238E27FC236}">
                  <a16:creationId xmlns:a16="http://schemas.microsoft.com/office/drawing/2014/main" id="{43381EEE-627D-2A71-D1A6-AFDF63EE64D6}"/>
                </a:ext>
              </a:extLst>
            </p:cNvPr>
            <p:cNvSpPr/>
            <p:nvPr/>
          </p:nvSpPr>
          <p:spPr>
            <a:xfrm>
              <a:off x="497559" y="2063227"/>
              <a:ext cx="488421" cy="387496"/>
            </a:xfrm>
            <a:custGeom>
              <a:avLst/>
              <a:gdLst/>
              <a:ahLst/>
              <a:cxnLst/>
              <a:rect l="l" t="t" r="r" b="b"/>
              <a:pathLst>
                <a:path w="14949" h="11860" extrusionOk="0">
                  <a:moveTo>
                    <a:pt x="242" y="0"/>
                  </a:moveTo>
                  <a:cubicBezTo>
                    <a:pt x="96" y="0"/>
                    <a:pt x="1" y="107"/>
                    <a:pt x="1" y="309"/>
                  </a:cubicBezTo>
                  <a:lnTo>
                    <a:pt x="1" y="2937"/>
                  </a:lnTo>
                  <a:cubicBezTo>
                    <a:pt x="1" y="3191"/>
                    <a:pt x="191" y="3539"/>
                    <a:pt x="444" y="3666"/>
                  </a:cubicBezTo>
                  <a:lnTo>
                    <a:pt x="14505" y="11805"/>
                  </a:lnTo>
                  <a:cubicBezTo>
                    <a:pt x="14579" y="11841"/>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208;p38">
              <a:extLst>
                <a:ext uri="{FF2B5EF4-FFF2-40B4-BE49-F238E27FC236}">
                  <a16:creationId xmlns:a16="http://schemas.microsoft.com/office/drawing/2014/main" id="{923049CB-7DEE-6B19-26B6-911F973FED65}"/>
                </a:ext>
              </a:extLst>
            </p:cNvPr>
            <p:cNvSpPr/>
            <p:nvPr/>
          </p:nvSpPr>
          <p:spPr>
            <a:xfrm>
              <a:off x="521377" y="2100212"/>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209;p38">
              <a:extLst>
                <a:ext uri="{FF2B5EF4-FFF2-40B4-BE49-F238E27FC236}">
                  <a16:creationId xmlns:a16="http://schemas.microsoft.com/office/drawing/2014/main" id="{E354FA23-3D77-1CEA-9487-63AF46502802}"/>
                </a:ext>
              </a:extLst>
            </p:cNvPr>
            <p:cNvSpPr/>
            <p:nvPr/>
          </p:nvSpPr>
          <p:spPr>
            <a:xfrm>
              <a:off x="521377" y="2126056"/>
              <a:ext cx="164539" cy="102494"/>
            </a:xfrm>
            <a:custGeom>
              <a:avLst/>
              <a:gdLst/>
              <a:ahLst/>
              <a:cxnLst/>
              <a:rect l="l" t="t" r="r" b="b"/>
              <a:pathLst>
                <a:path w="5036" h="3137"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210;p38">
              <a:extLst>
                <a:ext uri="{FF2B5EF4-FFF2-40B4-BE49-F238E27FC236}">
                  <a16:creationId xmlns:a16="http://schemas.microsoft.com/office/drawing/2014/main" id="{2C455D5E-E6B1-2D31-CD3E-7A9221C36E98}"/>
                </a:ext>
              </a:extLst>
            </p:cNvPr>
            <p:cNvSpPr/>
            <p:nvPr/>
          </p:nvSpPr>
          <p:spPr>
            <a:xfrm>
              <a:off x="521377" y="215297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211;p38">
              <a:extLst>
                <a:ext uri="{FF2B5EF4-FFF2-40B4-BE49-F238E27FC236}">
                  <a16:creationId xmlns:a16="http://schemas.microsoft.com/office/drawing/2014/main" id="{104F20B1-DAE8-D145-6BAB-C270D4DE5135}"/>
                </a:ext>
              </a:extLst>
            </p:cNvPr>
            <p:cNvSpPr/>
            <p:nvPr/>
          </p:nvSpPr>
          <p:spPr>
            <a:xfrm>
              <a:off x="830753" y="230114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6"/>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212;p38">
              <a:extLst>
                <a:ext uri="{FF2B5EF4-FFF2-40B4-BE49-F238E27FC236}">
                  <a16:creationId xmlns:a16="http://schemas.microsoft.com/office/drawing/2014/main" id="{0B26E2E8-DB8F-5EC3-96EF-E7EA627D6781}"/>
                </a:ext>
              </a:extLst>
            </p:cNvPr>
            <p:cNvSpPr/>
            <p:nvPr/>
          </p:nvSpPr>
          <p:spPr>
            <a:xfrm>
              <a:off x="878357" y="2329083"/>
              <a:ext cx="21760" cy="28588"/>
            </a:xfrm>
            <a:custGeom>
              <a:avLst/>
              <a:gdLst/>
              <a:ahLst/>
              <a:cxnLst/>
              <a:rect l="l" t="t" r="r" b="b"/>
              <a:pathLst>
                <a:path w="666" h="875" extrusionOk="0">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213;p38">
              <a:extLst>
                <a:ext uri="{FF2B5EF4-FFF2-40B4-BE49-F238E27FC236}">
                  <a16:creationId xmlns:a16="http://schemas.microsoft.com/office/drawing/2014/main" id="{01DE00E7-F6E7-FFBF-CD3D-F6BB72E665DA}"/>
                </a:ext>
              </a:extLst>
            </p:cNvPr>
            <p:cNvSpPr/>
            <p:nvPr/>
          </p:nvSpPr>
          <p:spPr>
            <a:xfrm>
              <a:off x="924915" y="2356789"/>
              <a:ext cx="24864" cy="28523"/>
            </a:xfrm>
            <a:custGeom>
              <a:avLst/>
              <a:gdLst/>
              <a:ahLst/>
              <a:cxnLst/>
              <a:rect l="l" t="t" r="r" b="b"/>
              <a:pathLst>
                <a:path w="761" h="873" extrusionOk="0">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214;p38">
              <a:extLst>
                <a:ext uri="{FF2B5EF4-FFF2-40B4-BE49-F238E27FC236}">
                  <a16:creationId xmlns:a16="http://schemas.microsoft.com/office/drawing/2014/main" id="{F61D4C7A-425A-D4A5-3446-DC1A6EA525F4}"/>
                </a:ext>
              </a:extLst>
            </p:cNvPr>
            <p:cNvSpPr/>
            <p:nvPr/>
          </p:nvSpPr>
          <p:spPr>
            <a:xfrm>
              <a:off x="497559" y="2201399"/>
              <a:ext cx="488421" cy="387790"/>
            </a:xfrm>
            <a:custGeom>
              <a:avLst/>
              <a:gdLst/>
              <a:ahLst/>
              <a:cxnLst/>
              <a:rect l="l" t="t" r="r" b="b"/>
              <a:pathLst>
                <a:path w="14949" h="11869" extrusionOk="0">
                  <a:moveTo>
                    <a:pt x="235" y="0"/>
                  </a:moveTo>
                  <a:cubicBezTo>
                    <a:pt x="93" y="0"/>
                    <a:pt x="1" y="115"/>
                    <a:pt x="1" y="292"/>
                  </a:cubicBezTo>
                  <a:lnTo>
                    <a:pt x="1" y="2920"/>
                  </a:lnTo>
                  <a:cubicBezTo>
                    <a:pt x="1" y="3205"/>
                    <a:pt x="191" y="3554"/>
                    <a:pt x="444" y="3680"/>
                  </a:cubicBezTo>
                  <a:lnTo>
                    <a:pt x="14505" y="11819"/>
                  </a:lnTo>
                  <a:cubicBezTo>
                    <a:pt x="14573" y="11853"/>
                    <a:pt x="14637" y="11869"/>
                    <a:pt x="14693" y="11869"/>
                  </a:cubicBezTo>
                  <a:cubicBezTo>
                    <a:pt x="14847" y="11869"/>
                    <a:pt x="14949" y="11751"/>
                    <a:pt x="14949" y="11566"/>
                  </a:cubicBezTo>
                  <a:lnTo>
                    <a:pt x="14949" y="8937"/>
                  </a:lnTo>
                  <a:cubicBezTo>
                    <a:pt x="14949" y="8652"/>
                    <a:pt x="14759" y="8336"/>
                    <a:pt x="14505" y="8177"/>
                  </a:cubicBezTo>
                  <a:lnTo>
                    <a:pt x="444" y="70"/>
                  </a:lnTo>
                  <a:cubicBezTo>
                    <a:pt x="367" y="22"/>
                    <a:pt x="296" y="0"/>
                    <a:pt x="23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215;p38">
              <a:extLst>
                <a:ext uri="{FF2B5EF4-FFF2-40B4-BE49-F238E27FC236}">
                  <a16:creationId xmlns:a16="http://schemas.microsoft.com/office/drawing/2014/main" id="{38754945-899F-D177-1828-E7BC767DC1F6}"/>
                </a:ext>
              </a:extLst>
            </p:cNvPr>
            <p:cNvSpPr/>
            <p:nvPr/>
          </p:nvSpPr>
          <p:spPr>
            <a:xfrm>
              <a:off x="521377" y="2237828"/>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216;p38">
              <a:extLst>
                <a:ext uri="{FF2B5EF4-FFF2-40B4-BE49-F238E27FC236}">
                  <a16:creationId xmlns:a16="http://schemas.microsoft.com/office/drawing/2014/main" id="{601EB1E7-5252-48B3-77EE-CF6642FE612D}"/>
                </a:ext>
              </a:extLst>
            </p:cNvPr>
            <p:cNvSpPr/>
            <p:nvPr/>
          </p:nvSpPr>
          <p:spPr>
            <a:xfrm>
              <a:off x="521377" y="2264718"/>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217;p38">
              <a:extLst>
                <a:ext uri="{FF2B5EF4-FFF2-40B4-BE49-F238E27FC236}">
                  <a16:creationId xmlns:a16="http://schemas.microsoft.com/office/drawing/2014/main" id="{AEB8C73E-EC36-7ADD-6DCF-222C0912A508}"/>
                </a:ext>
              </a:extLst>
            </p:cNvPr>
            <p:cNvSpPr/>
            <p:nvPr/>
          </p:nvSpPr>
          <p:spPr>
            <a:xfrm>
              <a:off x="521377" y="2290594"/>
              <a:ext cx="164539" cy="102461"/>
            </a:xfrm>
            <a:custGeom>
              <a:avLst/>
              <a:gdLst/>
              <a:ahLst/>
              <a:cxnLst/>
              <a:rect l="l" t="t" r="r" b="b"/>
              <a:pathLst>
                <a:path w="5036" h="3136" extrusionOk="0">
                  <a:moveTo>
                    <a:pt x="0" y="0"/>
                  </a:moveTo>
                  <a:lnTo>
                    <a:pt x="0" y="254"/>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218;p38">
              <a:extLst>
                <a:ext uri="{FF2B5EF4-FFF2-40B4-BE49-F238E27FC236}">
                  <a16:creationId xmlns:a16="http://schemas.microsoft.com/office/drawing/2014/main" id="{BF70D78A-C72C-00D5-7650-3A93BE5737FB}"/>
                </a:ext>
              </a:extLst>
            </p:cNvPr>
            <p:cNvSpPr/>
            <p:nvPr/>
          </p:nvSpPr>
          <p:spPr>
            <a:xfrm>
              <a:off x="830753" y="2439810"/>
              <a:ext cx="21760" cy="28098"/>
            </a:xfrm>
            <a:custGeom>
              <a:avLst/>
              <a:gdLst/>
              <a:ahLst/>
              <a:cxnLst/>
              <a:rect l="l" t="t" r="r" b="b"/>
              <a:pathLst>
                <a:path w="666" h="860" extrusionOk="0">
                  <a:moveTo>
                    <a:pt x="162" y="0"/>
                  </a:moveTo>
                  <a:cubicBezTo>
                    <a:pt x="61" y="0"/>
                    <a:pt x="0" y="93"/>
                    <a:pt x="0" y="247"/>
                  </a:cubicBezTo>
                  <a:cubicBezTo>
                    <a:pt x="0" y="437"/>
                    <a:pt x="127" y="722"/>
                    <a:pt x="317" y="817"/>
                  </a:cubicBezTo>
                  <a:cubicBezTo>
                    <a:pt x="374" y="845"/>
                    <a:pt x="428" y="860"/>
                    <a:pt x="476" y="860"/>
                  </a:cubicBezTo>
                  <a:cubicBezTo>
                    <a:pt x="588" y="860"/>
                    <a:pt x="665" y="782"/>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219;p38">
              <a:extLst>
                <a:ext uri="{FF2B5EF4-FFF2-40B4-BE49-F238E27FC236}">
                  <a16:creationId xmlns:a16="http://schemas.microsoft.com/office/drawing/2014/main" id="{CDAE5F68-DA2E-7BE2-7C4D-408254BFEF86}"/>
                </a:ext>
              </a:extLst>
            </p:cNvPr>
            <p:cNvSpPr/>
            <p:nvPr/>
          </p:nvSpPr>
          <p:spPr>
            <a:xfrm>
              <a:off x="877311" y="2467516"/>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2" y="754"/>
                    <a:pt x="401" y="872"/>
                    <a:pt x="528" y="872"/>
                  </a:cubicBezTo>
                  <a:cubicBezTo>
                    <a:pt x="555" y="872"/>
                    <a:pt x="580" y="867"/>
                    <a:pt x="602" y="856"/>
                  </a:cubicBezTo>
                  <a:cubicBezTo>
                    <a:pt x="729" y="761"/>
                    <a:pt x="729" y="507"/>
                    <a:pt x="602" y="286"/>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220;p38">
              <a:extLst>
                <a:ext uri="{FF2B5EF4-FFF2-40B4-BE49-F238E27FC236}">
                  <a16:creationId xmlns:a16="http://schemas.microsoft.com/office/drawing/2014/main" id="{254D2466-2675-E11B-DAC9-2BE53282DBE1}"/>
                </a:ext>
              </a:extLst>
            </p:cNvPr>
            <p:cNvSpPr/>
            <p:nvPr/>
          </p:nvSpPr>
          <p:spPr>
            <a:xfrm>
              <a:off x="924915" y="2494928"/>
              <a:ext cx="24864" cy="28490"/>
            </a:xfrm>
            <a:custGeom>
              <a:avLst/>
              <a:gdLst/>
              <a:ahLst/>
              <a:cxnLst/>
              <a:rect l="l" t="t" r="r" b="b"/>
              <a:pathLst>
                <a:path w="761" h="872" extrusionOk="0">
                  <a:moveTo>
                    <a:pt x="230" y="0"/>
                  </a:moveTo>
                  <a:cubicBezTo>
                    <a:pt x="205" y="0"/>
                    <a:pt x="181" y="6"/>
                    <a:pt x="159" y="17"/>
                  </a:cubicBezTo>
                  <a:cubicBezTo>
                    <a:pt x="0" y="112"/>
                    <a:pt x="0" y="333"/>
                    <a:pt x="159" y="587"/>
                  </a:cubicBezTo>
                  <a:cubicBezTo>
                    <a:pt x="256" y="757"/>
                    <a:pt x="391" y="872"/>
                    <a:pt x="521" y="872"/>
                  </a:cubicBezTo>
                  <a:cubicBezTo>
                    <a:pt x="559" y="872"/>
                    <a:pt x="597" y="862"/>
                    <a:pt x="634" y="840"/>
                  </a:cubicBezTo>
                  <a:cubicBezTo>
                    <a:pt x="760" y="777"/>
                    <a:pt x="760" y="523"/>
                    <a:pt x="634" y="302"/>
                  </a:cubicBezTo>
                  <a:cubicBezTo>
                    <a:pt x="503" y="119"/>
                    <a:pt x="350"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221;p38">
              <a:extLst>
                <a:ext uri="{FF2B5EF4-FFF2-40B4-BE49-F238E27FC236}">
                  <a16:creationId xmlns:a16="http://schemas.microsoft.com/office/drawing/2014/main" id="{5448C043-2547-F154-13A1-6E40BBBBC949}"/>
                </a:ext>
              </a:extLst>
            </p:cNvPr>
            <p:cNvSpPr/>
            <p:nvPr/>
          </p:nvSpPr>
          <p:spPr>
            <a:xfrm>
              <a:off x="497559" y="2339669"/>
              <a:ext cx="488421" cy="387790"/>
            </a:xfrm>
            <a:custGeom>
              <a:avLst/>
              <a:gdLst/>
              <a:ahLst/>
              <a:cxnLst/>
              <a:rect l="l" t="t" r="r" b="b"/>
              <a:pathLst>
                <a:path w="14949" h="11869" extrusionOk="0">
                  <a:moveTo>
                    <a:pt x="257" y="0"/>
                  </a:moveTo>
                  <a:cubicBezTo>
                    <a:pt x="103" y="0"/>
                    <a:pt x="1" y="118"/>
                    <a:pt x="1" y="303"/>
                  </a:cubicBezTo>
                  <a:lnTo>
                    <a:pt x="1" y="2932"/>
                  </a:lnTo>
                  <a:cubicBezTo>
                    <a:pt x="1" y="3217"/>
                    <a:pt x="191" y="3534"/>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6"/>
                    <a:pt x="14505" y="8189"/>
                  </a:cubicBezTo>
                  <a:lnTo>
                    <a:pt x="444" y="50"/>
                  </a:lnTo>
                  <a:cubicBezTo>
                    <a:pt x="376" y="16"/>
                    <a:pt x="313" y="0"/>
                    <a:pt x="25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222;p38">
              <a:extLst>
                <a:ext uri="{FF2B5EF4-FFF2-40B4-BE49-F238E27FC236}">
                  <a16:creationId xmlns:a16="http://schemas.microsoft.com/office/drawing/2014/main" id="{DDE5D9EA-CF95-3B85-DE8C-364249B0A724}"/>
                </a:ext>
              </a:extLst>
            </p:cNvPr>
            <p:cNvSpPr/>
            <p:nvPr/>
          </p:nvSpPr>
          <p:spPr>
            <a:xfrm>
              <a:off x="521377" y="2376458"/>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223;p38">
              <a:extLst>
                <a:ext uri="{FF2B5EF4-FFF2-40B4-BE49-F238E27FC236}">
                  <a16:creationId xmlns:a16="http://schemas.microsoft.com/office/drawing/2014/main" id="{139DB61E-F7E7-3DB4-3959-9F3FD10E4380}"/>
                </a:ext>
              </a:extLst>
            </p:cNvPr>
            <p:cNvSpPr/>
            <p:nvPr/>
          </p:nvSpPr>
          <p:spPr>
            <a:xfrm>
              <a:off x="521377" y="2403380"/>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224;p38">
              <a:extLst>
                <a:ext uri="{FF2B5EF4-FFF2-40B4-BE49-F238E27FC236}">
                  <a16:creationId xmlns:a16="http://schemas.microsoft.com/office/drawing/2014/main" id="{DCE11872-9EFD-68A8-6EC8-51744B15FE65}"/>
                </a:ext>
              </a:extLst>
            </p:cNvPr>
            <p:cNvSpPr/>
            <p:nvPr/>
          </p:nvSpPr>
          <p:spPr>
            <a:xfrm>
              <a:off x="521377" y="2429224"/>
              <a:ext cx="164539" cy="102494"/>
            </a:xfrm>
            <a:custGeom>
              <a:avLst/>
              <a:gdLst/>
              <a:ahLst/>
              <a:cxnLst/>
              <a:rect l="l" t="t" r="r" b="b"/>
              <a:pathLst>
                <a:path w="5036" h="3137"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225;p38">
              <a:extLst>
                <a:ext uri="{FF2B5EF4-FFF2-40B4-BE49-F238E27FC236}">
                  <a16:creationId xmlns:a16="http://schemas.microsoft.com/office/drawing/2014/main" id="{714FCCC7-5506-D56E-7CED-517A199E77FF}"/>
                </a:ext>
              </a:extLst>
            </p:cNvPr>
            <p:cNvSpPr/>
            <p:nvPr/>
          </p:nvSpPr>
          <p:spPr>
            <a:xfrm>
              <a:off x="830753" y="2578047"/>
              <a:ext cx="21760" cy="28327"/>
            </a:xfrm>
            <a:custGeom>
              <a:avLst/>
              <a:gdLst/>
              <a:ahLst/>
              <a:cxnLst/>
              <a:rect l="l" t="t" r="r" b="b"/>
              <a:pathLst>
                <a:path w="666" h="867" extrusionOk="0">
                  <a:moveTo>
                    <a:pt x="179" y="1"/>
                  </a:moveTo>
                  <a:cubicBezTo>
                    <a:pt x="68" y="1"/>
                    <a:pt x="0" y="89"/>
                    <a:pt x="0" y="228"/>
                  </a:cubicBezTo>
                  <a:cubicBezTo>
                    <a:pt x="0" y="449"/>
                    <a:pt x="127" y="703"/>
                    <a:pt x="317" y="830"/>
                  </a:cubicBezTo>
                  <a:cubicBezTo>
                    <a:pt x="368" y="855"/>
                    <a:pt x="417" y="867"/>
                    <a:pt x="460" y="867"/>
                  </a:cubicBezTo>
                  <a:cubicBezTo>
                    <a:pt x="581" y="867"/>
                    <a:pt x="665" y="779"/>
                    <a:pt x="665" y="639"/>
                  </a:cubicBezTo>
                  <a:cubicBezTo>
                    <a:pt x="665" y="418"/>
                    <a:pt x="507" y="164"/>
                    <a:pt x="317" y="38"/>
                  </a:cubicBezTo>
                  <a:cubicBezTo>
                    <a:pt x="266" y="12"/>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226;p38">
              <a:extLst>
                <a:ext uri="{FF2B5EF4-FFF2-40B4-BE49-F238E27FC236}">
                  <a16:creationId xmlns:a16="http://schemas.microsoft.com/office/drawing/2014/main" id="{7DEA2A8F-3302-3386-FF4A-6791486603B4}"/>
                </a:ext>
              </a:extLst>
            </p:cNvPr>
            <p:cNvSpPr/>
            <p:nvPr/>
          </p:nvSpPr>
          <p:spPr>
            <a:xfrm>
              <a:off x="877311" y="260562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227;p38">
              <a:extLst>
                <a:ext uri="{FF2B5EF4-FFF2-40B4-BE49-F238E27FC236}">
                  <a16:creationId xmlns:a16="http://schemas.microsoft.com/office/drawing/2014/main" id="{61696B9B-79B8-37FD-A68B-1BDAE71BC4E6}"/>
                </a:ext>
              </a:extLst>
            </p:cNvPr>
            <p:cNvSpPr/>
            <p:nvPr/>
          </p:nvSpPr>
          <p:spPr>
            <a:xfrm>
              <a:off x="926973" y="2633754"/>
              <a:ext cx="21760" cy="28098"/>
            </a:xfrm>
            <a:custGeom>
              <a:avLst/>
              <a:gdLst/>
              <a:ahLst/>
              <a:cxnLst/>
              <a:rect l="l" t="t" r="r" b="b"/>
              <a:pathLst>
                <a:path w="666" h="860" extrusionOk="0">
                  <a:moveTo>
                    <a:pt x="165" y="0"/>
                  </a:moveTo>
                  <a:cubicBezTo>
                    <a:pt x="63" y="0"/>
                    <a:pt x="1" y="78"/>
                    <a:pt x="1" y="233"/>
                  </a:cubicBezTo>
                  <a:cubicBezTo>
                    <a:pt x="1" y="455"/>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228;p38">
              <a:extLst>
                <a:ext uri="{FF2B5EF4-FFF2-40B4-BE49-F238E27FC236}">
                  <a16:creationId xmlns:a16="http://schemas.microsoft.com/office/drawing/2014/main" id="{0E24F0B1-55E3-2198-5CC0-BD858C81A904}"/>
                </a:ext>
              </a:extLst>
            </p:cNvPr>
            <p:cNvSpPr/>
            <p:nvPr/>
          </p:nvSpPr>
          <p:spPr>
            <a:xfrm>
              <a:off x="497559" y="2478135"/>
              <a:ext cx="488421" cy="387496"/>
            </a:xfrm>
            <a:custGeom>
              <a:avLst/>
              <a:gdLst/>
              <a:ahLst/>
              <a:cxnLst/>
              <a:rect l="l" t="t" r="r" b="b"/>
              <a:pathLst>
                <a:path w="14949" h="11860" extrusionOk="0">
                  <a:moveTo>
                    <a:pt x="242" y="1"/>
                  </a:moveTo>
                  <a:cubicBezTo>
                    <a:pt x="96" y="1"/>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70"/>
                    <a:pt x="14759" y="8321"/>
                    <a:pt x="14505" y="8194"/>
                  </a:cubicBezTo>
                  <a:lnTo>
                    <a:pt x="444" y="56"/>
                  </a:lnTo>
                  <a:cubicBezTo>
                    <a:pt x="370" y="19"/>
                    <a:pt x="302" y="1"/>
                    <a:pt x="24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229;p38">
              <a:extLst>
                <a:ext uri="{FF2B5EF4-FFF2-40B4-BE49-F238E27FC236}">
                  <a16:creationId xmlns:a16="http://schemas.microsoft.com/office/drawing/2014/main" id="{D5434FF4-73B5-F0E7-CDB9-0E947E0BB7BB}"/>
                </a:ext>
              </a:extLst>
            </p:cNvPr>
            <p:cNvSpPr/>
            <p:nvPr/>
          </p:nvSpPr>
          <p:spPr>
            <a:xfrm>
              <a:off x="521377" y="2515120"/>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230;p38">
              <a:extLst>
                <a:ext uri="{FF2B5EF4-FFF2-40B4-BE49-F238E27FC236}">
                  <a16:creationId xmlns:a16="http://schemas.microsoft.com/office/drawing/2014/main" id="{A8E026B7-27EB-3B66-A0C2-8430DCBD14D4}"/>
                </a:ext>
              </a:extLst>
            </p:cNvPr>
            <p:cNvSpPr/>
            <p:nvPr/>
          </p:nvSpPr>
          <p:spPr>
            <a:xfrm>
              <a:off x="521377" y="2540997"/>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231;p38">
              <a:extLst>
                <a:ext uri="{FF2B5EF4-FFF2-40B4-BE49-F238E27FC236}">
                  <a16:creationId xmlns:a16="http://schemas.microsoft.com/office/drawing/2014/main" id="{4FEC18F3-B835-FADC-3894-AE7C10664C29}"/>
                </a:ext>
              </a:extLst>
            </p:cNvPr>
            <p:cNvSpPr/>
            <p:nvPr/>
          </p:nvSpPr>
          <p:spPr>
            <a:xfrm>
              <a:off x="521377" y="2567886"/>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232;p38">
              <a:extLst>
                <a:ext uri="{FF2B5EF4-FFF2-40B4-BE49-F238E27FC236}">
                  <a16:creationId xmlns:a16="http://schemas.microsoft.com/office/drawing/2014/main" id="{E188CC32-A324-23A6-2D67-573067DE563F}"/>
                </a:ext>
              </a:extLst>
            </p:cNvPr>
            <p:cNvSpPr/>
            <p:nvPr/>
          </p:nvSpPr>
          <p:spPr>
            <a:xfrm>
              <a:off x="830753" y="2716513"/>
              <a:ext cx="21760" cy="28490"/>
            </a:xfrm>
            <a:custGeom>
              <a:avLst/>
              <a:gdLst/>
              <a:ahLst/>
              <a:cxnLst/>
              <a:rect l="l" t="t" r="r" b="b"/>
              <a:pathLst>
                <a:path w="666" h="872" extrusionOk="0">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233;p38">
              <a:extLst>
                <a:ext uri="{FF2B5EF4-FFF2-40B4-BE49-F238E27FC236}">
                  <a16:creationId xmlns:a16="http://schemas.microsoft.com/office/drawing/2014/main" id="{F68602B5-195A-5332-E93F-A5367C29A424}"/>
                </a:ext>
              </a:extLst>
            </p:cNvPr>
            <p:cNvSpPr/>
            <p:nvPr/>
          </p:nvSpPr>
          <p:spPr>
            <a:xfrm>
              <a:off x="878357" y="2744448"/>
              <a:ext cx="21760" cy="28131"/>
            </a:xfrm>
            <a:custGeom>
              <a:avLst/>
              <a:gdLst/>
              <a:ahLst/>
              <a:cxnLst/>
              <a:rect l="l" t="t" r="r" b="b"/>
              <a:pathLst>
                <a:path w="666" h="861" extrusionOk="0">
                  <a:moveTo>
                    <a:pt x="189" y="1"/>
                  </a:moveTo>
                  <a:cubicBezTo>
                    <a:pt x="78" y="1"/>
                    <a:pt x="0" y="78"/>
                    <a:pt x="0" y="233"/>
                  </a:cubicBezTo>
                  <a:cubicBezTo>
                    <a:pt x="0" y="455"/>
                    <a:pt x="158" y="709"/>
                    <a:pt x="348" y="804"/>
                  </a:cubicBezTo>
                  <a:cubicBezTo>
                    <a:pt x="407" y="842"/>
                    <a:pt x="459" y="860"/>
                    <a:pt x="503" y="860"/>
                  </a:cubicBezTo>
                  <a:cubicBezTo>
                    <a:pt x="604" y="860"/>
                    <a:pt x="665" y="767"/>
                    <a:pt x="665" y="614"/>
                  </a:cubicBezTo>
                  <a:cubicBezTo>
                    <a:pt x="665" y="392"/>
                    <a:pt x="538" y="138"/>
                    <a:pt x="348" y="43"/>
                  </a:cubicBezTo>
                  <a:cubicBezTo>
                    <a:pt x="291" y="15"/>
                    <a:pt x="237" y="1"/>
                    <a:pt x="18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234;p38">
              <a:extLst>
                <a:ext uri="{FF2B5EF4-FFF2-40B4-BE49-F238E27FC236}">
                  <a16:creationId xmlns:a16="http://schemas.microsoft.com/office/drawing/2014/main" id="{22B5F47A-B8B5-456C-9CC3-55DF700F858A}"/>
                </a:ext>
              </a:extLst>
            </p:cNvPr>
            <p:cNvSpPr/>
            <p:nvPr/>
          </p:nvSpPr>
          <p:spPr>
            <a:xfrm>
              <a:off x="924915" y="2771730"/>
              <a:ext cx="24864" cy="28490"/>
            </a:xfrm>
            <a:custGeom>
              <a:avLst/>
              <a:gdLst/>
              <a:ahLst/>
              <a:cxnLst/>
              <a:rect l="l" t="t" r="r" b="b"/>
              <a:pathLst>
                <a:path w="761" h="872" extrusionOk="0">
                  <a:moveTo>
                    <a:pt x="253" y="0"/>
                  </a:moveTo>
                  <a:cubicBezTo>
                    <a:pt x="219" y="0"/>
                    <a:pt x="187" y="10"/>
                    <a:pt x="159" y="32"/>
                  </a:cubicBezTo>
                  <a:cubicBezTo>
                    <a:pt x="0" y="95"/>
                    <a:pt x="0" y="349"/>
                    <a:pt x="159" y="570"/>
                  </a:cubicBezTo>
                  <a:cubicBezTo>
                    <a:pt x="263" y="753"/>
                    <a:pt x="411" y="872"/>
                    <a:pt x="548" y="872"/>
                  </a:cubicBezTo>
                  <a:cubicBezTo>
                    <a:pt x="577" y="872"/>
                    <a:pt x="606" y="866"/>
                    <a:pt x="634" y="855"/>
                  </a:cubicBezTo>
                  <a:cubicBezTo>
                    <a:pt x="760" y="760"/>
                    <a:pt x="760" y="539"/>
                    <a:pt x="634" y="317"/>
                  </a:cubicBezTo>
                  <a:cubicBezTo>
                    <a:pt x="511" y="121"/>
                    <a:pt x="369" y="0"/>
                    <a:pt x="25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235;p38">
              <a:extLst>
                <a:ext uri="{FF2B5EF4-FFF2-40B4-BE49-F238E27FC236}">
                  <a16:creationId xmlns:a16="http://schemas.microsoft.com/office/drawing/2014/main" id="{80C3A63E-2CFE-0526-DF06-FB425DF78E44}"/>
                </a:ext>
              </a:extLst>
            </p:cNvPr>
            <p:cNvSpPr/>
            <p:nvPr/>
          </p:nvSpPr>
          <p:spPr>
            <a:xfrm>
              <a:off x="497559" y="2616339"/>
              <a:ext cx="488421" cy="387953"/>
            </a:xfrm>
            <a:custGeom>
              <a:avLst/>
              <a:gdLst/>
              <a:ahLst/>
              <a:cxnLst/>
              <a:rect l="l" t="t" r="r" b="b"/>
              <a:pathLst>
                <a:path w="14949" h="11874" extrusionOk="0">
                  <a:moveTo>
                    <a:pt x="238" y="0"/>
                  </a:moveTo>
                  <a:cubicBezTo>
                    <a:pt x="95" y="0"/>
                    <a:pt x="1" y="122"/>
                    <a:pt x="1" y="323"/>
                  </a:cubicBezTo>
                  <a:lnTo>
                    <a:pt x="1" y="2951"/>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236;p38">
              <a:extLst>
                <a:ext uri="{FF2B5EF4-FFF2-40B4-BE49-F238E27FC236}">
                  <a16:creationId xmlns:a16="http://schemas.microsoft.com/office/drawing/2014/main" id="{9DEE6F7D-174B-6792-5374-CF11135B76A6}"/>
                </a:ext>
              </a:extLst>
            </p:cNvPr>
            <p:cNvSpPr/>
            <p:nvPr/>
          </p:nvSpPr>
          <p:spPr>
            <a:xfrm>
              <a:off x="521377" y="2653749"/>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237;p38">
              <a:extLst>
                <a:ext uri="{FF2B5EF4-FFF2-40B4-BE49-F238E27FC236}">
                  <a16:creationId xmlns:a16="http://schemas.microsoft.com/office/drawing/2014/main" id="{24F4416D-404C-7576-4980-48AE728B52C1}"/>
                </a:ext>
              </a:extLst>
            </p:cNvPr>
            <p:cNvSpPr/>
            <p:nvPr/>
          </p:nvSpPr>
          <p:spPr>
            <a:xfrm>
              <a:off x="521377" y="2679626"/>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238;p38">
              <a:extLst>
                <a:ext uri="{FF2B5EF4-FFF2-40B4-BE49-F238E27FC236}">
                  <a16:creationId xmlns:a16="http://schemas.microsoft.com/office/drawing/2014/main" id="{1CE46F6D-6A09-C5FB-0B28-9E893F712AB3}"/>
                </a:ext>
              </a:extLst>
            </p:cNvPr>
            <p:cNvSpPr/>
            <p:nvPr/>
          </p:nvSpPr>
          <p:spPr>
            <a:xfrm>
              <a:off x="521377" y="270654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239;p38">
              <a:extLst>
                <a:ext uri="{FF2B5EF4-FFF2-40B4-BE49-F238E27FC236}">
                  <a16:creationId xmlns:a16="http://schemas.microsoft.com/office/drawing/2014/main" id="{C87B47A3-A7D6-A938-EFF2-5094EA035720}"/>
                </a:ext>
              </a:extLst>
            </p:cNvPr>
            <p:cNvSpPr/>
            <p:nvPr/>
          </p:nvSpPr>
          <p:spPr>
            <a:xfrm>
              <a:off x="830753" y="285471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240;p38">
              <a:extLst>
                <a:ext uri="{FF2B5EF4-FFF2-40B4-BE49-F238E27FC236}">
                  <a16:creationId xmlns:a16="http://schemas.microsoft.com/office/drawing/2014/main" id="{C9846404-5629-331A-1D45-25C1EBBC964B}"/>
                </a:ext>
              </a:extLst>
            </p:cNvPr>
            <p:cNvSpPr/>
            <p:nvPr/>
          </p:nvSpPr>
          <p:spPr>
            <a:xfrm>
              <a:off x="878357" y="288265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241;p38">
              <a:extLst>
                <a:ext uri="{FF2B5EF4-FFF2-40B4-BE49-F238E27FC236}">
                  <a16:creationId xmlns:a16="http://schemas.microsoft.com/office/drawing/2014/main" id="{8ED95312-A1E3-2D94-BDEA-2C7FCCBD998F}"/>
                </a:ext>
              </a:extLst>
            </p:cNvPr>
            <p:cNvSpPr/>
            <p:nvPr/>
          </p:nvSpPr>
          <p:spPr>
            <a:xfrm>
              <a:off x="924915" y="2910359"/>
              <a:ext cx="24864" cy="28523"/>
            </a:xfrm>
            <a:custGeom>
              <a:avLst/>
              <a:gdLst/>
              <a:ahLst/>
              <a:cxnLst/>
              <a:rect l="l" t="t" r="r" b="b"/>
              <a:pathLst>
                <a:path w="761" h="873" extrusionOk="0">
                  <a:moveTo>
                    <a:pt x="255" y="1"/>
                  </a:moveTo>
                  <a:cubicBezTo>
                    <a:pt x="220" y="1"/>
                    <a:pt x="188" y="11"/>
                    <a:pt x="159" y="32"/>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242;p38">
              <a:extLst>
                <a:ext uri="{FF2B5EF4-FFF2-40B4-BE49-F238E27FC236}">
                  <a16:creationId xmlns:a16="http://schemas.microsoft.com/office/drawing/2014/main" id="{EC6B39C9-60E0-A0C8-2807-5FCD9CFB445F}"/>
                </a:ext>
              </a:extLst>
            </p:cNvPr>
            <p:cNvSpPr/>
            <p:nvPr/>
          </p:nvSpPr>
          <p:spPr>
            <a:xfrm>
              <a:off x="497559" y="2754936"/>
              <a:ext cx="488421" cy="387823"/>
            </a:xfrm>
            <a:custGeom>
              <a:avLst/>
              <a:gdLst/>
              <a:ahLst/>
              <a:cxnLst/>
              <a:rect l="l" t="t" r="r" b="b"/>
              <a:pathLst>
                <a:path w="14949" h="11870" extrusionOk="0">
                  <a:moveTo>
                    <a:pt x="235" y="1"/>
                  </a:moveTo>
                  <a:cubicBezTo>
                    <a:pt x="93" y="1"/>
                    <a:pt x="1" y="116"/>
                    <a:pt x="1" y="293"/>
                  </a:cubicBezTo>
                  <a:lnTo>
                    <a:pt x="1" y="2921"/>
                  </a:lnTo>
                  <a:cubicBezTo>
                    <a:pt x="1" y="3206"/>
                    <a:pt x="191" y="3554"/>
                    <a:pt x="444" y="3681"/>
                  </a:cubicBezTo>
                  <a:lnTo>
                    <a:pt x="14505" y="11820"/>
                  </a:lnTo>
                  <a:cubicBezTo>
                    <a:pt x="14573" y="11854"/>
                    <a:pt x="14637" y="11870"/>
                    <a:pt x="14693" y="11870"/>
                  </a:cubicBezTo>
                  <a:cubicBezTo>
                    <a:pt x="14847" y="11870"/>
                    <a:pt x="14949" y="11752"/>
                    <a:pt x="14949" y="11567"/>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243;p38">
              <a:extLst>
                <a:ext uri="{FF2B5EF4-FFF2-40B4-BE49-F238E27FC236}">
                  <a16:creationId xmlns:a16="http://schemas.microsoft.com/office/drawing/2014/main" id="{98581717-A209-0978-7C39-5AE968934093}"/>
                </a:ext>
              </a:extLst>
            </p:cNvPr>
            <p:cNvSpPr/>
            <p:nvPr/>
          </p:nvSpPr>
          <p:spPr>
            <a:xfrm>
              <a:off x="521377" y="2791366"/>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244;p38">
              <a:extLst>
                <a:ext uri="{FF2B5EF4-FFF2-40B4-BE49-F238E27FC236}">
                  <a16:creationId xmlns:a16="http://schemas.microsoft.com/office/drawing/2014/main" id="{97D120D2-59E8-B7D7-D212-56FD30CB734C}"/>
                </a:ext>
              </a:extLst>
            </p:cNvPr>
            <p:cNvSpPr/>
            <p:nvPr/>
          </p:nvSpPr>
          <p:spPr>
            <a:xfrm>
              <a:off x="521377" y="2818288"/>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245;p38">
              <a:extLst>
                <a:ext uri="{FF2B5EF4-FFF2-40B4-BE49-F238E27FC236}">
                  <a16:creationId xmlns:a16="http://schemas.microsoft.com/office/drawing/2014/main" id="{130FEDA7-89D3-E06C-CF59-0250883B1112}"/>
                </a:ext>
              </a:extLst>
            </p:cNvPr>
            <p:cNvSpPr/>
            <p:nvPr/>
          </p:nvSpPr>
          <p:spPr>
            <a:xfrm>
              <a:off x="521377" y="2844165"/>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246;p38">
              <a:extLst>
                <a:ext uri="{FF2B5EF4-FFF2-40B4-BE49-F238E27FC236}">
                  <a16:creationId xmlns:a16="http://schemas.microsoft.com/office/drawing/2014/main" id="{398EDA60-979E-71E1-06AB-D473909F06BA}"/>
                </a:ext>
              </a:extLst>
            </p:cNvPr>
            <p:cNvSpPr/>
            <p:nvPr/>
          </p:nvSpPr>
          <p:spPr>
            <a:xfrm>
              <a:off x="830753" y="2993347"/>
              <a:ext cx="21760" cy="28131"/>
            </a:xfrm>
            <a:custGeom>
              <a:avLst/>
              <a:gdLst/>
              <a:ahLst/>
              <a:cxnLst/>
              <a:rect l="l" t="t" r="r" b="b"/>
              <a:pathLst>
                <a:path w="666" h="861" extrusionOk="0">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247;p38">
              <a:extLst>
                <a:ext uri="{FF2B5EF4-FFF2-40B4-BE49-F238E27FC236}">
                  <a16:creationId xmlns:a16="http://schemas.microsoft.com/office/drawing/2014/main" id="{ACA61E7F-3571-8E2F-121F-DB3FE535F309}"/>
                </a:ext>
              </a:extLst>
            </p:cNvPr>
            <p:cNvSpPr/>
            <p:nvPr/>
          </p:nvSpPr>
          <p:spPr>
            <a:xfrm>
              <a:off x="877311" y="3020563"/>
              <a:ext cx="23818" cy="28490"/>
            </a:xfrm>
            <a:custGeom>
              <a:avLst/>
              <a:gdLst/>
              <a:ahLst/>
              <a:cxnLst/>
              <a:rect l="l" t="t" r="r" b="b"/>
              <a:pathLst>
                <a:path w="729" h="872" extrusionOk="0">
                  <a:moveTo>
                    <a:pt x="201" y="0"/>
                  </a:moveTo>
                  <a:cubicBezTo>
                    <a:pt x="174" y="0"/>
                    <a:pt x="149" y="5"/>
                    <a:pt x="127" y="16"/>
                  </a:cubicBezTo>
                  <a:cubicBezTo>
                    <a:pt x="0" y="111"/>
                    <a:pt x="0" y="365"/>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248;p38">
              <a:extLst>
                <a:ext uri="{FF2B5EF4-FFF2-40B4-BE49-F238E27FC236}">
                  <a16:creationId xmlns:a16="http://schemas.microsoft.com/office/drawing/2014/main" id="{4C1BDEA2-72A2-F86A-54F8-384BDC548015}"/>
                </a:ext>
              </a:extLst>
            </p:cNvPr>
            <p:cNvSpPr/>
            <p:nvPr/>
          </p:nvSpPr>
          <p:spPr>
            <a:xfrm>
              <a:off x="924915" y="3048498"/>
              <a:ext cx="24864" cy="28490"/>
            </a:xfrm>
            <a:custGeom>
              <a:avLst/>
              <a:gdLst/>
              <a:ahLst/>
              <a:cxnLst/>
              <a:rect l="l" t="t" r="r" b="b"/>
              <a:pathLst>
                <a:path w="761" h="872" extrusionOk="0">
                  <a:moveTo>
                    <a:pt x="230" y="0"/>
                  </a:moveTo>
                  <a:cubicBezTo>
                    <a:pt x="205" y="0"/>
                    <a:pt x="181" y="5"/>
                    <a:pt x="159" y="16"/>
                  </a:cubicBezTo>
                  <a:cubicBezTo>
                    <a:pt x="0" y="111"/>
                    <a:pt x="0" y="333"/>
                    <a:pt x="159" y="586"/>
                  </a:cubicBezTo>
                  <a:cubicBezTo>
                    <a:pt x="256" y="757"/>
                    <a:pt x="391" y="872"/>
                    <a:pt x="521" y="872"/>
                  </a:cubicBezTo>
                  <a:cubicBezTo>
                    <a:pt x="559" y="872"/>
                    <a:pt x="597" y="862"/>
                    <a:pt x="634" y="840"/>
                  </a:cubicBezTo>
                  <a:cubicBezTo>
                    <a:pt x="760" y="777"/>
                    <a:pt x="760" y="523"/>
                    <a:pt x="634" y="301"/>
                  </a:cubicBezTo>
                  <a:cubicBezTo>
                    <a:pt x="503" y="118"/>
                    <a:pt x="350"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249;p38">
              <a:extLst>
                <a:ext uri="{FF2B5EF4-FFF2-40B4-BE49-F238E27FC236}">
                  <a16:creationId xmlns:a16="http://schemas.microsoft.com/office/drawing/2014/main" id="{2689840C-CAD2-305C-B638-C7168DE3E5B2}"/>
                </a:ext>
              </a:extLst>
            </p:cNvPr>
            <p:cNvSpPr/>
            <p:nvPr/>
          </p:nvSpPr>
          <p:spPr>
            <a:xfrm>
              <a:off x="497559" y="2893239"/>
              <a:ext cx="488421" cy="387757"/>
            </a:xfrm>
            <a:custGeom>
              <a:avLst/>
              <a:gdLst/>
              <a:ahLst/>
              <a:cxnLst/>
              <a:rect l="l" t="t" r="r" b="b"/>
              <a:pathLst>
                <a:path w="14949" h="11868" extrusionOk="0">
                  <a:moveTo>
                    <a:pt x="257" y="0"/>
                  </a:moveTo>
                  <a:cubicBezTo>
                    <a:pt x="103" y="0"/>
                    <a:pt x="1" y="118"/>
                    <a:pt x="1" y="303"/>
                  </a:cubicBezTo>
                  <a:lnTo>
                    <a:pt x="1" y="2932"/>
                  </a:lnTo>
                  <a:cubicBezTo>
                    <a:pt x="1" y="3217"/>
                    <a:pt x="191" y="3533"/>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5"/>
                    <a:pt x="14505" y="8189"/>
                  </a:cubicBezTo>
                  <a:lnTo>
                    <a:pt x="444" y="50"/>
                  </a:lnTo>
                  <a:cubicBezTo>
                    <a:pt x="376" y="16"/>
                    <a:pt x="313" y="0"/>
                    <a:pt x="25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250;p38">
              <a:extLst>
                <a:ext uri="{FF2B5EF4-FFF2-40B4-BE49-F238E27FC236}">
                  <a16:creationId xmlns:a16="http://schemas.microsoft.com/office/drawing/2014/main" id="{5945BE2E-674D-6CCF-0288-2482F2FE32F9}"/>
                </a:ext>
              </a:extLst>
            </p:cNvPr>
            <p:cNvSpPr/>
            <p:nvPr/>
          </p:nvSpPr>
          <p:spPr>
            <a:xfrm>
              <a:off x="521377" y="2930028"/>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251;p38">
              <a:extLst>
                <a:ext uri="{FF2B5EF4-FFF2-40B4-BE49-F238E27FC236}">
                  <a16:creationId xmlns:a16="http://schemas.microsoft.com/office/drawing/2014/main" id="{2A63C950-2792-2680-8E7A-AE1AFF640868}"/>
                </a:ext>
              </a:extLst>
            </p:cNvPr>
            <p:cNvSpPr/>
            <p:nvPr/>
          </p:nvSpPr>
          <p:spPr>
            <a:xfrm>
              <a:off x="521377" y="2956917"/>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252;p38">
              <a:extLst>
                <a:ext uri="{FF2B5EF4-FFF2-40B4-BE49-F238E27FC236}">
                  <a16:creationId xmlns:a16="http://schemas.microsoft.com/office/drawing/2014/main" id="{0637456D-5AC7-0A9F-4E59-6BDE0B7A08F7}"/>
                </a:ext>
              </a:extLst>
            </p:cNvPr>
            <p:cNvSpPr/>
            <p:nvPr/>
          </p:nvSpPr>
          <p:spPr>
            <a:xfrm>
              <a:off x="521377" y="2982794"/>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253;p38">
              <a:extLst>
                <a:ext uri="{FF2B5EF4-FFF2-40B4-BE49-F238E27FC236}">
                  <a16:creationId xmlns:a16="http://schemas.microsoft.com/office/drawing/2014/main" id="{7EA746E2-E76A-3F1C-CB0F-BC92619DD456}"/>
                </a:ext>
              </a:extLst>
            </p:cNvPr>
            <p:cNvSpPr/>
            <p:nvPr/>
          </p:nvSpPr>
          <p:spPr>
            <a:xfrm>
              <a:off x="830753" y="3131617"/>
              <a:ext cx="21760" cy="28327"/>
            </a:xfrm>
            <a:custGeom>
              <a:avLst/>
              <a:gdLst/>
              <a:ahLst/>
              <a:cxnLst/>
              <a:rect l="l" t="t" r="r" b="b"/>
              <a:pathLst>
                <a:path w="666" h="867" extrusionOk="0">
                  <a:moveTo>
                    <a:pt x="179" y="0"/>
                  </a:moveTo>
                  <a:cubicBezTo>
                    <a:pt x="68" y="0"/>
                    <a:pt x="0" y="89"/>
                    <a:pt x="0" y="228"/>
                  </a:cubicBezTo>
                  <a:cubicBezTo>
                    <a:pt x="0" y="449"/>
                    <a:pt x="127" y="703"/>
                    <a:pt x="317" y="829"/>
                  </a:cubicBezTo>
                  <a:cubicBezTo>
                    <a:pt x="368" y="855"/>
                    <a:pt x="417" y="867"/>
                    <a:pt x="460" y="867"/>
                  </a:cubicBezTo>
                  <a:cubicBezTo>
                    <a:pt x="581" y="867"/>
                    <a:pt x="665" y="778"/>
                    <a:pt x="665" y="639"/>
                  </a:cubicBezTo>
                  <a:cubicBezTo>
                    <a:pt x="665" y="418"/>
                    <a:pt x="507" y="164"/>
                    <a:pt x="317" y="38"/>
                  </a:cubicBezTo>
                  <a:cubicBezTo>
                    <a:pt x="266" y="12"/>
                    <a:pt x="220"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254;p38">
              <a:extLst>
                <a:ext uri="{FF2B5EF4-FFF2-40B4-BE49-F238E27FC236}">
                  <a16:creationId xmlns:a16="http://schemas.microsoft.com/office/drawing/2014/main" id="{1141F9B1-8B99-F26A-0E9C-FC233AAE3F95}"/>
                </a:ext>
              </a:extLst>
            </p:cNvPr>
            <p:cNvSpPr/>
            <p:nvPr/>
          </p:nvSpPr>
          <p:spPr>
            <a:xfrm>
              <a:off x="877311" y="315919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255;p38">
              <a:extLst>
                <a:ext uri="{FF2B5EF4-FFF2-40B4-BE49-F238E27FC236}">
                  <a16:creationId xmlns:a16="http://schemas.microsoft.com/office/drawing/2014/main" id="{83441D37-6107-B0FB-D823-32E1DA7948C3}"/>
                </a:ext>
              </a:extLst>
            </p:cNvPr>
            <p:cNvSpPr/>
            <p:nvPr/>
          </p:nvSpPr>
          <p:spPr>
            <a:xfrm>
              <a:off x="926973" y="3187324"/>
              <a:ext cx="21760" cy="28098"/>
            </a:xfrm>
            <a:custGeom>
              <a:avLst/>
              <a:gdLst/>
              <a:ahLst/>
              <a:cxnLst/>
              <a:rect l="l" t="t" r="r" b="b"/>
              <a:pathLst>
                <a:path w="666" h="860" extrusionOk="0">
                  <a:moveTo>
                    <a:pt x="165" y="0"/>
                  </a:moveTo>
                  <a:cubicBezTo>
                    <a:pt x="63" y="0"/>
                    <a:pt x="1" y="78"/>
                    <a:pt x="1" y="233"/>
                  </a:cubicBezTo>
                  <a:cubicBezTo>
                    <a:pt x="1" y="454"/>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256;p38">
              <a:extLst>
                <a:ext uri="{FF2B5EF4-FFF2-40B4-BE49-F238E27FC236}">
                  <a16:creationId xmlns:a16="http://schemas.microsoft.com/office/drawing/2014/main" id="{F089D9EC-E498-074B-F450-06998E575F58}"/>
                </a:ext>
              </a:extLst>
            </p:cNvPr>
            <p:cNvSpPr/>
            <p:nvPr/>
          </p:nvSpPr>
          <p:spPr>
            <a:xfrm>
              <a:off x="497559" y="3031705"/>
              <a:ext cx="488421" cy="387496"/>
            </a:xfrm>
            <a:custGeom>
              <a:avLst/>
              <a:gdLst/>
              <a:ahLst/>
              <a:cxnLst/>
              <a:rect l="l" t="t" r="r" b="b"/>
              <a:pathLst>
                <a:path w="14949" h="11860" extrusionOk="0">
                  <a:moveTo>
                    <a:pt x="242" y="0"/>
                  </a:moveTo>
                  <a:cubicBezTo>
                    <a:pt x="96" y="0"/>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257;p38">
              <a:extLst>
                <a:ext uri="{FF2B5EF4-FFF2-40B4-BE49-F238E27FC236}">
                  <a16:creationId xmlns:a16="http://schemas.microsoft.com/office/drawing/2014/main" id="{9DFC38DC-1ABC-A5D8-FCDD-57F352322D63}"/>
                </a:ext>
              </a:extLst>
            </p:cNvPr>
            <p:cNvSpPr/>
            <p:nvPr/>
          </p:nvSpPr>
          <p:spPr>
            <a:xfrm>
              <a:off x="521377" y="3068690"/>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258;p38">
              <a:extLst>
                <a:ext uri="{FF2B5EF4-FFF2-40B4-BE49-F238E27FC236}">
                  <a16:creationId xmlns:a16="http://schemas.microsoft.com/office/drawing/2014/main" id="{E88FBA56-900F-186B-FDE7-E477AB0D7C0F}"/>
                </a:ext>
              </a:extLst>
            </p:cNvPr>
            <p:cNvSpPr/>
            <p:nvPr/>
          </p:nvSpPr>
          <p:spPr>
            <a:xfrm>
              <a:off x="521377" y="3094534"/>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259;p38">
              <a:extLst>
                <a:ext uri="{FF2B5EF4-FFF2-40B4-BE49-F238E27FC236}">
                  <a16:creationId xmlns:a16="http://schemas.microsoft.com/office/drawing/2014/main" id="{CA81BEF3-34B0-F88A-361A-C850C9326931}"/>
                </a:ext>
              </a:extLst>
            </p:cNvPr>
            <p:cNvSpPr/>
            <p:nvPr/>
          </p:nvSpPr>
          <p:spPr>
            <a:xfrm>
              <a:off x="521377" y="3121456"/>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260;p38">
              <a:extLst>
                <a:ext uri="{FF2B5EF4-FFF2-40B4-BE49-F238E27FC236}">
                  <a16:creationId xmlns:a16="http://schemas.microsoft.com/office/drawing/2014/main" id="{3706874F-A36B-39E6-524D-FCEF18880384}"/>
                </a:ext>
              </a:extLst>
            </p:cNvPr>
            <p:cNvSpPr/>
            <p:nvPr/>
          </p:nvSpPr>
          <p:spPr>
            <a:xfrm>
              <a:off x="830753" y="3270083"/>
              <a:ext cx="21760" cy="28490"/>
            </a:xfrm>
            <a:custGeom>
              <a:avLst/>
              <a:gdLst/>
              <a:ahLst/>
              <a:cxnLst/>
              <a:rect l="l" t="t" r="r" b="b"/>
              <a:pathLst>
                <a:path w="666" h="872" extrusionOk="0">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261;p38">
              <a:extLst>
                <a:ext uri="{FF2B5EF4-FFF2-40B4-BE49-F238E27FC236}">
                  <a16:creationId xmlns:a16="http://schemas.microsoft.com/office/drawing/2014/main" id="{19D9A340-ED36-BA4C-9080-989C538BF903}"/>
                </a:ext>
              </a:extLst>
            </p:cNvPr>
            <p:cNvSpPr/>
            <p:nvPr/>
          </p:nvSpPr>
          <p:spPr>
            <a:xfrm>
              <a:off x="878357" y="3297561"/>
              <a:ext cx="21760" cy="28588"/>
            </a:xfrm>
            <a:custGeom>
              <a:avLst/>
              <a:gdLst/>
              <a:ahLst/>
              <a:cxnLst/>
              <a:rect l="l" t="t" r="r" b="b"/>
              <a:pathLst>
                <a:path w="666" h="875" extrusionOk="0">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262;p38">
              <a:extLst>
                <a:ext uri="{FF2B5EF4-FFF2-40B4-BE49-F238E27FC236}">
                  <a16:creationId xmlns:a16="http://schemas.microsoft.com/office/drawing/2014/main" id="{CCFCB7B6-472F-E5D8-9CBD-6F9832D5B248}"/>
                </a:ext>
              </a:extLst>
            </p:cNvPr>
            <p:cNvSpPr/>
            <p:nvPr/>
          </p:nvSpPr>
          <p:spPr>
            <a:xfrm>
              <a:off x="924915" y="3325267"/>
              <a:ext cx="24864" cy="28523"/>
            </a:xfrm>
            <a:custGeom>
              <a:avLst/>
              <a:gdLst/>
              <a:ahLst/>
              <a:cxnLst/>
              <a:rect l="l" t="t" r="r" b="b"/>
              <a:pathLst>
                <a:path w="761" h="873" extrusionOk="0">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39"/>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263;p38">
              <a:extLst>
                <a:ext uri="{FF2B5EF4-FFF2-40B4-BE49-F238E27FC236}">
                  <a16:creationId xmlns:a16="http://schemas.microsoft.com/office/drawing/2014/main" id="{A7ACE8A2-27F0-F2A1-A1B2-3E36485BC89E}"/>
                </a:ext>
              </a:extLst>
            </p:cNvPr>
            <p:cNvSpPr/>
            <p:nvPr/>
          </p:nvSpPr>
          <p:spPr>
            <a:xfrm>
              <a:off x="497559" y="3169909"/>
              <a:ext cx="488421" cy="387953"/>
            </a:xfrm>
            <a:custGeom>
              <a:avLst/>
              <a:gdLst/>
              <a:ahLst/>
              <a:cxnLst/>
              <a:rect l="l" t="t" r="r" b="b"/>
              <a:pathLst>
                <a:path w="14949" h="11874" extrusionOk="0">
                  <a:moveTo>
                    <a:pt x="238" y="0"/>
                  </a:moveTo>
                  <a:cubicBezTo>
                    <a:pt x="95" y="0"/>
                    <a:pt x="1" y="122"/>
                    <a:pt x="1" y="322"/>
                  </a:cubicBezTo>
                  <a:lnTo>
                    <a:pt x="1" y="2919"/>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264;p38">
              <a:extLst>
                <a:ext uri="{FF2B5EF4-FFF2-40B4-BE49-F238E27FC236}">
                  <a16:creationId xmlns:a16="http://schemas.microsoft.com/office/drawing/2014/main" id="{564BDDC6-836E-0437-D9D1-1D0604A9CF4E}"/>
                </a:ext>
              </a:extLst>
            </p:cNvPr>
            <p:cNvSpPr/>
            <p:nvPr/>
          </p:nvSpPr>
          <p:spPr>
            <a:xfrm>
              <a:off x="521377" y="3207320"/>
              <a:ext cx="164539" cy="102494"/>
            </a:xfrm>
            <a:custGeom>
              <a:avLst/>
              <a:gdLst/>
              <a:ahLst/>
              <a:cxnLst/>
              <a:rect l="l" t="t" r="r" b="b"/>
              <a:pathLst>
                <a:path w="5036" h="3137" extrusionOk="0">
                  <a:moveTo>
                    <a:pt x="0" y="1"/>
                  </a:moveTo>
                  <a:lnTo>
                    <a:pt x="0" y="222"/>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265;p38">
              <a:extLst>
                <a:ext uri="{FF2B5EF4-FFF2-40B4-BE49-F238E27FC236}">
                  <a16:creationId xmlns:a16="http://schemas.microsoft.com/office/drawing/2014/main" id="{E0F3237F-7A53-0528-D9C0-B92BA610D38B}"/>
                </a:ext>
              </a:extLst>
            </p:cNvPr>
            <p:cNvSpPr/>
            <p:nvPr/>
          </p:nvSpPr>
          <p:spPr>
            <a:xfrm>
              <a:off x="521377" y="3233196"/>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266;p38">
              <a:extLst>
                <a:ext uri="{FF2B5EF4-FFF2-40B4-BE49-F238E27FC236}">
                  <a16:creationId xmlns:a16="http://schemas.microsoft.com/office/drawing/2014/main" id="{D6D44786-9737-0115-4695-75DC621FB0DD}"/>
                </a:ext>
              </a:extLst>
            </p:cNvPr>
            <p:cNvSpPr/>
            <p:nvPr/>
          </p:nvSpPr>
          <p:spPr>
            <a:xfrm>
              <a:off x="521377" y="3260086"/>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267;p38">
              <a:extLst>
                <a:ext uri="{FF2B5EF4-FFF2-40B4-BE49-F238E27FC236}">
                  <a16:creationId xmlns:a16="http://schemas.microsoft.com/office/drawing/2014/main" id="{E9E10F04-8561-6305-1829-71160092AFE4}"/>
                </a:ext>
              </a:extLst>
            </p:cNvPr>
            <p:cNvSpPr/>
            <p:nvPr/>
          </p:nvSpPr>
          <p:spPr>
            <a:xfrm>
              <a:off x="830753" y="340828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268;p38">
              <a:extLst>
                <a:ext uri="{FF2B5EF4-FFF2-40B4-BE49-F238E27FC236}">
                  <a16:creationId xmlns:a16="http://schemas.microsoft.com/office/drawing/2014/main" id="{4C940452-D7DB-DD4D-1AC8-C7761088FFC9}"/>
                </a:ext>
              </a:extLst>
            </p:cNvPr>
            <p:cNvSpPr/>
            <p:nvPr/>
          </p:nvSpPr>
          <p:spPr>
            <a:xfrm>
              <a:off x="878357" y="343622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269;p38">
              <a:extLst>
                <a:ext uri="{FF2B5EF4-FFF2-40B4-BE49-F238E27FC236}">
                  <a16:creationId xmlns:a16="http://schemas.microsoft.com/office/drawing/2014/main" id="{B083A3F0-C786-6874-6910-9B7A6D2D8B6F}"/>
                </a:ext>
              </a:extLst>
            </p:cNvPr>
            <p:cNvSpPr/>
            <p:nvPr/>
          </p:nvSpPr>
          <p:spPr>
            <a:xfrm>
              <a:off x="924915" y="3463929"/>
              <a:ext cx="24864" cy="28523"/>
            </a:xfrm>
            <a:custGeom>
              <a:avLst/>
              <a:gdLst/>
              <a:ahLst/>
              <a:cxnLst/>
              <a:rect l="l" t="t" r="r" b="b"/>
              <a:pathLst>
                <a:path w="761" h="873" extrusionOk="0">
                  <a:moveTo>
                    <a:pt x="255" y="0"/>
                  </a:moveTo>
                  <a:cubicBezTo>
                    <a:pt x="220" y="0"/>
                    <a:pt x="188" y="11"/>
                    <a:pt x="159" y="32"/>
                  </a:cubicBezTo>
                  <a:cubicBezTo>
                    <a:pt x="0" y="96"/>
                    <a:pt x="0" y="349"/>
                    <a:pt x="159" y="571"/>
                  </a:cubicBezTo>
                  <a:cubicBezTo>
                    <a:pt x="263" y="754"/>
                    <a:pt x="411" y="872"/>
                    <a:pt x="548" y="872"/>
                  </a:cubicBezTo>
                  <a:cubicBezTo>
                    <a:pt x="577" y="872"/>
                    <a:pt x="606" y="867"/>
                    <a:pt x="634" y="856"/>
                  </a:cubicBezTo>
                  <a:cubicBezTo>
                    <a:pt x="760" y="761"/>
                    <a:pt x="760" y="507"/>
                    <a:pt x="634" y="286"/>
                  </a:cubicBezTo>
                  <a:cubicBezTo>
                    <a:pt x="512" y="115"/>
                    <a:pt x="371" y="0"/>
                    <a:pt x="2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270;p38">
              <a:extLst>
                <a:ext uri="{FF2B5EF4-FFF2-40B4-BE49-F238E27FC236}">
                  <a16:creationId xmlns:a16="http://schemas.microsoft.com/office/drawing/2014/main" id="{18C9396D-2227-960F-291C-DE4B7F1D8BF7}"/>
                </a:ext>
              </a:extLst>
            </p:cNvPr>
            <p:cNvSpPr/>
            <p:nvPr/>
          </p:nvSpPr>
          <p:spPr>
            <a:xfrm>
              <a:off x="497559" y="3308506"/>
              <a:ext cx="488421" cy="387463"/>
            </a:xfrm>
            <a:custGeom>
              <a:avLst/>
              <a:gdLst/>
              <a:ahLst/>
              <a:cxnLst/>
              <a:rect l="l" t="t" r="r" b="b"/>
              <a:pathLst>
                <a:path w="14949" h="11859" extrusionOk="0">
                  <a:moveTo>
                    <a:pt x="235" y="1"/>
                  </a:moveTo>
                  <a:cubicBezTo>
                    <a:pt x="93" y="1"/>
                    <a:pt x="1" y="116"/>
                    <a:pt x="1" y="292"/>
                  </a:cubicBezTo>
                  <a:lnTo>
                    <a:pt x="1" y="2921"/>
                  </a:lnTo>
                  <a:cubicBezTo>
                    <a:pt x="1" y="3206"/>
                    <a:pt x="191" y="3523"/>
                    <a:pt x="444" y="3681"/>
                  </a:cubicBezTo>
                  <a:lnTo>
                    <a:pt x="14505" y="11788"/>
                  </a:lnTo>
                  <a:cubicBezTo>
                    <a:pt x="14582" y="11836"/>
                    <a:pt x="14653" y="11858"/>
                    <a:pt x="14715" y="11858"/>
                  </a:cubicBezTo>
                  <a:cubicBezTo>
                    <a:pt x="14856" y="11858"/>
                    <a:pt x="14949" y="11743"/>
                    <a:pt x="14949" y="11566"/>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271;p38">
              <a:extLst>
                <a:ext uri="{FF2B5EF4-FFF2-40B4-BE49-F238E27FC236}">
                  <a16:creationId xmlns:a16="http://schemas.microsoft.com/office/drawing/2014/main" id="{223C9BD7-3543-E45F-AE4A-C8F1ABC9F648}"/>
                </a:ext>
              </a:extLst>
            </p:cNvPr>
            <p:cNvSpPr/>
            <p:nvPr/>
          </p:nvSpPr>
          <p:spPr>
            <a:xfrm>
              <a:off x="521377" y="3344936"/>
              <a:ext cx="164539" cy="102461"/>
            </a:xfrm>
            <a:custGeom>
              <a:avLst/>
              <a:gdLst/>
              <a:ahLst/>
              <a:cxnLst/>
              <a:rect l="l" t="t" r="r" b="b"/>
              <a:pathLst>
                <a:path w="5036" h="3136"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272;p38">
              <a:extLst>
                <a:ext uri="{FF2B5EF4-FFF2-40B4-BE49-F238E27FC236}">
                  <a16:creationId xmlns:a16="http://schemas.microsoft.com/office/drawing/2014/main" id="{D43EE1DC-68D2-C360-37B6-55D473AD060B}"/>
                </a:ext>
              </a:extLst>
            </p:cNvPr>
            <p:cNvSpPr/>
            <p:nvPr/>
          </p:nvSpPr>
          <p:spPr>
            <a:xfrm>
              <a:off x="521377" y="337185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273;p38">
              <a:extLst>
                <a:ext uri="{FF2B5EF4-FFF2-40B4-BE49-F238E27FC236}">
                  <a16:creationId xmlns:a16="http://schemas.microsoft.com/office/drawing/2014/main" id="{9837D9EB-8D9A-09E6-CF52-B85CD8756AAC}"/>
                </a:ext>
              </a:extLst>
            </p:cNvPr>
            <p:cNvSpPr/>
            <p:nvPr/>
          </p:nvSpPr>
          <p:spPr>
            <a:xfrm>
              <a:off x="521377" y="3397702"/>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274;p38">
              <a:extLst>
                <a:ext uri="{FF2B5EF4-FFF2-40B4-BE49-F238E27FC236}">
                  <a16:creationId xmlns:a16="http://schemas.microsoft.com/office/drawing/2014/main" id="{02C8B3DA-08CB-91E5-B65F-BF5B2C723D7E}"/>
                </a:ext>
              </a:extLst>
            </p:cNvPr>
            <p:cNvSpPr/>
            <p:nvPr/>
          </p:nvSpPr>
          <p:spPr>
            <a:xfrm>
              <a:off x="830753" y="3546917"/>
              <a:ext cx="21760" cy="28131"/>
            </a:xfrm>
            <a:custGeom>
              <a:avLst/>
              <a:gdLst/>
              <a:ahLst/>
              <a:cxnLst/>
              <a:rect l="l" t="t" r="r" b="b"/>
              <a:pathLst>
                <a:path w="666" h="861" extrusionOk="0">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275;p38">
              <a:extLst>
                <a:ext uri="{FF2B5EF4-FFF2-40B4-BE49-F238E27FC236}">
                  <a16:creationId xmlns:a16="http://schemas.microsoft.com/office/drawing/2014/main" id="{EC73A1B2-C1F8-D0F7-36C7-B3E2FB97E9C9}"/>
                </a:ext>
              </a:extLst>
            </p:cNvPr>
            <p:cNvSpPr/>
            <p:nvPr/>
          </p:nvSpPr>
          <p:spPr>
            <a:xfrm>
              <a:off x="877311" y="3574101"/>
              <a:ext cx="23818" cy="28523"/>
            </a:xfrm>
            <a:custGeom>
              <a:avLst/>
              <a:gdLst/>
              <a:ahLst/>
              <a:cxnLst/>
              <a:rect l="l" t="t" r="r" b="b"/>
              <a:pathLst>
                <a:path w="729" h="873" extrusionOk="0">
                  <a:moveTo>
                    <a:pt x="201" y="1"/>
                  </a:moveTo>
                  <a:cubicBezTo>
                    <a:pt x="174" y="1"/>
                    <a:pt x="149" y="6"/>
                    <a:pt x="127" y="17"/>
                  </a:cubicBezTo>
                  <a:cubicBezTo>
                    <a:pt x="0" y="112"/>
                    <a:pt x="0" y="366"/>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276;p38">
              <a:extLst>
                <a:ext uri="{FF2B5EF4-FFF2-40B4-BE49-F238E27FC236}">
                  <a16:creationId xmlns:a16="http://schemas.microsoft.com/office/drawing/2014/main" id="{AE2B35B6-F4E4-5304-1511-C9D26CACC34A}"/>
                </a:ext>
              </a:extLst>
            </p:cNvPr>
            <p:cNvSpPr/>
            <p:nvPr/>
          </p:nvSpPr>
          <p:spPr>
            <a:xfrm>
              <a:off x="926973" y="3602232"/>
              <a:ext cx="21760" cy="28490"/>
            </a:xfrm>
            <a:custGeom>
              <a:avLst/>
              <a:gdLst/>
              <a:ahLst/>
              <a:cxnLst/>
              <a:rect l="l" t="t" r="r" b="b"/>
              <a:pathLst>
                <a:path w="666" h="872" extrusionOk="0">
                  <a:moveTo>
                    <a:pt x="165" y="0"/>
                  </a:moveTo>
                  <a:cubicBezTo>
                    <a:pt x="63" y="0"/>
                    <a:pt x="1" y="78"/>
                    <a:pt x="1" y="233"/>
                  </a:cubicBezTo>
                  <a:cubicBezTo>
                    <a:pt x="1" y="455"/>
                    <a:pt x="127" y="708"/>
                    <a:pt x="317" y="835"/>
                  </a:cubicBezTo>
                  <a:cubicBezTo>
                    <a:pt x="368" y="860"/>
                    <a:pt x="417" y="872"/>
                    <a:pt x="461" y="872"/>
                  </a:cubicBezTo>
                  <a:cubicBezTo>
                    <a:pt x="581" y="872"/>
                    <a:pt x="666" y="784"/>
                    <a:pt x="666" y="645"/>
                  </a:cubicBezTo>
                  <a:cubicBezTo>
                    <a:pt x="666" y="423"/>
                    <a:pt x="507" y="170"/>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277;p38">
              <a:extLst>
                <a:ext uri="{FF2B5EF4-FFF2-40B4-BE49-F238E27FC236}">
                  <a16:creationId xmlns:a16="http://schemas.microsoft.com/office/drawing/2014/main" id="{853CD020-DC35-38A6-32F3-76BC3E2C9D8D}"/>
                </a:ext>
              </a:extLst>
            </p:cNvPr>
            <p:cNvSpPr/>
            <p:nvPr/>
          </p:nvSpPr>
          <p:spPr>
            <a:xfrm>
              <a:off x="497559" y="3446776"/>
              <a:ext cx="488421" cy="387790"/>
            </a:xfrm>
            <a:custGeom>
              <a:avLst/>
              <a:gdLst/>
              <a:ahLst/>
              <a:cxnLst/>
              <a:rect l="l" t="t" r="r" b="b"/>
              <a:pathLst>
                <a:path w="14949" h="11869" extrusionOk="0">
                  <a:moveTo>
                    <a:pt x="257" y="1"/>
                  </a:moveTo>
                  <a:cubicBezTo>
                    <a:pt x="103" y="1"/>
                    <a:pt x="1" y="119"/>
                    <a:pt x="1" y="304"/>
                  </a:cubicBezTo>
                  <a:lnTo>
                    <a:pt x="1" y="2933"/>
                  </a:lnTo>
                  <a:cubicBezTo>
                    <a:pt x="1" y="3218"/>
                    <a:pt x="191" y="3534"/>
                    <a:pt x="444" y="3693"/>
                  </a:cubicBezTo>
                  <a:lnTo>
                    <a:pt x="14505" y="11800"/>
                  </a:lnTo>
                  <a:cubicBezTo>
                    <a:pt x="14581" y="11847"/>
                    <a:pt x="14650" y="11869"/>
                    <a:pt x="14711" y="11869"/>
                  </a:cubicBezTo>
                  <a:cubicBezTo>
                    <a:pt x="14855" y="11869"/>
                    <a:pt x="14949" y="11747"/>
                    <a:pt x="14949" y="11546"/>
                  </a:cubicBezTo>
                  <a:lnTo>
                    <a:pt x="14949" y="8950"/>
                  </a:lnTo>
                  <a:cubicBezTo>
                    <a:pt x="14949" y="8665"/>
                    <a:pt x="14759" y="8316"/>
                    <a:pt x="14505" y="8190"/>
                  </a:cubicBezTo>
                  <a:lnTo>
                    <a:pt x="444" y="51"/>
                  </a:lnTo>
                  <a:cubicBezTo>
                    <a:pt x="376" y="17"/>
                    <a:pt x="313" y="1"/>
                    <a:pt x="25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278;p38">
              <a:extLst>
                <a:ext uri="{FF2B5EF4-FFF2-40B4-BE49-F238E27FC236}">
                  <a16:creationId xmlns:a16="http://schemas.microsoft.com/office/drawing/2014/main" id="{1AC492A2-B0A3-D711-46D8-86F992FD2C1E}"/>
                </a:ext>
              </a:extLst>
            </p:cNvPr>
            <p:cNvSpPr/>
            <p:nvPr/>
          </p:nvSpPr>
          <p:spPr>
            <a:xfrm>
              <a:off x="521377" y="3483598"/>
              <a:ext cx="164539" cy="102461"/>
            </a:xfrm>
            <a:custGeom>
              <a:avLst/>
              <a:gdLst/>
              <a:ahLst/>
              <a:cxnLst/>
              <a:rect l="l" t="t" r="r" b="b"/>
              <a:pathLst>
                <a:path w="5036" h="3136" extrusionOk="0">
                  <a:moveTo>
                    <a:pt x="0" y="0"/>
                  </a:moveTo>
                  <a:lnTo>
                    <a:pt x="0" y="222"/>
                  </a:lnTo>
                  <a:lnTo>
                    <a:pt x="5036" y="3136"/>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279;p38">
              <a:extLst>
                <a:ext uri="{FF2B5EF4-FFF2-40B4-BE49-F238E27FC236}">
                  <a16:creationId xmlns:a16="http://schemas.microsoft.com/office/drawing/2014/main" id="{0929F535-BAF2-F066-7702-F0D7E44FF1E3}"/>
                </a:ext>
              </a:extLst>
            </p:cNvPr>
            <p:cNvSpPr/>
            <p:nvPr/>
          </p:nvSpPr>
          <p:spPr>
            <a:xfrm>
              <a:off x="521377" y="3510488"/>
              <a:ext cx="164539" cy="101448"/>
            </a:xfrm>
            <a:custGeom>
              <a:avLst/>
              <a:gdLst/>
              <a:ahLst/>
              <a:cxnLst/>
              <a:rect l="l" t="t" r="r" b="b"/>
              <a:pathLst>
                <a:path w="5036" h="3105" extrusionOk="0">
                  <a:moveTo>
                    <a:pt x="0" y="1"/>
                  </a:moveTo>
                  <a:lnTo>
                    <a:pt x="0" y="222"/>
                  </a:lnTo>
                  <a:lnTo>
                    <a:pt x="5036" y="3104"/>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280;p38">
              <a:extLst>
                <a:ext uri="{FF2B5EF4-FFF2-40B4-BE49-F238E27FC236}">
                  <a16:creationId xmlns:a16="http://schemas.microsoft.com/office/drawing/2014/main" id="{5F707F6D-0A77-DF85-472E-1BE23FBD4435}"/>
                </a:ext>
              </a:extLst>
            </p:cNvPr>
            <p:cNvSpPr/>
            <p:nvPr/>
          </p:nvSpPr>
          <p:spPr>
            <a:xfrm>
              <a:off x="521377" y="3536364"/>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281;p38">
              <a:extLst>
                <a:ext uri="{FF2B5EF4-FFF2-40B4-BE49-F238E27FC236}">
                  <a16:creationId xmlns:a16="http://schemas.microsoft.com/office/drawing/2014/main" id="{51885520-12FF-6508-F11F-402BF6D8D45C}"/>
                </a:ext>
              </a:extLst>
            </p:cNvPr>
            <p:cNvSpPr/>
            <p:nvPr/>
          </p:nvSpPr>
          <p:spPr>
            <a:xfrm>
              <a:off x="829707" y="3684828"/>
              <a:ext cx="23851" cy="28523"/>
            </a:xfrm>
            <a:custGeom>
              <a:avLst/>
              <a:gdLst/>
              <a:ahLst/>
              <a:cxnLst/>
              <a:rect l="l" t="t" r="r" b="b"/>
              <a:pathLst>
                <a:path w="730" h="873" extrusionOk="0">
                  <a:moveTo>
                    <a:pt x="201" y="1"/>
                  </a:moveTo>
                  <a:cubicBezTo>
                    <a:pt x="174" y="1"/>
                    <a:pt x="149" y="6"/>
                    <a:pt x="127" y="17"/>
                  </a:cubicBezTo>
                  <a:cubicBezTo>
                    <a:pt x="1" y="112"/>
                    <a:pt x="1" y="365"/>
                    <a:pt x="127" y="587"/>
                  </a:cubicBezTo>
                  <a:cubicBezTo>
                    <a:pt x="225" y="758"/>
                    <a:pt x="379" y="872"/>
                    <a:pt x="503" y="872"/>
                  </a:cubicBezTo>
                  <a:cubicBezTo>
                    <a:pt x="539" y="872"/>
                    <a:pt x="573" y="862"/>
                    <a:pt x="602" y="840"/>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282;p38">
              <a:extLst>
                <a:ext uri="{FF2B5EF4-FFF2-40B4-BE49-F238E27FC236}">
                  <a16:creationId xmlns:a16="http://schemas.microsoft.com/office/drawing/2014/main" id="{C7032BCB-7998-CC28-08EF-B30041D4122A}"/>
                </a:ext>
              </a:extLst>
            </p:cNvPr>
            <p:cNvSpPr/>
            <p:nvPr/>
          </p:nvSpPr>
          <p:spPr>
            <a:xfrm>
              <a:off x="877311" y="3712763"/>
              <a:ext cx="23818" cy="28490"/>
            </a:xfrm>
            <a:custGeom>
              <a:avLst/>
              <a:gdLst/>
              <a:ahLst/>
              <a:cxnLst/>
              <a:rect l="l" t="t" r="r" b="b"/>
              <a:pathLst>
                <a:path w="729" h="872" extrusionOk="0">
                  <a:moveTo>
                    <a:pt x="201" y="1"/>
                  </a:moveTo>
                  <a:cubicBezTo>
                    <a:pt x="174" y="1"/>
                    <a:pt x="149" y="6"/>
                    <a:pt x="127" y="17"/>
                  </a:cubicBezTo>
                  <a:cubicBezTo>
                    <a:pt x="0" y="112"/>
                    <a:pt x="0" y="334"/>
                    <a:pt x="127" y="555"/>
                  </a:cubicBezTo>
                  <a:cubicBezTo>
                    <a:pt x="225" y="752"/>
                    <a:pt x="380" y="872"/>
                    <a:pt x="504" y="872"/>
                  </a:cubicBezTo>
                  <a:cubicBezTo>
                    <a:pt x="540" y="872"/>
                    <a:pt x="574" y="862"/>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283;p38">
              <a:extLst>
                <a:ext uri="{FF2B5EF4-FFF2-40B4-BE49-F238E27FC236}">
                  <a16:creationId xmlns:a16="http://schemas.microsoft.com/office/drawing/2014/main" id="{C00D3274-C2B8-1035-97C6-D7693177322B}"/>
                </a:ext>
              </a:extLst>
            </p:cNvPr>
            <p:cNvSpPr/>
            <p:nvPr/>
          </p:nvSpPr>
          <p:spPr>
            <a:xfrm>
              <a:off x="926973" y="3740404"/>
              <a:ext cx="21760" cy="28588"/>
            </a:xfrm>
            <a:custGeom>
              <a:avLst/>
              <a:gdLst/>
              <a:ahLst/>
              <a:cxnLst/>
              <a:rect l="l" t="t" r="r" b="b"/>
              <a:pathLst>
                <a:path w="666" h="875" extrusionOk="0">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38"/>
                    <a:pt x="507" y="153"/>
                    <a:pt x="317" y="58"/>
                  </a:cubicBezTo>
                  <a:cubicBezTo>
                    <a:pt x="259" y="19"/>
                    <a:pt x="207" y="1"/>
                    <a:pt x="16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284;p38">
              <a:extLst>
                <a:ext uri="{FF2B5EF4-FFF2-40B4-BE49-F238E27FC236}">
                  <a16:creationId xmlns:a16="http://schemas.microsoft.com/office/drawing/2014/main" id="{C27C636C-2641-D9AD-79EB-05AA318E91B9}"/>
                </a:ext>
              </a:extLst>
            </p:cNvPr>
            <p:cNvSpPr/>
            <p:nvPr/>
          </p:nvSpPr>
          <p:spPr>
            <a:xfrm>
              <a:off x="1053220" y="1921657"/>
              <a:ext cx="473915" cy="2076207"/>
            </a:xfrm>
            <a:custGeom>
              <a:avLst/>
              <a:gdLst/>
              <a:ahLst/>
              <a:cxnLst/>
              <a:rect l="l" t="t" r="r" b="b"/>
              <a:pathLst>
                <a:path w="14505" h="63546" extrusionOk="0">
                  <a:moveTo>
                    <a:pt x="14191" y="0"/>
                  </a:moveTo>
                  <a:cubicBezTo>
                    <a:pt x="14114" y="0"/>
                    <a:pt x="14027" y="26"/>
                    <a:pt x="13935" y="81"/>
                  </a:cubicBezTo>
                  <a:lnTo>
                    <a:pt x="539" y="7809"/>
                  </a:lnTo>
                  <a:cubicBezTo>
                    <a:pt x="254" y="7967"/>
                    <a:pt x="0" y="8379"/>
                    <a:pt x="0" y="8727"/>
                  </a:cubicBezTo>
                  <a:lnTo>
                    <a:pt x="0" y="63546"/>
                  </a:lnTo>
                  <a:lnTo>
                    <a:pt x="14505" y="55185"/>
                  </a:lnTo>
                  <a:lnTo>
                    <a:pt x="14505" y="398"/>
                  </a:lnTo>
                  <a:cubicBezTo>
                    <a:pt x="14505" y="151"/>
                    <a:pt x="14378" y="0"/>
                    <a:pt x="14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285;p38">
              <a:extLst>
                <a:ext uri="{FF2B5EF4-FFF2-40B4-BE49-F238E27FC236}">
                  <a16:creationId xmlns:a16="http://schemas.microsoft.com/office/drawing/2014/main" id="{E4B59347-9FB3-684A-26F8-743FE0327842}"/>
                </a:ext>
              </a:extLst>
            </p:cNvPr>
            <p:cNvSpPr/>
            <p:nvPr/>
          </p:nvSpPr>
          <p:spPr>
            <a:xfrm>
              <a:off x="1068739" y="1948383"/>
              <a:ext cx="442876" cy="361031"/>
            </a:xfrm>
            <a:custGeom>
              <a:avLst/>
              <a:gdLst/>
              <a:ahLst/>
              <a:cxnLst/>
              <a:rect l="l" t="t" r="r" b="b"/>
              <a:pathLst>
                <a:path w="13555" h="11050" extrusionOk="0">
                  <a:moveTo>
                    <a:pt x="13300" y="0"/>
                  </a:moveTo>
                  <a:cubicBezTo>
                    <a:pt x="13241" y="0"/>
                    <a:pt x="13176" y="18"/>
                    <a:pt x="13111" y="55"/>
                  </a:cubicBezTo>
                  <a:lnTo>
                    <a:pt x="444" y="7371"/>
                  </a:lnTo>
                  <a:cubicBezTo>
                    <a:pt x="190" y="7497"/>
                    <a:pt x="0" y="7846"/>
                    <a:pt x="0" y="8099"/>
                  </a:cubicBezTo>
                  <a:lnTo>
                    <a:pt x="0" y="10728"/>
                  </a:lnTo>
                  <a:cubicBezTo>
                    <a:pt x="0" y="10928"/>
                    <a:pt x="94" y="11050"/>
                    <a:pt x="238" y="11050"/>
                  </a:cubicBezTo>
                  <a:cubicBezTo>
                    <a:pt x="298" y="11050"/>
                    <a:pt x="368" y="11028"/>
                    <a:pt x="444" y="10981"/>
                  </a:cubicBezTo>
                  <a:lnTo>
                    <a:pt x="13111" y="3665"/>
                  </a:lnTo>
                  <a:cubicBezTo>
                    <a:pt x="13333" y="3539"/>
                    <a:pt x="13555" y="3190"/>
                    <a:pt x="13555" y="2937"/>
                  </a:cubicBezTo>
                  <a:lnTo>
                    <a:pt x="13555" y="308"/>
                  </a:lnTo>
                  <a:cubicBezTo>
                    <a:pt x="13555" y="107"/>
                    <a:pt x="13443"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86;p38">
              <a:extLst>
                <a:ext uri="{FF2B5EF4-FFF2-40B4-BE49-F238E27FC236}">
                  <a16:creationId xmlns:a16="http://schemas.microsoft.com/office/drawing/2014/main" id="{C795928E-5C83-A839-8AF4-CF35766AEE05}"/>
                </a:ext>
              </a:extLst>
            </p:cNvPr>
            <p:cNvSpPr/>
            <p:nvPr/>
          </p:nvSpPr>
          <p:spPr>
            <a:xfrm>
              <a:off x="1068739" y="2086555"/>
              <a:ext cx="442876" cy="361064"/>
            </a:xfrm>
            <a:custGeom>
              <a:avLst/>
              <a:gdLst/>
              <a:ahLst/>
              <a:cxnLst/>
              <a:rect l="l" t="t" r="r" b="b"/>
              <a:pathLst>
                <a:path w="13555" h="11051" extrusionOk="0">
                  <a:moveTo>
                    <a:pt x="13303" y="1"/>
                  </a:moveTo>
                  <a:cubicBezTo>
                    <a:pt x="13243" y="1"/>
                    <a:pt x="13177" y="23"/>
                    <a:pt x="13111" y="70"/>
                  </a:cubicBezTo>
                  <a:lnTo>
                    <a:pt x="444" y="7385"/>
                  </a:lnTo>
                  <a:cubicBezTo>
                    <a:pt x="190" y="7512"/>
                    <a:pt x="0" y="7860"/>
                    <a:pt x="0" y="8114"/>
                  </a:cubicBezTo>
                  <a:lnTo>
                    <a:pt x="0" y="10742"/>
                  </a:lnTo>
                  <a:cubicBezTo>
                    <a:pt x="0" y="10944"/>
                    <a:pt x="95" y="11051"/>
                    <a:pt x="241" y="11051"/>
                  </a:cubicBezTo>
                  <a:cubicBezTo>
                    <a:pt x="301" y="11051"/>
                    <a:pt x="370" y="11032"/>
                    <a:pt x="444" y="10995"/>
                  </a:cubicBezTo>
                  <a:lnTo>
                    <a:pt x="13111" y="3680"/>
                  </a:lnTo>
                  <a:cubicBezTo>
                    <a:pt x="13333" y="3553"/>
                    <a:pt x="13555" y="3205"/>
                    <a:pt x="13555" y="2952"/>
                  </a:cubicBezTo>
                  <a:lnTo>
                    <a:pt x="13555" y="323"/>
                  </a:lnTo>
                  <a:cubicBezTo>
                    <a:pt x="13555" y="123"/>
                    <a:pt x="13445" y="1"/>
                    <a:pt x="1330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87;p38">
              <a:extLst>
                <a:ext uri="{FF2B5EF4-FFF2-40B4-BE49-F238E27FC236}">
                  <a16:creationId xmlns:a16="http://schemas.microsoft.com/office/drawing/2014/main" id="{8C531CD2-30D5-962B-103C-5650DF5F4F23}"/>
                </a:ext>
              </a:extLst>
            </p:cNvPr>
            <p:cNvSpPr/>
            <p:nvPr/>
          </p:nvSpPr>
          <p:spPr>
            <a:xfrm>
              <a:off x="1068739" y="2225184"/>
              <a:ext cx="442876" cy="360900"/>
            </a:xfrm>
            <a:custGeom>
              <a:avLst/>
              <a:gdLst/>
              <a:ahLst/>
              <a:cxnLst/>
              <a:rect l="l" t="t" r="r" b="b"/>
              <a:pathLst>
                <a:path w="13555" h="11046" extrusionOk="0">
                  <a:moveTo>
                    <a:pt x="13307" y="1"/>
                  </a:moveTo>
                  <a:cubicBezTo>
                    <a:pt x="13246" y="1"/>
                    <a:pt x="13178" y="22"/>
                    <a:pt x="13111" y="70"/>
                  </a:cubicBezTo>
                  <a:lnTo>
                    <a:pt x="444" y="7354"/>
                  </a:lnTo>
                  <a:cubicBezTo>
                    <a:pt x="190" y="7513"/>
                    <a:pt x="0" y="7829"/>
                    <a:pt x="0" y="8114"/>
                  </a:cubicBezTo>
                  <a:lnTo>
                    <a:pt x="0" y="10743"/>
                  </a:lnTo>
                  <a:cubicBezTo>
                    <a:pt x="0" y="10928"/>
                    <a:pt x="102" y="11046"/>
                    <a:pt x="256" y="11046"/>
                  </a:cubicBezTo>
                  <a:cubicBezTo>
                    <a:pt x="312" y="11046"/>
                    <a:pt x="376" y="11030"/>
                    <a:pt x="444" y="10996"/>
                  </a:cubicBezTo>
                  <a:lnTo>
                    <a:pt x="13111" y="3681"/>
                  </a:lnTo>
                  <a:cubicBezTo>
                    <a:pt x="13333" y="3554"/>
                    <a:pt x="13555" y="3206"/>
                    <a:pt x="13555" y="2921"/>
                  </a:cubicBezTo>
                  <a:lnTo>
                    <a:pt x="13555" y="292"/>
                  </a:lnTo>
                  <a:cubicBezTo>
                    <a:pt x="13555" y="116"/>
                    <a:pt x="13447" y="1"/>
                    <a:pt x="1330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88;p38">
              <a:extLst>
                <a:ext uri="{FF2B5EF4-FFF2-40B4-BE49-F238E27FC236}">
                  <a16:creationId xmlns:a16="http://schemas.microsoft.com/office/drawing/2014/main" id="{33603721-1851-B70F-0334-A72A7F67ABCE}"/>
                </a:ext>
              </a:extLst>
            </p:cNvPr>
            <p:cNvSpPr/>
            <p:nvPr/>
          </p:nvSpPr>
          <p:spPr>
            <a:xfrm>
              <a:off x="1068739" y="2363454"/>
              <a:ext cx="442876" cy="360900"/>
            </a:xfrm>
            <a:custGeom>
              <a:avLst/>
              <a:gdLst/>
              <a:ahLst/>
              <a:cxnLst/>
              <a:rect l="l" t="t" r="r" b="b"/>
              <a:pathLst>
                <a:path w="13555" h="11046" extrusionOk="0">
                  <a:moveTo>
                    <a:pt x="13285" y="1"/>
                  </a:moveTo>
                  <a:cubicBezTo>
                    <a:pt x="13230" y="1"/>
                    <a:pt x="13171" y="16"/>
                    <a:pt x="13111" y="50"/>
                  </a:cubicBezTo>
                  <a:lnTo>
                    <a:pt x="444" y="7366"/>
                  </a:lnTo>
                  <a:cubicBezTo>
                    <a:pt x="190" y="7493"/>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1"/>
                    <a:pt x="1328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289;p38">
              <a:extLst>
                <a:ext uri="{FF2B5EF4-FFF2-40B4-BE49-F238E27FC236}">
                  <a16:creationId xmlns:a16="http://schemas.microsoft.com/office/drawing/2014/main" id="{B1B9306B-B476-EC99-4062-D2A622008E34}"/>
                </a:ext>
              </a:extLst>
            </p:cNvPr>
            <p:cNvSpPr/>
            <p:nvPr/>
          </p:nvSpPr>
          <p:spPr>
            <a:xfrm>
              <a:off x="1068739" y="2501920"/>
              <a:ext cx="442876" cy="361064"/>
            </a:xfrm>
            <a:custGeom>
              <a:avLst/>
              <a:gdLst/>
              <a:ahLst/>
              <a:cxnLst/>
              <a:rect l="l" t="t" r="r" b="b"/>
              <a:pathLst>
                <a:path w="13555" h="11051" extrusionOk="0">
                  <a:moveTo>
                    <a:pt x="13300" y="1"/>
                  </a:moveTo>
                  <a:cubicBezTo>
                    <a:pt x="13241" y="1"/>
                    <a:pt x="13176" y="19"/>
                    <a:pt x="13111" y="56"/>
                  </a:cubicBezTo>
                  <a:lnTo>
                    <a:pt x="444" y="7371"/>
                  </a:lnTo>
                  <a:cubicBezTo>
                    <a:pt x="190" y="7498"/>
                    <a:pt x="0" y="7847"/>
                    <a:pt x="0" y="8100"/>
                  </a:cubicBezTo>
                  <a:lnTo>
                    <a:pt x="0" y="10728"/>
                  </a:lnTo>
                  <a:cubicBezTo>
                    <a:pt x="0" y="10929"/>
                    <a:pt x="94" y="11051"/>
                    <a:pt x="238" y="11051"/>
                  </a:cubicBezTo>
                  <a:cubicBezTo>
                    <a:pt x="298" y="11051"/>
                    <a:pt x="368" y="11029"/>
                    <a:pt x="444" y="10982"/>
                  </a:cubicBezTo>
                  <a:lnTo>
                    <a:pt x="13111" y="3666"/>
                  </a:lnTo>
                  <a:cubicBezTo>
                    <a:pt x="13333" y="3540"/>
                    <a:pt x="13555" y="3191"/>
                    <a:pt x="13555" y="2938"/>
                  </a:cubicBezTo>
                  <a:lnTo>
                    <a:pt x="13555" y="309"/>
                  </a:lnTo>
                  <a:cubicBezTo>
                    <a:pt x="13555" y="107"/>
                    <a:pt x="13443"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290;p38">
              <a:extLst>
                <a:ext uri="{FF2B5EF4-FFF2-40B4-BE49-F238E27FC236}">
                  <a16:creationId xmlns:a16="http://schemas.microsoft.com/office/drawing/2014/main" id="{A8F0EC63-AF00-BFD1-6857-2150C3BDDB41}"/>
                </a:ext>
              </a:extLst>
            </p:cNvPr>
            <p:cNvSpPr/>
            <p:nvPr/>
          </p:nvSpPr>
          <p:spPr>
            <a:xfrm>
              <a:off x="1068739" y="2640125"/>
              <a:ext cx="442876" cy="361064"/>
            </a:xfrm>
            <a:custGeom>
              <a:avLst/>
              <a:gdLst/>
              <a:ahLst/>
              <a:cxnLst/>
              <a:rect l="l" t="t" r="r" b="b"/>
              <a:pathLst>
                <a:path w="13555" h="11051" extrusionOk="0">
                  <a:moveTo>
                    <a:pt x="13303" y="1"/>
                  </a:moveTo>
                  <a:cubicBezTo>
                    <a:pt x="13243" y="1"/>
                    <a:pt x="13177" y="22"/>
                    <a:pt x="13111" y="70"/>
                  </a:cubicBezTo>
                  <a:lnTo>
                    <a:pt x="444" y="7385"/>
                  </a:lnTo>
                  <a:cubicBezTo>
                    <a:pt x="190" y="7512"/>
                    <a:pt x="0" y="7860"/>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1"/>
                    <a:pt x="1330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291;p38">
              <a:extLst>
                <a:ext uri="{FF2B5EF4-FFF2-40B4-BE49-F238E27FC236}">
                  <a16:creationId xmlns:a16="http://schemas.microsoft.com/office/drawing/2014/main" id="{5AF2F004-4FE7-011F-ED19-E2AB85F02B2F}"/>
                </a:ext>
              </a:extLst>
            </p:cNvPr>
            <p:cNvSpPr/>
            <p:nvPr/>
          </p:nvSpPr>
          <p:spPr>
            <a:xfrm>
              <a:off x="1068739" y="2778754"/>
              <a:ext cx="442876" cy="360900"/>
            </a:xfrm>
            <a:custGeom>
              <a:avLst/>
              <a:gdLst/>
              <a:ahLst/>
              <a:cxnLst/>
              <a:rect l="l" t="t" r="r" b="b"/>
              <a:pathLst>
                <a:path w="13555" h="11046" extrusionOk="0">
                  <a:moveTo>
                    <a:pt x="13307" y="0"/>
                  </a:moveTo>
                  <a:cubicBezTo>
                    <a:pt x="13246" y="0"/>
                    <a:pt x="13178" y="22"/>
                    <a:pt x="13111" y="70"/>
                  </a:cubicBezTo>
                  <a:lnTo>
                    <a:pt x="444" y="7354"/>
                  </a:lnTo>
                  <a:cubicBezTo>
                    <a:pt x="190" y="7512"/>
                    <a:pt x="0" y="7829"/>
                    <a:pt x="0" y="8114"/>
                  </a:cubicBezTo>
                  <a:lnTo>
                    <a:pt x="0" y="10743"/>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292;p38">
              <a:extLst>
                <a:ext uri="{FF2B5EF4-FFF2-40B4-BE49-F238E27FC236}">
                  <a16:creationId xmlns:a16="http://schemas.microsoft.com/office/drawing/2014/main" id="{4ED8E25C-2DDD-21D1-1349-9D0853176B30}"/>
                </a:ext>
              </a:extLst>
            </p:cNvPr>
            <p:cNvSpPr/>
            <p:nvPr/>
          </p:nvSpPr>
          <p:spPr>
            <a:xfrm>
              <a:off x="1068739" y="2917024"/>
              <a:ext cx="442876" cy="360900"/>
            </a:xfrm>
            <a:custGeom>
              <a:avLst/>
              <a:gdLst/>
              <a:ahLst/>
              <a:cxnLst/>
              <a:rect l="l" t="t" r="r" b="b"/>
              <a:pathLst>
                <a:path w="13555" h="11046" extrusionOk="0">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0"/>
                    <a:pt x="1328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293;p38">
              <a:extLst>
                <a:ext uri="{FF2B5EF4-FFF2-40B4-BE49-F238E27FC236}">
                  <a16:creationId xmlns:a16="http://schemas.microsoft.com/office/drawing/2014/main" id="{9B09AC2A-64E8-5509-32BF-E2EDAFE0CCFD}"/>
                </a:ext>
              </a:extLst>
            </p:cNvPr>
            <p:cNvSpPr/>
            <p:nvPr/>
          </p:nvSpPr>
          <p:spPr>
            <a:xfrm>
              <a:off x="1068739" y="3055490"/>
              <a:ext cx="442876" cy="360606"/>
            </a:xfrm>
            <a:custGeom>
              <a:avLst/>
              <a:gdLst/>
              <a:ahLst/>
              <a:cxnLst/>
              <a:rect l="l" t="t" r="r" b="b"/>
              <a:pathLst>
                <a:path w="13555" h="11037" extrusionOk="0">
                  <a:moveTo>
                    <a:pt x="13300" y="1"/>
                  </a:moveTo>
                  <a:cubicBezTo>
                    <a:pt x="13241" y="1"/>
                    <a:pt x="13176" y="19"/>
                    <a:pt x="13111" y="56"/>
                  </a:cubicBezTo>
                  <a:lnTo>
                    <a:pt x="444" y="7371"/>
                  </a:lnTo>
                  <a:cubicBezTo>
                    <a:pt x="190" y="7498"/>
                    <a:pt x="0" y="7846"/>
                    <a:pt x="0" y="8100"/>
                  </a:cubicBezTo>
                  <a:lnTo>
                    <a:pt x="0" y="10728"/>
                  </a:lnTo>
                  <a:cubicBezTo>
                    <a:pt x="0" y="10930"/>
                    <a:pt x="95" y="11037"/>
                    <a:pt x="241" y="11037"/>
                  </a:cubicBezTo>
                  <a:cubicBezTo>
                    <a:pt x="301" y="11037"/>
                    <a:pt x="370" y="11019"/>
                    <a:pt x="444" y="10982"/>
                  </a:cubicBezTo>
                  <a:lnTo>
                    <a:pt x="13111" y="3666"/>
                  </a:lnTo>
                  <a:cubicBezTo>
                    <a:pt x="13333" y="3539"/>
                    <a:pt x="13555" y="3191"/>
                    <a:pt x="13555" y="2938"/>
                  </a:cubicBezTo>
                  <a:lnTo>
                    <a:pt x="13555" y="309"/>
                  </a:lnTo>
                  <a:cubicBezTo>
                    <a:pt x="13555" y="107"/>
                    <a:pt x="13443"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294;p38">
              <a:extLst>
                <a:ext uri="{FF2B5EF4-FFF2-40B4-BE49-F238E27FC236}">
                  <a16:creationId xmlns:a16="http://schemas.microsoft.com/office/drawing/2014/main" id="{2C607F89-83B9-717C-ABCC-AC0D61B01EAE}"/>
                </a:ext>
              </a:extLst>
            </p:cNvPr>
            <p:cNvSpPr/>
            <p:nvPr/>
          </p:nvSpPr>
          <p:spPr>
            <a:xfrm>
              <a:off x="1068739" y="3193695"/>
              <a:ext cx="442876" cy="361064"/>
            </a:xfrm>
            <a:custGeom>
              <a:avLst/>
              <a:gdLst/>
              <a:ahLst/>
              <a:cxnLst/>
              <a:rect l="l" t="t" r="r" b="b"/>
              <a:pathLst>
                <a:path w="13555" h="11051" extrusionOk="0">
                  <a:moveTo>
                    <a:pt x="13303" y="0"/>
                  </a:moveTo>
                  <a:cubicBezTo>
                    <a:pt x="13243" y="0"/>
                    <a:pt x="13177" y="22"/>
                    <a:pt x="13111" y="69"/>
                  </a:cubicBezTo>
                  <a:lnTo>
                    <a:pt x="444" y="7385"/>
                  </a:lnTo>
                  <a:cubicBezTo>
                    <a:pt x="190" y="7512"/>
                    <a:pt x="0" y="7828"/>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0"/>
                    <a:pt x="1330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295;p38">
              <a:extLst>
                <a:ext uri="{FF2B5EF4-FFF2-40B4-BE49-F238E27FC236}">
                  <a16:creationId xmlns:a16="http://schemas.microsoft.com/office/drawing/2014/main" id="{D0DB80E1-6BA5-65D2-2C15-E8BF6DF804EB}"/>
                </a:ext>
              </a:extLst>
            </p:cNvPr>
            <p:cNvSpPr/>
            <p:nvPr/>
          </p:nvSpPr>
          <p:spPr>
            <a:xfrm>
              <a:off x="1068739" y="3332324"/>
              <a:ext cx="442876" cy="360900"/>
            </a:xfrm>
            <a:custGeom>
              <a:avLst/>
              <a:gdLst/>
              <a:ahLst/>
              <a:cxnLst/>
              <a:rect l="l" t="t" r="r" b="b"/>
              <a:pathLst>
                <a:path w="13555" h="11046" extrusionOk="0">
                  <a:moveTo>
                    <a:pt x="13307" y="0"/>
                  </a:moveTo>
                  <a:cubicBezTo>
                    <a:pt x="13246" y="0"/>
                    <a:pt x="13178" y="22"/>
                    <a:pt x="13111" y="70"/>
                  </a:cubicBezTo>
                  <a:lnTo>
                    <a:pt x="444" y="7354"/>
                  </a:lnTo>
                  <a:cubicBezTo>
                    <a:pt x="190" y="7512"/>
                    <a:pt x="0" y="7829"/>
                    <a:pt x="0" y="8114"/>
                  </a:cubicBezTo>
                  <a:lnTo>
                    <a:pt x="0" y="10742"/>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296;p38">
              <a:extLst>
                <a:ext uri="{FF2B5EF4-FFF2-40B4-BE49-F238E27FC236}">
                  <a16:creationId xmlns:a16="http://schemas.microsoft.com/office/drawing/2014/main" id="{C9C10750-7AB2-A7B3-AC31-5CAF8F2351B8}"/>
                </a:ext>
              </a:extLst>
            </p:cNvPr>
            <p:cNvSpPr/>
            <p:nvPr/>
          </p:nvSpPr>
          <p:spPr>
            <a:xfrm>
              <a:off x="1068739" y="3470595"/>
              <a:ext cx="442876" cy="360900"/>
            </a:xfrm>
            <a:custGeom>
              <a:avLst/>
              <a:gdLst/>
              <a:ahLst/>
              <a:cxnLst/>
              <a:rect l="l" t="t" r="r" b="b"/>
              <a:pathLst>
                <a:path w="13555" h="11046" extrusionOk="0">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3"/>
                  </a:lnTo>
                  <a:cubicBezTo>
                    <a:pt x="13555" y="118"/>
                    <a:pt x="13436" y="0"/>
                    <a:pt x="1328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297;p38">
              <a:extLst>
                <a:ext uri="{FF2B5EF4-FFF2-40B4-BE49-F238E27FC236}">
                  <a16:creationId xmlns:a16="http://schemas.microsoft.com/office/drawing/2014/main" id="{C6B6AB9F-1F4F-7187-C0DB-28983DF67D54}"/>
                </a:ext>
              </a:extLst>
            </p:cNvPr>
            <p:cNvSpPr/>
            <p:nvPr/>
          </p:nvSpPr>
          <p:spPr>
            <a:xfrm>
              <a:off x="457208" y="1487668"/>
              <a:ext cx="1091654" cy="633258"/>
            </a:xfrm>
            <a:custGeom>
              <a:avLst/>
              <a:gdLst/>
              <a:ahLst/>
              <a:cxnLst/>
              <a:rect l="l" t="t" r="r" b="b"/>
              <a:pathLst>
                <a:path w="33412" h="19382" extrusionOk="0">
                  <a:moveTo>
                    <a:pt x="16184" y="0"/>
                  </a:moveTo>
                  <a:lnTo>
                    <a:pt x="1" y="9342"/>
                  </a:lnTo>
                  <a:lnTo>
                    <a:pt x="17387" y="19381"/>
                  </a:lnTo>
                  <a:lnTo>
                    <a:pt x="33412" y="10134"/>
                  </a:lnTo>
                  <a:lnTo>
                    <a:pt x="1618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298;p38">
              <a:extLst>
                <a:ext uri="{FF2B5EF4-FFF2-40B4-BE49-F238E27FC236}">
                  <a16:creationId xmlns:a16="http://schemas.microsoft.com/office/drawing/2014/main" id="{BBCF7CD6-9822-C007-ED80-F2879D11062D}"/>
                </a:ext>
              </a:extLst>
            </p:cNvPr>
            <p:cNvSpPr/>
            <p:nvPr/>
          </p:nvSpPr>
          <p:spPr>
            <a:xfrm>
              <a:off x="631058" y="1608719"/>
              <a:ext cx="533934" cy="429415"/>
            </a:xfrm>
            <a:custGeom>
              <a:avLst/>
              <a:gdLst/>
              <a:ahLst/>
              <a:cxnLst/>
              <a:rect l="l" t="t" r="r" b="b"/>
              <a:pathLst>
                <a:path w="16342" h="13143" extrusionOk="0">
                  <a:moveTo>
                    <a:pt x="10229" y="0"/>
                  </a:moveTo>
                  <a:lnTo>
                    <a:pt x="0" y="5891"/>
                  </a:lnTo>
                  <a:lnTo>
                    <a:pt x="12509" y="13143"/>
                  </a:lnTo>
                  <a:lnTo>
                    <a:pt x="12509" y="11845"/>
                  </a:lnTo>
                  <a:lnTo>
                    <a:pt x="16341" y="3547"/>
                  </a:lnTo>
                  <a:lnTo>
                    <a:pt x="10229"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299;p38">
              <a:extLst>
                <a:ext uri="{FF2B5EF4-FFF2-40B4-BE49-F238E27FC236}">
                  <a16:creationId xmlns:a16="http://schemas.microsoft.com/office/drawing/2014/main" id="{E20E2DBE-104D-2C42-FA2C-8FAD924A0110}"/>
                </a:ext>
              </a:extLst>
            </p:cNvPr>
            <p:cNvSpPr/>
            <p:nvPr/>
          </p:nvSpPr>
          <p:spPr>
            <a:xfrm>
              <a:off x="631058" y="1758752"/>
              <a:ext cx="74526" cy="64169"/>
            </a:xfrm>
            <a:custGeom>
              <a:avLst/>
              <a:gdLst/>
              <a:ahLst/>
              <a:cxnLst/>
              <a:rect l="l" t="t" r="r" b="b"/>
              <a:pathLst>
                <a:path w="2281" h="1964" extrusionOk="0">
                  <a:moveTo>
                    <a:pt x="0" y="0"/>
                  </a:moveTo>
                  <a:lnTo>
                    <a:pt x="0" y="1299"/>
                  </a:lnTo>
                  <a:lnTo>
                    <a:pt x="2090" y="1964"/>
                  </a:lnTo>
                  <a:lnTo>
                    <a:pt x="2280" y="855"/>
                  </a:lnTo>
                  <a:lnTo>
                    <a:pt x="1710" y="6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300;p38">
              <a:extLst>
                <a:ext uri="{FF2B5EF4-FFF2-40B4-BE49-F238E27FC236}">
                  <a16:creationId xmlns:a16="http://schemas.microsoft.com/office/drawing/2014/main" id="{3E290979-AF8B-7044-1E45-8BC61F6ADBB0}"/>
                </a:ext>
              </a:extLst>
            </p:cNvPr>
            <p:cNvSpPr/>
            <p:nvPr/>
          </p:nvSpPr>
          <p:spPr>
            <a:xfrm>
              <a:off x="1039759" y="1724609"/>
              <a:ext cx="335285" cy="313525"/>
            </a:xfrm>
            <a:custGeom>
              <a:avLst/>
              <a:gdLst/>
              <a:ahLst/>
              <a:cxnLst/>
              <a:rect l="l" t="t" r="r" b="b"/>
              <a:pathLst>
                <a:path w="10262" h="9596" extrusionOk="0">
                  <a:moveTo>
                    <a:pt x="3832" y="0"/>
                  </a:moveTo>
                  <a:lnTo>
                    <a:pt x="0" y="8298"/>
                  </a:lnTo>
                  <a:lnTo>
                    <a:pt x="0" y="9596"/>
                  </a:lnTo>
                  <a:lnTo>
                    <a:pt x="10261" y="3706"/>
                  </a:lnTo>
                  <a:lnTo>
                    <a:pt x="8678" y="2819"/>
                  </a:lnTo>
                  <a:lnTo>
                    <a:pt x="383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301;p38">
              <a:extLst>
                <a:ext uri="{FF2B5EF4-FFF2-40B4-BE49-F238E27FC236}">
                  <a16:creationId xmlns:a16="http://schemas.microsoft.com/office/drawing/2014/main" id="{A263D59C-B8CE-685C-E745-7A88E428C6BA}"/>
                </a:ext>
              </a:extLst>
            </p:cNvPr>
            <p:cNvSpPr/>
            <p:nvPr/>
          </p:nvSpPr>
          <p:spPr>
            <a:xfrm>
              <a:off x="1213576" y="1800148"/>
              <a:ext cx="161467" cy="111773"/>
            </a:xfrm>
            <a:custGeom>
              <a:avLst/>
              <a:gdLst/>
              <a:ahLst/>
              <a:cxnLst/>
              <a:rect l="l" t="t" r="r" b="b"/>
              <a:pathLst>
                <a:path w="4942" h="3421" extrusionOk="0">
                  <a:moveTo>
                    <a:pt x="1204" y="0"/>
                  </a:moveTo>
                  <a:lnTo>
                    <a:pt x="1" y="3420"/>
                  </a:lnTo>
                  <a:lnTo>
                    <a:pt x="4941" y="1394"/>
                  </a:lnTo>
                  <a:lnTo>
                    <a:pt x="4941" y="95"/>
                  </a:lnTo>
                  <a:lnTo>
                    <a:pt x="1204"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302;p38">
              <a:extLst>
                <a:ext uri="{FF2B5EF4-FFF2-40B4-BE49-F238E27FC236}">
                  <a16:creationId xmlns:a16="http://schemas.microsoft.com/office/drawing/2014/main" id="{425321EC-32E3-7D37-EEF2-2206F5582658}"/>
                </a:ext>
              </a:extLst>
            </p:cNvPr>
            <p:cNvSpPr/>
            <p:nvPr/>
          </p:nvSpPr>
          <p:spPr>
            <a:xfrm>
              <a:off x="631058" y="1565265"/>
              <a:ext cx="743985" cy="430460"/>
            </a:xfrm>
            <a:custGeom>
              <a:avLst/>
              <a:gdLst/>
              <a:ahLst/>
              <a:cxnLst/>
              <a:rect l="l" t="t" r="r" b="b"/>
              <a:pathLst>
                <a:path w="22771" h="13175" extrusionOk="0">
                  <a:moveTo>
                    <a:pt x="10229" y="0"/>
                  </a:moveTo>
                  <a:lnTo>
                    <a:pt x="0" y="5922"/>
                  </a:lnTo>
                  <a:lnTo>
                    <a:pt x="12509" y="13175"/>
                  </a:lnTo>
                  <a:lnTo>
                    <a:pt x="22770" y="7284"/>
                  </a:lnTo>
                  <a:lnTo>
                    <a:pt x="1022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303;p38">
              <a:extLst>
                <a:ext uri="{FF2B5EF4-FFF2-40B4-BE49-F238E27FC236}">
                  <a16:creationId xmlns:a16="http://schemas.microsoft.com/office/drawing/2014/main" id="{8C5C8F85-E36A-7DD9-DF05-4E3DC47DCD08}"/>
                </a:ext>
              </a:extLst>
            </p:cNvPr>
            <p:cNvSpPr/>
            <p:nvPr/>
          </p:nvSpPr>
          <p:spPr>
            <a:xfrm>
              <a:off x="821441" y="1673901"/>
              <a:ext cx="182149" cy="56948"/>
            </a:xfrm>
            <a:custGeom>
              <a:avLst/>
              <a:gdLst/>
              <a:ahLst/>
              <a:cxnLst/>
              <a:rect l="l" t="t" r="r" b="b"/>
              <a:pathLst>
                <a:path w="5575" h="1743" extrusionOk="0">
                  <a:moveTo>
                    <a:pt x="2771" y="1"/>
                  </a:moveTo>
                  <a:cubicBezTo>
                    <a:pt x="2075" y="1"/>
                    <a:pt x="1378" y="159"/>
                    <a:pt x="855" y="476"/>
                  </a:cubicBezTo>
                  <a:cubicBezTo>
                    <a:pt x="254" y="824"/>
                    <a:pt x="0" y="1299"/>
                    <a:pt x="64" y="1742"/>
                  </a:cubicBezTo>
                  <a:cubicBezTo>
                    <a:pt x="127" y="1394"/>
                    <a:pt x="380" y="1046"/>
                    <a:pt x="855" y="792"/>
                  </a:cubicBezTo>
                  <a:cubicBezTo>
                    <a:pt x="1394" y="491"/>
                    <a:pt x="2090" y="341"/>
                    <a:pt x="2783" y="341"/>
                  </a:cubicBezTo>
                  <a:cubicBezTo>
                    <a:pt x="3476" y="341"/>
                    <a:pt x="4165" y="491"/>
                    <a:pt x="4687" y="792"/>
                  </a:cubicBezTo>
                  <a:cubicBezTo>
                    <a:pt x="5162" y="1046"/>
                    <a:pt x="5416" y="1394"/>
                    <a:pt x="5479" y="1742"/>
                  </a:cubicBezTo>
                  <a:cubicBezTo>
                    <a:pt x="5574" y="1299"/>
                    <a:pt x="5321" y="824"/>
                    <a:pt x="4687" y="476"/>
                  </a:cubicBezTo>
                  <a:cubicBezTo>
                    <a:pt x="4165" y="159"/>
                    <a:pt x="3468" y="1"/>
                    <a:pt x="2771"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304;p38">
              <a:extLst>
                <a:ext uri="{FF2B5EF4-FFF2-40B4-BE49-F238E27FC236}">
                  <a16:creationId xmlns:a16="http://schemas.microsoft.com/office/drawing/2014/main" id="{C108EB45-FA8E-6C97-4893-F33E824DE1F5}"/>
                </a:ext>
              </a:extLst>
            </p:cNvPr>
            <p:cNvSpPr/>
            <p:nvPr/>
          </p:nvSpPr>
          <p:spPr>
            <a:xfrm>
              <a:off x="823499" y="1685010"/>
              <a:ext cx="176987" cy="91614"/>
            </a:xfrm>
            <a:custGeom>
              <a:avLst/>
              <a:gdLst/>
              <a:ahLst/>
              <a:cxnLst/>
              <a:rect l="l" t="t" r="r" b="b"/>
              <a:pathLst>
                <a:path w="5417" h="2804" extrusionOk="0">
                  <a:moveTo>
                    <a:pt x="2708" y="1"/>
                  </a:moveTo>
                  <a:cubicBezTo>
                    <a:pt x="2012" y="1"/>
                    <a:pt x="1315" y="151"/>
                    <a:pt x="792" y="452"/>
                  </a:cubicBezTo>
                  <a:cubicBezTo>
                    <a:pt x="317" y="706"/>
                    <a:pt x="64" y="1054"/>
                    <a:pt x="1" y="1402"/>
                  </a:cubicBezTo>
                  <a:cubicBezTo>
                    <a:pt x="64" y="1751"/>
                    <a:pt x="317" y="2067"/>
                    <a:pt x="792" y="2352"/>
                  </a:cubicBezTo>
                  <a:cubicBezTo>
                    <a:pt x="1331" y="2653"/>
                    <a:pt x="2027" y="2804"/>
                    <a:pt x="2720" y="2804"/>
                  </a:cubicBezTo>
                  <a:cubicBezTo>
                    <a:pt x="3413" y="2804"/>
                    <a:pt x="4102" y="2653"/>
                    <a:pt x="4624" y="2352"/>
                  </a:cubicBezTo>
                  <a:cubicBezTo>
                    <a:pt x="5099" y="2067"/>
                    <a:pt x="5353" y="1751"/>
                    <a:pt x="5416" y="1402"/>
                  </a:cubicBezTo>
                  <a:cubicBezTo>
                    <a:pt x="5353" y="1054"/>
                    <a:pt x="5099" y="706"/>
                    <a:pt x="4624" y="452"/>
                  </a:cubicBezTo>
                  <a:cubicBezTo>
                    <a:pt x="4102" y="151"/>
                    <a:pt x="3405" y="1"/>
                    <a:pt x="27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305;p38">
              <a:extLst>
                <a:ext uri="{FF2B5EF4-FFF2-40B4-BE49-F238E27FC236}">
                  <a16:creationId xmlns:a16="http://schemas.microsoft.com/office/drawing/2014/main" id="{4DDDE20E-E63C-613C-BDA5-41DDE1836629}"/>
                </a:ext>
              </a:extLst>
            </p:cNvPr>
            <p:cNvSpPr/>
            <p:nvPr/>
          </p:nvSpPr>
          <p:spPr>
            <a:xfrm>
              <a:off x="758318" y="1733920"/>
              <a:ext cx="142811" cy="81779"/>
            </a:xfrm>
            <a:custGeom>
              <a:avLst/>
              <a:gdLst/>
              <a:ahLst/>
              <a:cxnLst/>
              <a:rect l="l" t="t" r="r" b="b"/>
              <a:pathLst>
                <a:path w="4371" h="2503" extrusionOk="0">
                  <a:moveTo>
                    <a:pt x="381" y="0"/>
                  </a:moveTo>
                  <a:lnTo>
                    <a:pt x="0"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306;p38">
              <a:extLst>
                <a:ext uri="{FF2B5EF4-FFF2-40B4-BE49-F238E27FC236}">
                  <a16:creationId xmlns:a16="http://schemas.microsoft.com/office/drawing/2014/main" id="{C983909A-D177-7CC9-08A7-1195C30AD7A9}"/>
                </a:ext>
              </a:extLst>
            </p:cNvPr>
            <p:cNvSpPr/>
            <p:nvPr/>
          </p:nvSpPr>
          <p:spPr>
            <a:xfrm>
              <a:off x="735545" y="1747349"/>
              <a:ext cx="142844" cy="81779"/>
            </a:xfrm>
            <a:custGeom>
              <a:avLst/>
              <a:gdLst/>
              <a:ahLst/>
              <a:cxnLst/>
              <a:rect l="l" t="t" r="r" b="b"/>
              <a:pathLst>
                <a:path w="4372" h="2503" extrusionOk="0">
                  <a:moveTo>
                    <a:pt x="381" y="1"/>
                  </a:moveTo>
                  <a:lnTo>
                    <a:pt x="1" y="191"/>
                  </a:lnTo>
                  <a:lnTo>
                    <a:pt x="3991" y="2503"/>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307;p38">
              <a:extLst>
                <a:ext uri="{FF2B5EF4-FFF2-40B4-BE49-F238E27FC236}">
                  <a16:creationId xmlns:a16="http://schemas.microsoft.com/office/drawing/2014/main" id="{0D17D459-6E95-AA13-D0B9-72D705644A34}"/>
                </a:ext>
              </a:extLst>
            </p:cNvPr>
            <p:cNvSpPr/>
            <p:nvPr/>
          </p:nvSpPr>
          <p:spPr>
            <a:xfrm>
              <a:off x="712805" y="1759797"/>
              <a:ext cx="142811" cy="82792"/>
            </a:xfrm>
            <a:custGeom>
              <a:avLst/>
              <a:gdLst/>
              <a:ahLst/>
              <a:cxnLst/>
              <a:rect l="l" t="t" r="r" b="b"/>
              <a:pathLst>
                <a:path w="4371" h="2534" extrusionOk="0">
                  <a:moveTo>
                    <a:pt x="380" y="0"/>
                  </a:moveTo>
                  <a:lnTo>
                    <a:pt x="0" y="222"/>
                  </a:lnTo>
                  <a:lnTo>
                    <a:pt x="3990" y="2534"/>
                  </a:lnTo>
                  <a:lnTo>
                    <a:pt x="4370"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308;p38">
              <a:extLst>
                <a:ext uri="{FF2B5EF4-FFF2-40B4-BE49-F238E27FC236}">
                  <a16:creationId xmlns:a16="http://schemas.microsoft.com/office/drawing/2014/main" id="{20E641B8-E851-2743-14EB-3C87B45BFDA4}"/>
                </a:ext>
              </a:extLst>
            </p:cNvPr>
            <p:cNvSpPr/>
            <p:nvPr/>
          </p:nvSpPr>
          <p:spPr>
            <a:xfrm>
              <a:off x="967324" y="1608719"/>
              <a:ext cx="141799" cy="81779"/>
            </a:xfrm>
            <a:custGeom>
              <a:avLst/>
              <a:gdLst/>
              <a:ahLst/>
              <a:cxnLst/>
              <a:rect l="l" t="t" r="r" b="b"/>
              <a:pathLst>
                <a:path w="4340" h="2503" extrusionOk="0">
                  <a:moveTo>
                    <a:pt x="349" y="0"/>
                  </a:moveTo>
                  <a:lnTo>
                    <a:pt x="1" y="190"/>
                  </a:lnTo>
                  <a:lnTo>
                    <a:pt x="3991" y="2502"/>
                  </a:lnTo>
                  <a:lnTo>
                    <a:pt x="4339" y="2281"/>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309;p38">
              <a:extLst>
                <a:ext uri="{FF2B5EF4-FFF2-40B4-BE49-F238E27FC236}">
                  <a16:creationId xmlns:a16="http://schemas.microsoft.com/office/drawing/2014/main" id="{FBA82A40-601E-9B90-0F3F-0E270630D4EC}"/>
                </a:ext>
              </a:extLst>
            </p:cNvPr>
            <p:cNvSpPr/>
            <p:nvPr/>
          </p:nvSpPr>
          <p:spPr>
            <a:xfrm>
              <a:off x="944551" y="1621135"/>
              <a:ext cx="141799" cy="82792"/>
            </a:xfrm>
            <a:custGeom>
              <a:avLst/>
              <a:gdLst/>
              <a:ahLst/>
              <a:cxnLst/>
              <a:rect l="l" t="t" r="r" b="b"/>
              <a:pathLst>
                <a:path w="4340" h="2534" extrusionOk="0">
                  <a:moveTo>
                    <a:pt x="349" y="0"/>
                  </a:moveTo>
                  <a:lnTo>
                    <a:pt x="1" y="222"/>
                  </a:lnTo>
                  <a:lnTo>
                    <a:pt x="3960" y="2534"/>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310;p38">
              <a:extLst>
                <a:ext uri="{FF2B5EF4-FFF2-40B4-BE49-F238E27FC236}">
                  <a16:creationId xmlns:a16="http://schemas.microsoft.com/office/drawing/2014/main" id="{236F0321-D60F-FA18-0D33-4AB916795A5A}"/>
                </a:ext>
              </a:extLst>
            </p:cNvPr>
            <p:cNvSpPr/>
            <p:nvPr/>
          </p:nvSpPr>
          <p:spPr>
            <a:xfrm>
              <a:off x="921811" y="1634596"/>
              <a:ext cx="141766" cy="82792"/>
            </a:xfrm>
            <a:custGeom>
              <a:avLst/>
              <a:gdLst/>
              <a:ahLst/>
              <a:cxnLst/>
              <a:rect l="l" t="t" r="r" b="b"/>
              <a:pathLst>
                <a:path w="4339" h="2534" extrusionOk="0">
                  <a:moveTo>
                    <a:pt x="349" y="0"/>
                  </a:moveTo>
                  <a:lnTo>
                    <a:pt x="0" y="222"/>
                  </a:lnTo>
                  <a:lnTo>
                    <a:pt x="3959"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311;p38">
              <a:extLst>
                <a:ext uri="{FF2B5EF4-FFF2-40B4-BE49-F238E27FC236}">
                  <a16:creationId xmlns:a16="http://schemas.microsoft.com/office/drawing/2014/main" id="{9DA39C00-612F-7856-DA7D-BAD8CEB8015C}"/>
                </a:ext>
              </a:extLst>
            </p:cNvPr>
            <p:cNvSpPr/>
            <p:nvPr/>
          </p:nvSpPr>
          <p:spPr>
            <a:xfrm>
              <a:off x="1008720" y="1782537"/>
              <a:ext cx="182149" cy="56948"/>
            </a:xfrm>
            <a:custGeom>
              <a:avLst/>
              <a:gdLst/>
              <a:ahLst/>
              <a:cxnLst/>
              <a:rect l="l" t="t" r="r" b="b"/>
              <a:pathLst>
                <a:path w="5575" h="1743" extrusionOk="0">
                  <a:moveTo>
                    <a:pt x="2803" y="1"/>
                  </a:moveTo>
                  <a:cubicBezTo>
                    <a:pt x="2106" y="1"/>
                    <a:pt x="1410" y="159"/>
                    <a:pt x="887" y="476"/>
                  </a:cubicBezTo>
                  <a:cubicBezTo>
                    <a:pt x="285" y="824"/>
                    <a:pt x="0" y="1267"/>
                    <a:pt x="95" y="1743"/>
                  </a:cubicBezTo>
                  <a:cubicBezTo>
                    <a:pt x="159" y="1394"/>
                    <a:pt x="412" y="1046"/>
                    <a:pt x="887" y="792"/>
                  </a:cubicBezTo>
                  <a:cubicBezTo>
                    <a:pt x="1410" y="492"/>
                    <a:pt x="2106" y="341"/>
                    <a:pt x="2803" y="341"/>
                  </a:cubicBezTo>
                  <a:cubicBezTo>
                    <a:pt x="3500" y="341"/>
                    <a:pt x="4197" y="492"/>
                    <a:pt x="4719" y="792"/>
                  </a:cubicBezTo>
                  <a:cubicBezTo>
                    <a:pt x="5194" y="1046"/>
                    <a:pt x="5447" y="1394"/>
                    <a:pt x="5511" y="1743"/>
                  </a:cubicBezTo>
                  <a:cubicBezTo>
                    <a:pt x="5574" y="1267"/>
                    <a:pt x="5321" y="824"/>
                    <a:pt x="4719" y="476"/>
                  </a:cubicBezTo>
                  <a:cubicBezTo>
                    <a:pt x="4197" y="159"/>
                    <a:pt x="3500" y="1"/>
                    <a:pt x="280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312;p38">
              <a:extLst>
                <a:ext uri="{FF2B5EF4-FFF2-40B4-BE49-F238E27FC236}">
                  <a16:creationId xmlns:a16="http://schemas.microsoft.com/office/drawing/2014/main" id="{A9977267-0DF0-3F42-2FC8-7B17B2A19CC7}"/>
                </a:ext>
              </a:extLst>
            </p:cNvPr>
            <p:cNvSpPr/>
            <p:nvPr/>
          </p:nvSpPr>
          <p:spPr>
            <a:xfrm>
              <a:off x="1011824" y="1793678"/>
              <a:ext cx="176954" cy="91581"/>
            </a:xfrm>
            <a:custGeom>
              <a:avLst/>
              <a:gdLst/>
              <a:ahLst/>
              <a:cxnLst/>
              <a:rect l="l" t="t" r="r" b="b"/>
              <a:pathLst>
                <a:path w="5416" h="2803" extrusionOk="0">
                  <a:moveTo>
                    <a:pt x="2708" y="0"/>
                  </a:moveTo>
                  <a:cubicBezTo>
                    <a:pt x="2011" y="0"/>
                    <a:pt x="1315" y="151"/>
                    <a:pt x="792" y="451"/>
                  </a:cubicBezTo>
                  <a:cubicBezTo>
                    <a:pt x="317" y="705"/>
                    <a:pt x="64" y="1053"/>
                    <a:pt x="0" y="1402"/>
                  </a:cubicBezTo>
                  <a:cubicBezTo>
                    <a:pt x="64" y="1750"/>
                    <a:pt x="317" y="2067"/>
                    <a:pt x="792" y="2352"/>
                  </a:cubicBezTo>
                  <a:cubicBezTo>
                    <a:pt x="1315" y="2652"/>
                    <a:pt x="2011" y="2803"/>
                    <a:pt x="2708" y="2803"/>
                  </a:cubicBezTo>
                  <a:cubicBezTo>
                    <a:pt x="3405" y="2803"/>
                    <a:pt x="4102" y="2652"/>
                    <a:pt x="4624" y="2352"/>
                  </a:cubicBezTo>
                  <a:cubicBezTo>
                    <a:pt x="5099" y="2067"/>
                    <a:pt x="5352" y="1750"/>
                    <a:pt x="5416" y="1402"/>
                  </a:cubicBezTo>
                  <a:cubicBezTo>
                    <a:pt x="5352" y="1053"/>
                    <a:pt x="5099" y="705"/>
                    <a:pt x="4624" y="451"/>
                  </a:cubicBezTo>
                  <a:cubicBezTo>
                    <a:pt x="4102" y="151"/>
                    <a:pt x="3405" y="0"/>
                    <a:pt x="27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313;p38">
              <a:extLst>
                <a:ext uri="{FF2B5EF4-FFF2-40B4-BE49-F238E27FC236}">
                  <a16:creationId xmlns:a16="http://schemas.microsoft.com/office/drawing/2014/main" id="{48C1D08B-FA44-6FC0-8624-1525027C8188}"/>
                </a:ext>
              </a:extLst>
            </p:cNvPr>
            <p:cNvSpPr/>
            <p:nvPr/>
          </p:nvSpPr>
          <p:spPr>
            <a:xfrm>
              <a:off x="946642" y="1842557"/>
              <a:ext cx="141766" cy="81779"/>
            </a:xfrm>
            <a:custGeom>
              <a:avLst/>
              <a:gdLst/>
              <a:ahLst/>
              <a:cxnLst/>
              <a:rect l="l" t="t" r="r" b="b"/>
              <a:pathLst>
                <a:path w="4339" h="2503" extrusionOk="0">
                  <a:moveTo>
                    <a:pt x="349" y="1"/>
                  </a:moveTo>
                  <a:lnTo>
                    <a:pt x="0" y="191"/>
                  </a:lnTo>
                  <a:lnTo>
                    <a:pt x="3991" y="2502"/>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314;p38">
              <a:extLst>
                <a:ext uri="{FF2B5EF4-FFF2-40B4-BE49-F238E27FC236}">
                  <a16:creationId xmlns:a16="http://schemas.microsoft.com/office/drawing/2014/main" id="{9CF9CEB1-4012-A0DC-E86E-A05F08292742}"/>
                </a:ext>
              </a:extLst>
            </p:cNvPr>
            <p:cNvSpPr/>
            <p:nvPr/>
          </p:nvSpPr>
          <p:spPr>
            <a:xfrm>
              <a:off x="923869" y="1856018"/>
              <a:ext cx="141799" cy="81779"/>
            </a:xfrm>
            <a:custGeom>
              <a:avLst/>
              <a:gdLst/>
              <a:ahLst/>
              <a:cxnLst/>
              <a:rect l="l" t="t" r="r" b="b"/>
              <a:pathLst>
                <a:path w="4340" h="2503" extrusionOk="0">
                  <a:moveTo>
                    <a:pt x="349" y="0"/>
                  </a:moveTo>
                  <a:lnTo>
                    <a:pt x="1" y="190"/>
                  </a:lnTo>
                  <a:lnTo>
                    <a:pt x="3991" y="2502"/>
                  </a:lnTo>
                  <a:lnTo>
                    <a:pt x="4339" y="2280"/>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315;p38">
              <a:extLst>
                <a:ext uri="{FF2B5EF4-FFF2-40B4-BE49-F238E27FC236}">
                  <a16:creationId xmlns:a16="http://schemas.microsoft.com/office/drawing/2014/main" id="{FC9E3F36-D7B2-6376-A3EE-31522AB68963}"/>
                </a:ext>
              </a:extLst>
            </p:cNvPr>
            <p:cNvSpPr/>
            <p:nvPr/>
          </p:nvSpPr>
          <p:spPr>
            <a:xfrm>
              <a:off x="901097" y="1868433"/>
              <a:ext cx="141799" cy="82792"/>
            </a:xfrm>
            <a:custGeom>
              <a:avLst/>
              <a:gdLst/>
              <a:ahLst/>
              <a:cxnLst/>
              <a:rect l="l" t="t" r="r" b="b"/>
              <a:pathLst>
                <a:path w="4340" h="2534" extrusionOk="0">
                  <a:moveTo>
                    <a:pt x="349" y="0"/>
                  </a:moveTo>
                  <a:lnTo>
                    <a:pt x="1" y="222"/>
                  </a:lnTo>
                  <a:lnTo>
                    <a:pt x="3991"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316;p38">
              <a:extLst>
                <a:ext uri="{FF2B5EF4-FFF2-40B4-BE49-F238E27FC236}">
                  <a16:creationId xmlns:a16="http://schemas.microsoft.com/office/drawing/2014/main" id="{7801E7C4-27A2-8EAD-FD0C-48C2E0CEC3CB}"/>
                </a:ext>
              </a:extLst>
            </p:cNvPr>
            <p:cNvSpPr/>
            <p:nvPr/>
          </p:nvSpPr>
          <p:spPr>
            <a:xfrm>
              <a:off x="1154603" y="1717355"/>
              <a:ext cx="142844" cy="81779"/>
            </a:xfrm>
            <a:custGeom>
              <a:avLst/>
              <a:gdLst/>
              <a:ahLst/>
              <a:cxnLst/>
              <a:rect l="l" t="t" r="r" b="b"/>
              <a:pathLst>
                <a:path w="4372" h="2503" extrusionOk="0">
                  <a:moveTo>
                    <a:pt x="381" y="1"/>
                  </a:moveTo>
                  <a:lnTo>
                    <a:pt x="1" y="191"/>
                  </a:lnTo>
                  <a:lnTo>
                    <a:pt x="3991" y="2502"/>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317;p38">
              <a:extLst>
                <a:ext uri="{FF2B5EF4-FFF2-40B4-BE49-F238E27FC236}">
                  <a16:creationId xmlns:a16="http://schemas.microsoft.com/office/drawing/2014/main" id="{19F2AAFE-7EC6-212A-A54E-0AA4FBF5915A}"/>
                </a:ext>
              </a:extLst>
            </p:cNvPr>
            <p:cNvSpPr/>
            <p:nvPr/>
          </p:nvSpPr>
          <p:spPr>
            <a:xfrm>
              <a:off x="1131862" y="1729771"/>
              <a:ext cx="142811" cy="82825"/>
            </a:xfrm>
            <a:custGeom>
              <a:avLst/>
              <a:gdLst/>
              <a:ahLst/>
              <a:cxnLst/>
              <a:rect l="l" t="t" r="r" b="b"/>
              <a:pathLst>
                <a:path w="4371" h="2535" extrusionOk="0">
                  <a:moveTo>
                    <a:pt x="380" y="1"/>
                  </a:moveTo>
                  <a:lnTo>
                    <a:pt x="0" y="222"/>
                  </a:lnTo>
                  <a:lnTo>
                    <a:pt x="3990" y="2534"/>
                  </a:lnTo>
                  <a:lnTo>
                    <a:pt x="4370"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318;p38">
              <a:extLst>
                <a:ext uri="{FF2B5EF4-FFF2-40B4-BE49-F238E27FC236}">
                  <a16:creationId xmlns:a16="http://schemas.microsoft.com/office/drawing/2014/main" id="{D65E3F02-E96F-1C72-5F1C-042F23828DD4}"/>
                </a:ext>
              </a:extLst>
            </p:cNvPr>
            <p:cNvSpPr/>
            <p:nvPr/>
          </p:nvSpPr>
          <p:spPr>
            <a:xfrm>
              <a:off x="1109090" y="1743232"/>
              <a:ext cx="142811" cy="81779"/>
            </a:xfrm>
            <a:custGeom>
              <a:avLst/>
              <a:gdLst/>
              <a:ahLst/>
              <a:cxnLst/>
              <a:rect l="l" t="t" r="r" b="b"/>
              <a:pathLst>
                <a:path w="4371" h="2503" extrusionOk="0">
                  <a:moveTo>
                    <a:pt x="380" y="0"/>
                  </a:moveTo>
                  <a:lnTo>
                    <a:pt x="0" y="222"/>
                  </a:lnTo>
                  <a:lnTo>
                    <a:pt x="3991" y="2502"/>
                  </a:lnTo>
                  <a:lnTo>
                    <a:pt x="4371"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319;p38">
              <a:extLst>
                <a:ext uri="{FF2B5EF4-FFF2-40B4-BE49-F238E27FC236}">
                  <a16:creationId xmlns:a16="http://schemas.microsoft.com/office/drawing/2014/main" id="{47E48D3D-0F21-24FF-627A-29BDD4CBA3E2}"/>
                </a:ext>
              </a:extLst>
            </p:cNvPr>
            <p:cNvSpPr/>
            <p:nvPr/>
          </p:nvSpPr>
          <p:spPr>
            <a:xfrm>
              <a:off x="1615056" y="2159186"/>
              <a:ext cx="522564" cy="2196703"/>
            </a:xfrm>
            <a:custGeom>
              <a:avLst/>
              <a:gdLst/>
              <a:ahLst/>
              <a:cxnLst/>
              <a:rect l="l" t="t" r="r" b="b"/>
              <a:pathLst>
                <a:path w="15994" h="67234" extrusionOk="0">
                  <a:moveTo>
                    <a:pt x="15993" y="0"/>
                  </a:moveTo>
                  <a:lnTo>
                    <a:pt x="0" y="9248"/>
                  </a:lnTo>
                  <a:lnTo>
                    <a:pt x="0" y="67233"/>
                  </a:lnTo>
                  <a:lnTo>
                    <a:pt x="15993" y="57954"/>
                  </a:lnTo>
                  <a:lnTo>
                    <a:pt x="15993"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320;p38">
              <a:extLst>
                <a:ext uri="{FF2B5EF4-FFF2-40B4-BE49-F238E27FC236}">
                  <a16:creationId xmlns:a16="http://schemas.microsoft.com/office/drawing/2014/main" id="{4987DB2D-74D1-42BA-857E-D721AD39489B}"/>
                </a:ext>
              </a:extLst>
            </p:cNvPr>
            <p:cNvSpPr/>
            <p:nvPr/>
          </p:nvSpPr>
          <p:spPr>
            <a:xfrm>
              <a:off x="1047012" y="2133309"/>
              <a:ext cx="568077" cy="2222579"/>
            </a:xfrm>
            <a:custGeom>
              <a:avLst/>
              <a:gdLst/>
              <a:ahLst/>
              <a:cxnLst/>
              <a:rect l="l" t="t" r="r" b="b"/>
              <a:pathLst>
                <a:path w="17387" h="68026" extrusionOk="0">
                  <a:moveTo>
                    <a:pt x="0" y="0"/>
                  </a:moveTo>
                  <a:lnTo>
                    <a:pt x="0" y="57986"/>
                  </a:lnTo>
                  <a:lnTo>
                    <a:pt x="17386" y="68025"/>
                  </a:lnTo>
                  <a:lnTo>
                    <a:pt x="17386" y="10040"/>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321;p38">
              <a:extLst>
                <a:ext uri="{FF2B5EF4-FFF2-40B4-BE49-F238E27FC236}">
                  <a16:creationId xmlns:a16="http://schemas.microsoft.com/office/drawing/2014/main" id="{294CB3E3-E522-25D2-D9FC-B3C34FF2D610}"/>
                </a:ext>
              </a:extLst>
            </p:cNvPr>
            <p:cNvSpPr/>
            <p:nvPr/>
          </p:nvSpPr>
          <p:spPr>
            <a:xfrm>
              <a:off x="1071843" y="2238253"/>
              <a:ext cx="518415" cy="2103129"/>
            </a:xfrm>
            <a:custGeom>
              <a:avLst/>
              <a:gdLst/>
              <a:ahLst/>
              <a:cxnLst/>
              <a:rect l="l" t="t" r="r" b="b"/>
              <a:pathLst>
                <a:path w="15867" h="64370" extrusionOk="0">
                  <a:moveTo>
                    <a:pt x="289" y="1"/>
                  </a:moveTo>
                  <a:cubicBezTo>
                    <a:pt x="111" y="1"/>
                    <a:pt x="0" y="152"/>
                    <a:pt x="0" y="399"/>
                  </a:cubicBezTo>
                  <a:lnTo>
                    <a:pt x="0" y="55186"/>
                  </a:lnTo>
                  <a:lnTo>
                    <a:pt x="15866" y="64370"/>
                  </a:lnTo>
                  <a:lnTo>
                    <a:pt x="15866" y="9551"/>
                  </a:lnTo>
                  <a:cubicBezTo>
                    <a:pt x="15866" y="9203"/>
                    <a:pt x="15613" y="8791"/>
                    <a:pt x="15328" y="8601"/>
                  </a:cubicBezTo>
                  <a:lnTo>
                    <a:pt x="539" y="82"/>
                  </a:lnTo>
                  <a:cubicBezTo>
                    <a:pt x="446" y="27"/>
                    <a:pt x="362" y="1"/>
                    <a:pt x="28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322;p38">
              <a:extLst>
                <a:ext uri="{FF2B5EF4-FFF2-40B4-BE49-F238E27FC236}">
                  <a16:creationId xmlns:a16="http://schemas.microsoft.com/office/drawing/2014/main" id="{D1B20A78-C7CE-4BC0-32CB-99F81EBEC73F}"/>
                </a:ext>
              </a:extLst>
            </p:cNvPr>
            <p:cNvSpPr/>
            <p:nvPr/>
          </p:nvSpPr>
          <p:spPr>
            <a:xfrm>
              <a:off x="1087363" y="2264979"/>
              <a:ext cx="487376" cy="387496"/>
            </a:xfrm>
            <a:custGeom>
              <a:avLst/>
              <a:gdLst/>
              <a:ahLst/>
              <a:cxnLst/>
              <a:rect l="l" t="t" r="r" b="b"/>
              <a:pathLst>
                <a:path w="14917" h="11860" extrusionOk="0">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323;p38">
              <a:extLst>
                <a:ext uri="{FF2B5EF4-FFF2-40B4-BE49-F238E27FC236}">
                  <a16:creationId xmlns:a16="http://schemas.microsoft.com/office/drawing/2014/main" id="{FFA302D3-AA3C-DDDE-98CA-EF48D671568B}"/>
                </a:ext>
              </a:extLst>
            </p:cNvPr>
            <p:cNvSpPr/>
            <p:nvPr/>
          </p:nvSpPr>
          <p:spPr>
            <a:xfrm>
              <a:off x="1111148" y="2301965"/>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324;p38">
              <a:extLst>
                <a:ext uri="{FF2B5EF4-FFF2-40B4-BE49-F238E27FC236}">
                  <a16:creationId xmlns:a16="http://schemas.microsoft.com/office/drawing/2014/main" id="{982FE519-961C-9131-3E53-393688766416}"/>
                </a:ext>
              </a:extLst>
            </p:cNvPr>
            <p:cNvSpPr/>
            <p:nvPr/>
          </p:nvSpPr>
          <p:spPr>
            <a:xfrm>
              <a:off x="1111148" y="2327841"/>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325;p38">
              <a:extLst>
                <a:ext uri="{FF2B5EF4-FFF2-40B4-BE49-F238E27FC236}">
                  <a16:creationId xmlns:a16="http://schemas.microsoft.com/office/drawing/2014/main" id="{1C95DAE3-052A-5D57-0A8B-08A4E4688E33}"/>
                </a:ext>
              </a:extLst>
            </p:cNvPr>
            <p:cNvSpPr/>
            <p:nvPr/>
          </p:nvSpPr>
          <p:spPr>
            <a:xfrm>
              <a:off x="1111148" y="2354731"/>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326;p38">
              <a:extLst>
                <a:ext uri="{FF2B5EF4-FFF2-40B4-BE49-F238E27FC236}">
                  <a16:creationId xmlns:a16="http://schemas.microsoft.com/office/drawing/2014/main" id="{662466CA-A8D0-211F-1DC9-35EA84860EF0}"/>
                </a:ext>
              </a:extLst>
            </p:cNvPr>
            <p:cNvSpPr/>
            <p:nvPr/>
          </p:nvSpPr>
          <p:spPr>
            <a:xfrm>
              <a:off x="1418466" y="2503194"/>
              <a:ext cx="23818" cy="28098"/>
            </a:xfrm>
            <a:custGeom>
              <a:avLst/>
              <a:gdLst/>
              <a:ahLst/>
              <a:cxnLst/>
              <a:rect l="l" t="t" r="r" b="b"/>
              <a:pathLst>
                <a:path w="729" h="860" extrusionOk="0">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327;p38">
              <a:extLst>
                <a:ext uri="{FF2B5EF4-FFF2-40B4-BE49-F238E27FC236}">
                  <a16:creationId xmlns:a16="http://schemas.microsoft.com/office/drawing/2014/main" id="{60B5FF74-F880-DFCE-904A-D11BDAAA1141}"/>
                </a:ext>
              </a:extLst>
            </p:cNvPr>
            <p:cNvSpPr/>
            <p:nvPr/>
          </p:nvSpPr>
          <p:spPr>
            <a:xfrm>
              <a:off x="1468128" y="2530835"/>
              <a:ext cx="21760" cy="28588"/>
            </a:xfrm>
            <a:custGeom>
              <a:avLst/>
              <a:gdLst/>
              <a:ahLst/>
              <a:cxnLst/>
              <a:rect l="l" t="t" r="r" b="b"/>
              <a:pathLst>
                <a:path w="666" h="875" extrusionOk="0">
                  <a:moveTo>
                    <a:pt x="162" y="1"/>
                  </a:moveTo>
                  <a:cubicBezTo>
                    <a:pt x="62" y="1"/>
                    <a:pt x="0" y="94"/>
                    <a:pt x="0" y="248"/>
                  </a:cubicBezTo>
                  <a:cubicBezTo>
                    <a:pt x="0"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328;p38">
              <a:extLst>
                <a:ext uri="{FF2B5EF4-FFF2-40B4-BE49-F238E27FC236}">
                  <a16:creationId xmlns:a16="http://schemas.microsoft.com/office/drawing/2014/main" id="{2F46246E-E826-AF91-D256-AC1D3B2698CA}"/>
                </a:ext>
              </a:extLst>
            </p:cNvPr>
            <p:cNvSpPr/>
            <p:nvPr/>
          </p:nvSpPr>
          <p:spPr>
            <a:xfrm>
              <a:off x="1514686" y="2558574"/>
              <a:ext cx="23818" cy="28490"/>
            </a:xfrm>
            <a:custGeom>
              <a:avLst/>
              <a:gdLst/>
              <a:ahLst/>
              <a:cxnLst/>
              <a:rect l="l" t="t" r="r" b="b"/>
              <a:pathLst>
                <a:path w="729" h="872" extrusionOk="0">
                  <a:moveTo>
                    <a:pt x="227" y="0"/>
                  </a:moveTo>
                  <a:cubicBezTo>
                    <a:pt x="190" y="0"/>
                    <a:pt x="156" y="10"/>
                    <a:pt x="127" y="32"/>
                  </a:cubicBezTo>
                  <a:cubicBezTo>
                    <a:pt x="1" y="95"/>
                    <a:pt x="1" y="349"/>
                    <a:pt x="127" y="570"/>
                  </a:cubicBezTo>
                  <a:cubicBezTo>
                    <a:pt x="232" y="753"/>
                    <a:pt x="401" y="872"/>
                    <a:pt x="528" y="872"/>
                  </a:cubicBezTo>
                  <a:cubicBezTo>
                    <a:pt x="555" y="872"/>
                    <a:pt x="580" y="867"/>
                    <a:pt x="602" y="855"/>
                  </a:cubicBezTo>
                  <a:cubicBezTo>
                    <a:pt x="729" y="760"/>
                    <a:pt x="729" y="539"/>
                    <a:pt x="602" y="285"/>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329;p38">
              <a:extLst>
                <a:ext uri="{FF2B5EF4-FFF2-40B4-BE49-F238E27FC236}">
                  <a16:creationId xmlns:a16="http://schemas.microsoft.com/office/drawing/2014/main" id="{190365DE-4D5D-FCAB-A448-7F19D6E1F080}"/>
                </a:ext>
              </a:extLst>
            </p:cNvPr>
            <p:cNvSpPr/>
            <p:nvPr/>
          </p:nvSpPr>
          <p:spPr>
            <a:xfrm>
              <a:off x="1087363" y="2403184"/>
              <a:ext cx="487376" cy="387953"/>
            </a:xfrm>
            <a:custGeom>
              <a:avLst/>
              <a:gdLst/>
              <a:ahLst/>
              <a:cxnLst/>
              <a:rect l="l" t="t" r="r" b="b"/>
              <a:pathLst>
                <a:path w="14917" h="11874" extrusionOk="0">
                  <a:moveTo>
                    <a:pt x="227" y="0"/>
                  </a:moveTo>
                  <a:cubicBezTo>
                    <a:pt x="94" y="0"/>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330;p38">
              <a:extLst>
                <a:ext uri="{FF2B5EF4-FFF2-40B4-BE49-F238E27FC236}">
                  <a16:creationId xmlns:a16="http://schemas.microsoft.com/office/drawing/2014/main" id="{205CC21C-D391-B0DD-CA49-53F9FD26F699}"/>
                </a:ext>
              </a:extLst>
            </p:cNvPr>
            <p:cNvSpPr/>
            <p:nvPr/>
          </p:nvSpPr>
          <p:spPr>
            <a:xfrm>
              <a:off x="1111148" y="2439581"/>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331;p38">
              <a:extLst>
                <a:ext uri="{FF2B5EF4-FFF2-40B4-BE49-F238E27FC236}">
                  <a16:creationId xmlns:a16="http://schemas.microsoft.com/office/drawing/2014/main" id="{27F8ABE6-F701-9FC7-907F-963237B8615F}"/>
                </a:ext>
              </a:extLst>
            </p:cNvPr>
            <p:cNvSpPr/>
            <p:nvPr/>
          </p:nvSpPr>
          <p:spPr>
            <a:xfrm>
              <a:off x="1111148" y="2466471"/>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332;p38">
              <a:extLst>
                <a:ext uri="{FF2B5EF4-FFF2-40B4-BE49-F238E27FC236}">
                  <a16:creationId xmlns:a16="http://schemas.microsoft.com/office/drawing/2014/main" id="{D251484B-8C7E-FCBC-EF45-318940697124}"/>
                </a:ext>
              </a:extLst>
            </p:cNvPr>
            <p:cNvSpPr/>
            <p:nvPr/>
          </p:nvSpPr>
          <p:spPr>
            <a:xfrm>
              <a:off x="1111148" y="2492347"/>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333;p38">
              <a:extLst>
                <a:ext uri="{FF2B5EF4-FFF2-40B4-BE49-F238E27FC236}">
                  <a16:creationId xmlns:a16="http://schemas.microsoft.com/office/drawing/2014/main" id="{B0581060-E9F4-9BDA-36C7-8ED8E95DD686}"/>
                </a:ext>
              </a:extLst>
            </p:cNvPr>
            <p:cNvSpPr/>
            <p:nvPr/>
          </p:nvSpPr>
          <p:spPr>
            <a:xfrm>
              <a:off x="1419511" y="2641562"/>
              <a:ext cx="21760" cy="28131"/>
            </a:xfrm>
            <a:custGeom>
              <a:avLst/>
              <a:gdLst/>
              <a:ahLst/>
              <a:cxnLst/>
              <a:rect l="l" t="t" r="r" b="b"/>
              <a:pathLst>
                <a:path w="666" h="861" extrusionOk="0">
                  <a:moveTo>
                    <a:pt x="187" y="1"/>
                  </a:moveTo>
                  <a:cubicBezTo>
                    <a:pt x="76" y="1"/>
                    <a:pt x="0" y="93"/>
                    <a:pt x="0" y="247"/>
                  </a:cubicBezTo>
                  <a:cubicBezTo>
                    <a:pt x="0" y="469"/>
                    <a:pt x="158" y="722"/>
                    <a:pt x="348" y="817"/>
                  </a:cubicBezTo>
                  <a:cubicBezTo>
                    <a:pt x="405" y="846"/>
                    <a:pt x="457" y="860"/>
                    <a:pt x="501" y="860"/>
                  </a:cubicBezTo>
                  <a:cubicBezTo>
                    <a:pt x="603" y="860"/>
                    <a:pt x="665" y="782"/>
                    <a:pt x="665" y="627"/>
                  </a:cubicBezTo>
                  <a:cubicBezTo>
                    <a:pt x="665" y="406"/>
                    <a:pt x="538" y="152"/>
                    <a:pt x="348" y="57"/>
                  </a:cubicBezTo>
                  <a:cubicBezTo>
                    <a:pt x="290"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334;p38">
              <a:extLst>
                <a:ext uri="{FF2B5EF4-FFF2-40B4-BE49-F238E27FC236}">
                  <a16:creationId xmlns:a16="http://schemas.microsoft.com/office/drawing/2014/main" id="{059B4F73-2E6E-DFFF-59D2-490F0F68F8E3}"/>
                </a:ext>
              </a:extLst>
            </p:cNvPr>
            <p:cNvSpPr/>
            <p:nvPr/>
          </p:nvSpPr>
          <p:spPr>
            <a:xfrm>
              <a:off x="1467082" y="2669269"/>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335;p38">
              <a:extLst>
                <a:ext uri="{FF2B5EF4-FFF2-40B4-BE49-F238E27FC236}">
                  <a16:creationId xmlns:a16="http://schemas.microsoft.com/office/drawing/2014/main" id="{44C55706-7380-E8EE-2DD5-40006BC1D14B}"/>
                </a:ext>
              </a:extLst>
            </p:cNvPr>
            <p:cNvSpPr/>
            <p:nvPr/>
          </p:nvSpPr>
          <p:spPr>
            <a:xfrm>
              <a:off x="1514686" y="2696681"/>
              <a:ext cx="23818" cy="28523"/>
            </a:xfrm>
            <a:custGeom>
              <a:avLst/>
              <a:gdLst/>
              <a:ahLst/>
              <a:cxnLst/>
              <a:rect l="l" t="t" r="r" b="b"/>
              <a:pathLst>
                <a:path w="729" h="873" extrusionOk="0">
                  <a:moveTo>
                    <a:pt x="201" y="1"/>
                  </a:moveTo>
                  <a:cubicBezTo>
                    <a:pt x="174" y="1"/>
                    <a:pt x="149" y="6"/>
                    <a:pt x="127" y="17"/>
                  </a:cubicBezTo>
                  <a:cubicBezTo>
                    <a:pt x="1" y="112"/>
                    <a:pt x="1" y="365"/>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336;p38">
              <a:extLst>
                <a:ext uri="{FF2B5EF4-FFF2-40B4-BE49-F238E27FC236}">
                  <a16:creationId xmlns:a16="http://schemas.microsoft.com/office/drawing/2014/main" id="{2610B3FE-0037-2813-6811-079340233C75}"/>
                </a:ext>
              </a:extLst>
            </p:cNvPr>
            <p:cNvSpPr/>
            <p:nvPr/>
          </p:nvSpPr>
          <p:spPr>
            <a:xfrm>
              <a:off x="1087363" y="2541813"/>
              <a:ext cx="487376" cy="387790"/>
            </a:xfrm>
            <a:custGeom>
              <a:avLst/>
              <a:gdLst/>
              <a:ahLst/>
              <a:cxnLst/>
              <a:rect l="l" t="t" r="r" b="b"/>
              <a:pathLst>
                <a:path w="14917" h="11869" extrusionOk="0">
                  <a:moveTo>
                    <a:pt x="223" y="0"/>
                  </a:moveTo>
                  <a:cubicBezTo>
                    <a:pt x="92" y="0"/>
                    <a:pt x="0" y="115"/>
                    <a:pt x="0" y="292"/>
                  </a:cubicBezTo>
                  <a:lnTo>
                    <a:pt x="0" y="2920"/>
                  </a:lnTo>
                  <a:cubicBezTo>
                    <a:pt x="0" y="3205"/>
                    <a:pt x="190" y="3554"/>
                    <a:pt x="412" y="3680"/>
                  </a:cubicBezTo>
                  <a:lnTo>
                    <a:pt x="14505" y="11819"/>
                  </a:lnTo>
                  <a:cubicBezTo>
                    <a:pt x="14564" y="11853"/>
                    <a:pt x="14621" y="11869"/>
                    <a:pt x="14673" y="11869"/>
                  </a:cubicBezTo>
                  <a:cubicBezTo>
                    <a:pt x="14815" y="11869"/>
                    <a:pt x="14916" y="11751"/>
                    <a:pt x="14916" y="11566"/>
                  </a:cubicBezTo>
                  <a:lnTo>
                    <a:pt x="14916" y="8937"/>
                  </a:lnTo>
                  <a:cubicBezTo>
                    <a:pt x="14916" y="8652"/>
                    <a:pt x="14726" y="8336"/>
                    <a:pt x="14505" y="8177"/>
                  </a:cubicBezTo>
                  <a:lnTo>
                    <a:pt x="412" y="70"/>
                  </a:lnTo>
                  <a:cubicBezTo>
                    <a:pt x="345" y="22"/>
                    <a:pt x="280" y="0"/>
                    <a:pt x="22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337;p38">
              <a:extLst>
                <a:ext uri="{FF2B5EF4-FFF2-40B4-BE49-F238E27FC236}">
                  <a16:creationId xmlns:a16="http://schemas.microsoft.com/office/drawing/2014/main" id="{16E9D332-86A7-C3CD-BAE1-9E0C4E221EC9}"/>
                </a:ext>
              </a:extLst>
            </p:cNvPr>
            <p:cNvSpPr/>
            <p:nvPr/>
          </p:nvSpPr>
          <p:spPr>
            <a:xfrm>
              <a:off x="1111148" y="2578243"/>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338;p38">
              <a:extLst>
                <a:ext uri="{FF2B5EF4-FFF2-40B4-BE49-F238E27FC236}">
                  <a16:creationId xmlns:a16="http://schemas.microsoft.com/office/drawing/2014/main" id="{652F6E21-B053-6C0E-7FF3-31BBFADF533E}"/>
                </a:ext>
              </a:extLst>
            </p:cNvPr>
            <p:cNvSpPr/>
            <p:nvPr/>
          </p:nvSpPr>
          <p:spPr>
            <a:xfrm>
              <a:off x="1111148" y="2605133"/>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339;p38">
              <a:extLst>
                <a:ext uri="{FF2B5EF4-FFF2-40B4-BE49-F238E27FC236}">
                  <a16:creationId xmlns:a16="http://schemas.microsoft.com/office/drawing/2014/main" id="{5BDC7061-9600-C10E-B1D7-45358AFB7A76}"/>
                </a:ext>
              </a:extLst>
            </p:cNvPr>
            <p:cNvSpPr/>
            <p:nvPr/>
          </p:nvSpPr>
          <p:spPr>
            <a:xfrm>
              <a:off x="1111148" y="2631009"/>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340;p38">
              <a:extLst>
                <a:ext uri="{FF2B5EF4-FFF2-40B4-BE49-F238E27FC236}">
                  <a16:creationId xmlns:a16="http://schemas.microsoft.com/office/drawing/2014/main" id="{F4246602-2D0E-0467-60F5-BBE9C3393CB1}"/>
                </a:ext>
              </a:extLst>
            </p:cNvPr>
            <p:cNvSpPr/>
            <p:nvPr/>
          </p:nvSpPr>
          <p:spPr>
            <a:xfrm>
              <a:off x="1419511" y="2779833"/>
              <a:ext cx="21760" cy="28490"/>
            </a:xfrm>
            <a:custGeom>
              <a:avLst/>
              <a:gdLst/>
              <a:ahLst/>
              <a:cxnLst/>
              <a:rect l="l" t="t" r="r" b="b"/>
              <a:pathLst>
                <a:path w="666" h="872" extrusionOk="0">
                  <a:moveTo>
                    <a:pt x="208" y="1"/>
                  </a:moveTo>
                  <a:cubicBezTo>
                    <a:pt x="86" y="1"/>
                    <a:pt x="0" y="95"/>
                    <a:pt x="0" y="259"/>
                  </a:cubicBezTo>
                  <a:cubicBezTo>
                    <a:pt x="0" y="449"/>
                    <a:pt x="158" y="734"/>
                    <a:pt x="348" y="829"/>
                  </a:cubicBezTo>
                  <a:cubicBezTo>
                    <a:pt x="405" y="857"/>
                    <a:pt x="457" y="872"/>
                    <a:pt x="501" y="872"/>
                  </a:cubicBezTo>
                  <a:cubicBezTo>
                    <a:pt x="603" y="872"/>
                    <a:pt x="665" y="794"/>
                    <a:pt x="665" y="639"/>
                  </a:cubicBezTo>
                  <a:cubicBezTo>
                    <a:pt x="665" y="417"/>
                    <a:pt x="538" y="164"/>
                    <a:pt x="348" y="37"/>
                  </a:cubicBezTo>
                  <a:cubicBezTo>
                    <a:pt x="299" y="12"/>
                    <a:pt x="251"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341;p38">
              <a:extLst>
                <a:ext uri="{FF2B5EF4-FFF2-40B4-BE49-F238E27FC236}">
                  <a16:creationId xmlns:a16="http://schemas.microsoft.com/office/drawing/2014/main" id="{32FE6107-51BC-754A-4670-09D40D828676}"/>
                </a:ext>
              </a:extLst>
            </p:cNvPr>
            <p:cNvSpPr/>
            <p:nvPr/>
          </p:nvSpPr>
          <p:spPr>
            <a:xfrm>
              <a:off x="1467082" y="2807408"/>
              <a:ext cx="23851" cy="28490"/>
            </a:xfrm>
            <a:custGeom>
              <a:avLst/>
              <a:gdLst/>
              <a:ahLst/>
              <a:cxnLst/>
              <a:rect l="l" t="t" r="r" b="b"/>
              <a:pathLst>
                <a:path w="730" h="872" extrusionOk="0">
                  <a:moveTo>
                    <a:pt x="201" y="0"/>
                  </a:moveTo>
                  <a:cubicBezTo>
                    <a:pt x="174" y="0"/>
                    <a:pt x="150" y="6"/>
                    <a:pt x="127" y="17"/>
                  </a:cubicBezTo>
                  <a:cubicBezTo>
                    <a:pt x="1" y="112"/>
                    <a:pt x="1" y="365"/>
                    <a:pt x="127" y="587"/>
                  </a:cubicBezTo>
                  <a:cubicBezTo>
                    <a:pt x="225" y="757"/>
                    <a:pt x="379" y="872"/>
                    <a:pt x="503" y="872"/>
                  </a:cubicBezTo>
                  <a:cubicBezTo>
                    <a:pt x="539" y="872"/>
                    <a:pt x="573" y="862"/>
                    <a:pt x="602" y="840"/>
                  </a:cubicBezTo>
                  <a:cubicBezTo>
                    <a:pt x="729" y="777"/>
                    <a:pt x="729" y="523"/>
                    <a:pt x="602" y="302"/>
                  </a:cubicBezTo>
                  <a:cubicBezTo>
                    <a:pt x="498" y="119"/>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342;p38">
              <a:extLst>
                <a:ext uri="{FF2B5EF4-FFF2-40B4-BE49-F238E27FC236}">
                  <a16:creationId xmlns:a16="http://schemas.microsoft.com/office/drawing/2014/main" id="{3C70EC9F-5BE2-1B24-6B76-B659AF91340E}"/>
                </a:ext>
              </a:extLst>
            </p:cNvPr>
            <p:cNvSpPr/>
            <p:nvPr/>
          </p:nvSpPr>
          <p:spPr>
            <a:xfrm>
              <a:off x="1515732" y="2835506"/>
              <a:ext cx="21760" cy="28490"/>
            </a:xfrm>
            <a:custGeom>
              <a:avLst/>
              <a:gdLst/>
              <a:ahLst/>
              <a:cxnLst/>
              <a:rect l="l" t="t" r="r" b="b"/>
              <a:pathLst>
                <a:path w="666" h="872" extrusionOk="0">
                  <a:moveTo>
                    <a:pt x="190" y="1"/>
                  </a:moveTo>
                  <a:cubicBezTo>
                    <a:pt x="78" y="1"/>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1"/>
                    <a:pt x="1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343;p38">
              <a:extLst>
                <a:ext uri="{FF2B5EF4-FFF2-40B4-BE49-F238E27FC236}">
                  <a16:creationId xmlns:a16="http://schemas.microsoft.com/office/drawing/2014/main" id="{4BA0AC81-732F-F7E7-A39B-536A1E7DD043}"/>
                </a:ext>
              </a:extLst>
            </p:cNvPr>
            <p:cNvSpPr/>
            <p:nvPr/>
          </p:nvSpPr>
          <p:spPr>
            <a:xfrm>
              <a:off x="1087363" y="2679887"/>
              <a:ext cx="487376" cy="387986"/>
            </a:xfrm>
            <a:custGeom>
              <a:avLst/>
              <a:gdLst/>
              <a:ahLst/>
              <a:cxnLst/>
              <a:rect l="l" t="t" r="r" b="b"/>
              <a:pathLst>
                <a:path w="14917" h="11875" extrusionOk="0">
                  <a:moveTo>
                    <a:pt x="230" y="1"/>
                  </a:moveTo>
                  <a:cubicBezTo>
                    <a:pt x="96" y="1"/>
                    <a:pt x="0" y="108"/>
                    <a:pt x="0" y="309"/>
                  </a:cubicBezTo>
                  <a:lnTo>
                    <a:pt x="0" y="2938"/>
                  </a:lnTo>
                  <a:cubicBezTo>
                    <a:pt x="0" y="3223"/>
                    <a:pt x="190" y="3540"/>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2"/>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344;p38">
              <a:extLst>
                <a:ext uri="{FF2B5EF4-FFF2-40B4-BE49-F238E27FC236}">
                  <a16:creationId xmlns:a16="http://schemas.microsoft.com/office/drawing/2014/main" id="{A74BBCE4-8DA2-295B-9633-B7E86FEE1AC5}"/>
                </a:ext>
              </a:extLst>
            </p:cNvPr>
            <p:cNvSpPr/>
            <p:nvPr/>
          </p:nvSpPr>
          <p:spPr>
            <a:xfrm>
              <a:off x="1111148" y="2716873"/>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345;p38">
              <a:extLst>
                <a:ext uri="{FF2B5EF4-FFF2-40B4-BE49-F238E27FC236}">
                  <a16:creationId xmlns:a16="http://schemas.microsoft.com/office/drawing/2014/main" id="{54FE7FEF-CDAD-4BC0-3231-B8D3E7D3815F}"/>
                </a:ext>
              </a:extLst>
            </p:cNvPr>
            <p:cNvSpPr/>
            <p:nvPr/>
          </p:nvSpPr>
          <p:spPr>
            <a:xfrm>
              <a:off x="1111148" y="2742749"/>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346;p38">
              <a:extLst>
                <a:ext uri="{FF2B5EF4-FFF2-40B4-BE49-F238E27FC236}">
                  <a16:creationId xmlns:a16="http://schemas.microsoft.com/office/drawing/2014/main" id="{90118E89-5E34-2D45-F264-896C1284E0D2}"/>
                </a:ext>
              </a:extLst>
            </p:cNvPr>
            <p:cNvSpPr/>
            <p:nvPr/>
          </p:nvSpPr>
          <p:spPr>
            <a:xfrm>
              <a:off x="1111148" y="2769639"/>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347;p38">
              <a:extLst>
                <a:ext uri="{FF2B5EF4-FFF2-40B4-BE49-F238E27FC236}">
                  <a16:creationId xmlns:a16="http://schemas.microsoft.com/office/drawing/2014/main" id="{FB4AEBE1-B168-5154-2AF8-B872BD109C60}"/>
                </a:ext>
              </a:extLst>
            </p:cNvPr>
            <p:cNvSpPr/>
            <p:nvPr/>
          </p:nvSpPr>
          <p:spPr>
            <a:xfrm>
              <a:off x="1418466" y="291810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348;p38">
              <a:extLst>
                <a:ext uri="{FF2B5EF4-FFF2-40B4-BE49-F238E27FC236}">
                  <a16:creationId xmlns:a16="http://schemas.microsoft.com/office/drawing/2014/main" id="{F8798CC4-5A0D-38DF-E0A3-BF60B4909C97}"/>
                </a:ext>
              </a:extLst>
            </p:cNvPr>
            <p:cNvSpPr/>
            <p:nvPr/>
          </p:nvSpPr>
          <p:spPr>
            <a:xfrm>
              <a:off x="1468128" y="2946234"/>
              <a:ext cx="21760" cy="28490"/>
            </a:xfrm>
            <a:custGeom>
              <a:avLst/>
              <a:gdLst/>
              <a:ahLst/>
              <a:cxnLst/>
              <a:rect l="l" t="t" r="r" b="b"/>
              <a:pathLst>
                <a:path w="666" h="872" extrusionOk="0">
                  <a:moveTo>
                    <a:pt x="165" y="0"/>
                  </a:moveTo>
                  <a:cubicBezTo>
                    <a:pt x="63" y="0"/>
                    <a:pt x="0" y="78"/>
                    <a:pt x="0" y="233"/>
                  </a:cubicBezTo>
                  <a:cubicBezTo>
                    <a:pt x="0" y="455"/>
                    <a:pt x="127" y="708"/>
                    <a:pt x="317" y="835"/>
                  </a:cubicBezTo>
                  <a:cubicBezTo>
                    <a:pt x="367" y="859"/>
                    <a:pt x="414" y="871"/>
                    <a:pt x="457" y="871"/>
                  </a:cubicBezTo>
                  <a:cubicBezTo>
                    <a:pt x="579" y="871"/>
                    <a:pt x="666" y="777"/>
                    <a:pt x="666" y="613"/>
                  </a:cubicBezTo>
                  <a:cubicBezTo>
                    <a:pt x="666" y="423"/>
                    <a:pt x="507" y="138"/>
                    <a:pt x="317" y="43"/>
                  </a:cubicBezTo>
                  <a:cubicBezTo>
                    <a:pt x="260" y="14"/>
                    <a:pt x="209" y="0"/>
                    <a:pt x="16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349;p38">
              <a:extLst>
                <a:ext uri="{FF2B5EF4-FFF2-40B4-BE49-F238E27FC236}">
                  <a16:creationId xmlns:a16="http://schemas.microsoft.com/office/drawing/2014/main" id="{8DC23ACC-ACA0-CBE6-8112-2D837ED67403}"/>
                </a:ext>
              </a:extLst>
            </p:cNvPr>
            <p:cNvSpPr/>
            <p:nvPr/>
          </p:nvSpPr>
          <p:spPr>
            <a:xfrm>
              <a:off x="1514686" y="2973907"/>
              <a:ext cx="23818" cy="28066"/>
            </a:xfrm>
            <a:custGeom>
              <a:avLst/>
              <a:gdLst/>
              <a:ahLst/>
              <a:cxnLst/>
              <a:rect l="l" t="t" r="r" b="b"/>
              <a:pathLst>
                <a:path w="729" h="859" extrusionOk="0">
                  <a:moveTo>
                    <a:pt x="213" y="0"/>
                  </a:moveTo>
                  <a:cubicBezTo>
                    <a:pt x="182" y="0"/>
                    <a:pt x="153" y="7"/>
                    <a:pt x="127" y="19"/>
                  </a:cubicBezTo>
                  <a:cubicBezTo>
                    <a:pt x="1" y="83"/>
                    <a:pt x="1" y="336"/>
                    <a:pt x="127" y="558"/>
                  </a:cubicBezTo>
                  <a:cubicBezTo>
                    <a:pt x="232" y="741"/>
                    <a:pt x="401" y="859"/>
                    <a:pt x="528" y="859"/>
                  </a:cubicBezTo>
                  <a:cubicBezTo>
                    <a:pt x="555" y="859"/>
                    <a:pt x="580" y="854"/>
                    <a:pt x="602" y="843"/>
                  </a:cubicBezTo>
                  <a:cubicBezTo>
                    <a:pt x="729" y="779"/>
                    <a:pt x="729" y="526"/>
                    <a:pt x="602" y="304"/>
                  </a:cubicBezTo>
                  <a:cubicBezTo>
                    <a:pt x="501" y="102"/>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350;p38">
              <a:extLst>
                <a:ext uri="{FF2B5EF4-FFF2-40B4-BE49-F238E27FC236}">
                  <a16:creationId xmlns:a16="http://schemas.microsoft.com/office/drawing/2014/main" id="{AAA0C346-ADB3-D052-4C12-4FE667D65231}"/>
                </a:ext>
              </a:extLst>
            </p:cNvPr>
            <p:cNvSpPr/>
            <p:nvPr/>
          </p:nvSpPr>
          <p:spPr>
            <a:xfrm>
              <a:off x="1087363" y="2818549"/>
              <a:ext cx="487376" cy="387496"/>
            </a:xfrm>
            <a:custGeom>
              <a:avLst/>
              <a:gdLst/>
              <a:ahLst/>
              <a:cxnLst/>
              <a:rect l="l" t="t" r="r" b="b"/>
              <a:pathLst>
                <a:path w="14917" h="11860" extrusionOk="0">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1"/>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351;p38">
              <a:extLst>
                <a:ext uri="{FF2B5EF4-FFF2-40B4-BE49-F238E27FC236}">
                  <a16:creationId xmlns:a16="http://schemas.microsoft.com/office/drawing/2014/main" id="{6966BD2A-59E1-EDD1-13B4-C4AA44AE1741}"/>
                </a:ext>
              </a:extLst>
            </p:cNvPr>
            <p:cNvSpPr/>
            <p:nvPr/>
          </p:nvSpPr>
          <p:spPr>
            <a:xfrm>
              <a:off x="1111148" y="2855535"/>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352;p38">
              <a:extLst>
                <a:ext uri="{FF2B5EF4-FFF2-40B4-BE49-F238E27FC236}">
                  <a16:creationId xmlns:a16="http://schemas.microsoft.com/office/drawing/2014/main" id="{EEA159C2-F1C0-880B-34C9-4947CB282823}"/>
                </a:ext>
              </a:extLst>
            </p:cNvPr>
            <p:cNvSpPr/>
            <p:nvPr/>
          </p:nvSpPr>
          <p:spPr>
            <a:xfrm>
              <a:off x="1111148" y="2881411"/>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353;p38">
              <a:extLst>
                <a:ext uri="{FF2B5EF4-FFF2-40B4-BE49-F238E27FC236}">
                  <a16:creationId xmlns:a16="http://schemas.microsoft.com/office/drawing/2014/main" id="{C0E114D7-8D42-1BCB-BC9F-35339D891161}"/>
                </a:ext>
              </a:extLst>
            </p:cNvPr>
            <p:cNvSpPr/>
            <p:nvPr/>
          </p:nvSpPr>
          <p:spPr>
            <a:xfrm>
              <a:off x="1111148" y="2908301"/>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354;p38">
              <a:extLst>
                <a:ext uri="{FF2B5EF4-FFF2-40B4-BE49-F238E27FC236}">
                  <a16:creationId xmlns:a16="http://schemas.microsoft.com/office/drawing/2014/main" id="{A4AF3152-0216-78E8-ACC6-B501830ACF24}"/>
                </a:ext>
              </a:extLst>
            </p:cNvPr>
            <p:cNvSpPr/>
            <p:nvPr/>
          </p:nvSpPr>
          <p:spPr>
            <a:xfrm>
              <a:off x="1418466" y="3056765"/>
              <a:ext cx="23818" cy="28098"/>
            </a:xfrm>
            <a:custGeom>
              <a:avLst/>
              <a:gdLst/>
              <a:ahLst/>
              <a:cxnLst/>
              <a:rect l="l" t="t" r="r" b="b"/>
              <a:pathLst>
                <a:path w="729" h="860" extrusionOk="0">
                  <a:moveTo>
                    <a:pt x="201" y="1"/>
                  </a:moveTo>
                  <a:cubicBezTo>
                    <a:pt x="174" y="1"/>
                    <a:pt x="149" y="6"/>
                    <a:pt x="127" y="17"/>
                  </a:cubicBezTo>
                  <a:cubicBezTo>
                    <a:pt x="0" y="80"/>
                    <a:pt x="0" y="333"/>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355;p38">
              <a:extLst>
                <a:ext uri="{FF2B5EF4-FFF2-40B4-BE49-F238E27FC236}">
                  <a16:creationId xmlns:a16="http://schemas.microsoft.com/office/drawing/2014/main" id="{0C94C4C5-7C8D-8AB2-BC22-27B0FC600137}"/>
                </a:ext>
              </a:extLst>
            </p:cNvPr>
            <p:cNvSpPr/>
            <p:nvPr/>
          </p:nvSpPr>
          <p:spPr>
            <a:xfrm>
              <a:off x="1468128" y="3084406"/>
              <a:ext cx="21760" cy="28588"/>
            </a:xfrm>
            <a:custGeom>
              <a:avLst/>
              <a:gdLst/>
              <a:ahLst/>
              <a:cxnLst/>
              <a:rect l="l" t="t" r="r" b="b"/>
              <a:pathLst>
                <a:path w="666" h="875" extrusionOk="0">
                  <a:moveTo>
                    <a:pt x="162" y="1"/>
                  </a:moveTo>
                  <a:cubicBezTo>
                    <a:pt x="62" y="1"/>
                    <a:pt x="0" y="94"/>
                    <a:pt x="0" y="248"/>
                  </a:cubicBezTo>
                  <a:cubicBezTo>
                    <a:pt x="0" y="469"/>
                    <a:pt x="127" y="723"/>
                    <a:pt x="317" y="818"/>
                  </a:cubicBezTo>
                  <a:cubicBezTo>
                    <a:pt x="375" y="856"/>
                    <a:pt x="430" y="874"/>
                    <a:pt x="479" y="874"/>
                  </a:cubicBezTo>
                  <a:cubicBezTo>
                    <a:pt x="589" y="874"/>
                    <a:pt x="666" y="781"/>
                    <a:pt x="666" y="628"/>
                  </a:cubicBezTo>
                  <a:cubicBezTo>
                    <a:pt x="666" y="406"/>
                    <a:pt x="507" y="153"/>
                    <a:pt x="317" y="58"/>
                  </a:cubicBezTo>
                  <a:cubicBezTo>
                    <a:pt x="259" y="19"/>
                    <a:pt x="207" y="1"/>
                    <a:pt x="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356;p38">
              <a:extLst>
                <a:ext uri="{FF2B5EF4-FFF2-40B4-BE49-F238E27FC236}">
                  <a16:creationId xmlns:a16="http://schemas.microsoft.com/office/drawing/2014/main" id="{5BB276F5-46AF-0575-AEA6-ACEDB7657062}"/>
                </a:ext>
              </a:extLst>
            </p:cNvPr>
            <p:cNvSpPr/>
            <p:nvPr/>
          </p:nvSpPr>
          <p:spPr>
            <a:xfrm>
              <a:off x="1514686" y="3112145"/>
              <a:ext cx="23818" cy="28490"/>
            </a:xfrm>
            <a:custGeom>
              <a:avLst/>
              <a:gdLst/>
              <a:ahLst/>
              <a:cxnLst/>
              <a:rect l="l" t="t" r="r" b="b"/>
              <a:pathLst>
                <a:path w="729" h="872" extrusionOk="0">
                  <a:moveTo>
                    <a:pt x="227" y="0"/>
                  </a:moveTo>
                  <a:cubicBezTo>
                    <a:pt x="190" y="0"/>
                    <a:pt x="156" y="10"/>
                    <a:pt x="127" y="32"/>
                  </a:cubicBezTo>
                  <a:cubicBezTo>
                    <a:pt x="1" y="95"/>
                    <a:pt x="1" y="349"/>
                    <a:pt x="127" y="570"/>
                  </a:cubicBezTo>
                  <a:cubicBezTo>
                    <a:pt x="232" y="753"/>
                    <a:pt x="401" y="872"/>
                    <a:pt x="528" y="872"/>
                  </a:cubicBezTo>
                  <a:cubicBezTo>
                    <a:pt x="555" y="872"/>
                    <a:pt x="580" y="866"/>
                    <a:pt x="602" y="855"/>
                  </a:cubicBezTo>
                  <a:cubicBezTo>
                    <a:pt x="729" y="760"/>
                    <a:pt x="729" y="539"/>
                    <a:pt x="602" y="285"/>
                  </a:cubicBezTo>
                  <a:cubicBezTo>
                    <a:pt x="505" y="114"/>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357;p38">
              <a:extLst>
                <a:ext uri="{FF2B5EF4-FFF2-40B4-BE49-F238E27FC236}">
                  <a16:creationId xmlns:a16="http://schemas.microsoft.com/office/drawing/2014/main" id="{4900B3F0-AC7D-1004-6F07-AC1F318890C1}"/>
                </a:ext>
              </a:extLst>
            </p:cNvPr>
            <p:cNvSpPr/>
            <p:nvPr/>
          </p:nvSpPr>
          <p:spPr>
            <a:xfrm>
              <a:off x="1087363" y="2956754"/>
              <a:ext cx="487376" cy="387953"/>
            </a:xfrm>
            <a:custGeom>
              <a:avLst/>
              <a:gdLst/>
              <a:ahLst/>
              <a:cxnLst/>
              <a:rect l="l" t="t" r="r" b="b"/>
              <a:pathLst>
                <a:path w="14917" h="11874" extrusionOk="0">
                  <a:moveTo>
                    <a:pt x="227" y="0"/>
                  </a:moveTo>
                  <a:cubicBezTo>
                    <a:pt x="94" y="0"/>
                    <a:pt x="0" y="122"/>
                    <a:pt x="0" y="323"/>
                  </a:cubicBezTo>
                  <a:lnTo>
                    <a:pt x="0" y="2919"/>
                  </a:lnTo>
                  <a:cubicBezTo>
                    <a:pt x="0" y="3204"/>
                    <a:pt x="190" y="3553"/>
                    <a:pt x="412" y="3680"/>
                  </a:cubicBezTo>
                  <a:lnTo>
                    <a:pt x="14505" y="11818"/>
                  </a:lnTo>
                  <a:cubicBezTo>
                    <a:pt x="14569" y="11855"/>
                    <a:pt x="14631" y="11873"/>
                    <a:pt x="14687" y="11873"/>
                  </a:cubicBezTo>
                  <a:cubicBezTo>
                    <a:pt x="14821" y="11873"/>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358;p38">
              <a:extLst>
                <a:ext uri="{FF2B5EF4-FFF2-40B4-BE49-F238E27FC236}">
                  <a16:creationId xmlns:a16="http://schemas.microsoft.com/office/drawing/2014/main" id="{DF72EAC3-0A11-3D25-A981-60E84498A745}"/>
                </a:ext>
              </a:extLst>
            </p:cNvPr>
            <p:cNvSpPr/>
            <p:nvPr/>
          </p:nvSpPr>
          <p:spPr>
            <a:xfrm>
              <a:off x="1111148" y="2993151"/>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359;p38">
              <a:extLst>
                <a:ext uri="{FF2B5EF4-FFF2-40B4-BE49-F238E27FC236}">
                  <a16:creationId xmlns:a16="http://schemas.microsoft.com/office/drawing/2014/main" id="{2AB7EF7E-9579-29F5-666D-1940E54B4C71}"/>
                </a:ext>
              </a:extLst>
            </p:cNvPr>
            <p:cNvSpPr/>
            <p:nvPr/>
          </p:nvSpPr>
          <p:spPr>
            <a:xfrm>
              <a:off x="1111148" y="3020041"/>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360;p38">
              <a:extLst>
                <a:ext uri="{FF2B5EF4-FFF2-40B4-BE49-F238E27FC236}">
                  <a16:creationId xmlns:a16="http://schemas.microsoft.com/office/drawing/2014/main" id="{8754FEB2-9BEF-4625-6B98-ADAFA58B75D6}"/>
                </a:ext>
              </a:extLst>
            </p:cNvPr>
            <p:cNvSpPr/>
            <p:nvPr/>
          </p:nvSpPr>
          <p:spPr>
            <a:xfrm>
              <a:off x="1111148" y="3045917"/>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361;p38">
              <a:extLst>
                <a:ext uri="{FF2B5EF4-FFF2-40B4-BE49-F238E27FC236}">
                  <a16:creationId xmlns:a16="http://schemas.microsoft.com/office/drawing/2014/main" id="{A97476DC-59EE-F472-E671-AD2EA45461E7}"/>
                </a:ext>
              </a:extLst>
            </p:cNvPr>
            <p:cNvSpPr/>
            <p:nvPr/>
          </p:nvSpPr>
          <p:spPr>
            <a:xfrm>
              <a:off x="1419511" y="319513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362;p38">
              <a:extLst>
                <a:ext uri="{FF2B5EF4-FFF2-40B4-BE49-F238E27FC236}">
                  <a16:creationId xmlns:a16="http://schemas.microsoft.com/office/drawing/2014/main" id="{21CCE008-5268-207E-2E18-D0ED8ED34555}"/>
                </a:ext>
              </a:extLst>
            </p:cNvPr>
            <p:cNvSpPr/>
            <p:nvPr/>
          </p:nvSpPr>
          <p:spPr>
            <a:xfrm>
              <a:off x="1467082" y="3222839"/>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363;p38">
              <a:extLst>
                <a:ext uri="{FF2B5EF4-FFF2-40B4-BE49-F238E27FC236}">
                  <a16:creationId xmlns:a16="http://schemas.microsoft.com/office/drawing/2014/main" id="{8FBE9EAF-2470-F7FD-9A72-DDB604941059}"/>
                </a:ext>
              </a:extLst>
            </p:cNvPr>
            <p:cNvSpPr/>
            <p:nvPr/>
          </p:nvSpPr>
          <p:spPr>
            <a:xfrm>
              <a:off x="1515732" y="3250611"/>
              <a:ext cx="21760" cy="28327"/>
            </a:xfrm>
            <a:custGeom>
              <a:avLst/>
              <a:gdLst/>
              <a:ahLst/>
              <a:cxnLst/>
              <a:rect l="l" t="t" r="r" b="b"/>
              <a:pathLst>
                <a:path w="666" h="867" extrusionOk="0">
                  <a:moveTo>
                    <a:pt x="205" y="0"/>
                  </a:moveTo>
                  <a:cubicBezTo>
                    <a:pt x="85" y="0"/>
                    <a:pt x="0" y="88"/>
                    <a:pt x="0" y="228"/>
                  </a:cubicBezTo>
                  <a:cubicBezTo>
                    <a:pt x="0" y="449"/>
                    <a:pt x="159" y="703"/>
                    <a:pt x="349" y="829"/>
                  </a:cubicBezTo>
                  <a:cubicBezTo>
                    <a:pt x="400" y="855"/>
                    <a:pt x="446" y="867"/>
                    <a:pt x="486" y="867"/>
                  </a:cubicBezTo>
                  <a:cubicBezTo>
                    <a:pt x="597" y="867"/>
                    <a:pt x="665" y="778"/>
                    <a:pt x="665" y="639"/>
                  </a:cubicBezTo>
                  <a:cubicBezTo>
                    <a:pt x="665" y="418"/>
                    <a:pt x="539" y="164"/>
                    <a:pt x="349" y="38"/>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364;p38">
              <a:extLst>
                <a:ext uri="{FF2B5EF4-FFF2-40B4-BE49-F238E27FC236}">
                  <a16:creationId xmlns:a16="http://schemas.microsoft.com/office/drawing/2014/main" id="{636309C0-EFCC-FC9A-5BB1-7069D88D9E3E}"/>
                </a:ext>
              </a:extLst>
            </p:cNvPr>
            <p:cNvSpPr/>
            <p:nvPr/>
          </p:nvSpPr>
          <p:spPr>
            <a:xfrm>
              <a:off x="1087363" y="3094991"/>
              <a:ext cx="487376" cy="387790"/>
            </a:xfrm>
            <a:custGeom>
              <a:avLst/>
              <a:gdLst/>
              <a:ahLst/>
              <a:cxnLst/>
              <a:rect l="l" t="t" r="r" b="b"/>
              <a:pathLst>
                <a:path w="14917" h="11869" extrusionOk="0">
                  <a:moveTo>
                    <a:pt x="244" y="1"/>
                  </a:moveTo>
                  <a:cubicBezTo>
                    <a:pt x="102" y="1"/>
                    <a:pt x="0" y="118"/>
                    <a:pt x="0" y="304"/>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365;p38">
              <a:extLst>
                <a:ext uri="{FF2B5EF4-FFF2-40B4-BE49-F238E27FC236}">
                  <a16:creationId xmlns:a16="http://schemas.microsoft.com/office/drawing/2014/main" id="{66FA3A98-A67B-62B4-A13A-AF7B167A617C}"/>
                </a:ext>
              </a:extLst>
            </p:cNvPr>
            <p:cNvSpPr/>
            <p:nvPr/>
          </p:nvSpPr>
          <p:spPr>
            <a:xfrm>
              <a:off x="1111148" y="3131781"/>
              <a:ext cx="164571" cy="102494"/>
            </a:xfrm>
            <a:custGeom>
              <a:avLst/>
              <a:gdLst/>
              <a:ahLst/>
              <a:cxnLst/>
              <a:rect l="l" t="t" r="r" b="b"/>
              <a:pathLst>
                <a:path w="5037" h="3137" extrusionOk="0">
                  <a:moveTo>
                    <a:pt x="1" y="1"/>
                  </a:moveTo>
                  <a:lnTo>
                    <a:pt x="1" y="254"/>
                  </a:lnTo>
                  <a:lnTo>
                    <a:pt x="5036" y="3136"/>
                  </a:lnTo>
                  <a:lnTo>
                    <a:pt x="5036" y="2915"/>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366;p38">
              <a:extLst>
                <a:ext uri="{FF2B5EF4-FFF2-40B4-BE49-F238E27FC236}">
                  <a16:creationId xmlns:a16="http://schemas.microsoft.com/office/drawing/2014/main" id="{F9ACC929-F397-49B4-8F15-263EB554F148}"/>
                </a:ext>
              </a:extLst>
            </p:cNvPr>
            <p:cNvSpPr/>
            <p:nvPr/>
          </p:nvSpPr>
          <p:spPr>
            <a:xfrm>
              <a:off x="1111148" y="3158703"/>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367;p38">
              <a:extLst>
                <a:ext uri="{FF2B5EF4-FFF2-40B4-BE49-F238E27FC236}">
                  <a16:creationId xmlns:a16="http://schemas.microsoft.com/office/drawing/2014/main" id="{E144A890-1F49-86D6-834B-778D9AE198CD}"/>
                </a:ext>
              </a:extLst>
            </p:cNvPr>
            <p:cNvSpPr/>
            <p:nvPr/>
          </p:nvSpPr>
          <p:spPr>
            <a:xfrm>
              <a:off x="1111148" y="3184579"/>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368;p38">
              <a:extLst>
                <a:ext uri="{FF2B5EF4-FFF2-40B4-BE49-F238E27FC236}">
                  <a16:creationId xmlns:a16="http://schemas.microsoft.com/office/drawing/2014/main" id="{A6731AF8-A505-0573-2D44-92567EDCCB5F}"/>
                </a:ext>
              </a:extLst>
            </p:cNvPr>
            <p:cNvSpPr/>
            <p:nvPr/>
          </p:nvSpPr>
          <p:spPr>
            <a:xfrm>
              <a:off x="1418466" y="3333566"/>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58" y="753"/>
                    <a:pt x="410" y="872"/>
                    <a:pt x="531" y="872"/>
                  </a:cubicBezTo>
                  <a:cubicBezTo>
                    <a:pt x="556" y="872"/>
                    <a:pt x="580" y="867"/>
                    <a:pt x="602" y="855"/>
                  </a:cubicBezTo>
                  <a:cubicBezTo>
                    <a:pt x="729" y="760"/>
                    <a:pt x="729" y="507"/>
                    <a:pt x="602" y="285"/>
                  </a:cubicBezTo>
                  <a:cubicBezTo>
                    <a:pt x="504" y="115"/>
                    <a:pt x="350"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369;p38">
              <a:extLst>
                <a:ext uri="{FF2B5EF4-FFF2-40B4-BE49-F238E27FC236}">
                  <a16:creationId xmlns:a16="http://schemas.microsoft.com/office/drawing/2014/main" id="{E7AD3A7F-CAC6-A852-AFD8-D7F82A671763}"/>
                </a:ext>
              </a:extLst>
            </p:cNvPr>
            <p:cNvSpPr/>
            <p:nvPr/>
          </p:nvSpPr>
          <p:spPr>
            <a:xfrm>
              <a:off x="1467082" y="3360978"/>
              <a:ext cx="23851" cy="28490"/>
            </a:xfrm>
            <a:custGeom>
              <a:avLst/>
              <a:gdLst/>
              <a:ahLst/>
              <a:cxnLst/>
              <a:rect l="l" t="t" r="r" b="b"/>
              <a:pathLst>
                <a:path w="730" h="872" extrusionOk="0">
                  <a:moveTo>
                    <a:pt x="201" y="0"/>
                  </a:moveTo>
                  <a:cubicBezTo>
                    <a:pt x="174" y="0"/>
                    <a:pt x="150" y="5"/>
                    <a:pt x="127" y="16"/>
                  </a:cubicBezTo>
                  <a:cubicBezTo>
                    <a:pt x="1" y="111"/>
                    <a:pt x="1" y="365"/>
                    <a:pt x="127" y="587"/>
                  </a:cubicBezTo>
                  <a:cubicBezTo>
                    <a:pt x="225" y="757"/>
                    <a:pt x="379" y="872"/>
                    <a:pt x="503" y="872"/>
                  </a:cubicBezTo>
                  <a:cubicBezTo>
                    <a:pt x="539" y="872"/>
                    <a:pt x="573" y="862"/>
                    <a:pt x="602" y="840"/>
                  </a:cubicBezTo>
                  <a:cubicBezTo>
                    <a:pt x="729" y="777"/>
                    <a:pt x="729" y="523"/>
                    <a:pt x="602" y="301"/>
                  </a:cubicBezTo>
                  <a:cubicBezTo>
                    <a:pt x="498" y="118"/>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370;p38">
              <a:extLst>
                <a:ext uri="{FF2B5EF4-FFF2-40B4-BE49-F238E27FC236}">
                  <a16:creationId xmlns:a16="http://schemas.microsoft.com/office/drawing/2014/main" id="{2CBECE4B-07B9-E91E-83C0-E7CECEBF435D}"/>
                </a:ext>
              </a:extLst>
            </p:cNvPr>
            <p:cNvSpPr/>
            <p:nvPr/>
          </p:nvSpPr>
          <p:spPr>
            <a:xfrm>
              <a:off x="1515732" y="3389077"/>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371;p38">
              <a:extLst>
                <a:ext uri="{FF2B5EF4-FFF2-40B4-BE49-F238E27FC236}">
                  <a16:creationId xmlns:a16="http://schemas.microsoft.com/office/drawing/2014/main" id="{D4BC76F6-C0EF-F80F-9786-B0C01C2C4B67}"/>
                </a:ext>
              </a:extLst>
            </p:cNvPr>
            <p:cNvSpPr/>
            <p:nvPr/>
          </p:nvSpPr>
          <p:spPr>
            <a:xfrm>
              <a:off x="1087363" y="3233458"/>
              <a:ext cx="487376" cy="387529"/>
            </a:xfrm>
            <a:custGeom>
              <a:avLst/>
              <a:gdLst/>
              <a:ahLst/>
              <a:cxnLst/>
              <a:rect l="l" t="t" r="r" b="b"/>
              <a:pathLst>
                <a:path w="14917" h="11861" extrusionOk="0">
                  <a:moveTo>
                    <a:pt x="230" y="1"/>
                  </a:moveTo>
                  <a:cubicBezTo>
                    <a:pt x="96" y="1"/>
                    <a:pt x="0" y="107"/>
                    <a:pt x="0" y="309"/>
                  </a:cubicBezTo>
                  <a:lnTo>
                    <a:pt x="0" y="2938"/>
                  </a:lnTo>
                  <a:cubicBezTo>
                    <a:pt x="0" y="3223"/>
                    <a:pt x="190" y="3539"/>
                    <a:pt x="412" y="3698"/>
                  </a:cubicBezTo>
                  <a:lnTo>
                    <a:pt x="14505" y="11805"/>
                  </a:lnTo>
                  <a:cubicBezTo>
                    <a:pt x="14569" y="11842"/>
                    <a:pt x="14631" y="11860"/>
                    <a:pt x="14687" y="11860"/>
                  </a:cubicBezTo>
                  <a:cubicBezTo>
                    <a:pt x="14821" y="11860"/>
                    <a:pt x="14916" y="11754"/>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372;p38">
              <a:extLst>
                <a:ext uri="{FF2B5EF4-FFF2-40B4-BE49-F238E27FC236}">
                  <a16:creationId xmlns:a16="http://schemas.microsoft.com/office/drawing/2014/main" id="{3384C51C-0490-28E1-8CBD-1EC4C0CC90E5}"/>
                </a:ext>
              </a:extLst>
            </p:cNvPr>
            <p:cNvSpPr/>
            <p:nvPr/>
          </p:nvSpPr>
          <p:spPr>
            <a:xfrm>
              <a:off x="1111148" y="3270443"/>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373;p38">
              <a:extLst>
                <a:ext uri="{FF2B5EF4-FFF2-40B4-BE49-F238E27FC236}">
                  <a16:creationId xmlns:a16="http://schemas.microsoft.com/office/drawing/2014/main" id="{242BBAB0-9DAF-A4E9-1BED-039AF82E113B}"/>
                </a:ext>
              </a:extLst>
            </p:cNvPr>
            <p:cNvSpPr/>
            <p:nvPr/>
          </p:nvSpPr>
          <p:spPr>
            <a:xfrm>
              <a:off x="1111148" y="3296319"/>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374;p38">
              <a:extLst>
                <a:ext uri="{FF2B5EF4-FFF2-40B4-BE49-F238E27FC236}">
                  <a16:creationId xmlns:a16="http://schemas.microsoft.com/office/drawing/2014/main" id="{2AA4A17B-8153-70F9-E2C4-86D7A14B11D2}"/>
                </a:ext>
              </a:extLst>
            </p:cNvPr>
            <p:cNvSpPr/>
            <p:nvPr/>
          </p:nvSpPr>
          <p:spPr>
            <a:xfrm>
              <a:off x="1111148" y="3323209"/>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375;p38">
              <a:extLst>
                <a:ext uri="{FF2B5EF4-FFF2-40B4-BE49-F238E27FC236}">
                  <a16:creationId xmlns:a16="http://schemas.microsoft.com/office/drawing/2014/main" id="{F17CF2AB-4485-0FA1-2BDE-D4265BBAC534}"/>
                </a:ext>
              </a:extLst>
            </p:cNvPr>
            <p:cNvSpPr/>
            <p:nvPr/>
          </p:nvSpPr>
          <p:spPr>
            <a:xfrm>
              <a:off x="1418466" y="347167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376;p38">
              <a:extLst>
                <a:ext uri="{FF2B5EF4-FFF2-40B4-BE49-F238E27FC236}">
                  <a16:creationId xmlns:a16="http://schemas.microsoft.com/office/drawing/2014/main" id="{BC10DC76-5070-53DE-9B63-B88E477E7976}"/>
                </a:ext>
              </a:extLst>
            </p:cNvPr>
            <p:cNvSpPr/>
            <p:nvPr/>
          </p:nvSpPr>
          <p:spPr>
            <a:xfrm>
              <a:off x="1468128" y="3499804"/>
              <a:ext cx="21760" cy="28098"/>
            </a:xfrm>
            <a:custGeom>
              <a:avLst/>
              <a:gdLst/>
              <a:ahLst/>
              <a:cxnLst/>
              <a:rect l="l" t="t" r="r" b="b"/>
              <a:pathLst>
                <a:path w="666" h="860" extrusionOk="0">
                  <a:moveTo>
                    <a:pt x="165" y="0"/>
                  </a:moveTo>
                  <a:cubicBezTo>
                    <a:pt x="63" y="0"/>
                    <a:pt x="0" y="78"/>
                    <a:pt x="0" y="233"/>
                  </a:cubicBezTo>
                  <a:cubicBezTo>
                    <a:pt x="0" y="454"/>
                    <a:pt x="127" y="708"/>
                    <a:pt x="317" y="803"/>
                  </a:cubicBezTo>
                  <a:cubicBezTo>
                    <a:pt x="375" y="842"/>
                    <a:pt x="430" y="860"/>
                    <a:pt x="479" y="860"/>
                  </a:cubicBezTo>
                  <a:cubicBezTo>
                    <a:pt x="589" y="860"/>
                    <a:pt x="666" y="767"/>
                    <a:pt x="666" y="613"/>
                  </a:cubicBezTo>
                  <a:cubicBezTo>
                    <a:pt x="666" y="391"/>
                    <a:pt x="507" y="138"/>
                    <a:pt x="317" y="43"/>
                  </a:cubicBezTo>
                  <a:cubicBezTo>
                    <a:pt x="260" y="14"/>
                    <a:pt x="209" y="0"/>
                    <a:pt x="16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377;p38">
              <a:extLst>
                <a:ext uri="{FF2B5EF4-FFF2-40B4-BE49-F238E27FC236}">
                  <a16:creationId xmlns:a16="http://schemas.microsoft.com/office/drawing/2014/main" id="{8E56B1E9-CE35-2C34-1058-8498937FF797}"/>
                </a:ext>
              </a:extLst>
            </p:cNvPr>
            <p:cNvSpPr/>
            <p:nvPr/>
          </p:nvSpPr>
          <p:spPr>
            <a:xfrm>
              <a:off x="1514686" y="3527477"/>
              <a:ext cx="23818" cy="28066"/>
            </a:xfrm>
            <a:custGeom>
              <a:avLst/>
              <a:gdLst/>
              <a:ahLst/>
              <a:cxnLst/>
              <a:rect l="l" t="t" r="r" b="b"/>
              <a:pathLst>
                <a:path w="729" h="859" extrusionOk="0">
                  <a:moveTo>
                    <a:pt x="213" y="0"/>
                  </a:moveTo>
                  <a:cubicBezTo>
                    <a:pt x="182" y="0"/>
                    <a:pt x="153" y="6"/>
                    <a:pt x="127" y="19"/>
                  </a:cubicBezTo>
                  <a:cubicBezTo>
                    <a:pt x="1" y="82"/>
                    <a:pt x="1" y="336"/>
                    <a:pt x="127" y="558"/>
                  </a:cubicBezTo>
                  <a:cubicBezTo>
                    <a:pt x="232" y="741"/>
                    <a:pt x="401" y="859"/>
                    <a:pt x="528" y="859"/>
                  </a:cubicBezTo>
                  <a:cubicBezTo>
                    <a:pt x="555" y="859"/>
                    <a:pt x="580" y="854"/>
                    <a:pt x="602" y="843"/>
                  </a:cubicBezTo>
                  <a:cubicBezTo>
                    <a:pt x="729" y="779"/>
                    <a:pt x="729" y="526"/>
                    <a:pt x="602" y="304"/>
                  </a:cubicBezTo>
                  <a:cubicBezTo>
                    <a:pt x="501" y="101"/>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378;p38">
              <a:extLst>
                <a:ext uri="{FF2B5EF4-FFF2-40B4-BE49-F238E27FC236}">
                  <a16:creationId xmlns:a16="http://schemas.microsoft.com/office/drawing/2014/main" id="{8AB1A81E-E0F4-5F96-50DE-D24A6CE7DF7B}"/>
                </a:ext>
              </a:extLst>
            </p:cNvPr>
            <p:cNvSpPr/>
            <p:nvPr/>
          </p:nvSpPr>
          <p:spPr>
            <a:xfrm>
              <a:off x="1087363" y="3371662"/>
              <a:ext cx="487376" cy="387953"/>
            </a:xfrm>
            <a:custGeom>
              <a:avLst/>
              <a:gdLst/>
              <a:ahLst/>
              <a:cxnLst/>
              <a:rect l="l" t="t" r="r" b="b"/>
              <a:pathLst>
                <a:path w="14917" h="11874" extrusionOk="0">
                  <a:moveTo>
                    <a:pt x="227" y="1"/>
                  </a:moveTo>
                  <a:cubicBezTo>
                    <a:pt x="94" y="1"/>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379;p38">
              <a:extLst>
                <a:ext uri="{FF2B5EF4-FFF2-40B4-BE49-F238E27FC236}">
                  <a16:creationId xmlns:a16="http://schemas.microsoft.com/office/drawing/2014/main" id="{FB19B399-9345-3AD8-12F7-E964E934E735}"/>
                </a:ext>
              </a:extLst>
            </p:cNvPr>
            <p:cNvSpPr/>
            <p:nvPr/>
          </p:nvSpPr>
          <p:spPr>
            <a:xfrm>
              <a:off x="1111148" y="340910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80;p38">
              <a:extLst>
                <a:ext uri="{FF2B5EF4-FFF2-40B4-BE49-F238E27FC236}">
                  <a16:creationId xmlns:a16="http://schemas.microsoft.com/office/drawing/2014/main" id="{B19E8E48-A521-188E-975C-D7B600A8F2A8}"/>
                </a:ext>
              </a:extLst>
            </p:cNvPr>
            <p:cNvSpPr/>
            <p:nvPr/>
          </p:nvSpPr>
          <p:spPr>
            <a:xfrm>
              <a:off x="1111148" y="3434949"/>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81;p38">
              <a:extLst>
                <a:ext uri="{FF2B5EF4-FFF2-40B4-BE49-F238E27FC236}">
                  <a16:creationId xmlns:a16="http://schemas.microsoft.com/office/drawing/2014/main" id="{1E923926-06C3-0672-DCBF-9E950D53099C}"/>
                </a:ext>
              </a:extLst>
            </p:cNvPr>
            <p:cNvSpPr/>
            <p:nvPr/>
          </p:nvSpPr>
          <p:spPr>
            <a:xfrm>
              <a:off x="1111148" y="3461871"/>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82;p38">
              <a:extLst>
                <a:ext uri="{FF2B5EF4-FFF2-40B4-BE49-F238E27FC236}">
                  <a16:creationId xmlns:a16="http://schemas.microsoft.com/office/drawing/2014/main" id="{2C76781D-2FF0-CD77-24C0-D9381AADE5CA}"/>
                </a:ext>
              </a:extLst>
            </p:cNvPr>
            <p:cNvSpPr/>
            <p:nvPr/>
          </p:nvSpPr>
          <p:spPr>
            <a:xfrm>
              <a:off x="1418466" y="3610335"/>
              <a:ext cx="23818" cy="28000"/>
            </a:xfrm>
            <a:custGeom>
              <a:avLst/>
              <a:gdLst/>
              <a:ahLst/>
              <a:cxnLst/>
              <a:rect l="l" t="t" r="r" b="b"/>
              <a:pathLst>
                <a:path w="729" h="857" extrusionOk="0">
                  <a:moveTo>
                    <a:pt x="201" y="0"/>
                  </a:moveTo>
                  <a:cubicBezTo>
                    <a:pt x="174" y="0"/>
                    <a:pt x="149" y="6"/>
                    <a:pt x="127" y="17"/>
                  </a:cubicBezTo>
                  <a:cubicBezTo>
                    <a:pt x="0" y="80"/>
                    <a:pt x="0" y="333"/>
                    <a:pt x="127" y="555"/>
                  </a:cubicBezTo>
                  <a:cubicBezTo>
                    <a:pt x="258" y="738"/>
                    <a:pt x="410" y="856"/>
                    <a:pt x="531" y="856"/>
                  </a:cubicBezTo>
                  <a:cubicBezTo>
                    <a:pt x="556" y="856"/>
                    <a:pt x="580" y="851"/>
                    <a:pt x="602" y="840"/>
                  </a:cubicBezTo>
                  <a:cubicBezTo>
                    <a:pt x="729" y="777"/>
                    <a:pt x="729" y="523"/>
                    <a:pt x="602" y="302"/>
                  </a:cubicBezTo>
                  <a:cubicBezTo>
                    <a:pt x="497"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83;p38">
              <a:extLst>
                <a:ext uri="{FF2B5EF4-FFF2-40B4-BE49-F238E27FC236}">
                  <a16:creationId xmlns:a16="http://schemas.microsoft.com/office/drawing/2014/main" id="{8E582E45-5441-D814-17DD-FCA33D0A6E88}"/>
                </a:ext>
              </a:extLst>
            </p:cNvPr>
            <p:cNvSpPr/>
            <p:nvPr/>
          </p:nvSpPr>
          <p:spPr>
            <a:xfrm>
              <a:off x="1467082" y="3637747"/>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84;p38">
              <a:extLst>
                <a:ext uri="{FF2B5EF4-FFF2-40B4-BE49-F238E27FC236}">
                  <a16:creationId xmlns:a16="http://schemas.microsoft.com/office/drawing/2014/main" id="{65D8B46E-394D-9BF0-DDFE-F6A9D1A776F8}"/>
                </a:ext>
              </a:extLst>
            </p:cNvPr>
            <p:cNvSpPr/>
            <p:nvPr/>
          </p:nvSpPr>
          <p:spPr>
            <a:xfrm>
              <a:off x="1514686" y="3665682"/>
              <a:ext cx="23818" cy="28523"/>
            </a:xfrm>
            <a:custGeom>
              <a:avLst/>
              <a:gdLst/>
              <a:ahLst/>
              <a:cxnLst/>
              <a:rect l="l" t="t" r="r" b="b"/>
              <a:pathLst>
                <a:path w="729" h="873" extrusionOk="0">
                  <a:moveTo>
                    <a:pt x="227" y="1"/>
                  </a:moveTo>
                  <a:cubicBezTo>
                    <a:pt x="190" y="1"/>
                    <a:pt x="156" y="11"/>
                    <a:pt x="127" y="33"/>
                  </a:cubicBezTo>
                  <a:cubicBezTo>
                    <a:pt x="1" y="96"/>
                    <a:pt x="1" y="349"/>
                    <a:pt x="127" y="571"/>
                  </a:cubicBezTo>
                  <a:cubicBezTo>
                    <a:pt x="232" y="754"/>
                    <a:pt x="401" y="872"/>
                    <a:pt x="528" y="872"/>
                  </a:cubicBezTo>
                  <a:cubicBezTo>
                    <a:pt x="555" y="872"/>
                    <a:pt x="580" y="867"/>
                    <a:pt x="602" y="856"/>
                  </a:cubicBezTo>
                  <a:cubicBezTo>
                    <a:pt x="729" y="761"/>
                    <a:pt x="729" y="539"/>
                    <a:pt x="602"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85;p38">
              <a:extLst>
                <a:ext uri="{FF2B5EF4-FFF2-40B4-BE49-F238E27FC236}">
                  <a16:creationId xmlns:a16="http://schemas.microsoft.com/office/drawing/2014/main" id="{21AAB8B1-FB02-39D2-0929-13D03DF264EC}"/>
                </a:ext>
              </a:extLst>
            </p:cNvPr>
            <p:cNvSpPr/>
            <p:nvPr/>
          </p:nvSpPr>
          <p:spPr>
            <a:xfrm>
              <a:off x="1087363" y="3510324"/>
              <a:ext cx="487376" cy="387757"/>
            </a:xfrm>
            <a:custGeom>
              <a:avLst/>
              <a:gdLst/>
              <a:ahLst/>
              <a:cxnLst/>
              <a:rect l="l" t="t" r="r" b="b"/>
              <a:pathLst>
                <a:path w="14917" h="11868" extrusionOk="0">
                  <a:moveTo>
                    <a:pt x="227" y="0"/>
                  </a:moveTo>
                  <a:cubicBezTo>
                    <a:pt x="94" y="0"/>
                    <a:pt x="0" y="122"/>
                    <a:pt x="0" y="322"/>
                  </a:cubicBezTo>
                  <a:lnTo>
                    <a:pt x="0" y="2919"/>
                  </a:lnTo>
                  <a:cubicBezTo>
                    <a:pt x="0" y="3204"/>
                    <a:pt x="190" y="3553"/>
                    <a:pt x="412" y="3679"/>
                  </a:cubicBezTo>
                  <a:lnTo>
                    <a:pt x="14505" y="11818"/>
                  </a:lnTo>
                  <a:cubicBezTo>
                    <a:pt x="14564" y="11852"/>
                    <a:pt x="14621" y="11868"/>
                    <a:pt x="14673" y="11868"/>
                  </a:cubicBezTo>
                  <a:cubicBezTo>
                    <a:pt x="14815" y="11868"/>
                    <a:pt x="14916" y="11750"/>
                    <a:pt x="14916" y="11565"/>
                  </a:cubicBezTo>
                  <a:lnTo>
                    <a:pt x="14916" y="8936"/>
                  </a:lnTo>
                  <a:cubicBezTo>
                    <a:pt x="14916" y="8651"/>
                    <a:pt x="14726" y="8335"/>
                    <a:pt x="14505" y="8176"/>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86;p38">
              <a:extLst>
                <a:ext uri="{FF2B5EF4-FFF2-40B4-BE49-F238E27FC236}">
                  <a16:creationId xmlns:a16="http://schemas.microsoft.com/office/drawing/2014/main" id="{9271719D-3DBD-A19B-9A90-2267B36EDB39}"/>
                </a:ext>
              </a:extLst>
            </p:cNvPr>
            <p:cNvSpPr/>
            <p:nvPr/>
          </p:nvSpPr>
          <p:spPr>
            <a:xfrm>
              <a:off x="1111148" y="3546721"/>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87;p38">
              <a:extLst>
                <a:ext uri="{FF2B5EF4-FFF2-40B4-BE49-F238E27FC236}">
                  <a16:creationId xmlns:a16="http://schemas.microsoft.com/office/drawing/2014/main" id="{AE6CA7EF-FDD5-737E-7CAD-7B451FE2B106}"/>
                </a:ext>
              </a:extLst>
            </p:cNvPr>
            <p:cNvSpPr/>
            <p:nvPr/>
          </p:nvSpPr>
          <p:spPr>
            <a:xfrm>
              <a:off x="1111148" y="3573611"/>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8;p38">
              <a:extLst>
                <a:ext uri="{FF2B5EF4-FFF2-40B4-BE49-F238E27FC236}">
                  <a16:creationId xmlns:a16="http://schemas.microsoft.com/office/drawing/2014/main" id="{D73C2368-8C27-CC60-2530-808EA68AA933}"/>
                </a:ext>
              </a:extLst>
            </p:cNvPr>
            <p:cNvSpPr/>
            <p:nvPr/>
          </p:nvSpPr>
          <p:spPr>
            <a:xfrm>
              <a:off x="1111148" y="3599488"/>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89;p38">
              <a:extLst>
                <a:ext uri="{FF2B5EF4-FFF2-40B4-BE49-F238E27FC236}">
                  <a16:creationId xmlns:a16="http://schemas.microsoft.com/office/drawing/2014/main" id="{1943FFD8-D44B-B891-14A0-B6EA8D3A0661}"/>
                </a:ext>
              </a:extLst>
            </p:cNvPr>
            <p:cNvSpPr/>
            <p:nvPr/>
          </p:nvSpPr>
          <p:spPr>
            <a:xfrm>
              <a:off x="1419511" y="3748703"/>
              <a:ext cx="21760" cy="28098"/>
            </a:xfrm>
            <a:custGeom>
              <a:avLst/>
              <a:gdLst/>
              <a:ahLst/>
              <a:cxnLst/>
              <a:rect l="l" t="t" r="r" b="b"/>
              <a:pathLst>
                <a:path w="666" h="860" extrusionOk="0">
                  <a:moveTo>
                    <a:pt x="187" y="0"/>
                  </a:moveTo>
                  <a:cubicBezTo>
                    <a:pt x="76" y="0"/>
                    <a:pt x="0" y="93"/>
                    <a:pt x="0" y="247"/>
                  </a:cubicBezTo>
                  <a:cubicBezTo>
                    <a:pt x="0" y="469"/>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390;p38">
              <a:extLst>
                <a:ext uri="{FF2B5EF4-FFF2-40B4-BE49-F238E27FC236}">
                  <a16:creationId xmlns:a16="http://schemas.microsoft.com/office/drawing/2014/main" id="{DAD2F094-C3DF-8ACE-30D9-A26692FBCECD}"/>
                </a:ext>
              </a:extLst>
            </p:cNvPr>
            <p:cNvSpPr/>
            <p:nvPr/>
          </p:nvSpPr>
          <p:spPr>
            <a:xfrm>
              <a:off x="1467082" y="3776409"/>
              <a:ext cx="23851" cy="28523"/>
            </a:xfrm>
            <a:custGeom>
              <a:avLst/>
              <a:gdLst/>
              <a:ahLst/>
              <a:cxnLst/>
              <a:rect l="l" t="t" r="r" b="b"/>
              <a:pathLst>
                <a:path w="730" h="873" extrusionOk="0">
                  <a:moveTo>
                    <a:pt x="227" y="0"/>
                  </a:moveTo>
                  <a:cubicBezTo>
                    <a:pt x="191" y="0"/>
                    <a:pt x="157" y="11"/>
                    <a:pt x="127" y="32"/>
                  </a:cubicBezTo>
                  <a:cubicBezTo>
                    <a:pt x="1" y="96"/>
                    <a:pt x="1" y="349"/>
                    <a:pt x="127" y="571"/>
                  </a:cubicBezTo>
                  <a:cubicBezTo>
                    <a:pt x="232" y="754"/>
                    <a:pt x="401" y="872"/>
                    <a:pt x="529" y="872"/>
                  </a:cubicBezTo>
                  <a:cubicBezTo>
                    <a:pt x="555" y="872"/>
                    <a:pt x="580" y="867"/>
                    <a:pt x="602" y="856"/>
                  </a:cubicBezTo>
                  <a:cubicBezTo>
                    <a:pt x="729" y="761"/>
                    <a:pt x="729" y="507"/>
                    <a:pt x="602" y="286"/>
                  </a:cubicBezTo>
                  <a:cubicBezTo>
                    <a:pt x="505" y="115"/>
                    <a:pt x="351"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391;p38">
              <a:extLst>
                <a:ext uri="{FF2B5EF4-FFF2-40B4-BE49-F238E27FC236}">
                  <a16:creationId xmlns:a16="http://schemas.microsoft.com/office/drawing/2014/main" id="{5530F8D2-4C09-B41B-07B1-5F9CF07B30C8}"/>
                </a:ext>
              </a:extLst>
            </p:cNvPr>
            <p:cNvSpPr/>
            <p:nvPr/>
          </p:nvSpPr>
          <p:spPr>
            <a:xfrm>
              <a:off x="1515732" y="3804181"/>
              <a:ext cx="21760" cy="28327"/>
            </a:xfrm>
            <a:custGeom>
              <a:avLst/>
              <a:gdLst/>
              <a:ahLst/>
              <a:cxnLst/>
              <a:rect l="l" t="t" r="r" b="b"/>
              <a:pathLst>
                <a:path w="666" h="867" extrusionOk="0">
                  <a:moveTo>
                    <a:pt x="205" y="0"/>
                  </a:moveTo>
                  <a:cubicBezTo>
                    <a:pt x="85" y="0"/>
                    <a:pt x="0" y="88"/>
                    <a:pt x="0" y="227"/>
                  </a:cubicBezTo>
                  <a:cubicBezTo>
                    <a:pt x="0" y="449"/>
                    <a:pt x="159" y="702"/>
                    <a:pt x="349" y="829"/>
                  </a:cubicBezTo>
                  <a:cubicBezTo>
                    <a:pt x="400" y="855"/>
                    <a:pt x="446" y="866"/>
                    <a:pt x="486" y="866"/>
                  </a:cubicBezTo>
                  <a:cubicBezTo>
                    <a:pt x="597" y="866"/>
                    <a:pt x="665" y="778"/>
                    <a:pt x="665" y="639"/>
                  </a:cubicBezTo>
                  <a:cubicBezTo>
                    <a:pt x="665" y="417"/>
                    <a:pt x="539" y="164"/>
                    <a:pt x="349" y="37"/>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392;p38">
              <a:extLst>
                <a:ext uri="{FF2B5EF4-FFF2-40B4-BE49-F238E27FC236}">
                  <a16:creationId xmlns:a16="http://schemas.microsoft.com/office/drawing/2014/main" id="{CAC6435B-B1C6-BED6-1DFF-79ADEC29E9B5}"/>
                </a:ext>
              </a:extLst>
            </p:cNvPr>
            <p:cNvSpPr/>
            <p:nvPr/>
          </p:nvSpPr>
          <p:spPr>
            <a:xfrm>
              <a:off x="1087363" y="3648562"/>
              <a:ext cx="487376" cy="387790"/>
            </a:xfrm>
            <a:custGeom>
              <a:avLst/>
              <a:gdLst/>
              <a:ahLst/>
              <a:cxnLst/>
              <a:rect l="l" t="t" r="r" b="b"/>
              <a:pathLst>
                <a:path w="14917" h="11869" extrusionOk="0">
                  <a:moveTo>
                    <a:pt x="244" y="0"/>
                  </a:moveTo>
                  <a:cubicBezTo>
                    <a:pt x="102" y="0"/>
                    <a:pt x="0" y="118"/>
                    <a:pt x="0" y="303"/>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0"/>
                    <a:pt x="24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393;p38">
              <a:extLst>
                <a:ext uri="{FF2B5EF4-FFF2-40B4-BE49-F238E27FC236}">
                  <a16:creationId xmlns:a16="http://schemas.microsoft.com/office/drawing/2014/main" id="{0A3C531A-BF24-47CE-1971-883EB8A553C2}"/>
                </a:ext>
              </a:extLst>
            </p:cNvPr>
            <p:cNvSpPr/>
            <p:nvPr/>
          </p:nvSpPr>
          <p:spPr>
            <a:xfrm>
              <a:off x="1111148" y="3685351"/>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394;p38">
              <a:extLst>
                <a:ext uri="{FF2B5EF4-FFF2-40B4-BE49-F238E27FC236}">
                  <a16:creationId xmlns:a16="http://schemas.microsoft.com/office/drawing/2014/main" id="{0FEB619B-87E3-835D-5740-52FE195BB9F4}"/>
                </a:ext>
              </a:extLst>
            </p:cNvPr>
            <p:cNvSpPr/>
            <p:nvPr/>
          </p:nvSpPr>
          <p:spPr>
            <a:xfrm>
              <a:off x="1111148" y="3712273"/>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395;p38">
              <a:extLst>
                <a:ext uri="{FF2B5EF4-FFF2-40B4-BE49-F238E27FC236}">
                  <a16:creationId xmlns:a16="http://schemas.microsoft.com/office/drawing/2014/main" id="{2C106F3E-BABE-3869-339B-9E07CB7716EB}"/>
                </a:ext>
              </a:extLst>
            </p:cNvPr>
            <p:cNvSpPr/>
            <p:nvPr/>
          </p:nvSpPr>
          <p:spPr>
            <a:xfrm>
              <a:off x="1111148" y="3738117"/>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396;p38">
              <a:extLst>
                <a:ext uri="{FF2B5EF4-FFF2-40B4-BE49-F238E27FC236}">
                  <a16:creationId xmlns:a16="http://schemas.microsoft.com/office/drawing/2014/main" id="{B9AB2129-1323-0093-A7E5-99C9D048F6B9}"/>
                </a:ext>
              </a:extLst>
            </p:cNvPr>
            <p:cNvSpPr/>
            <p:nvPr/>
          </p:nvSpPr>
          <p:spPr>
            <a:xfrm>
              <a:off x="1418466" y="3887136"/>
              <a:ext cx="23818" cy="27968"/>
            </a:xfrm>
            <a:custGeom>
              <a:avLst/>
              <a:gdLst/>
              <a:ahLst/>
              <a:cxnLst/>
              <a:rect l="l" t="t" r="r" b="b"/>
              <a:pathLst>
                <a:path w="729" h="856" extrusionOk="0">
                  <a:moveTo>
                    <a:pt x="227" y="0"/>
                  </a:moveTo>
                  <a:cubicBezTo>
                    <a:pt x="190" y="0"/>
                    <a:pt x="156" y="10"/>
                    <a:pt x="127" y="32"/>
                  </a:cubicBezTo>
                  <a:cubicBezTo>
                    <a:pt x="0" y="95"/>
                    <a:pt x="0" y="349"/>
                    <a:pt x="127" y="570"/>
                  </a:cubicBezTo>
                  <a:cubicBezTo>
                    <a:pt x="249" y="741"/>
                    <a:pt x="390" y="856"/>
                    <a:pt x="506" y="856"/>
                  </a:cubicBezTo>
                  <a:cubicBezTo>
                    <a:pt x="541" y="856"/>
                    <a:pt x="573" y="845"/>
                    <a:pt x="602" y="824"/>
                  </a:cubicBezTo>
                  <a:cubicBezTo>
                    <a:pt x="729" y="760"/>
                    <a:pt x="729" y="507"/>
                    <a:pt x="602" y="285"/>
                  </a:cubicBezTo>
                  <a:cubicBezTo>
                    <a:pt x="504" y="114"/>
                    <a:pt x="350"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397;p38">
              <a:extLst>
                <a:ext uri="{FF2B5EF4-FFF2-40B4-BE49-F238E27FC236}">
                  <a16:creationId xmlns:a16="http://schemas.microsoft.com/office/drawing/2014/main" id="{1CDC1D7B-621D-28E5-F81F-4531E85BC0EC}"/>
                </a:ext>
              </a:extLst>
            </p:cNvPr>
            <p:cNvSpPr/>
            <p:nvPr/>
          </p:nvSpPr>
          <p:spPr>
            <a:xfrm>
              <a:off x="1467082" y="3914548"/>
              <a:ext cx="23851" cy="28490"/>
            </a:xfrm>
            <a:custGeom>
              <a:avLst/>
              <a:gdLst/>
              <a:ahLst/>
              <a:cxnLst/>
              <a:rect l="l" t="t" r="r" b="b"/>
              <a:pathLst>
                <a:path w="730" h="872" extrusionOk="0">
                  <a:moveTo>
                    <a:pt x="201" y="0"/>
                  </a:moveTo>
                  <a:cubicBezTo>
                    <a:pt x="174" y="0"/>
                    <a:pt x="150" y="5"/>
                    <a:pt x="127" y="16"/>
                  </a:cubicBezTo>
                  <a:cubicBezTo>
                    <a:pt x="1" y="111"/>
                    <a:pt x="1" y="333"/>
                    <a:pt x="127" y="586"/>
                  </a:cubicBezTo>
                  <a:cubicBezTo>
                    <a:pt x="225" y="757"/>
                    <a:pt x="379" y="872"/>
                    <a:pt x="503" y="872"/>
                  </a:cubicBezTo>
                  <a:cubicBezTo>
                    <a:pt x="539" y="872"/>
                    <a:pt x="573" y="861"/>
                    <a:pt x="602" y="840"/>
                  </a:cubicBezTo>
                  <a:cubicBezTo>
                    <a:pt x="729" y="776"/>
                    <a:pt x="729" y="523"/>
                    <a:pt x="602" y="301"/>
                  </a:cubicBezTo>
                  <a:cubicBezTo>
                    <a:pt x="498" y="118"/>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398;p38">
              <a:extLst>
                <a:ext uri="{FF2B5EF4-FFF2-40B4-BE49-F238E27FC236}">
                  <a16:creationId xmlns:a16="http://schemas.microsoft.com/office/drawing/2014/main" id="{8822FF83-2B93-F9AE-923A-0448F75D3825}"/>
                </a:ext>
              </a:extLst>
            </p:cNvPr>
            <p:cNvSpPr/>
            <p:nvPr/>
          </p:nvSpPr>
          <p:spPr>
            <a:xfrm>
              <a:off x="1515732" y="3942647"/>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1"/>
                    <a:pt x="483" y="871"/>
                  </a:cubicBezTo>
                  <a:cubicBezTo>
                    <a:pt x="596" y="871"/>
                    <a:pt x="665" y="777"/>
                    <a:pt x="665" y="613"/>
                  </a:cubicBezTo>
                  <a:cubicBezTo>
                    <a:pt x="665" y="423"/>
                    <a:pt x="539" y="138"/>
                    <a:pt x="349" y="43"/>
                  </a:cubicBezTo>
                  <a:cubicBezTo>
                    <a:pt x="292" y="15"/>
                    <a:pt x="237"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399;p38">
              <a:extLst>
                <a:ext uri="{FF2B5EF4-FFF2-40B4-BE49-F238E27FC236}">
                  <a16:creationId xmlns:a16="http://schemas.microsoft.com/office/drawing/2014/main" id="{7CF9C240-EC4C-FB71-EE2E-ACA2CBF7B0A0}"/>
                </a:ext>
              </a:extLst>
            </p:cNvPr>
            <p:cNvSpPr/>
            <p:nvPr/>
          </p:nvSpPr>
          <p:spPr>
            <a:xfrm>
              <a:off x="1087363" y="3787028"/>
              <a:ext cx="487376" cy="387953"/>
            </a:xfrm>
            <a:custGeom>
              <a:avLst/>
              <a:gdLst/>
              <a:ahLst/>
              <a:cxnLst/>
              <a:rect l="l" t="t" r="r" b="b"/>
              <a:pathLst>
                <a:path w="14917" h="11874" extrusionOk="0">
                  <a:moveTo>
                    <a:pt x="230" y="1"/>
                  </a:moveTo>
                  <a:cubicBezTo>
                    <a:pt x="96" y="1"/>
                    <a:pt x="0" y="107"/>
                    <a:pt x="0" y="309"/>
                  </a:cubicBezTo>
                  <a:lnTo>
                    <a:pt x="0" y="2938"/>
                  </a:lnTo>
                  <a:cubicBezTo>
                    <a:pt x="0" y="3223"/>
                    <a:pt x="190" y="3539"/>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400;p38">
              <a:extLst>
                <a:ext uri="{FF2B5EF4-FFF2-40B4-BE49-F238E27FC236}">
                  <a16:creationId xmlns:a16="http://schemas.microsoft.com/office/drawing/2014/main" id="{A9676DAB-1177-BAC0-AC7D-6711BECD87EB}"/>
                </a:ext>
              </a:extLst>
            </p:cNvPr>
            <p:cNvSpPr/>
            <p:nvPr/>
          </p:nvSpPr>
          <p:spPr>
            <a:xfrm>
              <a:off x="1111148" y="3824013"/>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401;p38">
              <a:extLst>
                <a:ext uri="{FF2B5EF4-FFF2-40B4-BE49-F238E27FC236}">
                  <a16:creationId xmlns:a16="http://schemas.microsoft.com/office/drawing/2014/main" id="{E10B45A1-01F1-7CE7-6FEC-4114E9FF0DA3}"/>
                </a:ext>
              </a:extLst>
            </p:cNvPr>
            <p:cNvSpPr/>
            <p:nvPr/>
          </p:nvSpPr>
          <p:spPr>
            <a:xfrm>
              <a:off x="1111148" y="3849890"/>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402;p38">
              <a:extLst>
                <a:ext uri="{FF2B5EF4-FFF2-40B4-BE49-F238E27FC236}">
                  <a16:creationId xmlns:a16="http://schemas.microsoft.com/office/drawing/2014/main" id="{D404B234-F922-D257-7BAC-1CB212FF3999}"/>
                </a:ext>
              </a:extLst>
            </p:cNvPr>
            <p:cNvSpPr/>
            <p:nvPr/>
          </p:nvSpPr>
          <p:spPr>
            <a:xfrm>
              <a:off x="1111148" y="3876779"/>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403;p38">
              <a:extLst>
                <a:ext uri="{FF2B5EF4-FFF2-40B4-BE49-F238E27FC236}">
                  <a16:creationId xmlns:a16="http://schemas.microsoft.com/office/drawing/2014/main" id="{259DFE7A-CA52-B194-1E0B-514DF226AB75}"/>
                </a:ext>
              </a:extLst>
            </p:cNvPr>
            <p:cNvSpPr/>
            <p:nvPr/>
          </p:nvSpPr>
          <p:spPr>
            <a:xfrm>
              <a:off x="1418466" y="402524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404;p38">
              <a:extLst>
                <a:ext uri="{FF2B5EF4-FFF2-40B4-BE49-F238E27FC236}">
                  <a16:creationId xmlns:a16="http://schemas.microsoft.com/office/drawing/2014/main" id="{2E487C36-48C3-8F35-CAF8-462732444C3C}"/>
                </a:ext>
              </a:extLst>
            </p:cNvPr>
            <p:cNvSpPr/>
            <p:nvPr/>
          </p:nvSpPr>
          <p:spPr>
            <a:xfrm>
              <a:off x="1468128" y="4053341"/>
              <a:ext cx="21760" cy="28131"/>
            </a:xfrm>
            <a:custGeom>
              <a:avLst/>
              <a:gdLst/>
              <a:ahLst/>
              <a:cxnLst/>
              <a:rect l="l" t="t" r="r" b="b"/>
              <a:pathLst>
                <a:path w="666" h="861" extrusionOk="0">
                  <a:moveTo>
                    <a:pt x="165" y="1"/>
                  </a:moveTo>
                  <a:cubicBezTo>
                    <a:pt x="63" y="1"/>
                    <a:pt x="0" y="78"/>
                    <a:pt x="0" y="234"/>
                  </a:cubicBezTo>
                  <a:cubicBezTo>
                    <a:pt x="0" y="455"/>
                    <a:pt x="127" y="709"/>
                    <a:pt x="317" y="804"/>
                  </a:cubicBezTo>
                  <a:cubicBezTo>
                    <a:pt x="375" y="842"/>
                    <a:pt x="430" y="860"/>
                    <a:pt x="479" y="860"/>
                  </a:cubicBezTo>
                  <a:cubicBezTo>
                    <a:pt x="589" y="860"/>
                    <a:pt x="666" y="768"/>
                    <a:pt x="666" y="614"/>
                  </a:cubicBezTo>
                  <a:cubicBezTo>
                    <a:pt x="666" y="424"/>
                    <a:pt x="507" y="139"/>
                    <a:pt x="317" y="44"/>
                  </a:cubicBezTo>
                  <a:cubicBezTo>
                    <a:pt x="260" y="15"/>
                    <a:pt x="209" y="1"/>
                    <a:pt x="16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405;p38">
              <a:extLst>
                <a:ext uri="{FF2B5EF4-FFF2-40B4-BE49-F238E27FC236}">
                  <a16:creationId xmlns:a16="http://schemas.microsoft.com/office/drawing/2014/main" id="{A1B7A138-B006-F023-BC11-AABD6A6CCAA0}"/>
                </a:ext>
              </a:extLst>
            </p:cNvPr>
            <p:cNvSpPr/>
            <p:nvPr/>
          </p:nvSpPr>
          <p:spPr>
            <a:xfrm>
              <a:off x="1514686" y="4081047"/>
              <a:ext cx="23818" cy="28066"/>
            </a:xfrm>
            <a:custGeom>
              <a:avLst/>
              <a:gdLst/>
              <a:ahLst/>
              <a:cxnLst/>
              <a:rect l="l" t="t" r="r" b="b"/>
              <a:pathLst>
                <a:path w="729" h="859" extrusionOk="0">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406;p38">
              <a:extLst>
                <a:ext uri="{FF2B5EF4-FFF2-40B4-BE49-F238E27FC236}">
                  <a16:creationId xmlns:a16="http://schemas.microsoft.com/office/drawing/2014/main" id="{23AC926F-7595-B18E-F609-694571A3ADBB}"/>
                </a:ext>
              </a:extLst>
            </p:cNvPr>
            <p:cNvSpPr/>
            <p:nvPr/>
          </p:nvSpPr>
          <p:spPr>
            <a:xfrm>
              <a:off x="1642991" y="2262071"/>
              <a:ext cx="472902" cy="2076207"/>
            </a:xfrm>
            <a:custGeom>
              <a:avLst/>
              <a:gdLst/>
              <a:ahLst/>
              <a:cxnLst/>
              <a:rect l="l" t="t" r="r" b="b"/>
              <a:pathLst>
                <a:path w="14474" h="63546" extrusionOk="0">
                  <a:moveTo>
                    <a:pt x="14185" y="0"/>
                  </a:moveTo>
                  <a:cubicBezTo>
                    <a:pt x="14112" y="0"/>
                    <a:pt x="14027" y="26"/>
                    <a:pt x="13935" y="81"/>
                  </a:cubicBezTo>
                  <a:lnTo>
                    <a:pt x="539" y="7777"/>
                  </a:lnTo>
                  <a:cubicBezTo>
                    <a:pt x="254" y="7967"/>
                    <a:pt x="1" y="8379"/>
                    <a:pt x="1" y="8727"/>
                  </a:cubicBezTo>
                  <a:lnTo>
                    <a:pt x="1" y="63546"/>
                  </a:lnTo>
                  <a:lnTo>
                    <a:pt x="14473" y="55185"/>
                  </a:lnTo>
                  <a:lnTo>
                    <a:pt x="14473" y="398"/>
                  </a:lnTo>
                  <a:cubicBezTo>
                    <a:pt x="14473" y="152"/>
                    <a:pt x="14362" y="0"/>
                    <a:pt x="1418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407;p38">
              <a:extLst>
                <a:ext uri="{FF2B5EF4-FFF2-40B4-BE49-F238E27FC236}">
                  <a16:creationId xmlns:a16="http://schemas.microsoft.com/office/drawing/2014/main" id="{446D9AB6-DE87-77E3-D5D9-599E8E12CE7C}"/>
                </a:ext>
              </a:extLst>
            </p:cNvPr>
            <p:cNvSpPr/>
            <p:nvPr/>
          </p:nvSpPr>
          <p:spPr>
            <a:xfrm>
              <a:off x="1658511" y="2288798"/>
              <a:ext cx="441863" cy="360574"/>
            </a:xfrm>
            <a:custGeom>
              <a:avLst/>
              <a:gdLst/>
              <a:ahLst/>
              <a:cxnLst/>
              <a:rect l="l" t="t" r="r" b="b"/>
              <a:pathLst>
                <a:path w="13524" h="11036" extrusionOk="0">
                  <a:moveTo>
                    <a:pt x="13294" y="0"/>
                  </a:moveTo>
                  <a:cubicBezTo>
                    <a:pt x="13238" y="0"/>
                    <a:pt x="13176" y="18"/>
                    <a:pt x="13112" y="55"/>
                  </a:cubicBezTo>
                  <a:lnTo>
                    <a:pt x="444" y="7371"/>
                  </a:lnTo>
                  <a:cubicBezTo>
                    <a:pt x="191" y="7497"/>
                    <a:pt x="1" y="7846"/>
                    <a:pt x="1" y="8099"/>
                  </a:cubicBezTo>
                  <a:lnTo>
                    <a:pt x="1" y="10728"/>
                  </a:lnTo>
                  <a:cubicBezTo>
                    <a:pt x="1" y="10929"/>
                    <a:pt x="96" y="11036"/>
                    <a:pt x="241" y="11036"/>
                  </a:cubicBezTo>
                  <a:cubicBezTo>
                    <a:pt x="301" y="11036"/>
                    <a:pt x="370" y="11018"/>
                    <a:pt x="444" y="10981"/>
                  </a:cubicBezTo>
                  <a:lnTo>
                    <a:pt x="13112" y="3665"/>
                  </a:lnTo>
                  <a:cubicBezTo>
                    <a:pt x="13333" y="3539"/>
                    <a:pt x="13523" y="3190"/>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408;p38">
              <a:extLst>
                <a:ext uri="{FF2B5EF4-FFF2-40B4-BE49-F238E27FC236}">
                  <a16:creationId xmlns:a16="http://schemas.microsoft.com/office/drawing/2014/main" id="{B9664361-10BD-4392-4481-247905AC80C3}"/>
                </a:ext>
              </a:extLst>
            </p:cNvPr>
            <p:cNvSpPr/>
            <p:nvPr/>
          </p:nvSpPr>
          <p:spPr>
            <a:xfrm>
              <a:off x="1658511" y="2426970"/>
              <a:ext cx="441863" cy="361064"/>
            </a:xfrm>
            <a:custGeom>
              <a:avLst/>
              <a:gdLst/>
              <a:ahLst/>
              <a:cxnLst/>
              <a:rect l="l" t="t" r="r" b="b"/>
              <a:pathLst>
                <a:path w="13524" h="11051" extrusionOk="0">
                  <a:moveTo>
                    <a:pt x="13297" y="1"/>
                  </a:moveTo>
                  <a:cubicBezTo>
                    <a:pt x="13241" y="1"/>
                    <a:pt x="13177" y="23"/>
                    <a:pt x="13112" y="70"/>
                  </a:cubicBezTo>
                  <a:lnTo>
                    <a:pt x="444" y="7354"/>
                  </a:lnTo>
                  <a:cubicBezTo>
                    <a:pt x="191" y="7512"/>
                    <a:pt x="1" y="7829"/>
                    <a:pt x="1" y="8114"/>
                  </a:cubicBezTo>
                  <a:lnTo>
                    <a:pt x="1" y="10742"/>
                  </a:lnTo>
                  <a:cubicBezTo>
                    <a:pt x="1" y="10944"/>
                    <a:pt x="96" y="11051"/>
                    <a:pt x="241" y="11051"/>
                  </a:cubicBezTo>
                  <a:cubicBezTo>
                    <a:pt x="301" y="11051"/>
                    <a:pt x="370" y="11033"/>
                    <a:pt x="444" y="10996"/>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409;p38">
              <a:extLst>
                <a:ext uri="{FF2B5EF4-FFF2-40B4-BE49-F238E27FC236}">
                  <a16:creationId xmlns:a16="http://schemas.microsoft.com/office/drawing/2014/main" id="{EF1209B6-20D6-F12B-1999-1356B98F2CE1}"/>
                </a:ext>
              </a:extLst>
            </p:cNvPr>
            <p:cNvSpPr/>
            <p:nvPr/>
          </p:nvSpPr>
          <p:spPr>
            <a:xfrm>
              <a:off x="1658511" y="2565240"/>
              <a:ext cx="441863" cy="361260"/>
            </a:xfrm>
            <a:custGeom>
              <a:avLst/>
              <a:gdLst/>
              <a:ahLst/>
              <a:cxnLst/>
              <a:rect l="l" t="t" r="r" b="b"/>
              <a:pathLst>
                <a:path w="13524" h="11057" extrusionOk="0">
                  <a:moveTo>
                    <a:pt x="13280" y="0"/>
                  </a:moveTo>
                  <a:cubicBezTo>
                    <a:pt x="13228" y="0"/>
                    <a:pt x="13171" y="16"/>
                    <a:pt x="13112" y="50"/>
                  </a:cubicBezTo>
                  <a:lnTo>
                    <a:pt x="444" y="7365"/>
                  </a:lnTo>
                  <a:cubicBezTo>
                    <a:pt x="191" y="7524"/>
                    <a:pt x="1" y="7840"/>
                    <a:pt x="1" y="8125"/>
                  </a:cubicBezTo>
                  <a:lnTo>
                    <a:pt x="1" y="10754"/>
                  </a:lnTo>
                  <a:cubicBezTo>
                    <a:pt x="1" y="10939"/>
                    <a:pt x="102" y="11057"/>
                    <a:pt x="256" y="11057"/>
                  </a:cubicBezTo>
                  <a:cubicBezTo>
                    <a:pt x="313" y="11057"/>
                    <a:pt x="376" y="11041"/>
                    <a:pt x="444" y="11007"/>
                  </a:cubicBezTo>
                  <a:lnTo>
                    <a:pt x="13112" y="3692"/>
                  </a:lnTo>
                  <a:cubicBezTo>
                    <a:pt x="13333" y="3533"/>
                    <a:pt x="13523" y="3217"/>
                    <a:pt x="13523" y="2932"/>
                  </a:cubicBezTo>
                  <a:lnTo>
                    <a:pt x="13523" y="303"/>
                  </a:lnTo>
                  <a:cubicBezTo>
                    <a:pt x="13523" y="118"/>
                    <a:pt x="13421"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410;p38">
              <a:extLst>
                <a:ext uri="{FF2B5EF4-FFF2-40B4-BE49-F238E27FC236}">
                  <a16:creationId xmlns:a16="http://schemas.microsoft.com/office/drawing/2014/main" id="{640C78F5-87B5-1422-1D26-DABAE611AFE8}"/>
                </a:ext>
              </a:extLst>
            </p:cNvPr>
            <p:cNvSpPr/>
            <p:nvPr/>
          </p:nvSpPr>
          <p:spPr>
            <a:xfrm>
              <a:off x="1658511" y="2703706"/>
              <a:ext cx="441863" cy="361064"/>
            </a:xfrm>
            <a:custGeom>
              <a:avLst/>
              <a:gdLst/>
              <a:ahLst/>
              <a:cxnLst/>
              <a:rect l="l" t="t" r="r" b="b"/>
              <a:pathLst>
                <a:path w="13524" h="11051" extrusionOk="0">
                  <a:moveTo>
                    <a:pt x="13294" y="0"/>
                  </a:moveTo>
                  <a:cubicBezTo>
                    <a:pt x="13238" y="0"/>
                    <a:pt x="13176" y="18"/>
                    <a:pt x="13112" y="55"/>
                  </a:cubicBezTo>
                  <a:lnTo>
                    <a:pt x="444" y="7371"/>
                  </a:lnTo>
                  <a:cubicBezTo>
                    <a:pt x="191" y="7498"/>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411;p38">
              <a:extLst>
                <a:ext uri="{FF2B5EF4-FFF2-40B4-BE49-F238E27FC236}">
                  <a16:creationId xmlns:a16="http://schemas.microsoft.com/office/drawing/2014/main" id="{F3656C87-87C5-7F83-85BC-61B402861CD9}"/>
                </a:ext>
              </a:extLst>
            </p:cNvPr>
            <p:cNvSpPr/>
            <p:nvPr/>
          </p:nvSpPr>
          <p:spPr>
            <a:xfrm>
              <a:off x="1658511" y="2842335"/>
              <a:ext cx="441863" cy="360606"/>
            </a:xfrm>
            <a:custGeom>
              <a:avLst/>
              <a:gdLst/>
              <a:ahLst/>
              <a:cxnLst/>
              <a:rect l="l" t="t" r="r" b="b"/>
              <a:pathLst>
                <a:path w="13524" h="11037" extrusionOk="0">
                  <a:moveTo>
                    <a:pt x="13294" y="1"/>
                  </a:moveTo>
                  <a:cubicBezTo>
                    <a:pt x="13238" y="1"/>
                    <a:pt x="13176" y="19"/>
                    <a:pt x="13112" y="56"/>
                  </a:cubicBezTo>
                  <a:lnTo>
                    <a:pt x="444" y="7372"/>
                  </a:lnTo>
                  <a:cubicBezTo>
                    <a:pt x="191" y="7498"/>
                    <a:pt x="1" y="7847"/>
                    <a:pt x="1" y="8100"/>
                  </a:cubicBezTo>
                  <a:lnTo>
                    <a:pt x="1" y="10728"/>
                  </a:lnTo>
                  <a:cubicBezTo>
                    <a:pt x="1" y="10930"/>
                    <a:pt x="96" y="11037"/>
                    <a:pt x="241" y="11037"/>
                  </a:cubicBezTo>
                  <a:cubicBezTo>
                    <a:pt x="301" y="11037"/>
                    <a:pt x="370" y="11019"/>
                    <a:pt x="444" y="10982"/>
                  </a:cubicBezTo>
                  <a:lnTo>
                    <a:pt x="13112" y="3666"/>
                  </a:lnTo>
                  <a:cubicBezTo>
                    <a:pt x="13333" y="3540"/>
                    <a:pt x="13523" y="3191"/>
                    <a:pt x="13523" y="2938"/>
                  </a:cubicBezTo>
                  <a:lnTo>
                    <a:pt x="13523" y="309"/>
                  </a:lnTo>
                  <a:cubicBezTo>
                    <a:pt x="13523" y="108"/>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412;p38">
              <a:extLst>
                <a:ext uri="{FF2B5EF4-FFF2-40B4-BE49-F238E27FC236}">
                  <a16:creationId xmlns:a16="http://schemas.microsoft.com/office/drawing/2014/main" id="{E9E1E6EE-7794-B712-747D-FED833A4AE94}"/>
                </a:ext>
              </a:extLst>
            </p:cNvPr>
            <p:cNvSpPr/>
            <p:nvPr/>
          </p:nvSpPr>
          <p:spPr>
            <a:xfrm>
              <a:off x="1658511" y="2980540"/>
              <a:ext cx="441863" cy="361064"/>
            </a:xfrm>
            <a:custGeom>
              <a:avLst/>
              <a:gdLst/>
              <a:ahLst/>
              <a:cxnLst/>
              <a:rect l="l" t="t" r="r" b="b"/>
              <a:pathLst>
                <a:path w="13524" h="11051" extrusionOk="0">
                  <a:moveTo>
                    <a:pt x="13297" y="1"/>
                  </a:moveTo>
                  <a:cubicBezTo>
                    <a:pt x="13241" y="1"/>
                    <a:pt x="13177" y="23"/>
                    <a:pt x="13112" y="70"/>
                  </a:cubicBezTo>
                  <a:lnTo>
                    <a:pt x="444" y="7353"/>
                  </a:lnTo>
                  <a:cubicBezTo>
                    <a:pt x="191" y="7512"/>
                    <a:pt x="1" y="7829"/>
                    <a:pt x="1" y="8114"/>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413;p38">
              <a:extLst>
                <a:ext uri="{FF2B5EF4-FFF2-40B4-BE49-F238E27FC236}">
                  <a16:creationId xmlns:a16="http://schemas.microsoft.com/office/drawing/2014/main" id="{99C755AE-2111-C5F5-DA28-33C5C86E1F46}"/>
                </a:ext>
              </a:extLst>
            </p:cNvPr>
            <p:cNvSpPr/>
            <p:nvPr/>
          </p:nvSpPr>
          <p:spPr>
            <a:xfrm>
              <a:off x="1658511" y="3118777"/>
              <a:ext cx="441863" cy="361293"/>
            </a:xfrm>
            <a:custGeom>
              <a:avLst/>
              <a:gdLst/>
              <a:ahLst/>
              <a:cxnLst/>
              <a:rect l="l" t="t" r="r" b="b"/>
              <a:pathLst>
                <a:path w="13524" h="11058" extrusionOk="0">
                  <a:moveTo>
                    <a:pt x="13280" y="1"/>
                  </a:moveTo>
                  <a:cubicBezTo>
                    <a:pt x="13228" y="1"/>
                    <a:pt x="13171" y="17"/>
                    <a:pt x="13112" y="51"/>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3"/>
                  </a:lnTo>
                  <a:cubicBezTo>
                    <a:pt x="13333" y="3534"/>
                    <a:pt x="13523" y="3218"/>
                    <a:pt x="13523" y="2932"/>
                  </a:cubicBezTo>
                  <a:lnTo>
                    <a:pt x="13523" y="304"/>
                  </a:lnTo>
                  <a:cubicBezTo>
                    <a:pt x="13523" y="119"/>
                    <a:pt x="13421" y="1"/>
                    <a:pt x="1328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414;p38">
              <a:extLst>
                <a:ext uri="{FF2B5EF4-FFF2-40B4-BE49-F238E27FC236}">
                  <a16:creationId xmlns:a16="http://schemas.microsoft.com/office/drawing/2014/main" id="{60F7E312-138F-6748-00F8-4A100A28C55D}"/>
                </a:ext>
              </a:extLst>
            </p:cNvPr>
            <p:cNvSpPr/>
            <p:nvPr/>
          </p:nvSpPr>
          <p:spPr>
            <a:xfrm>
              <a:off x="1658511" y="3257276"/>
              <a:ext cx="441863" cy="361031"/>
            </a:xfrm>
            <a:custGeom>
              <a:avLst/>
              <a:gdLst/>
              <a:ahLst/>
              <a:cxnLst/>
              <a:rect l="l" t="t" r="r" b="b"/>
              <a:pathLst>
                <a:path w="13524" h="11050" extrusionOk="0">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415;p38">
              <a:extLst>
                <a:ext uri="{FF2B5EF4-FFF2-40B4-BE49-F238E27FC236}">
                  <a16:creationId xmlns:a16="http://schemas.microsoft.com/office/drawing/2014/main" id="{C71971D8-0AE7-AE96-126A-89992ECEFEC7}"/>
                </a:ext>
              </a:extLst>
            </p:cNvPr>
            <p:cNvSpPr/>
            <p:nvPr/>
          </p:nvSpPr>
          <p:spPr>
            <a:xfrm>
              <a:off x="1658511" y="3395905"/>
              <a:ext cx="441863" cy="360606"/>
            </a:xfrm>
            <a:custGeom>
              <a:avLst/>
              <a:gdLst/>
              <a:ahLst/>
              <a:cxnLst/>
              <a:rect l="l" t="t" r="r" b="b"/>
              <a:pathLst>
                <a:path w="13524" h="11037" extrusionOk="0">
                  <a:moveTo>
                    <a:pt x="13294" y="1"/>
                  </a:moveTo>
                  <a:cubicBezTo>
                    <a:pt x="13238" y="1"/>
                    <a:pt x="13176" y="19"/>
                    <a:pt x="13112" y="56"/>
                  </a:cubicBezTo>
                  <a:lnTo>
                    <a:pt x="444" y="7371"/>
                  </a:lnTo>
                  <a:cubicBezTo>
                    <a:pt x="191" y="7498"/>
                    <a:pt x="1" y="7846"/>
                    <a:pt x="1" y="8100"/>
                  </a:cubicBezTo>
                  <a:lnTo>
                    <a:pt x="1" y="10728"/>
                  </a:lnTo>
                  <a:cubicBezTo>
                    <a:pt x="1" y="10930"/>
                    <a:pt x="96" y="11037"/>
                    <a:pt x="241" y="11037"/>
                  </a:cubicBezTo>
                  <a:cubicBezTo>
                    <a:pt x="301" y="11037"/>
                    <a:pt x="370" y="11019"/>
                    <a:pt x="444" y="10982"/>
                  </a:cubicBezTo>
                  <a:lnTo>
                    <a:pt x="13112" y="3666"/>
                  </a:lnTo>
                  <a:cubicBezTo>
                    <a:pt x="13333" y="3539"/>
                    <a:pt x="13523" y="3191"/>
                    <a:pt x="13523" y="2938"/>
                  </a:cubicBezTo>
                  <a:lnTo>
                    <a:pt x="13523" y="309"/>
                  </a:lnTo>
                  <a:cubicBezTo>
                    <a:pt x="13523"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416;p38">
              <a:extLst>
                <a:ext uri="{FF2B5EF4-FFF2-40B4-BE49-F238E27FC236}">
                  <a16:creationId xmlns:a16="http://schemas.microsoft.com/office/drawing/2014/main" id="{72A1B7B4-E4E2-8513-6E3B-D8F1165803F1}"/>
                </a:ext>
              </a:extLst>
            </p:cNvPr>
            <p:cNvSpPr/>
            <p:nvPr/>
          </p:nvSpPr>
          <p:spPr>
            <a:xfrm>
              <a:off x="1658511" y="3534110"/>
              <a:ext cx="441863" cy="361064"/>
            </a:xfrm>
            <a:custGeom>
              <a:avLst/>
              <a:gdLst/>
              <a:ahLst/>
              <a:cxnLst/>
              <a:rect l="l" t="t" r="r" b="b"/>
              <a:pathLst>
                <a:path w="13524" h="11051" extrusionOk="0">
                  <a:moveTo>
                    <a:pt x="13297" y="1"/>
                  </a:moveTo>
                  <a:cubicBezTo>
                    <a:pt x="13241" y="1"/>
                    <a:pt x="13177" y="22"/>
                    <a:pt x="13112" y="70"/>
                  </a:cubicBezTo>
                  <a:lnTo>
                    <a:pt x="444" y="7353"/>
                  </a:lnTo>
                  <a:cubicBezTo>
                    <a:pt x="191" y="7512"/>
                    <a:pt x="1" y="7828"/>
                    <a:pt x="1" y="8113"/>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417;p38">
              <a:extLst>
                <a:ext uri="{FF2B5EF4-FFF2-40B4-BE49-F238E27FC236}">
                  <a16:creationId xmlns:a16="http://schemas.microsoft.com/office/drawing/2014/main" id="{DBA8AB89-0A85-86F6-1324-5BED17FB817C}"/>
                </a:ext>
              </a:extLst>
            </p:cNvPr>
            <p:cNvSpPr/>
            <p:nvPr/>
          </p:nvSpPr>
          <p:spPr>
            <a:xfrm>
              <a:off x="1658511" y="3672347"/>
              <a:ext cx="441863" cy="361293"/>
            </a:xfrm>
            <a:custGeom>
              <a:avLst/>
              <a:gdLst/>
              <a:ahLst/>
              <a:cxnLst/>
              <a:rect l="l" t="t" r="r" b="b"/>
              <a:pathLst>
                <a:path w="13524" h="11058" extrusionOk="0">
                  <a:moveTo>
                    <a:pt x="13280" y="1"/>
                  </a:moveTo>
                  <a:cubicBezTo>
                    <a:pt x="13228" y="1"/>
                    <a:pt x="13171" y="17"/>
                    <a:pt x="13112" y="50"/>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2"/>
                  </a:lnTo>
                  <a:cubicBezTo>
                    <a:pt x="13333" y="3534"/>
                    <a:pt x="13523" y="3217"/>
                    <a:pt x="13523" y="2932"/>
                  </a:cubicBezTo>
                  <a:lnTo>
                    <a:pt x="13523" y="304"/>
                  </a:lnTo>
                  <a:cubicBezTo>
                    <a:pt x="13523" y="118"/>
                    <a:pt x="13421" y="1"/>
                    <a:pt x="1328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418;p38">
              <a:extLst>
                <a:ext uri="{FF2B5EF4-FFF2-40B4-BE49-F238E27FC236}">
                  <a16:creationId xmlns:a16="http://schemas.microsoft.com/office/drawing/2014/main" id="{A8997039-DE90-9B70-A2EB-F024F8EA4CC0}"/>
                </a:ext>
              </a:extLst>
            </p:cNvPr>
            <p:cNvSpPr/>
            <p:nvPr/>
          </p:nvSpPr>
          <p:spPr>
            <a:xfrm>
              <a:off x="1658511" y="3810846"/>
              <a:ext cx="441863" cy="361031"/>
            </a:xfrm>
            <a:custGeom>
              <a:avLst/>
              <a:gdLst/>
              <a:ahLst/>
              <a:cxnLst/>
              <a:rect l="l" t="t" r="r" b="b"/>
              <a:pathLst>
                <a:path w="13524" h="11050" extrusionOk="0">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8"/>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419;p38">
              <a:extLst>
                <a:ext uri="{FF2B5EF4-FFF2-40B4-BE49-F238E27FC236}">
                  <a16:creationId xmlns:a16="http://schemas.microsoft.com/office/drawing/2014/main" id="{BEC9E603-2F3B-6162-3C06-1DB96BC50FCE}"/>
                </a:ext>
              </a:extLst>
            </p:cNvPr>
            <p:cNvSpPr/>
            <p:nvPr/>
          </p:nvSpPr>
          <p:spPr>
            <a:xfrm>
              <a:off x="1047012" y="1828083"/>
              <a:ext cx="1090608" cy="633258"/>
            </a:xfrm>
            <a:custGeom>
              <a:avLst/>
              <a:gdLst/>
              <a:ahLst/>
              <a:cxnLst/>
              <a:rect l="l" t="t" r="r" b="b"/>
              <a:pathLst>
                <a:path w="33380" h="19382" extrusionOk="0">
                  <a:moveTo>
                    <a:pt x="16151" y="0"/>
                  </a:moveTo>
                  <a:lnTo>
                    <a:pt x="0" y="9342"/>
                  </a:lnTo>
                  <a:lnTo>
                    <a:pt x="17386" y="19382"/>
                  </a:lnTo>
                  <a:lnTo>
                    <a:pt x="33379" y="10134"/>
                  </a:lnTo>
                  <a:lnTo>
                    <a:pt x="1615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420;p38">
              <a:extLst>
                <a:ext uri="{FF2B5EF4-FFF2-40B4-BE49-F238E27FC236}">
                  <a16:creationId xmlns:a16="http://schemas.microsoft.com/office/drawing/2014/main" id="{4906B6DF-8714-7113-9FAC-FB11D7708A42}"/>
                </a:ext>
              </a:extLst>
            </p:cNvPr>
            <p:cNvSpPr/>
            <p:nvPr/>
          </p:nvSpPr>
          <p:spPr>
            <a:xfrm>
              <a:off x="1220830" y="1949134"/>
              <a:ext cx="533934" cy="429447"/>
            </a:xfrm>
            <a:custGeom>
              <a:avLst/>
              <a:gdLst/>
              <a:ahLst/>
              <a:cxnLst/>
              <a:rect l="l" t="t" r="r" b="b"/>
              <a:pathLst>
                <a:path w="16342" h="13144" extrusionOk="0">
                  <a:moveTo>
                    <a:pt x="10230" y="0"/>
                  </a:moveTo>
                  <a:lnTo>
                    <a:pt x="1" y="5891"/>
                  </a:lnTo>
                  <a:lnTo>
                    <a:pt x="12510" y="13143"/>
                  </a:lnTo>
                  <a:lnTo>
                    <a:pt x="12510" y="11845"/>
                  </a:lnTo>
                  <a:lnTo>
                    <a:pt x="16342" y="3516"/>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421;p38">
              <a:extLst>
                <a:ext uri="{FF2B5EF4-FFF2-40B4-BE49-F238E27FC236}">
                  <a16:creationId xmlns:a16="http://schemas.microsoft.com/office/drawing/2014/main" id="{2BAA2039-F708-6D36-1158-A8208B140636}"/>
                </a:ext>
              </a:extLst>
            </p:cNvPr>
            <p:cNvSpPr/>
            <p:nvPr/>
          </p:nvSpPr>
          <p:spPr>
            <a:xfrm>
              <a:off x="1220830" y="2099166"/>
              <a:ext cx="74526" cy="64169"/>
            </a:xfrm>
            <a:custGeom>
              <a:avLst/>
              <a:gdLst/>
              <a:ahLst/>
              <a:cxnLst/>
              <a:rect l="l" t="t" r="r" b="b"/>
              <a:pathLst>
                <a:path w="2281" h="1964" extrusionOk="0">
                  <a:moveTo>
                    <a:pt x="1" y="0"/>
                  </a:moveTo>
                  <a:lnTo>
                    <a:pt x="1" y="1299"/>
                  </a:lnTo>
                  <a:lnTo>
                    <a:pt x="2091" y="1964"/>
                  </a:lnTo>
                  <a:lnTo>
                    <a:pt x="2281" y="855"/>
                  </a:lnTo>
                  <a:lnTo>
                    <a:pt x="1711" y="6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422;p38">
              <a:extLst>
                <a:ext uri="{FF2B5EF4-FFF2-40B4-BE49-F238E27FC236}">
                  <a16:creationId xmlns:a16="http://schemas.microsoft.com/office/drawing/2014/main" id="{6A2B2F47-CE3F-DCBC-C748-D99406BA20D0}"/>
                </a:ext>
              </a:extLst>
            </p:cNvPr>
            <p:cNvSpPr/>
            <p:nvPr/>
          </p:nvSpPr>
          <p:spPr>
            <a:xfrm>
              <a:off x="1629530" y="2063978"/>
              <a:ext cx="335285" cy="314604"/>
            </a:xfrm>
            <a:custGeom>
              <a:avLst/>
              <a:gdLst/>
              <a:ahLst/>
              <a:cxnLst/>
              <a:rect l="l" t="t" r="r" b="b"/>
              <a:pathLst>
                <a:path w="10262" h="9629" extrusionOk="0">
                  <a:moveTo>
                    <a:pt x="3833" y="1"/>
                  </a:moveTo>
                  <a:lnTo>
                    <a:pt x="1" y="8330"/>
                  </a:lnTo>
                  <a:lnTo>
                    <a:pt x="1" y="9628"/>
                  </a:lnTo>
                  <a:lnTo>
                    <a:pt x="10262" y="3738"/>
                  </a:lnTo>
                  <a:lnTo>
                    <a:pt x="8678" y="2819"/>
                  </a:lnTo>
                  <a:lnTo>
                    <a:pt x="3833"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423;p38">
              <a:extLst>
                <a:ext uri="{FF2B5EF4-FFF2-40B4-BE49-F238E27FC236}">
                  <a16:creationId xmlns:a16="http://schemas.microsoft.com/office/drawing/2014/main" id="{626699C3-2BD2-9261-DA7F-43EC665FA91C}"/>
                </a:ext>
              </a:extLst>
            </p:cNvPr>
            <p:cNvSpPr/>
            <p:nvPr/>
          </p:nvSpPr>
          <p:spPr>
            <a:xfrm>
              <a:off x="1803380" y="2140562"/>
              <a:ext cx="161435" cy="111773"/>
            </a:xfrm>
            <a:custGeom>
              <a:avLst/>
              <a:gdLst/>
              <a:ahLst/>
              <a:cxnLst/>
              <a:rect l="l" t="t" r="r" b="b"/>
              <a:pathLst>
                <a:path w="4941" h="3421" extrusionOk="0">
                  <a:moveTo>
                    <a:pt x="1172" y="0"/>
                  </a:moveTo>
                  <a:lnTo>
                    <a:pt x="0" y="3420"/>
                  </a:lnTo>
                  <a:lnTo>
                    <a:pt x="4941" y="1394"/>
                  </a:lnTo>
                  <a:lnTo>
                    <a:pt x="4941" y="95"/>
                  </a:lnTo>
                  <a:lnTo>
                    <a:pt x="117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424;p38">
              <a:extLst>
                <a:ext uri="{FF2B5EF4-FFF2-40B4-BE49-F238E27FC236}">
                  <a16:creationId xmlns:a16="http://schemas.microsoft.com/office/drawing/2014/main" id="{130AFA1E-6052-91BD-403D-E0EA08E07FBF}"/>
                </a:ext>
              </a:extLst>
            </p:cNvPr>
            <p:cNvSpPr/>
            <p:nvPr/>
          </p:nvSpPr>
          <p:spPr>
            <a:xfrm>
              <a:off x="1220830" y="1905680"/>
              <a:ext cx="743985" cy="430460"/>
            </a:xfrm>
            <a:custGeom>
              <a:avLst/>
              <a:gdLst/>
              <a:ahLst/>
              <a:cxnLst/>
              <a:rect l="l" t="t" r="r" b="b"/>
              <a:pathLst>
                <a:path w="22771" h="13175" extrusionOk="0">
                  <a:moveTo>
                    <a:pt x="10230" y="0"/>
                  </a:moveTo>
                  <a:lnTo>
                    <a:pt x="1" y="5922"/>
                  </a:lnTo>
                  <a:lnTo>
                    <a:pt x="12510" y="13175"/>
                  </a:lnTo>
                  <a:lnTo>
                    <a:pt x="22771" y="7284"/>
                  </a:lnTo>
                  <a:lnTo>
                    <a:pt x="102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425;p38">
              <a:extLst>
                <a:ext uri="{FF2B5EF4-FFF2-40B4-BE49-F238E27FC236}">
                  <a16:creationId xmlns:a16="http://schemas.microsoft.com/office/drawing/2014/main" id="{4BA743CA-5256-8054-3C8D-D07BDE03001C}"/>
                </a:ext>
              </a:extLst>
            </p:cNvPr>
            <p:cNvSpPr/>
            <p:nvPr/>
          </p:nvSpPr>
          <p:spPr>
            <a:xfrm>
              <a:off x="1410167" y="2014316"/>
              <a:ext cx="182149" cy="56948"/>
            </a:xfrm>
            <a:custGeom>
              <a:avLst/>
              <a:gdLst/>
              <a:ahLst/>
              <a:cxnLst/>
              <a:rect l="l" t="t" r="r" b="b"/>
              <a:pathLst>
                <a:path w="5575" h="1743" extrusionOk="0">
                  <a:moveTo>
                    <a:pt x="2792" y="1"/>
                  </a:moveTo>
                  <a:cubicBezTo>
                    <a:pt x="2099" y="1"/>
                    <a:pt x="1410" y="159"/>
                    <a:pt x="888" y="476"/>
                  </a:cubicBezTo>
                  <a:cubicBezTo>
                    <a:pt x="254" y="824"/>
                    <a:pt x="1" y="1267"/>
                    <a:pt x="96" y="1742"/>
                  </a:cubicBezTo>
                  <a:cubicBezTo>
                    <a:pt x="159" y="1394"/>
                    <a:pt x="413" y="1046"/>
                    <a:pt x="888" y="792"/>
                  </a:cubicBezTo>
                  <a:cubicBezTo>
                    <a:pt x="1410" y="491"/>
                    <a:pt x="2107" y="341"/>
                    <a:pt x="2804" y="341"/>
                  </a:cubicBezTo>
                  <a:cubicBezTo>
                    <a:pt x="3500" y="341"/>
                    <a:pt x="4197" y="491"/>
                    <a:pt x="4720" y="792"/>
                  </a:cubicBezTo>
                  <a:cubicBezTo>
                    <a:pt x="5195" y="1046"/>
                    <a:pt x="5448" y="1394"/>
                    <a:pt x="5511" y="1742"/>
                  </a:cubicBezTo>
                  <a:cubicBezTo>
                    <a:pt x="5575" y="1267"/>
                    <a:pt x="5321" y="824"/>
                    <a:pt x="4720" y="476"/>
                  </a:cubicBezTo>
                  <a:cubicBezTo>
                    <a:pt x="4181" y="159"/>
                    <a:pt x="3485" y="1"/>
                    <a:pt x="2792"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426;p38">
              <a:extLst>
                <a:ext uri="{FF2B5EF4-FFF2-40B4-BE49-F238E27FC236}">
                  <a16:creationId xmlns:a16="http://schemas.microsoft.com/office/drawing/2014/main" id="{3D66888F-7F4A-CD1D-A73E-8038FF756D0C}"/>
                </a:ext>
              </a:extLst>
            </p:cNvPr>
            <p:cNvSpPr/>
            <p:nvPr/>
          </p:nvSpPr>
          <p:spPr>
            <a:xfrm>
              <a:off x="1413271" y="2025457"/>
              <a:ext cx="176987" cy="91581"/>
            </a:xfrm>
            <a:custGeom>
              <a:avLst/>
              <a:gdLst/>
              <a:ahLst/>
              <a:cxnLst/>
              <a:rect l="l" t="t" r="r" b="b"/>
              <a:pathLst>
                <a:path w="5417" h="2803" extrusionOk="0">
                  <a:moveTo>
                    <a:pt x="2697" y="0"/>
                  </a:moveTo>
                  <a:cubicBezTo>
                    <a:pt x="2004" y="0"/>
                    <a:pt x="1315" y="150"/>
                    <a:pt x="793" y="451"/>
                  </a:cubicBezTo>
                  <a:cubicBezTo>
                    <a:pt x="318" y="705"/>
                    <a:pt x="64" y="1053"/>
                    <a:pt x="1" y="1401"/>
                  </a:cubicBezTo>
                  <a:cubicBezTo>
                    <a:pt x="64" y="1750"/>
                    <a:pt x="318" y="2066"/>
                    <a:pt x="793" y="2351"/>
                  </a:cubicBezTo>
                  <a:cubicBezTo>
                    <a:pt x="1315" y="2652"/>
                    <a:pt x="2012" y="2803"/>
                    <a:pt x="2709" y="2803"/>
                  </a:cubicBezTo>
                  <a:cubicBezTo>
                    <a:pt x="3405" y="2803"/>
                    <a:pt x="4102" y="2652"/>
                    <a:pt x="4625" y="2351"/>
                  </a:cubicBezTo>
                  <a:cubicBezTo>
                    <a:pt x="5100" y="2066"/>
                    <a:pt x="5353" y="1750"/>
                    <a:pt x="5416" y="1401"/>
                  </a:cubicBezTo>
                  <a:cubicBezTo>
                    <a:pt x="5353" y="1053"/>
                    <a:pt x="5100" y="705"/>
                    <a:pt x="4625" y="451"/>
                  </a:cubicBezTo>
                  <a:cubicBezTo>
                    <a:pt x="4086" y="150"/>
                    <a:pt x="3390" y="0"/>
                    <a:pt x="2697"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427;p38">
              <a:extLst>
                <a:ext uri="{FF2B5EF4-FFF2-40B4-BE49-F238E27FC236}">
                  <a16:creationId xmlns:a16="http://schemas.microsoft.com/office/drawing/2014/main" id="{0B7B6E9C-F059-6C4B-C574-3D853C003B1B}"/>
                </a:ext>
              </a:extLst>
            </p:cNvPr>
            <p:cNvSpPr/>
            <p:nvPr/>
          </p:nvSpPr>
          <p:spPr>
            <a:xfrm>
              <a:off x="1348089" y="2074335"/>
              <a:ext cx="141799" cy="81779"/>
            </a:xfrm>
            <a:custGeom>
              <a:avLst/>
              <a:gdLst/>
              <a:ahLst/>
              <a:cxnLst/>
              <a:rect l="l" t="t" r="r" b="b"/>
              <a:pathLst>
                <a:path w="4340" h="2503" extrusionOk="0">
                  <a:moveTo>
                    <a:pt x="349" y="0"/>
                  </a:moveTo>
                  <a:lnTo>
                    <a:pt x="1" y="222"/>
                  </a:lnTo>
                  <a:lnTo>
                    <a:pt x="3991" y="2502"/>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428;p38">
              <a:extLst>
                <a:ext uri="{FF2B5EF4-FFF2-40B4-BE49-F238E27FC236}">
                  <a16:creationId xmlns:a16="http://schemas.microsoft.com/office/drawing/2014/main" id="{0A865F23-CB10-3AAC-A317-C5BA104A61C1}"/>
                </a:ext>
              </a:extLst>
            </p:cNvPr>
            <p:cNvSpPr/>
            <p:nvPr/>
          </p:nvSpPr>
          <p:spPr>
            <a:xfrm>
              <a:off x="1325349" y="2087796"/>
              <a:ext cx="141766" cy="81747"/>
            </a:xfrm>
            <a:custGeom>
              <a:avLst/>
              <a:gdLst/>
              <a:ahLst/>
              <a:cxnLst/>
              <a:rect l="l" t="t" r="r" b="b"/>
              <a:pathLst>
                <a:path w="4339" h="2502" extrusionOk="0">
                  <a:moveTo>
                    <a:pt x="348" y="0"/>
                  </a:moveTo>
                  <a:lnTo>
                    <a:pt x="0" y="190"/>
                  </a:lnTo>
                  <a:lnTo>
                    <a:pt x="3990" y="2502"/>
                  </a:lnTo>
                  <a:lnTo>
                    <a:pt x="4339" y="2280"/>
                  </a:lnTo>
                  <a:lnTo>
                    <a:pt x="348"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429;p38">
              <a:extLst>
                <a:ext uri="{FF2B5EF4-FFF2-40B4-BE49-F238E27FC236}">
                  <a16:creationId xmlns:a16="http://schemas.microsoft.com/office/drawing/2014/main" id="{01977B60-3E61-117B-638F-4C273CA3BA7B}"/>
                </a:ext>
              </a:extLst>
            </p:cNvPr>
            <p:cNvSpPr/>
            <p:nvPr/>
          </p:nvSpPr>
          <p:spPr>
            <a:xfrm>
              <a:off x="1302576" y="2100212"/>
              <a:ext cx="141799" cy="82792"/>
            </a:xfrm>
            <a:custGeom>
              <a:avLst/>
              <a:gdLst/>
              <a:ahLst/>
              <a:cxnLst/>
              <a:rect l="l" t="t" r="r" b="b"/>
              <a:pathLst>
                <a:path w="4340" h="2534" extrusionOk="0">
                  <a:moveTo>
                    <a:pt x="349" y="0"/>
                  </a:moveTo>
                  <a:lnTo>
                    <a:pt x="0" y="222"/>
                  </a:lnTo>
                  <a:lnTo>
                    <a:pt x="3959"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430;p38">
              <a:extLst>
                <a:ext uri="{FF2B5EF4-FFF2-40B4-BE49-F238E27FC236}">
                  <a16:creationId xmlns:a16="http://schemas.microsoft.com/office/drawing/2014/main" id="{B224F918-B8A5-9475-0852-D98B08E144F7}"/>
                </a:ext>
              </a:extLst>
            </p:cNvPr>
            <p:cNvSpPr/>
            <p:nvPr/>
          </p:nvSpPr>
          <p:spPr>
            <a:xfrm>
              <a:off x="1556082" y="1949134"/>
              <a:ext cx="142811" cy="81779"/>
            </a:xfrm>
            <a:custGeom>
              <a:avLst/>
              <a:gdLst/>
              <a:ahLst/>
              <a:cxnLst/>
              <a:rect l="l" t="t" r="r" b="b"/>
              <a:pathLst>
                <a:path w="4371" h="2503" extrusionOk="0">
                  <a:moveTo>
                    <a:pt x="380" y="0"/>
                  </a:moveTo>
                  <a:lnTo>
                    <a:pt x="0" y="190"/>
                  </a:lnTo>
                  <a:lnTo>
                    <a:pt x="3991" y="2502"/>
                  </a:lnTo>
                  <a:lnTo>
                    <a:pt x="4371" y="2281"/>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431;p38">
              <a:extLst>
                <a:ext uri="{FF2B5EF4-FFF2-40B4-BE49-F238E27FC236}">
                  <a16:creationId xmlns:a16="http://schemas.microsoft.com/office/drawing/2014/main" id="{DDD719BF-F0E3-6509-B53F-454898F9B20B}"/>
                </a:ext>
              </a:extLst>
            </p:cNvPr>
            <p:cNvSpPr/>
            <p:nvPr/>
          </p:nvSpPr>
          <p:spPr>
            <a:xfrm>
              <a:off x="1533310" y="1961550"/>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432;p38">
              <a:extLst>
                <a:ext uri="{FF2B5EF4-FFF2-40B4-BE49-F238E27FC236}">
                  <a16:creationId xmlns:a16="http://schemas.microsoft.com/office/drawing/2014/main" id="{F2D02B47-4D87-1F8D-6B08-9E547250658B}"/>
                </a:ext>
              </a:extLst>
            </p:cNvPr>
            <p:cNvSpPr/>
            <p:nvPr/>
          </p:nvSpPr>
          <p:spPr>
            <a:xfrm>
              <a:off x="1510537" y="1975011"/>
              <a:ext cx="142844" cy="81747"/>
            </a:xfrm>
            <a:custGeom>
              <a:avLst/>
              <a:gdLst/>
              <a:ahLst/>
              <a:cxnLst/>
              <a:rect l="l" t="t" r="r" b="b"/>
              <a:pathLst>
                <a:path w="4372" h="2502" extrusionOk="0">
                  <a:moveTo>
                    <a:pt x="381" y="0"/>
                  </a:moveTo>
                  <a:lnTo>
                    <a:pt x="1"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433;p38">
              <a:extLst>
                <a:ext uri="{FF2B5EF4-FFF2-40B4-BE49-F238E27FC236}">
                  <a16:creationId xmlns:a16="http://schemas.microsoft.com/office/drawing/2014/main" id="{9833FAA3-1EBF-5C14-F958-1918C7CAD1DC}"/>
                </a:ext>
              </a:extLst>
            </p:cNvPr>
            <p:cNvSpPr/>
            <p:nvPr/>
          </p:nvSpPr>
          <p:spPr>
            <a:xfrm>
              <a:off x="1598491" y="2122691"/>
              <a:ext cx="182149" cy="57210"/>
            </a:xfrm>
            <a:custGeom>
              <a:avLst/>
              <a:gdLst/>
              <a:ahLst/>
              <a:cxnLst/>
              <a:rect l="l" t="t" r="r" b="b"/>
              <a:pathLst>
                <a:path w="5575" h="1751" extrusionOk="0">
                  <a:moveTo>
                    <a:pt x="2788" y="1"/>
                  </a:moveTo>
                  <a:cubicBezTo>
                    <a:pt x="2091" y="1"/>
                    <a:pt x="1394" y="151"/>
                    <a:pt x="856" y="452"/>
                  </a:cubicBezTo>
                  <a:cubicBezTo>
                    <a:pt x="254" y="801"/>
                    <a:pt x="1" y="1276"/>
                    <a:pt x="96" y="1751"/>
                  </a:cubicBezTo>
                  <a:cubicBezTo>
                    <a:pt x="159" y="1402"/>
                    <a:pt x="412" y="1054"/>
                    <a:pt x="856" y="801"/>
                  </a:cubicBezTo>
                  <a:cubicBezTo>
                    <a:pt x="1394" y="484"/>
                    <a:pt x="2091" y="325"/>
                    <a:pt x="2788" y="325"/>
                  </a:cubicBezTo>
                  <a:cubicBezTo>
                    <a:pt x="3484" y="325"/>
                    <a:pt x="4181" y="484"/>
                    <a:pt x="4719" y="801"/>
                  </a:cubicBezTo>
                  <a:cubicBezTo>
                    <a:pt x="5163" y="1054"/>
                    <a:pt x="5448" y="1402"/>
                    <a:pt x="5511" y="1751"/>
                  </a:cubicBezTo>
                  <a:cubicBezTo>
                    <a:pt x="5575" y="1276"/>
                    <a:pt x="5321" y="801"/>
                    <a:pt x="4719" y="452"/>
                  </a:cubicBezTo>
                  <a:cubicBezTo>
                    <a:pt x="4181" y="151"/>
                    <a:pt x="3484" y="1"/>
                    <a:pt x="278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434;p38">
              <a:extLst>
                <a:ext uri="{FF2B5EF4-FFF2-40B4-BE49-F238E27FC236}">
                  <a16:creationId xmlns:a16="http://schemas.microsoft.com/office/drawing/2014/main" id="{1C89CCE3-A76C-BBC7-ECCE-D1D72BC4313E}"/>
                </a:ext>
              </a:extLst>
            </p:cNvPr>
            <p:cNvSpPr/>
            <p:nvPr/>
          </p:nvSpPr>
          <p:spPr>
            <a:xfrm>
              <a:off x="1601595" y="2133309"/>
              <a:ext cx="176987" cy="92136"/>
            </a:xfrm>
            <a:custGeom>
              <a:avLst/>
              <a:gdLst/>
              <a:ahLst/>
              <a:cxnLst/>
              <a:rect l="l" t="t" r="r" b="b"/>
              <a:pathLst>
                <a:path w="5417" h="2820" extrusionOk="0">
                  <a:moveTo>
                    <a:pt x="2693" y="0"/>
                  </a:moveTo>
                  <a:cubicBezTo>
                    <a:pt x="1996" y="0"/>
                    <a:pt x="1299" y="159"/>
                    <a:pt x="761" y="476"/>
                  </a:cubicBezTo>
                  <a:cubicBezTo>
                    <a:pt x="317" y="729"/>
                    <a:pt x="64" y="1077"/>
                    <a:pt x="1" y="1426"/>
                  </a:cubicBezTo>
                  <a:cubicBezTo>
                    <a:pt x="64" y="1742"/>
                    <a:pt x="317" y="2091"/>
                    <a:pt x="761" y="2344"/>
                  </a:cubicBezTo>
                  <a:cubicBezTo>
                    <a:pt x="1299" y="2661"/>
                    <a:pt x="1996" y="2819"/>
                    <a:pt x="2693" y="2819"/>
                  </a:cubicBezTo>
                  <a:cubicBezTo>
                    <a:pt x="3389" y="2819"/>
                    <a:pt x="4086" y="2661"/>
                    <a:pt x="4624" y="2344"/>
                  </a:cubicBezTo>
                  <a:cubicBezTo>
                    <a:pt x="5068" y="2091"/>
                    <a:pt x="5353" y="1774"/>
                    <a:pt x="5416" y="1426"/>
                  </a:cubicBezTo>
                  <a:cubicBezTo>
                    <a:pt x="5353" y="1077"/>
                    <a:pt x="5068" y="729"/>
                    <a:pt x="4624" y="476"/>
                  </a:cubicBezTo>
                  <a:cubicBezTo>
                    <a:pt x="4086" y="159"/>
                    <a:pt x="3389" y="0"/>
                    <a:pt x="269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435;p38">
              <a:extLst>
                <a:ext uri="{FF2B5EF4-FFF2-40B4-BE49-F238E27FC236}">
                  <a16:creationId xmlns:a16="http://schemas.microsoft.com/office/drawing/2014/main" id="{46DD34C4-5A27-FE1D-9175-C3DC2A9562B4}"/>
                </a:ext>
              </a:extLst>
            </p:cNvPr>
            <p:cNvSpPr/>
            <p:nvPr/>
          </p:nvSpPr>
          <p:spPr>
            <a:xfrm>
              <a:off x="1535368" y="2182971"/>
              <a:ext cx="142844" cy="81779"/>
            </a:xfrm>
            <a:custGeom>
              <a:avLst/>
              <a:gdLst/>
              <a:ahLst/>
              <a:cxnLst/>
              <a:rect l="l" t="t" r="r" b="b"/>
              <a:pathLst>
                <a:path w="4372" h="2503" extrusionOk="0">
                  <a:moveTo>
                    <a:pt x="381" y="1"/>
                  </a:moveTo>
                  <a:lnTo>
                    <a:pt x="1" y="191"/>
                  </a:lnTo>
                  <a:lnTo>
                    <a:pt x="3991" y="2502"/>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436;p38">
              <a:extLst>
                <a:ext uri="{FF2B5EF4-FFF2-40B4-BE49-F238E27FC236}">
                  <a16:creationId xmlns:a16="http://schemas.microsoft.com/office/drawing/2014/main" id="{00A66206-58AE-8ECA-4376-60A19945AEA7}"/>
                </a:ext>
              </a:extLst>
            </p:cNvPr>
            <p:cNvSpPr/>
            <p:nvPr/>
          </p:nvSpPr>
          <p:spPr>
            <a:xfrm>
              <a:off x="1512628" y="2195387"/>
              <a:ext cx="142811" cy="82825"/>
            </a:xfrm>
            <a:custGeom>
              <a:avLst/>
              <a:gdLst/>
              <a:ahLst/>
              <a:cxnLst/>
              <a:rect l="l" t="t" r="r" b="b"/>
              <a:pathLst>
                <a:path w="4371" h="2535" extrusionOk="0">
                  <a:moveTo>
                    <a:pt x="380" y="1"/>
                  </a:moveTo>
                  <a:lnTo>
                    <a:pt x="0" y="222"/>
                  </a:lnTo>
                  <a:lnTo>
                    <a:pt x="3991" y="2534"/>
                  </a:lnTo>
                  <a:lnTo>
                    <a:pt x="4371"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437;p38">
              <a:extLst>
                <a:ext uri="{FF2B5EF4-FFF2-40B4-BE49-F238E27FC236}">
                  <a16:creationId xmlns:a16="http://schemas.microsoft.com/office/drawing/2014/main" id="{CD799A3B-A7E5-EE70-6E78-79503AD71977}"/>
                </a:ext>
              </a:extLst>
            </p:cNvPr>
            <p:cNvSpPr/>
            <p:nvPr/>
          </p:nvSpPr>
          <p:spPr>
            <a:xfrm>
              <a:off x="1489855" y="2208848"/>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438;p38">
              <a:extLst>
                <a:ext uri="{FF2B5EF4-FFF2-40B4-BE49-F238E27FC236}">
                  <a16:creationId xmlns:a16="http://schemas.microsoft.com/office/drawing/2014/main" id="{D130C2AE-A81E-AE43-9D02-6657A1371161}"/>
                </a:ext>
              </a:extLst>
            </p:cNvPr>
            <p:cNvSpPr/>
            <p:nvPr/>
          </p:nvSpPr>
          <p:spPr>
            <a:xfrm>
              <a:off x="1744407" y="2056725"/>
              <a:ext cx="142811" cy="82825"/>
            </a:xfrm>
            <a:custGeom>
              <a:avLst/>
              <a:gdLst/>
              <a:ahLst/>
              <a:cxnLst/>
              <a:rect l="l" t="t" r="r" b="b"/>
              <a:pathLst>
                <a:path w="4371" h="2535" extrusionOk="0">
                  <a:moveTo>
                    <a:pt x="380" y="1"/>
                  </a:moveTo>
                  <a:lnTo>
                    <a:pt x="0" y="223"/>
                  </a:lnTo>
                  <a:lnTo>
                    <a:pt x="3990" y="2535"/>
                  </a:lnTo>
                  <a:lnTo>
                    <a:pt x="4370"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439;p38">
              <a:extLst>
                <a:ext uri="{FF2B5EF4-FFF2-40B4-BE49-F238E27FC236}">
                  <a16:creationId xmlns:a16="http://schemas.microsoft.com/office/drawing/2014/main" id="{89820430-388E-1506-460F-465602B8F1C5}"/>
                </a:ext>
              </a:extLst>
            </p:cNvPr>
            <p:cNvSpPr/>
            <p:nvPr/>
          </p:nvSpPr>
          <p:spPr>
            <a:xfrm>
              <a:off x="1721634" y="2070186"/>
              <a:ext cx="141799" cy="82825"/>
            </a:xfrm>
            <a:custGeom>
              <a:avLst/>
              <a:gdLst/>
              <a:ahLst/>
              <a:cxnLst/>
              <a:rect l="l" t="t" r="r" b="b"/>
              <a:pathLst>
                <a:path w="4340" h="2535" extrusionOk="0">
                  <a:moveTo>
                    <a:pt x="380" y="1"/>
                  </a:moveTo>
                  <a:lnTo>
                    <a:pt x="0" y="222"/>
                  </a:lnTo>
                  <a:lnTo>
                    <a:pt x="3991" y="2534"/>
                  </a:lnTo>
                  <a:lnTo>
                    <a:pt x="4339"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440;p38">
              <a:extLst>
                <a:ext uri="{FF2B5EF4-FFF2-40B4-BE49-F238E27FC236}">
                  <a16:creationId xmlns:a16="http://schemas.microsoft.com/office/drawing/2014/main" id="{CE5982F3-7231-4F9B-9DF3-22C5D35D7316}"/>
                </a:ext>
              </a:extLst>
            </p:cNvPr>
            <p:cNvSpPr/>
            <p:nvPr/>
          </p:nvSpPr>
          <p:spPr>
            <a:xfrm>
              <a:off x="1698861" y="2083647"/>
              <a:ext cx="141799" cy="81779"/>
            </a:xfrm>
            <a:custGeom>
              <a:avLst/>
              <a:gdLst/>
              <a:ahLst/>
              <a:cxnLst/>
              <a:rect l="l" t="t" r="r" b="b"/>
              <a:pathLst>
                <a:path w="4340" h="2503" extrusionOk="0">
                  <a:moveTo>
                    <a:pt x="381" y="0"/>
                  </a:moveTo>
                  <a:lnTo>
                    <a:pt x="1" y="222"/>
                  </a:lnTo>
                  <a:lnTo>
                    <a:pt x="3991" y="2502"/>
                  </a:lnTo>
                  <a:lnTo>
                    <a:pt x="4339"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164;p13">
            <a:extLst>
              <a:ext uri="{FF2B5EF4-FFF2-40B4-BE49-F238E27FC236}">
                <a16:creationId xmlns:a16="http://schemas.microsoft.com/office/drawing/2014/main" id="{D234E268-3971-DDF2-9D9C-C5457CD12593}"/>
              </a:ext>
            </a:extLst>
          </p:cNvPr>
          <p:cNvSpPr txBox="1"/>
          <p:nvPr/>
        </p:nvSpPr>
        <p:spPr>
          <a:xfrm>
            <a:off x="4572000" y="1973647"/>
            <a:ext cx="4649078" cy="954365"/>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4400" dirty="0">
                <a:solidFill>
                  <a:srgbClr val="00002A"/>
                </a:solidFill>
                <a:highlight>
                  <a:srgbClr val="FFFFFF"/>
                </a:highlight>
                <a:latin typeface="Fira Sans Extra Condensed SemiBold"/>
                <a:ea typeface="Fira Sans Extra Condensed SemiBold"/>
                <a:cs typeface="Fira Sans Extra Condensed SemiBold"/>
                <a:sym typeface="Fira Sans Extra Condensed SemiBold"/>
              </a:rPr>
              <a:t>Conclusion</a:t>
            </a:r>
          </a:p>
        </p:txBody>
      </p:sp>
      <p:sp>
        <p:nvSpPr>
          <p:cNvPr id="492" name="Google Shape;2728;p30">
            <a:extLst>
              <a:ext uri="{FF2B5EF4-FFF2-40B4-BE49-F238E27FC236}">
                <a16:creationId xmlns:a16="http://schemas.microsoft.com/office/drawing/2014/main" id="{E2A1D4B7-471A-FBFF-8DA8-BA2AA5ED8541}"/>
              </a:ext>
            </a:extLst>
          </p:cNvPr>
          <p:cNvSpPr txBox="1"/>
          <p:nvPr/>
        </p:nvSpPr>
        <p:spPr>
          <a:xfrm>
            <a:off x="4572000" y="2856253"/>
            <a:ext cx="3446722" cy="66811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dirty="0">
                <a:latin typeface="Fira Sans"/>
                <a:ea typeface="Fira Sans"/>
                <a:cs typeface="Fira Sans"/>
                <a:sym typeface="Fira Sans"/>
              </a:rPr>
              <a:t>Future Project II</a:t>
            </a:r>
          </a:p>
          <a:p>
            <a:pPr marL="0" lvl="0" indent="0" rtl="0">
              <a:spcBef>
                <a:spcPts val="0"/>
              </a:spcBef>
              <a:spcAft>
                <a:spcPts val="0"/>
              </a:spcAft>
              <a:buNone/>
            </a:pPr>
            <a:endParaRPr sz="1100" dirty="0">
              <a:latin typeface="Fira Sans"/>
              <a:ea typeface="Fira Sans"/>
              <a:cs typeface="Fira Sans"/>
              <a:sym typeface="Fira Sans"/>
            </a:endParaRPr>
          </a:p>
        </p:txBody>
      </p:sp>
      <p:sp>
        <p:nvSpPr>
          <p:cNvPr id="493" name="Slide Number Placeholder 492">
            <a:extLst>
              <a:ext uri="{FF2B5EF4-FFF2-40B4-BE49-F238E27FC236}">
                <a16:creationId xmlns:a16="http://schemas.microsoft.com/office/drawing/2014/main" id="{0EDF1511-4305-205D-9490-AE955A3946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3855528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 name="Google Shape;5155;p43">
            <a:extLst>
              <a:ext uri="{FF2B5EF4-FFF2-40B4-BE49-F238E27FC236}">
                <a16:creationId xmlns:a16="http://schemas.microsoft.com/office/drawing/2014/main" id="{ABB9DDBC-0CDD-684C-5069-7E0A9DB19EE0}"/>
              </a:ext>
            </a:extLst>
          </p:cNvPr>
          <p:cNvSpPr/>
          <p:nvPr/>
        </p:nvSpPr>
        <p:spPr>
          <a:xfrm>
            <a:off x="3432680" y="1795111"/>
            <a:ext cx="2273374" cy="2071100"/>
          </a:xfrm>
          <a:custGeom>
            <a:avLst/>
            <a:gdLst/>
            <a:ahLst/>
            <a:cxnLst/>
            <a:rect l="l" t="t" r="r" b="b"/>
            <a:pathLst>
              <a:path w="70750" h="64455" extrusionOk="0">
                <a:moveTo>
                  <a:pt x="35375" y="1"/>
                </a:moveTo>
                <a:cubicBezTo>
                  <a:pt x="27125" y="1"/>
                  <a:pt x="18875" y="3144"/>
                  <a:pt x="12573" y="9430"/>
                </a:cubicBezTo>
                <a:cubicBezTo>
                  <a:pt x="0" y="22034"/>
                  <a:pt x="0" y="42429"/>
                  <a:pt x="12573" y="55001"/>
                </a:cubicBezTo>
                <a:cubicBezTo>
                  <a:pt x="18875" y="61304"/>
                  <a:pt x="27125" y="64455"/>
                  <a:pt x="35375" y="64455"/>
                </a:cubicBezTo>
                <a:cubicBezTo>
                  <a:pt x="43625" y="64455"/>
                  <a:pt x="51874" y="61304"/>
                  <a:pt x="58177" y="55001"/>
                </a:cubicBezTo>
                <a:cubicBezTo>
                  <a:pt x="70749" y="42429"/>
                  <a:pt x="70749" y="22034"/>
                  <a:pt x="58177" y="9430"/>
                </a:cubicBezTo>
                <a:cubicBezTo>
                  <a:pt x="51874" y="3144"/>
                  <a:pt x="43625" y="1"/>
                  <a:pt x="353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5156;p43">
            <a:extLst>
              <a:ext uri="{FF2B5EF4-FFF2-40B4-BE49-F238E27FC236}">
                <a16:creationId xmlns:a16="http://schemas.microsoft.com/office/drawing/2014/main" id="{73AA158D-7206-E629-C78D-AF61E68E98BF}"/>
              </a:ext>
            </a:extLst>
          </p:cNvPr>
          <p:cNvSpPr/>
          <p:nvPr/>
        </p:nvSpPr>
        <p:spPr>
          <a:xfrm>
            <a:off x="3402154" y="1663593"/>
            <a:ext cx="2334426" cy="2334394"/>
          </a:xfrm>
          <a:custGeom>
            <a:avLst/>
            <a:gdLst/>
            <a:ahLst/>
            <a:cxnLst/>
            <a:rect l="l" t="t" r="r" b="b"/>
            <a:pathLst>
              <a:path w="72650" h="72649" extrusionOk="0">
                <a:moveTo>
                  <a:pt x="36325" y="349"/>
                </a:moveTo>
                <a:cubicBezTo>
                  <a:pt x="56150" y="349"/>
                  <a:pt x="72301" y="16500"/>
                  <a:pt x="72301" y="36325"/>
                </a:cubicBezTo>
                <a:cubicBezTo>
                  <a:pt x="72301" y="56149"/>
                  <a:pt x="56150" y="72300"/>
                  <a:pt x="36325" y="72300"/>
                </a:cubicBezTo>
                <a:cubicBezTo>
                  <a:pt x="16500" y="72300"/>
                  <a:pt x="349" y="56149"/>
                  <a:pt x="349" y="36325"/>
                </a:cubicBezTo>
                <a:cubicBezTo>
                  <a:pt x="349" y="16500"/>
                  <a:pt x="16500" y="349"/>
                  <a:pt x="36325" y="349"/>
                </a:cubicBezTo>
                <a:close/>
                <a:moveTo>
                  <a:pt x="36325" y="0"/>
                </a:moveTo>
                <a:cubicBezTo>
                  <a:pt x="31416" y="0"/>
                  <a:pt x="26666" y="982"/>
                  <a:pt x="22200" y="2851"/>
                </a:cubicBezTo>
                <a:cubicBezTo>
                  <a:pt x="17862" y="4687"/>
                  <a:pt x="13998" y="7316"/>
                  <a:pt x="10641" y="10641"/>
                </a:cubicBezTo>
                <a:cubicBezTo>
                  <a:pt x="7316" y="13966"/>
                  <a:pt x="4687" y="17862"/>
                  <a:pt x="2851" y="22200"/>
                </a:cubicBezTo>
                <a:cubicBezTo>
                  <a:pt x="982" y="26666"/>
                  <a:pt x="0" y="31416"/>
                  <a:pt x="0" y="36325"/>
                </a:cubicBezTo>
                <a:cubicBezTo>
                  <a:pt x="0" y="41233"/>
                  <a:pt x="982" y="45984"/>
                  <a:pt x="2851" y="50449"/>
                </a:cubicBezTo>
                <a:cubicBezTo>
                  <a:pt x="4687" y="54787"/>
                  <a:pt x="7316" y="58683"/>
                  <a:pt x="10641" y="62008"/>
                </a:cubicBezTo>
                <a:cubicBezTo>
                  <a:pt x="13966" y="65333"/>
                  <a:pt x="17862" y="67962"/>
                  <a:pt x="22200" y="69799"/>
                </a:cubicBezTo>
                <a:cubicBezTo>
                  <a:pt x="26666" y="71667"/>
                  <a:pt x="31416" y="72649"/>
                  <a:pt x="36325" y="72649"/>
                </a:cubicBezTo>
                <a:cubicBezTo>
                  <a:pt x="41234" y="72649"/>
                  <a:pt x="45984" y="71667"/>
                  <a:pt x="50449" y="69799"/>
                </a:cubicBezTo>
                <a:cubicBezTo>
                  <a:pt x="54788" y="67962"/>
                  <a:pt x="58683" y="65333"/>
                  <a:pt x="62008" y="62008"/>
                </a:cubicBezTo>
                <a:cubicBezTo>
                  <a:pt x="65334" y="58683"/>
                  <a:pt x="67962" y="54787"/>
                  <a:pt x="69799" y="50449"/>
                </a:cubicBezTo>
                <a:cubicBezTo>
                  <a:pt x="71667" y="45984"/>
                  <a:pt x="72649" y="41233"/>
                  <a:pt x="72649" y="36325"/>
                </a:cubicBezTo>
                <a:cubicBezTo>
                  <a:pt x="72649" y="31416"/>
                  <a:pt x="71667" y="26666"/>
                  <a:pt x="69799" y="22200"/>
                </a:cubicBezTo>
                <a:cubicBezTo>
                  <a:pt x="67962" y="17862"/>
                  <a:pt x="65334" y="13966"/>
                  <a:pt x="62008" y="10641"/>
                </a:cubicBezTo>
                <a:cubicBezTo>
                  <a:pt x="58683" y="7316"/>
                  <a:pt x="54788" y="4687"/>
                  <a:pt x="50449" y="2851"/>
                </a:cubicBezTo>
                <a:cubicBezTo>
                  <a:pt x="45984" y="982"/>
                  <a:pt x="41234" y="0"/>
                  <a:pt x="363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157;p43">
            <a:extLst>
              <a:ext uri="{FF2B5EF4-FFF2-40B4-BE49-F238E27FC236}">
                <a16:creationId xmlns:a16="http://schemas.microsoft.com/office/drawing/2014/main" id="{444887E8-CE9B-6C12-2422-A2B9937779C1}"/>
              </a:ext>
            </a:extLst>
          </p:cNvPr>
          <p:cNvSpPr/>
          <p:nvPr/>
        </p:nvSpPr>
        <p:spPr>
          <a:xfrm>
            <a:off x="3043941" y="3236736"/>
            <a:ext cx="3080350" cy="895758"/>
          </a:xfrm>
          <a:custGeom>
            <a:avLst/>
            <a:gdLst/>
            <a:ahLst/>
            <a:cxnLst/>
            <a:rect l="l" t="t" r="r" b="b"/>
            <a:pathLst>
              <a:path w="95864" h="27877" extrusionOk="0">
                <a:moveTo>
                  <a:pt x="34067" y="0"/>
                </a:moveTo>
                <a:cubicBezTo>
                  <a:pt x="32123" y="0"/>
                  <a:pt x="30166" y="426"/>
                  <a:pt x="28535" y="1459"/>
                </a:cubicBezTo>
                <a:cubicBezTo>
                  <a:pt x="26286" y="2948"/>
                  <a:pt x="24956" y="5386"/>
                  <a:pt x="22993" y="7223"/>
                </a:cubicBezTo>
                <a:cubicBezTo>
                  <a:pt x="22074" y="8046"/>
                  <a:pt x="20934" y="8490"/>
                  <a:pt x="20079" y="9313"/>
                </a:cubicBezTo>
                <a:cubicBezTo>
                  <a:pt x="19161" y="10168"/>
                  <a:pt x="18749" y="11308"/>
                  <a:pt x="17482" y="11815"/>
                </a:cubicBezTo>
                <a:cubicBezTo>
                  <a:pt x="15329" y="12638"/>
                  <a:pt x="12827" y="12543"/>
                  <a:pt x="10547" y="12797"/>
                </a:cubicBezTo>
                <a:cubicBezTo>
                  <a:pt x="8457" y="13050"/>
                  <a:pt x="6335" y="13620"/>
                  <a:pt x="4561" y="14792"/>
                </a:cubicBezTo>
                <a:cubicBezTo>
                  <a:pt x="1743" y="16724"/>
                  <a:pt x="1" y="20429"/>
                  <a:pt x="2503" y="23374"/>
                </a:cubicBezTo>
                <a:cubicBezTo>
                  <a:pt x="3548" y="24546"/>
                  <a:pt x="5036" y="25211"/>
                  <a:pt x="6556" y="25749"/>
                </a:cubicBezTo>
                <a:cubicBezTo>
                  <a:pt x="12215" y="27664"/>
                  <a:pt x="18312" y="27877"/>
                  <a:pt x="24312" y="27877"/>
                </a:cubicBezTo>
                <a:cubicBezTo>
                  <a:pt x="24961" y="27877"/>
                  <a:pt x="25609" y="27874"/>
                  <a:pt x="26255" y="27871"/>
                </a:cubicBezTo>
                <a:cubicBezTo>
                  <a:pt x="40474" y="27871"/>
                  <a:pt x="54693" y="27839"/>
                  <a:pt x="68913" y="27808"/>
                </a:cubicBezTo>
                <a:cubicBezTo>
                  <a:pt x="75722" y="27808"/>
                  <a:pt x="82689" y="27744"/>
                  <a:pt x="89023" y="25338"/>
                </a:cubicBezTo>
                <a:cubicBezTo>
                  <a:pt x="92728" y="23881"/>
                  <a:pt x="95863" y="19954"/>
                  <a:pt x="91588" y="16819"/>
                </a:cubicBezTo>
                <a:cubicBezTo>
                  <a:pt x="90226" y="15805"/>
                  <a:pt x="88548" y="15393"/>
                  <a:pt x="86901" y="14918"/>
                </a:cubicBezTo>
                <a:cubicBezTo>
                  <a:pt x="85286" y="14475"/>
                  <a:pt x="83607" y="13937"/>
                  <a:pt x="82372" y="12765"/>
                </a:cubicBezTo>
                <a:cubicBezTo>
                  <a:pt x="81074" y="11530"/>
                  <a:pt x="80345" y="9693"/>
                  <a:pt x="78762" y="8806"/>
                </a:cubicBezTo>
                <a:cubicBezTo>
                  <a:pt x="78023" y="8382"/>
                  <a:pt x="77228" y="8246"/>
                  <a:pt x="76413" y="8246"/>
                </a:cubicBezTo>
                <a:cubicBezTo>
                  <a:pt x="75098" y="8246"/>
                  <a:pt x="73731" y="8601"/>
                  <a:pt x="72460" y="8680"/>
                </a:cubicBezTo>
                <a:cubicBezTo>
                  <a:pt x="72289" y="8689"/>
                  <a:pt x="72116" y="8693"/>
                  <a:pt x="71940" y="8693"/>
                </a:cubicBezTo>
                <a:cubicBezTo>
                  <a:pt x="70228" y="8693"/>
                  <a:pt x="68325" y="8269"/>
                  <a:pt x="66918" y="7350"/>
                </a:cubicBezTo>
                <a:cubicBezTo>
                  <a:pt x="64004" y="5418"/>
                  <a:pt x="62927" y="1047"/>
                  <a:pt x="59539" y="224"/>
                </a:cubicBezTo>
                <a:cubicBezTo>
                  <a:pt x="59176" y="136"/>
                  <a:pt x="58816" y="97"/>
                  <a:pt x="58459" y="97"/>
                </a:cubicBezTo>
                <a:cubicBezTo>
                  <a:pt x="56379" y="97"/>
                  <a:pt x="54372" y="1422"/>
                  <a:pt x="52318" y="2124"/>
                </a:cubicBezTo>
                <a:cubicBezTo>
                  <a:pt x="51215" y="2512"/>
                  <a:pt x="50205" y="2666"/>
                  <a:pt x="49236" y="2666"/>
                </a:cubicBezTo>
                <a:cubicBezTo>
                  <a:pt x="47118" y="2666"/>
                  <a:pt x="45194" y="1931"/>
                  <a:pt x="42912" y="1301"/>
                </a:cubicBezTo>
                <a:cubicBezTo>
                  <a:pt x="40506" y="636"/>
                  <a:pt x="37497" y="192"/>
                  <a:pt x="35027" y="34"/>
                </a:cubicBezTo>
                <a:cubicBezTo>
                  <a:pt x="34708" y="12"/>
                  <a:pt x="34388" y="0"/>
                  <a:pt x="3406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158;p43">
            <a:extLst>
              <a:ext uri="{FF2B5EF4-FFF2-40B4-BE49-F238E27FC236}">
                <a16:creationId xmlns:a16="http://schemas.microsoft.com/office/drawing/2014/main" id="{CED879DC-78E4-3138-9460-D6982E3D9207}"/>
              </a:ext>
            </a:extLst>
          </p:cNvPr>
          <p:cNvSpPr/>
          <p:nvPr/>
        </p:nvSpPr>
        <p:spPr>
          <a:xfrm>
            <a:off x="3657575" y="3353827"/>
            <a:ext cx="2056" cy="14267"/>
          </a:xfrm>
          <a:custGeom>
            <a:avLst/>
            <a:gdLst/>
            <a:ahLst/>
            <a:cxnLst/>
            <a:rect l="l" t="t" r="r" b="b"/>
            <a:pathLst>
              <a:path w="64" h="444" extrusionOk="0">
                <a:moveTo>
                  <a:pt x="32" y="0"/>
                </a:moveTo>
                <a:lnTo>
                  <a:pt x="32" y="0"/>
                </a:lnTo>
                <a:cubicBezTo>
                  <a:pt x="0" y="159"/>
                  <a:pt x="32" y="317"/>
                  <a:pt x="64" y="444"/>
                </a:cubicBezTo>
                <a:cubicBezTo>
                  <a:pt x="64" y="285"/>
                  <a:pt x="32" y="159"/>
                  <a:pt x="32" y="0"/>
                </a:cubicBez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59;p43">
            <a:extLst>
              <a:ext uri="{FF2B5EF4-FFF2-40B4-BE49-F238E27FC236}">
                <a16:creationId xmlns:a16="http://schemas.microsoft.com/office/drawing/2014/main" id="{4758B8B9-CC9E-0237-A573-7D24D07FCAB5}"/>
              </a:ext>
            </a:extLst>
          </p:cNvPr>
          <p:cNvSpPr/>
          <p:nvPr/>
        </p:nvSpPr>
        <p:spPr>
          <a:xfrm>
            <a:off x="3647389" y="3355851"/>
            <a:ext cx="16323" cy="79399"/>
          </a:xfrm>
          <a:custGeom>
            <a:avLst/>
            <a:gdLst/>
            <a:ahLst/>
            <a:cxnLst/>
            <a:rect l="l" t="t" r="r" b="b"/>
            <a:pathLst>
              <a:path w="508" h="2471" extrusionOk="0">
                <a:moveTo>
                  <a:pt x="1" y="1"/>
                </a:moveTo>
                <a:lnTo>
                  <a:pt x="1" y="1"/>
                </a:lnTo>
                <a:cubicBezTo>
                  <a:pt x="32" y="824"/>
                  <a:pt x="96" y="1647"/>
                  <a:pt x="159" y="2471"/>
                </a:cubicBezTo>
                <a:lnTo>
                  <a:pt x="507" y="2439"/>
                </a:lnTo>
                <a:cubicBezTo>
                  <a:pt x="444" y="1806"/>
                  <a:pt x="412" y="1141"/>
                  <a:pt x="381" y="476"/>
                </a:cubicBezTo>
                <a:cubicBezTo>
                  <a:pt x="254" y="317"/>
                  <a:pt x="127" y="159"/>
                  <a:pt x="1" y="1"/>
                </a:cubicBez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60;p43">
            <a:extLst>
              <a:ext uri="{FF2B5EF4-FFF2-40B4-BE49-F238E27FC236}">
                <a16:creationId xmlns:a16="http://schemas.microsoft.com/office/drawing/2014/main" id="{53B6BFB1-1F54-9BEE-504D-7EA36E975A14}"/>
              </a:ext>
            </a:extLst>
          </p:cNvPr>
          <p:cNvSpPr/>
          <p:nvPr/>
        </p:nvSpPr>
        <p:spPr>
          <a:xfrm>
            <a:off x="4012704" y="2650671"/>
            <a:ext cx="4113" cy="9190"/>
          </a:xfrm>
          <a:custGeom>
            <a:avLst/>
            <a:gdLst/>
            <a:ahLst/>
            <a:cxnLst/>
            <a:rect l="l" t="t" r="r" b="b"/>
            <a:pathLst>
              <a:path w="128" h="286" extrusionOk="0">
                <a:moveTo>
                  <a:pt x="96" y="0"/>
                </a:moveTo>
                <a:cubicBezTo>
                  <a:pt x="64" y="95"/>
                  <a:pt x="33" y="190"/>
                  <a:pt x="1" y="285"/>
                </a:cubicBezTo>
                <a:cubicBezTo>
                  <a:pt x="64" y="285"/>
                  <a:pt x="96" y="285"/>
                  <a:pt x="128" y="253"/>
                </a:cubicBezTo>
                <a:lnTo>
                  <a:pt x="96" y="0"/>
                </a:ln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61;p43">
            <a:extLst>
              <a:ext uri="{FF2B5EF4-FFF2-40B4-BE49-F238E27FC236}">
                <a16:creationId xmlns:a16="http://schemas.microsoft.com/office/drawing/2014/main" id="{261D07C1-8D45-B676-2CBB-FA02E8BA0505}"/>
              </a:ext>
            </a:extLst>
          </p:cNvPr>
          <p:cNvSpPr/>
          <p:nvPr/>
        </p:nvSpPr>
        <p:spPr>
          <a:xfrm>
            <a:off x="3659600" y="3368061"/>
            <a:ext cx="4113" cy="8194"/>
          </a:xfrm>
          <a:custGeom>
            <a:avLst/>
            <a:gdLst/>
            <a:ahLst/>
            <a:cxnLst/>
            <a:rect l="l" t="t" r="r" b="b"/>
            <a:pathLst>
              <a:path w="128" h="255" extrusionOk="0">
                <a:moveTo>
                  <a:pt x="1" y="1"/>
                </a:moveTo>
                <a:cubicBezTo>
                  <a:pt x="1" y="32"/>
                  <a:pt x="1" y="64"/>
                  <a:pt x="1" y="96"/>
                </a:cubicBezTo>
                <a:cubicBezTo>
                  <a:pt x="32" y="127"/>
                  <a:pt x="64" y="191"/>
                  <a:pt x="127" y="254"/>
                </a:cubicBezTo>
                <a:cubicBezTo>
                  <a:pt x="64" y="159"/>
                  <a:pt x="32" y="64"/>
                  <a:pt x="1"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62;p43">
            <a:extLst>
              <a:ext uri="{FF2B5EF4-FFF2-40B4-BE49-F238E27FC236}">
                <a16:creationId xmlns:a16="http://schemas.microsoft.com/office/drawing/2014/main" id="{C15F046A-2471-B154-FEAD-BACE88F684A7}"/>
              </a:ext>
            </a:extLst>
          </p:cNvPr>
          <p:cNvSpPr/>
          <p:nvPr/>
        </p:nvSpPr>
        <p:spPr>
          <a:xfrm>
            <a:off x="3767468" y="2159172"/>
            <a:ext cx="271745" cy="379581"/>
          </a:xfrm>
          <a:custGeom>
            <a:avLst/>
            <a:gdLst/>
            <a:ahLst/>
            <a:cxnLst/>
            <a:rect l="l" t="t" r="r" b="b"/>
            <a:pathLst>
              <a:path w="8457" h="11813" extrusionOk="0">
                <a:moveTo>
                  <a:pt x="4339" y="0"/>
                </a:moveTo>
                <a:cubicBezTo>
                  <a:pt x="3706" y="1267"/>
                  <a:pt x="3104" y="2597"/>
                  <a:pt x="2566" y="3990"/>
                </a:cubicBezTo>
                <a:cubicBezTo>
                  <a:pt x="1616" y="6429"/>
                  <a:pt x="761" y="8994"/>
                  <a:pt x="1" y="11813"/>
                </a:cubicBezTo>
                <a:cubicBezTo>
                  <a:pt x="159" y="11686"/>
                  <a:pt x="317" y="11591"/>
                  <a:pt x="507" y="11464"/>
                </a:cubicBezTo>
                <a:cubicBezTo>
                  <a:pt x="666" y="11369"/>
                  <a:pt x="824" y="11274"/>
                  <a:pt x="1014" y="11148"/>
                </a:cubicBezTo>
                <a:cubicBezTo>
                  <a:pt x="3294" y="9564"/>
                  <a:pt x="5764" y="8266"/>
                  <a:pt x="8330" y="7252"/>
                </a:cubicBezTo>
                <a:cubicBezTo>
                  <a:pt x="8425" y="6809"/>
                  <a:pt x="8456" y="6366"/>
                  <a:pt x="8298" y="5890"/>
                </a:cubicBezTo>
                <a:cubicBezTo>
                  <a:pt x="7886" y="4624"/>
                  <a:pt x="6904" y="4750"/>
                  <a:pt x="6144" y="3990"/>
                </a:cubicBezTo>
                <a:cubicBezTo>
                  <a:pt x="5258" y="3104"/>
                  <a:pt x="6018" y="1330"/>
                  <a:pt x="5004" y="443"/>
                </a:cubicBezTo>
                <a:cubicBezTo>
                  <a:pt x="4783" y="253"/>
                  <a:pt x="4529" y="127"/>
                  <a:pt x="433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63;p43">
            <a:extLst>
              <a:ext uri="{FF2B5EF4-FFF2-40B4-BE49-F238E27FC236}">
                <a16:creationId xmlns:a16="http://schemas.microsoft.com/office/drawing/2014/main" id="{DB8C0CB4-2CD8-222A-2612-731BE5CBED6F}"/>
              </a:ext>
            </a:extLst>
          </p:cNvPr>
          <p:cNvSpPr/>
          <p:nvPr/>
        </p:nvSpPr>
        <p:spPr>
          <a:xfrm>
            <a:off x="3530363" y="2152264"/>
            <a:ext cx="365347" cy="599175"/>
          </a:xfrm>
          <a:custGeom>
            <a:avLst/>
            <a:gdLst/>
            <a:ahLst/>
            <a:cxnLst/>
            <a:rect l="l" t="t" r="r" b="b"/>
            <a:pathLst>
              <a:path w="11370" h="18647" extrusionOk="0">
                <a:moveTo>
                  <a:pt x="10786" y="1"/>
                </a:moveTo>
                <a:cubicBezTo>
                  <a:pt x="9666" y="1"/>
                  <a:pt x="8685" y="956"/>
                  <a:pt x="7981" y="1957"/>
                </a:cubicBezTo>
                <a:cubicBezTo>
                  <a:pt x="7443" y="2717"/>
                  <a:pt x="6715" y="2812"/>
                  <a:pt x="5923" y="2844"/>
                </a:cubicBezTo>
                <a:cubicBezTo>
                  <a:pt x="5670" y="2844"/>
                  <a:pt x="5415" y="2833"/>
                  <a:pt x="5164" y="2833"/>
                </a:cubicBezTo>
                <a:cubicBezTo>
                  <a:pt x="4250" y="2833"/>
                  <a:pt x="3393" y="2970"/>
                  <a:pt x="2946" y="4237"/>
                </a:cubicBezTo>
                <a:cubicBezTo>
                  <a:pt x="2281" y="6042"/>
                  <a:pt x="3073" y="7879"/>
                  <a:pt x="1616" y="9431"/>
                </a:cubicBezTo>
                <a:cubicBezTo>
                  <a:pt x="1014" y="10032"/>
                  <a:pt x="254" y="10539"/>
                  <a:pt x="1" y="11363"/>
                </a:cubicBezTo>
                <a:cubicBezTo>
                  <a:pt x="2218" y="13421"/>
                  <a:pt x="4118" y="15923"/>
                  <a:pt x="5448" y="18646"/>
                </a:cubicBezTo>
                <a:cubicBezTo>
                  <a:pt x="5891" y="16525"/>
                  <a:pt x="6335" y="14561"/>
                  <a:pt x="6841" y="12661"/>
                </a:cubicBezTo>
                <a:lnTo>
                  <a:pt x="6746" y="12566"/>
                </a:lnTo>
                <a:lnTo>
                  <a:pt x="6841" y="12471"/>
                </a:lnTo>
                <a:cubicBezTo>
                  <a:pt x="6620" y="9209"/>
                  <a:pt x="5828" y="6042"/>
                  <a:pt x="4466" y="3065"/>
                </a:cubicBezTo>
                <a:lnTo>
                  <a:pt x="4783" y="2907"/>
                </a:lnTo>
                <a:cubicBezTo>
                  <a:pt x="6049" y="5694"/>
                  <a:pt x="6841" y="8607"/>
                  <a:pt x="7126" y="11648"/>
                </a:cubicBezTo>
                <a:cubicBezTo>
                  <a:pt x="7886" y="8924"/>
                  <a:pt x="8710" y="6454"/>
                  <a:pt x="9628" y="4079"/>
                </a:cubicBezTo>
                <a:cubicBezTo>
                  <a:pt x="10166" y="2685"/>
                  <a:pt x="10768" y="1355"/>
                  <a:pt x="11370" y="88"/>
                </a:cubicBezTo>
                <a:cubicBezTo>
                  <a:pt x="11172" y="28"/>
                  <a:pt x="10977" y="1"/>
                  <a:pt x="1078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64;p43">
            <a:extLst>
              <a:ext uri="{FF2B5EF4-FFF2-40B4-BE49-F238E27FC236}">
                <a16:creationId xmlns:a16="http://schemas.microsoft.com/office/drawing/2014/main" id="{F697943D-3C9E-AC0F-B824-C8A61B31AE82}"/>
              </a:ext>
            </a:extLst>
          </p:cNvPr>
          <p:cNvSpPr/>
          <p:nvPr/>
        </p:nvSpPr>
        <p:spPr>
          <a:xfrm>
            <a:off x="3654523" y="2889801"/>
            <a:ext cx="292084" cy="464058"/>
          </a:xfrm>
          <a:custGeom>
            <a:avLst/>
            <a:gdLst/>
            <a:ahLst/>
            <a:cxnLst/>
            <a:rect l="l" t="t" r="r" b="b"/>
            <a:pathLst>
              <a:path w="9090" h="14442" extrusionOk="0">
                <a:moveTo>
                  <a:pt x="9089" y="0"/>
                </a:moveTo>
                <a:cubicBezTo>
                  <a:pt x="5922" y="855"/>
                  <a:pt x="2977" y="2407"/>
                  <a:pt x="507" y="4529"/>
                </a:cubicBezTo>
                <a:cubicBezTo>
                  <a:pt x="127" y="7949"/>
                  <a:pt x="0" y="11274"/>
                  <a:pt x="127" y="14441"/>
                </a:cubicBezTo>
                <a:cubicBezTo>
                  <a:pt x="285" y="13618"/>
                  <a:pt x="1394" y="12605"/>
                  <a:pt x="1742" y="12066"/>
                </a:cubicBezTo>
                <a:cubicBezTo>
                  <a:pt x="2756" y="10546"/>
                  <a:pt x="3927" y="9374"/>
                  <a:pt x="5257" y="8171"/>
                </a:cubicBezTo>
                <a:cubicBezTo>
                  <a:pt x="5859" y="7633"/>
                  <a:pt x="6366" y="6872"/>
                  <a:pt x="6207" y="6081"/>
                </a:cubicBezTo>
                <a:cubicBezTo>
                  <a:pt x="6112" y="5574"/>
                  <a:pt x="5764" y="5162"/>
                  <a:pt x="5732" y="4656"/>
                </a:cubicBezTo>
                <a:cubicBezTo>
                  <a:pt x="5606" y="3231"/>
                  <a:pt x="7253" y="2534"/>
                  <a:pt x="8139" y="1774"/>
                </a:cubicBezTo>
                <a:cubicBezTo>
                  <a:pt x="8773" y="1235"/>
                  <a:pt x="9026" y="634"/>
                  <a:pt x="908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65;p43">
            <a:extLst>
              <a:ext uri="{FF2B5EF4-FFF2-40B4-BE49-F238E27FC236}">
                <a16:creationId xmlns:a16="http://schemas.microsoft.com/office/drawing/2014/main" id="{A3CFC373-8378-95BE-A8FF-F6326A18912B}"/>
              </a:ext>
            </a:extLst>
          </p:cNvPr>
          <p:cNvSpPr/>
          <p:nvPr/>
        </p:nvSpPr>
        <p:spPr>
          <a:xfrm>
            <a:off x="3671810" y="2659829"/>
            <a:ext cx="340926" cy="360237"/>
          </a:xfrm>
          <a:custGeom>
            <a:avLst/>
            <a:gdLst/>
            <a:ahLst/>
            <a:cxnLst/>
            <a:rect l="l" t="t" r="r" b="b"/>
            <a:pathLst>
              <a:path w="10610" h="11211" extrusionOk="0">
                <a:moveTo>
                  <a:pt x="10610" y="0"/>
                </a:moveTo>
                <a:lnTo>
                  <a:pt x="10610" y="0"/>
                </a:lnTo>
                <a:cubicBezTo>
                  <a:pt x="7316" y="570"/>
                  <a:pt x="4054" y="1805"/>
                  <a:pt x="1236" y="3610"/>
                </a:cubicBezTo>
                <a:cubicBezTo>
                  <a:pt x="1109" y="4275"/>
                  <a:pt x="982" y="4909"/>
                  <a:pt x="856" y="5606"/>
                </a:cubicBezTo>
                <a:cubicBezTo>
                  <a:pt x="507" y="7506"/>
                  <a:pt x="222" y="9374"/>
                  <a:pt x="1" y="11211"/>
                </a:cubicBezTo>
                <a:cubicBezTo>
                  <a:pt x="2503" y="9121"/>
                  <a:pt x="5416" y="7601"/>
                  <a:pt x="8583" y="6777"/>
                </a:cubicBezTo>
                <a:cubicBezTo>
                  <a:pt x="8551" y="6239"/>
                  <a:pt x="8425" y="5637"/>
                  <a:pt x="8298" y="5004"/>
                </a:cubicBezTo>
                <a:cubicBezTo>
                  <a:pt x="7918" y="3230"/>
                  <a:pt x="9565" y="2122"/>
                  <a:pt x="10293" y="760"/>
                </a:cubicBezTo>
                <a:cubicBezTo>
                  <a:pt x="10451" y="507"/>
                  <a:pt x="10546" y="253"/>
                  <a:pt x="106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66;p43">
            <a:extLst>
              <a:ext uri="{FF2B5EF4-FFF2-40B4-BE49-F238E27FC236}">
                <a16:creationId xmlns:a16="http://schemas.microsoft.com/office/drawing/2014/main" id="{670F82D3-ED54-9ECF-E62E-75FD5FA678BE}"/>
              </a:ext>
            </a:extLst>
          </p:cNvPr>
          <p:cNvSpPr/>
          <p:nvPr/>
        </p:nvSpPr>
        <p:spPr>
          <a:xfrm>
            <a:off x="3714546" y="2406432"/>
            <a:ext cx="316505" cy="355193"/>
          </a:xfrm>
          <a:custGeom>
            <a:avLst/>
            <a:gdLst/>
            <a:ahLst/>
            <a:cxnLst/>
            <a:rect l="l" t="t" r="r" b="b"/>
            <a:pathLst>
              <a:path w="9850" h="11054" extrusionOk="0">
                <a:moveTo>
                  <a:pt x="9850" y="1"/>
                </a:moveTo>
                <a:lnTo>
                  <a:pt x="9850" y="1"/>
                </a:lnTo>
                <a:cubicBezTo>
                  <a:pt x="7380" y="982"/>
                  <a:pt x="5036" y="2249"/>
                  <a:pt x="2851" y="3738"/>
                </a:cubicBezTo>
                <a:cubicBezTo>
                  <a:pt x="2661" y="3864"/>
                  <a:pt x="2471" y="3991"/>
                  <a:pt x="2344" y="4086"/>
                </a:cubicBezTo>
                <a:cubicBezTo>
                  <a:pt x="2028" y="4276"/>
                  <a:pt x="1774" y="4434"/>
                  <a:pt x="1489" y="4688"/>
                </a:cubicBezTo>
                <a:cubicBezTo>
                  <a:pt x="951" y="6683"/>
                  <a:pt x="476" y="8773"/>
                  <a:pt x="1" y="11053"/>
                </a:cubicBezTo>
                <a:cubicBezTo>
                  <a:pt x="2851" y="9280"/>
                  <a:pt x="6050" y="8076"/>
                  <a:pt x="9343" y="7506"/>
                </a:cubicBezTo>
                <a:lnTo>
                  <a:pt x="9375" y="7601"/>
                </a:lnTo>
                <a:cubicBezTo>
                  <a:pt x="9470" y="7126"/>
                  <a:pt x="9438" y="6651"/>
                  <a:pt x="9216" y="6208"/>
                </a:cubicBezTo>
                <a:cubicBezTo>
                  <a:pt x="8710" y="5131"/>
                  <a:pt x="7570" y="4624"/>
                  <a:pt x="8076" y="3294"/>
                </a:cubicBezTo>
                <a:cubicBezTo>
                  <a:pt x="8488" y="2217"/>
                  <a:pt x="9407" y="1141"/>
                  <a:pt x="9850"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67;p43">
            <a:extLst>
              <a:ext uri="{FF2B5EF4-FFF2-40B4-BE49-F238E27FC236}">
                <a16:creationId xmlns:a16="http://schemas.microsoft.com/office/drawing/2014/main" id="{AD1D8058-D143-E1C6-1F6E-826F157F7DBB}"/>
              </a:ext>
            </a:extLst>
          </p:cNvPr>
          <p:cNvSpPr/>
          <p:nvPr/>
        </p:nvSpPr>
        <p:spPr>
          <a:xfrm>
            <a:off x="3468283" y="2530592"/>
            <a:ext cx="234085" cy="825291"/>
          </a:xfrm>
          <a:custGeom>
            <a:avLst/>
            <a:gdLst/>
            <a:ahLst/>
            <a:cxnLst/>
            <a:rect l="l" t="t" r="r" b="b"/>
            <a:pathLst>
              <a:path w="7285" h="25684" extrusionOk="0">
                <a:moveTo>
                  <a:pt x="1838" y="0"/>
                </a:moveTo>
                <a:cubicBezTo>
                  <a:pt x="1774" y="380"/>
                  <a:pt x="1774" y="792"/>
                  <a:pt x="1838" y="1204"/>
                </a:cubicBezTo>
                <a:cubicBezTo>
                  <a:pt x="1901" y="1900"/>
                  <a:pt x="2028" y="2629"/>
                  <a:pt x="2249" y="3294"/>
                </a:cubicBezTo>
                <a:cubicBezTo>
                  <a:pt x="2471" y="4022"/>
                  <a:pt x="2978" y="4782"/>
                  <a:pt x="2883" y="5574"/>
                </a:cubicBezTo>
                <a:cubicBezTo>
                  <a:pt x="2819" y="6302"/>
                  <a:pt x="2249" y="6841"/>
                  <a:pt x="1711" y="7379"/>
                </a:cubicBezTo>
                <a:cubicBezTo>
                  <a:pt x="634" y="8456"/>
                  <a:pt x="191" y="10134"/>
                  <a:pt x="793" y="11591"/>
                </a:cubicBezTo>
                <a:cubicBezTo>
                  <a:pt x="1204" y="12509"/>
                  <a:pt x="2249" y="13491"/>
                  <a:pt x="1964" y="14600"/>
                </a:cubicBezTo>
                <a:cubicBezTo>
                  <a:pt x="1838" y="15201"/>
                  <a:pt x="1268" y="15581"/>
                  <a:pt x="983" y="16120"/>
                </a:cubicBezTo>
                <a:cubicBezTo>
                  <a:pt x="1" y="17861"/>
                  <a:pt x="1426" y="19952"/>
                  <a:pt x="2344" y="21345"/>
                </a:cubicBezTo>
                <a:cubicBezTo>
                  <a:pt x="3358" y="22865"/>
                  <a:pt x="4466" y="24259"/>
                  <a:pt x="5575" y="25684"/>
                </a:cubicBezTo>
                <a:cubicBezTo>
                  <a:pt x="5448" y="22517"/>
                  <a:pt x="5575" y="19223"/>
                  <a:pt x="5923" y="15835"/>
                </a:cubicBezTo>
                <a:lnTo>
                  <a:pt x="5828" y="15835"/>
                </a:lnTo>
                <a:cubicBezTo>
                  <a:pt x="5638" y="14948"/>
                  <a:pt x="5321" y="14061"/>
                  <a:pt x="4846" y="13269"/>
                </a:cubicBezTo>
                <a:cubicBezTo>
                  <a:pt x="4308" y="12319"/>
                  <a:pt x="3611" y="11496"/>
                  <a:pt x="2914" y="10704"/>
                </a:cubicBezTo>
                <a:cubicBezTo>
                  <a:pt x="2408" y="10103"/>
                  <a:pt x="1869" y="9533"/>
                  <a:pt x="1331" y="8962"/>
                </a:cubicBezTo>
                <a:lnTo>
                  <a:pt x="1584" y="8741"/>
                </a:lnTo>
                <a:cubicBezTo>
                  <a:pt x="2123" y="9311"/>
                  <a:pt x="2661" y="9881"/>
                  <a:pt x="3168" y="10483"/>
                </a:cubicBezTo>
                <a:cubicBezTo>
                  <a:pt x="3865" y="11274"/>
                  <a:pt x="4593" y="12129"/>
                  <a:pt x="5163" y="13111"/>
                </a:cubicBezTo>
                <a:cubicBezTo>
                  <a:pt x="5511" y="13713"/>
                  <a:pt x="5796" y="14378"/>
                  <a:pt x="6018" y="15075"/>
                </a:cubicBezTo>
                <a:cubicBezTo>
                  <a:pt x="6208" y="13269"/>
                  <a:pt x="6493" y="11433"/>
                  <a:pt x="6841" y="9533"/>
                </a:cubicBezTo>
                <a:cubicBezTo>
                  <a:pt x="6968" y="8836"/>
                  <a:pt x="7126" y="8107"/>
                  <a:pt x="7253" y="7442"/>
                </a:cubicBezTo>
                <a:lnTo>
                  <a:pt x="7253" y="7411"/>
                </a:lnTo>
                <a:cubicBezTo>
                  <a:pt x="7253" y="7411"/>
                  <a:pt x="7253" y="7379"/>
                  <a:pt x="7285" y="7347"/>
                </a:cubicBezTo>
                <a:lnTo>
                  <a:pt x="7285" y="7347"/>
                </a:lnTo>
                <a:lnTo>
                  <a:pt x="7221" y="7379"/>
                </a:lnTo>
                <a:cubicBezTo>
                  <a:pt x="5923" y="4592"/>
                  <a:pt x="4055" y="2059"/>
                  <a:pt x="18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68;p43">
            <a:extLst>
              <a:ext uri="{FF2B5EF4-FFF2-40B4-BE49-F238E27FC236}">
                <a16:creationId xmlns:a16="http://schemas.microsoft.com/office/drawing/2014/main" id="{7CF341E8-D389-51F8-D634-4CFB65DBA830}"/>
              </a:ext>
            </a:extLst>
          </p:cNvPr>
          <p:cNvSpPr/>
          <p:nvPr/>
        </p:nvSpPr>
        <p:spPr>
          <a:xfrm>
            <a:off x="3643308" y="3028196"/>
            <a:ext cx="27538" cy="342950"/>
          </a:xfrm>
          <a:custGeom>
            <a:avLst/>
            <a:gdLst/>
            <a:ahLst/>
            <a:cxnLst/>
            <a:rect l="l" t="t" r="r" b="b"/>
            <a:pathLst>
              <a:path w="857" h="10673" extrusionOk="0">
                <a:moveTo>
                  <a:pt x="666" y="0"/>
                </a:moveTo>
                <a:cubicBezTo>
                  <a:pt x="698" y="95"/>
                  <a:pt x="729" y="190"/>
                  <a:pt x="729" y="285"/>
                </a:cubicBezTo>
                <a:lnTo>
                  <a:pt x="476" y="349"/>
                </a:lnTo>
                <a:cubicBezTo>
                  <a:pt x="128" y="3737"/>
                  <a:pt x="1" y="7031"/>
                  <a:pt x="128" y="10198"/>
                </a:cubicBezTo>
                <a:cubicBezTo>
                  <a:pt x="254" y="10356"/>
                  <a:pt x="381" y="10514"/>
                  <a:pt x="508" y="10673"/>
                </a:cubicBezTo>
                <a:cubicBezTo>
                  <a:pt x="508" y="10641"/>
                  <a:pt x="508" y="10609"/>
                  <a:pt x="508" y="10578"/>
                </a:cubicBezTo>
                <a:cubicBezTo>
                  <a:pt x="444" y="10419"/>
                  <a:pt x="444" y="10293"/>
                  <a:pt x="476" y="10134"/>
                </a:cubicBezTo>
                <a:cubicBezTo>
                  <a:pt x="349" y="6967"/>
                  <a:pt x="476" y="3642"/>
                  <a:pt x="856" y="222"/>
                </a:cubicBezTo>
                <a:lnTo>
                  <a:pt x="666" y="0"/>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169;p43">
            <a:extLst>
              <a:ext uri="{FF2B5EF4-FFF2-40B4-BE49-F238E27FC236}">
                <a16:creationId xmlns:a16="http://schemas.microsoft.com/office/drawing/2014/main" id="{CAB9B59D-C8EC-9313-A4F4-24B87278A6E9}"/>
              </a:ext>
            </a:extLst>
          </p:cNvPr>
          <p:cNvSpPr/>
          <p:nvPr/>
        </p:nvSpPr>
        <p:spPr>
          <a:xfrm>
            <a:off x="3747128" y="2552956"/>
            <a:ext cx="4081" cy="6137"/>
          </a:xfrm>
          <a:custGeom>
            <a:avLst/>
            <a:gdLst/>
            <a:ahLst/>
            <a:cxnLst/>
            <a:rect l="l" t="t" r="r" b="b"/>
            <a:pathLst>
              <a:path w="127" h="191" extrusionOk="0">
                <a:moveTo>
                  <a:pt x="95" y="1"/>
                </a:moveTo>
                <a:lnTo>
                  <a:pt x="0" y="96"/>
                </a:lnTo>
                <a:lnTo>
                  <a:pt x="95" y="191"/>
                </a:lnTo>
                <a:cubicBezTo>
                  <a:pt x="95" y="159"/>
                  <a:pt x="127" y="96"/>
                  <a:pt x="127" y="33"/>
                </a:cubicBezTo>
                <a:lnTo>
                  <a:pt x="95" y="33"/>
                </a:lnTo>
                <a:cubicBezTo>
                  <a:pt x="95" y="33"/>
                  <a:pt x="95" y="1"/>
                  <a:pt x="9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70;p43">
            <a:extLst>
              <a:ext uri="{FF2B5EF4-FFF2-40B4-BE49-F238E27FC236}">
                <a16:creationId xmlns:a16="http://schemas.microsoft.com/office/drawing/2014/main" id="{F1554304-53EA-3C54-BF49-141B85620DE4}"/>
              </a:ext>
            </a:extLst>
          </p:cNvPr>
          <p:cNvSpPr/>
          <p:nvPr/>
        </p:nvSpPr>
        <p:spPr>
          <a:xfrm>
            <a:off x="3701340" y="2768694"/>
            <a:ext cx="32" cy="1060"/>
          </a:xfrm>
          <a:custGeom>
            <a:avLst/>
            <a:gdLst/>
            <a:ahLst/>
            <a:cxnLst/>
            <a:rect l="l" t="t" r="r" b="b"/>
            <a:pathLst>
              <a:path w="1" h="33" extrusionOk="0">
                <a:moveTo>
                  <a:pt x="0" y="32"/>
                </a:moveTo>
                <a:lnTo>
                  <a:pt x="0" y="32"/>
                </a:lnTo>
                <a:lnTo>
                  <a:pt x="0" y="1"/>
                </a:ln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171;p43">
            <a:extLst>
              <a:ext uri="{FF2B5EF4-FFF2-40B4-BE49-F238E27FC236}">
                <a16:creationId xmlns:a16="http://schemas.microsoft.com/office/drawing/2014/main" id="{F315DE7C-5720-2221-8576-2EDA8FCA2484}"/>
              </a:ext>
            </a:extLst>
          </p:cNvPr>
          <p:cNvSpPr/>
          <p:nvPr/>
        </p:nvSpPr>
        <p:spPr>
          <a:xfrm>
            <a:off x="3663680" y="3020034"/>
            <a:ext cx="8162" cy="15295"/>
          </a:xfrm>
          <a:custGeom>
            <a:avLst/>
            <a:gdLst/>
            <a:ahLst/>
            <a:cxnLst/>
            <a:rect l="l" t="t" r="r" b="b"/>
            <a:pathLst>
              <a:path w="254" h="476" extrusionOk="0">
                <a:moveTo>
                  <a:pt x="254" y="1"/>
                </a:moveTo>
                <a:lnTo>
                  <a:pt x="254" y="1"/>
                </a:lnTo>
                <a:cubicBezTo>
                  <a:pt x="190" y="64"/>
                  <a:pt x="95" y="128"/>
                  <a:pt x="0" y="191"/>
                </a:cubicBezTo>
                <a:cubicBezTo>
                  <a:pt x="0" y="223"/>
                  <a:pt x="32" y="223"/>
                  <a:pt x="32" y="254"/>
                </a:cubicBezTo>
                <a:lnTo>
                  <a:pt x="222" y="476"/>
                </a:lnTo>
                <a:cubicBezTo>
                  <a:pt x="222" y="318"/>
                  <a:pt x="222" y="159"/>
                  <a:pt x="254"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72;p43">
            <a:extLst>
              <a:ext uri="{FF2B5EF4-FFF2-40B4-BE49-F238E27FC236}">
                <a16:creationId xmlns:a16="http://schemas.microsoft.com/office/drawing/2014/main" id="{55E555FE-D96A-7069-7D6C-AA1D75947FAE}"/>
              </a:ext>
            </a:extLst>
          </p:cNvPr>
          <p:cNvSpPr/>
          <p:nvPr/>
        </p:nvSpPr>
        <p:spPr>
          <a:xfrm>
            <a:off x="3750181" y="2550932"/>
            <a:ext cx="2056" cy="3085"/>
          </a:xfrm>
          <a:custGeom>
            <a:avLst/>
            <a:gdLst/>
            <a:ahLst/>
            <a:cxnLst/>
            <a:rect l="l" t="t" r="r" b="b"/>
            <a:pathLst>
              <a:path w="64" h="96" extrusionOk="0">
                <a:moveTo>
                  <a:pt x="64" y="1"/>
                </a:moveTo>
                <a:cubicBezTo>
                  <a:pt x="32" y="32"/>
                  <a:pt x="32" y="64"/>
                  <a:pt x="0" y="64"/>
                </a:cubicBezTo>
                <a:cubicBezTo>
                  <a:pt x="0" y="64"/>
                  <a:pt x="0" y="96"/>
                  <a:pt x="0" y="96"/>
                </a:cubicBezTo>
                <a:lnTo>
                  <a:pt x="32" y="96"/>
                </a:lnTo>
                <a:lnTo>
                  <a:pt x="64" y="1"/>
                </a:ln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3;p43">
            <a:extLst>
              <a:ext uri="{FF2B5EF4-FFF2-40B4-BE49-F238E27FC236}">
                <a16:creationId xmlns:a16="http://schemas.microsoft.com/office/drawing/2014/main" id="{C82ABD7B-FC1F-E0A9-5067-5E0951282F1E}"/>
              </a:ext>
            </a:extLst>
          </p:cNvPr>
          <p:cNvSpPr/>
          <p:nvPr/>
        </p:nvSpPr>
        <p:spPr>
          <a:xfrm>
            <a:off x="3527310" y="2155092"/>
            <a:ext cx="507822" cy="871080"/>
          </a:xfrm>
          <a:custGeom>
            <a:avLst/>
            <a:gdLst/>
            <a:ahLst/>
            <a:cxnLst/>
            <a:rect l="l" t="t" r="r" b="b"/>
            <a:pathLst>
              <a:path w="15804" h="27109" extrusionOk="0">
                <a:moveTo>
                  <a:pt x="11465" y="0"/>
                </a:moveTo>
                <a:cubicBezTo>
                  <a:pt x="10863" y="1267"/>
                  <a:pt x="10261" y="2597"/>
                  <a:pt x="9723" y="3991"/>
                </a:cubicBezTo>
                <a:cubicBezTo>
                  <a:pt x="8805" y="6366"/>
                  <a:pt x="7981" y="8836"/>
                  <a:pt x="7221" y="11560"/>
                </a:cubicBezTo>
                <a:cubicBezTo>
                  <a:pt x="6936" y="8519"/>
                  <a:pt x="6144" y="5606"/>
                  <a:pt x="4878" y="2819"/>
                </a:cubicBezTo>
                <a:lnTo>
                  <a:pt x="4561" y="2977"/>
                </a:lnTo>
                <a:cubicBezTo>
                  <a:pt x="5923" y="5954"/>
                  <a:pt x="6715" y="9121"/>
                  <a:pt x="6936" y="12383"/>
                </a:cubicBezTo>
                <a:cubicBezTo>
                  <a:pt x="6968" y="12383"/>
                  <a:pt x="7000" y="12351"/>
                  <a:pt x="7000" y="12320"/>
                </a:cubicBezTo>
                <a:lnTo>
                  <a:pt x="7000" y="12415"/>
                </a:lnTo>
                <a:cubicBezTo>
                  <a:pt x="6968" y="12478"/>
                  <a:pt x="6968" y="12541"/>
                  <a:pt x="6936" y="12605"/>
                </a:cubicBezTo>
                <a:cubicBezTo>
                  <a:pt x="6461" y="14473"/>
                  <a:pt x="5986" y="16437"/>
                  <a:pt x="5543" y="18558"/>
                </a:cubicBezTo>
                <a:cubicBezTo>
                  <a:pt x="4213" y="15835"/>
                  <a:pt x="2344" y="13333"/>
                  <a:pt x="96" y="11306"/>
                </a:cubicBezTo>
                <a:cubicBezTo>
                  <a:pt x="64" y="11338"/>
                  <a:pt x="64" y="11370"/>
                  <a:pt x="32" y="11433"/>
                </a:cubicBezTo>
                <a:cubicBezTo>
                  <a:pt x="32" y="11496"/>
                  <a:pt x="1" y="11591"/>
                  <a:pt x="1" y="11686"/>
                </a:cubicBezTo>
                <a:cubicBezTo>
                  <a:pt x="2249" y="13776"/>
                  <a:pt x="4118" y="16310"/>
                  <a:pt x="5384" y="19065"/>
                </a:cubicBezTo>
                <a:lnTo>
                  <a:pt x="5448" y="19033"/>
                </a:lnTo>
                <a:lnTo>
                  <a:pt x="5448" y="19033"/>
                </a:lnTo>
                <a:cubicBezTo>
                  <a:pt x="5448" y="19065"/>
                  <a:pt x="5448" y="19097"/>
                  <a:pt x="5416" y="19128"/>
                </a:cubicBezTo>
                <a:cubicBezTo>
                  <a:pt x="5289" y="19825"/>
                  <a:pt x="5163" y="20522"/>
                  <a:pt x="5004" y="21250"/>
                </a:cubicBezTo>
                <a:cubicBezTo>
                  <a:pt x="4656" y="23119"/>
                  <a:pt x="4403" y="24955"/>
                  <a:pt x="4181" y="26761"/>
                </a:cubicBezTo>
                <a:cubicBezTo>
                  <a:pt x="4213" y="26887"/>
                  <a:pt x="4244" y="27014"/>
                  <a:pt x="4276" y="27109"/>
                </a:cubicBezTo>
                <a:cubicBezTo>
                  <a:pt x="4339" y="27046"/>
                  <a:pt x="4434" y="26982"/>
                  <a:pt x="4529" y="26919"/>
                </a:cubicBezTo>
                <a:cubicBezTo>
                  <a:pt x="4719" y="25082"/>
                  <a:pt x="5004" y="23214"/>
                  <a:pt x="5353" y="21314"/>
                </a:cubicBezTo>
                <a:cubicBezTo>
                  <a:pt x="5479" y="20648"/>
                  <a:pt x="5606" y="19983"/>
                  <a:pt x="5733" y="19350"/>
                </a:cubicBezTo>
                <a:cubicBezTo>
                  <a:pt x="8583" y="17513"/>
                  <a:pt x="11813" y="16278"/>
                  <a:pt x="15139" y="15708"/>
                </a:cubicBezTo>
                <a:cubicBezTo>
                  <a:pt x="15170" y="15613"/>
                  <a:pt x="15170" y="15518"/>
                  <a:pt x="15202" y="15423"/>
                </a:cubicBezTo>
                <a:lnTo>
                  <a:pt x="15202" y="15360"/>
                </a:lnTo>
                <a:cubicBezTo>
                  <a:pt x="11908" y="15898"/>
                  <a:pt x="8678" y="17102"/>
                  <a:pt x="5828" y="18875"/>
                </a:cubicBezTo>
                <a:cubicBezTo>
                  <a:pt x="6303" y="16627"/>
                  <a:pt x="6810" y="14505"/>
                  <a:pt x="7316" y="12510"/>
                </a:cubicBezTo>
                <a:cubicBezTo>
                  <a:pt x="7601" y="12256"/>
                  <a:pt x="7855" y="12098"/>
                  <a:pt x="8171" y="11908"/>
                </a:cubicBezTo>
                <a:cubicBezTo>
                  <a:pt x="8330" y="11813"/>
                  <a:pt x="8488" y="11686"/>
                  <a:pt x="8678" y="11560"/>
                </a:cubicBezTo>
                <a:cubicBezTo>
                  <a:pt x="10863" y="10071"/>
                  <a:pt x="13207" y="8804"/>
                  <a:pt x="15677" y="7823"/>
                </a:cubicBezTo>
                <a:cubicBezTo>
                  <a:pt x="15740" y="7664"/>
                  <a:pt x="15772" y="7538"/>
                  <a:pt x="15804" y="7379"/>
                </a:cubicBezTo>
                <a:lnTo>
                  <a:pt x="15804" y="7379"/>
                </a:lnTo>
                <a:cubicBezTo>
                  <a:pt x="13238" y="8393"/>
                  <a:pt x="10768" y="9691"/>
                  <a:pt x="8488" y="11275"/>
                </a:cubicBezTo>
                <a:cubicBezTo>
                  <a:pt x="8298" y="11401"/>
                  <a:pt x="8140" y="11496"/>
                  <a:pt x="7981" y="11591"/>
                </a:cubicBezTo>
                <a:cubicBezTo>
                  <a:pt x="7791" y="11718"/>
                  <a:pt x="7633" y="11813"/>
                  <a:pt x="7475" y="11940"/>
                </a:cubicBezTo>
                <a:cubicBezTo>
                  <a:pt x="8235" y="9121"/>
                  <a:pt x="9090" y="6556"/>
                  <a:pt x="10040" y="4117"/>
                </a:cubicBezTo>
                <a:cubicBezTo>
                  <a:pt x="10578" y="2724"/>
                  <a:pt x="11180" y="1394"/>
                  <a:pt x="11813" y="127"/>
                </a:cubicBezTo>
                <a:cubicBezTo>
                  <a:pt x="11687" y="95"/>
                  <a:pt x="11592" y="32"/>
                  <a:pt x="1146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74;p43">
            <a:extLst>
              <a:ext uri="{FF2B5EF4-FFF2-40B4-BE49-F238E27FC236}">
                <a16:creationId xmlns:a16="http://schemas.microsoft.com/office/drawing/2014/main" id="{C38D4ABD-F602-3E62-472A-70080B71F9E8}"/>
              </a:ext>
            </a:extLst>
          </p:cNvPr>
          <p:cNvSpPr/>
          <p:nvPr/>
        </p:nvSpPr>
        <p:spPr>
          <a:xfrm>
            <a:off x="3670814" y="2877591"/>
            <a:ext cx="276789" cy="157738"/>
          </a:xfrm>
          <a:custGeom>
            <a:avLst/>
            <a:gdLst/>
            <a:ahLst/>
            <a:cxnLst/>
            <a:rect l="l" t="t" r="r" b="b"/>
            <a:pathLst>
              <a:path w="8614" h="4909" extrusionOk="0">
                <a:moveTo>
                  <a:pt x="8614" y="0"/>
                </a:moveTo>
                <a:lnTo>
                  <a:pt x="8614" y="0"/>
                </a:lnTo>
                <a:cubicBezTo>
                  <a:pt x="5479" y="824"/>
                  <a:pt x="2534" y="2344"/>
                  <a:pt x="32" y="4434"/>
                </a:cubicBezTo>
                <a:cubicBezTo>
                  <a:pt x="32" y="4592"/>
                  <a:pt x="0" y="4751"/>
                  <a:pt x="0" y="4909"/>
                </a:cubicBezTo>
                <a:cubicBezTo>
                  <a:pt x="2470" y="2755"/>
                  <a:pt x="5415" y="1204"/>
                  <a:pt x="8582" y="380"/>
                </a:cubicBezTo>
                <a:cubicBezTo>
                  <a:pt x="8582" y="254"/>
                  <a:pt x="8614" y="127"/>
                  <a:pt x="8614"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75;p43">
            <a:extLst>
              <a:ext uri="{FF2B5EF4-FFF2-40B4-BE49-F238E27FC236}">
                <a16:creationId xmlns:a16="http://schemas.microsoft.com/office/drawing/2014/main" id="{868FE667-4007-3934-4DEA-5E2B0FB1B473}"/>
              </a:ext>
            </a:extLst>
          </p:cNvPr>
          <p:cNvSpPr/>
          <p:nvPr/>
        </p:nvSpPr>
        <p:spPr>
          <a:xfrm>
            <a:off x="3511019" y="2811430"/>
            <a:ext cx="150637" cy="227980"/>
          </a:xfrm>
          <a:custGeom>
            <a:avLst/>
            <a:gdLst/>
            <a:ahLst/>
            <a:cxnLst/>
            <a:rect l="l" t="t" r="r" b="b"/>
            <a:pathLst>
              <a:path w="4688" h="7095" extrusionOk="0">
                <a:moveTo>
                  <a:pt x="286" y="1"/>
                </a:moveTo>
                <a:lnTo>
                  <a:pt x="1" y="222"/>
                </a:lnTo>
                <a:cubicBezTo>
                  <a:pt x="539" y="793"/>
                  <a:pt x="1078" y="1363"/>
                  <a:pt x="1584" y="1964"/>
                </a:cubicBezTo>
                <a:cubicBezTo>
                  <a:pt x="2281" y="2756"/>
                  <a:pt x="2978" y="3579"/>
                  <a:pt x="3548" y="4529"/>
                </a:cubicBezTo>
                <a:cubicBezTo>
                  <a:pt x="3991" y="5321"/>
                  <a:pt x="4308" y="6208"/>
                  <a:pt x="4498" y="7095"/>
                </a:cubicBezTo>
                <a:lnTo>
                  <a:pt x="4593" y="7063"/>
                </a:lnTo>
                <a:cubicBezTo>
                  <a:pt x="4625" y="6841"/>
                  <a:pt x="4656" y="6588"/>
                  <a:pt x="4688" y="6335"/>
                </a:cubicBezTo>
                <a:cubicBezTo>
                  <a:pt x="4466" y="5638"/>
                  <a:pt x="4181" y="4973"/>
                  <a:pt x="3833" y="4371"/>
                </a:cubicBezTo>
                <a:cubicBezTo>
                  <a:pt x="3295" y="3389"/>
                  <a:pt x="2566" y="2534"/>
                  <a:pt x="1869" y="1743"/>
                </a:cubicBezTo>
                <a:cubicBezTo>
                  <a:pt x="1331" y="1141"/>
                  <a:pt x="793" y="571"/>
                  <a:pt x="286"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76;p43">
            <a:extLst>
              <a:ext uri="{FF2B5EF4-FFF2-40B4-BE49-F238E27FC236}">
                <a16:creationId xmlns:a16="http://schemas.microsoft.com/office/drawing/2014/main" id="{E2A00EE8-B08D-2034-1827-56FE310D3CCA}"/>
              </a:ext>
            </a:extLst>
          </p:cNvPr>
          <p:cNvSpPr/>
          <p:nvPr/>
        </p:nvSpPr>
        <p:spPr>
          <a:xfrm>
            <a:off x="3658571" y="3014957"/>
            <a:ext cx="8194" cy="24453"/>
          </a:xfrm>
          <a:custGeom>
            <a:avLst/>
            <a:gdLst/>
            <a:ahLst/>
            <a:cxnLst/>
            <a:rect l="l" t="t" r="r" b="b"/>
            <a:pathLst>
              <a:path w="255" h="761" extrusionOk="0">
                <a:moveTo>
                  <a:pt x="96" y="1"/>
                </a:moveTo>
                <a:cubicBezTo>
                  <a:pt x="64" y="254"/>
                  <a:pt x="33" y="507"/>
                  <a:pt x="1" y="761"/>
                </a:cubicBezTo>
                <a:lnTo>
                  <a:pt x="254" y="697"/>
                </a:lnTo>
                <a:cubicBezTo>
                  <a:pt x="223" y="602"/>
                  <a:pt x="191" y="507"/>
                  <a:pt x="191" y="412"/>
                </a:cubicBezTo>
                <a:lnTo>
                  <a:pt x="159" y="381"/>
                </a:lnTo>
                <a:cubicBezTo>
                  <a:pt x="159" y="381"/>
                  <a:pt x="159" y="349"/>
                  <a:pt x="159" y="349"/>
                </a:cubicBezTo>
                <a:cubicBezTo>
                  <a:pt x="159" y="222"/>
                  <a:pt x="128" y="127"/>
                  <a:pt x="96"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77;p43">
            <a:extLst>
              <a:ext uri="{FF2B5EF4-FFF2-40B4-BE49-F238E27FC236}">
                <a16:creationId xmlns:a16="http://schemas.microsoft.com/office/drawing/2014/main" id="{1B0311D3-F65D-EDA4-30EB-D665F895C6DB}"/>
              </a:ext>
            </a:extLst>
          </p:cNvPr>
          <p:cNvSpPr/>
          <p:nvPr/>
        </p:nvSpPr>
        <p:spPr>
          <a:xfrm>
            <a:off x="3663680" y="3026139"/>
            <a:ext cx="1060" cy="2089"/>
          </a:xfrm>
          <a:custGeom>
            <a:avLst/>
            <a:gdLst/>
            <a:ahLst/>
            <a:cxnLst/>
            <a:rect l="l" t="t" r="r" b="b"/>
            <a:pathLst>
              <a:path w="33" h="65" extrusionOk="0">
                <a:moveTo>
                  <a:pt x="0" y="1"/>
                </a:moveTo>
                <a:cubicBezTo>
                  <a:pt x="0" y="1"/>
                  <a:pt x="0" y="33"/>
                  <a:pt x="0" y="33"/>
                </a:cubicBezTo>
                <a:lnTo>
                  <a:pt x="32" y="64"/>
                </a:lnTo>
                <a:cubicBezTo>
                  <a:pt x="32" y="33"/>
                  <a:pt x="0" y="33"/>
                  <a:pt x="0"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78;p43">
            <a:extLst>
              <a:ext uri="{FF2B5EF4-FFF2-40B4-BE49-F238E27FC236}">
                <a16:creationId xmlns:a16="http://schemas.microsoft.com/office/drawing/2014/main" id="{4C022E4D-557C-9164-AF2A-87DC2D536594}"/>
              </a:ext>
            </a:extLst>
          </p:cNvPr>
          <p:cNvSpPr/>
          <p:nvPr/>
        </p:nvSpPr>
        <p:spPr>
          <a:xfrm>
            <a:off x="3198627" y="2561471"/>
            <a:ext cx="520032" cy="858516"/>
          </a:xfrm>
          <a:custGeom>
            <a:avLst/>
            <a:gdLst/>
            <a:ahLst/>
            <a:cxnLst/>
            <a:rect l="l" t="t" r="r" b="b"/>
            <a:pathLst>
              <a:path w="16184" h="26718" extrusionOk="0">
                <a:moveTo>
                  <a:pt x="3151" y="1"/>
                </a:moveTo>
                <a:cubicBezTo>
                  <a:pt x="2694" y="1"/>
                  <a:pt x="2235" y="202"/>
                  <a:pt x="1806" y="718"/>
                </a:cubicBezTo>
                <a:cubicBezTo>
                  <a:pt x="1204" y="1509"/>
                  <a:pt x="1996" y="2681"/>
                  <a:pt x="1489" y="3441"/>
                </a:cubicBezTo>
                <a:cubicBezTo>
                  <a:pt x="1014" y="4106"/>
                  <a:pt x="286" y="4138"/>
                  <a:pt x="159" y="5120"/>
                </a:cubicBezTo>
                <a:cubicBezTo>
                  <a:pt x="1" y="6545"/>
                  <a:pt x="1584" y="7463"/>
                  <a:pt x="2217" y="8572"/>
                </a:cubicBezTo>
                <a:cubicBezTo>
                  <a:pt x="2756" y="9458"/>
                  <a:pt x="2027" y="9997"/>
                  <a:pt x="1806" y="10820"/>
                </a:cubicBezTo>
                <a:cubicBezTo>
                  <a:pt x="1647" y="11485"/>
                  <a:pt x="1901" y="12087"/>
                  <a:pt x="2312" y="12593"/>
                </a:cubicBezTo>
                <a:cubicBezTo>
                  <a:pt x="3041" y="13480"/>
                  <a:pt x="4403" y="14050"/>
                  <a:pt x="4371" y="15380"/>
                </a:cubicBezTo>
                <a:cubicBezTo>
                  <a:pt x="4339" y="16489"/>
                  <a:pt x="4308" y="17502"/>
                  <a:pt x="5416" y="18104"/>
                </a:cubicBezTo>
                <a:cubicBezTo>
                  <a:pt x="6176" y="18547"/>
                  <a:pt x="7474" y="18832"/>
                  <a:pt x="7569" y="19877"/>
                </a:cubicBezTo>
                <a:cubicBezTo>
                  <a:pt x="7601" y="20257"/>
                  <a:pt x="7411" y="20606"/>
                  <a:pt x="7411" y="20986"/>
                </a:cubicBezTo>
                <a:cubicBezTo>
                  <a:pt x="7411" y="21556"/>
                  <a:pt x="7886" y="22062"/>
                  <a:pt x="8393" y="22348"/>
                </a:cubicBezTo>
                <a:cubicBezTo>
                  <a:pt x="9533" y="23044"/>
                  <a:pt x="10546" y="23741"/>
                  <a:pt x="11465" y="24723"/>
                </a:cubicBezTo>
                <a:cubicBezTo>
                  <a:pt x="11875" y="25133"/>
                  <a:pt x="13322" y="25983"/>
                  <a:pt x="12957" y="26709"/>
                </a:cubicBezTo>
                <a:lnTo>
                  <a:pt x="12957" y="26709"/>
                </a:lnTo>
                <a:cubicBezTo>
                  <a:pt x="13653" y="25351"/>
                  <a:pt x="14379" y="24023"/>
                  <a:pt x="14948" y="22633"/>
                </a:cubicBezTo>
                <a:cubicBezTo>
                  <a:pt x="15455" y="21461"/>
                  <a:pt x="16183" y="19782"/>
                  <a:pt x="15233" y="18642"/>
                </a:cubicBezTo>
                <a:cubicBezTo>
                  <a:pt x="14948" y="18294"/>
                  <a:pt x="14505" y="18072"/>
                  <a:pt x="14315" y="17661"/>
                </a:cubicBezTo>
                <a:cubicBezTo>
                  <a:pt x="13967" y="16900"/>
                  <a:pt x="14600" y="16045"/>
                  <a:pt x="14758" y="15317"/>
                </a:cubicBezTo>
                <a:cubicBezTo>
                  <a:pt x="14980" y="14177"/>
                  <a:pt x="14442" y="13005"/>
                  <a:pt x="13492" y="12372"/>
                </a:cubicBezTo>
                <a:cubicBezTo>
                  <a:pt x="13048" y="12087"/>
                  <a:pt x="12573" y="11738"/>
                  <a:pt x="12415" y="11232"/>
                </a:cubicBezTo>
                <a:cubicBezTo>
                  <a:pt x="12225" y="10662"/>
                  <a:pt x="12478" y="10060"/>
                  <a:pt x="12542" y="9522"/>
                </a:cubicBezTo>
                <a:cubicBezTo>
                  <a:pt x="12605" y="8983"/>
                  <a:pt x="12605" y="8445"/>
                  <a:pt x="12573" y="7938"/>
                </a:cubicBezTo>
                <a:cubicBezTo>
                  <a:pt x="12542" y="7558"/>
                  <a:pt x="12478" y="7210"/>
                  <a:pt x="12320" y="6861"/>
                </a:cubicBezTo>
                <a:cubicBezTo>
                  <a:pt x="12035" y="6228"/>
                  <a:pt x="11370" y="5975"/>
                  <a:pt x="10831" y="5595"/>
                </a:cubicBezTo>
                <a:cubicBezTo>
                  <a:pt x="9565" y="4676"/>
                  <a:pt x="9850" y="3251"/>
                  <a:pt x="9153" y="2016"/>
                </a:cubicBezTo>
                <a:cubicBezTo>
                  <a:pt x="8802" y="1402"/>
                  <a:pt x="8383" y="1235"/>
                  <a:pt x="7929" y="1235"/>
                </a:cubicBezTo>
                <a:cubicBezTo>
                  <a:pt x="7563" y="1235"/>
                  <a:pt x="7173" y="1344"/>
                  <a:pt x="6778" y="1414"/>
                </a:cubicBezTo>
                <a:cubicBezTo>
                  <a:pt x="6594" y="1447"/>
                  <a:pt x="6406" y="1472"/>
                  <a:pt x="6220" y="1472"/>
                </a:cubicBezTo>
                <a:cubicBezTo>
                  <a:pt x="5861" y="1472"/>
                  <a:pt x="5507" y="1379"/>
                  <a:pt x="5194" y="1066"/>
                </a:cubicBezTo>
                <a:cubicBezTo>
                  <a:pt x="4593" y="504"/>
                  <a:pt x="3873" y="1"/>
                  <a:pt x="3151" y="1"/>
                </a:cubicBezTo>
                <a:close/>
                <a:moveTo>
                  <a:pt x="12957" y="26709"/>
                </a:moveTo>
                <a:lnTo>
                  <a:pt x="12957" y="26709"/>
                </a:lnTo>
                <a:cubicBezTo>
                  <a:pt x="12956" y="26712"/>
                  <a:pt x="12955" y="26715"/>
                  <a:pt x="12953" y="26718"/>
                </a:cubicBezTo>
                <a:cubicBezTo>
                  <a:pt x="12955" y="26715"/>
                  <a:pt x="12956" y="26712"/>
                  <a:pt x="12957" y="26709"/>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79;p43">
            <a:extLst>
              <a:ext uri="{FF2B5EF4-FFF2-40B4-BE49-F238E27FC236}">
                <a16:creationId xmlns:a16="http://schemas.microsoft.com/office/drawing/2014/main" id="{FA2BB0E1-268C-4E21-C329-AFE4E6E6EF48}"/>
              </a:ext>
            </a:extLst>
          </p:cNvPr>
          <p:cNvSpPr/>
          <p:nvPr/>
        </p:nvSpPr>
        <p:spPr>
          <a:xfrm>
            <a:off x="3247468" y="2536697"/>
            <a:ext cx="385719" cy="926027"/>
          </a:xfrm>
          <a:custGeom>
            <a:avLst/>
            <a:gdLst/>
            <a:ahLst/>
            <a:cxnLst/>
            <a:rect l="l" t="t" r="r" b="b"/>
            <a:pathLst>
              <a:path w="12004" h="28819" extrusionOk="0">
                <a:moveTo>
                  <a:pt x="286" y="0"/>
                </a:moveTo>
                <a:lnTo>
                  <a:pt x="1" y="222"/>
                </a:lnTo>
                <a:cubicBezTo>
                  <a:pt x="856" y="1299"/>
                  <a:pt x="1711" y="2502"/>
                  <a:pt x="2503" y="3769"/>
                </a:cubicBezTo>
                <a:cubicBezTo>
                  <a:pt x="4561" y="7031"/>
                  <a:pt x="6398" y="10768"/>
                  <a:pt x="8298" y="15550"/>
                </a:cubicBezTo>
                <a:cubicBezTo>
                  <a:pt x="10071" y="20142"/>
                  <a:pt x="11212" y="24607"/>
                  <a:pt x="11655" y="28819"/>
                </a:cubicBezTo>
                <a:lnTo>
                  <a:pt x="12003" y="28787"/>
                </a:lnTo>
                <a:cubicBezTo>
                  <a:pt x="11560" y="24544"/>
                  <a:pt x="10420" y="20047"/>
                  <a:pt x="8615" y="15423"/>
                </a:cubicBezTo>
                <a:cubicBezTo>
                  <a:pt x="6715" y="10641"/>
                  <a:pt x="4878" y="6872"/>
                  <a:pt x="2788" y="3579"/>
                </a:cubicBezTo>
                <a:cubicBezTo>
                  <a:pt x="1996" y="2280"/>
                  <a:pt x="1141" y="1109"/>
                  <a:pt x="286"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0;p43">
            <a:extLst>
              <a:ext uri="{FF2B5EF4-FFF2-40B4-BE49-F238E27FC236}">
                <a16:creationId xmlns:a16="http://schemas.microsoft.com/office/drawing/2014/main" id="{5394B3D2-BCFF-5C0B-2B32-B97CD2663F27}"/>
              </a:ext>
            </a:extLst>
          </p:cNvPr>
          <p:cNvSpPr/>
          <p:nvPr/>
        </p:nvSpPr>
        <p:spPr>
          <a:xfrm>
            <a:off x="3174206" y="2751407"/>
            <a:ext cx="267664" cy="93634"/>
          </a:xfrm>
          <a:custGeom>
            <a:avLst/>
            <a:gdLst/>
            <a:ahLst/>
            <a:cxnLst/>
            <a:rect l="l" t="t" r="r" b="b"/>
            <a:pathLst>
              <a:path w="8330" h="2914" extrusionOk="0">
                <a:moveTo>
                  <a:pt x="64" y="0"/>
                </a:moveTo>
                <a:lnTo>
                  <a:pt x="1" y="317"/>
                </a:lnTo>
                <a:cubicBezTo>
                  <a:pt x="2344" y="697"/>
                  <a:pt x="4656" y="1362"/>
                  <a:pt x="6841" y="2312"/>
                </a:cubicBezTo>
                <a:cubicBezTo>
                  <a:pt x="6999" y="2376"/>
                  <a:pt x="7126" y="2439"/>
                  <a:pt x="7253" y="2471"/>
                </a:cubicBezTo>
                <a:cubicBezTo>
                  <a:pt x="7569" y="2597"/>
                  <a:pt x="7791" y="2692"/>
                  <a:pt x="8139" y="2914"/>
                </a:cubicBezTo>
                <a:lnTo>
                  <a:pt x="8329" y="2661"/>
                </a:lnTo>
                <a:cubicBezTo>
                  <a:pt x="7981" y="2376"/>
                  <a:pt x="7696" y="2281"/>
                  <a:pt x="7379" y="2154"/>
                </a:cubicBezTo>
                <a:cubicBezTo>
                  <a:pt x="7253" y="2090"/>
                  <a:pt x="7126" y="2059"/>
                  <a:pt x="6968" y="1964"/>
                </a:cubicBezTo>
                <a:cubicBezTo>
                  <a:pt x="4751" y="1014"/>
                  <a:pt x="2439" y="349"/>
                  <a:pt x="64"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1;p43">
            <a:extLst>
              <a:ext uri="{FF2B5EF4-FFF2-40B4-BE49-F238E27FC236}">
                <a16:creationId xmlns:a16="http://schemas.microsoft.com/office/drawing/2014/main" id="{E86A5D32-EACA-247C-A70F-07B43375F373}"/>
              </a:ext>
            </a:extLst>
          </p:cNvPr>
          <p:cNvSpPr/>
          <p:nvPr/>
        </p:nvSpPr>
        <p:spPr>
          <a:xfrm>
            <a:off x="3259678" y="2939478"/>
            <a:ext cx="245267" cy="55172"/>
          </a:xfrm>
          <a:custGeom>
            <a:avLst/>
            <a:gdLst/>
            <a:ahLst/>
            <a:cxnLst/>
            <a:rect l="l" t="t" r="r" b="b"/>
            <a:pathLst>
              <a:path w="7633" h="1717" extrusionOk="0">
                <a:moveTo>
                  <a:pt x="460" y="0"/>
                </a:moveTo>
                <a:cubicBezTo>
                  <a:pt x="307" y="0"/>
                  <a:pt x="154" y="2"/>
                  <a:pt x="1" y="6"/>
                </a:cubicBezTo>
                <a:lnTo>
                  <a:pt x="1" y="354"/>
                </a:lnTo>
                <a:cubicBezTo>
                  <a:pt x="150" y="351"/>
                  <a:pt x="300" y="349"/>
                  <a:pt x="450" y="349"/>
                </a:cubicBezTo>
                <a:cubicBezTo>
                  <a:pt x="2840" y="349"/>
                  <a:pt x="5269" y="822"/>
                  <a:pt x="7475" y="1716"/>
                </a:cubicBezTo>
                <a:lnTo>
                  <a:pt x="7633" y="1400"/>
                </a:lnTo>
                <a:cubicBezTo>
                  <a:pt x="5368" y="476"/>
                  <a:pt x="2907" y="0"/>
                  <a:pt x="460"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2;p43">
            <a:extLst>
              <a:ext uri="{FF2B5EF4-FFF2-40B4-BE49-F238E27FC236}">
                <a16:creationId xmlns:a16="http://schemas.microsoft.com/office/drawing/2014/main" id="{B7EBA47F-1DF1-D9EE-A778-F4CE07F88DB3}"/>
              </a:ext>
            </a:extLst>
          </p:cNvPr>
          <p:cNvSpPr/>
          <p:nvPr/>
        </p:nvSpPr>
        <p:spPr>
          <a:xfrm>
            <a:off x="3319734" y="3095353"/>
            <a:ext cx="248320" cy="80428"/>
          </a:xfrm>
          <a:custGeom>
            <a:avLst/>
            <a:gdLst/>
            <a:ahLst/>
            <a:cxnLst/>
            <a:rect l="l" t="t" r="r" b="b"/>
            <a:pathLst>
              <a:path w="7728" h="2503" extrusionOk="0">
                <a:moveTo>
                  <a:pt x="32" y="0"/>
                </a:moveTo>
                <a:lnTo>
                  <a:pt x="0" y="349"/>
                </a:lnTo>
                <a:cubicBezTo>
                  <a:pt x="2660" y="444"/>
                  <a:pt x="5257" y="1172"/>
                  <a:pt x="7537" y="2502"/>
                </a:cubicBezTo>
                <a:lnTo>
                  <a:pt x="7727" y="2186"/>
                </a:lnTo>
                <a:cubicBezTo>
                  <a:pt x="5384" y="855"/>
                  <a:pt x="2724" y="95"/>
                  <a:pt x="32"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3;p43">
            <a:extLst>
              <a:ext uri="{FF2B5EF4-FFF2-40B4-BE49-F238E27FC236}">
                <a16:creationId xmlns:a16="http://schemas.microsoft.com/office/drawing/2014/main" id="{4704A87B-ED6E-C146-ACCE-F844EB061737}"/>
              </a:ext>
            </a:extLst>
          </p:cNvPr>
          <p:cNvSpPr/>
          <p:nvPr/>
        </p:nvSpPr>
        <p:spPr>
          <a:xfrm>
            <a:off x="3419441" y="2602826"/>
            <a:ext cx="33611" cy="235114"/>
          </a:xfrm>
          <a:custGeom>
            <a:avLst/>
            <a:gdLst/>
            <a:ahLst/>
            <a:cxnLst/>
            <a:rect l="l" t="t" r="r" b="b"/>
            <a:pathLst>
              <a:path w="1046" h="7317" extrusionOk="0">
                <a:moveTo>
                  <a:pt x="729" y="1"/>
                </a:moveTo>
                <a:cubicBezTo>
                  <a:pt x="127" y="2408"/>
                  <a:pt x="1" y="4846"/>
                  <a:pt x="286" y="7316"/>
                </a:cubicBezTo>
                <a:lnTo>
                  <a:pt x="634" y="7253"/>
                </a:lnTo>
                <a:cubicBezTo>
                  <a:pt x="349" y="4846"/>
                  <a:pt x="476" y="2439"/>
                  <a:pt x="1046" y="96"/>
                </a:cubicBezTo>
                <a:lnTo>
                  <a:pt x="729"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184;p43">
            <a:extLst>
              <a:ext uri="{FF2B5EF4-FFF2-40B4-BE49-F238E27FC236}">
                <a16:creationId xmlns:a16="http://schemas.microsoft.com/office/drawing/2014/main" id="{CF0CAF62-67A9-CF38-B41E-DC06C6458664}"/>
              </a:ext>
            </a:extLst>
          </p:cNvPr>
          <p:cNvSpPr/>
          <p:nvPr/>
        </p:nvSpPr>
        <p:spPr>
          <a:xfrm>
            <a:off x="3494760" y="2771746"/>
            <a:ext cx="110954" cy="212717"/>
          </a:xfrm>
          <a:custGeom>
            <a:avLst/>
            <a:gdLst/>
            <a:ahLst/>
            <a:cxnLst/>
            <a:rect l="l" t="t" r="r" b="b"/>
            <a:pathLst>
              <a:path w="3453" h="6620" extrusionOk="0">
                <a:moveTo>
                  <a:pt x="3199" y="1"/>
                </a:moveTo>
                <a:cubicBezTo>
                  <a:pt x="1710" y="1933"/>
                  <a:pt x="602" y="4181"/>
                  <a:pt x="0" y="6525"/>
                </a:cubicBezTo>
                <a:lnTo>
                  <a:pt x="349" y="6620"/>
                </a:lnTo>
                <a:cubicBezTo>
                  <a:pt x="919" y="4308"/>
                  <a:pt x="1995" y="2091"/>
                  <a:pt x="3452" y="222"/>
                </a:cubicBezTo>
                <a:lnTo>
                  <a:pt x="3199"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185;p43">
            <a:extLst>
              <a:ext uri="{FF2B5EF4-FFF2-40B4-BE49-F238E27FC236}">
                <a16:creationId xmlns:a16="http://schemas.microsoft.com/office/drawing/2014/main" id="{6AA06E06-399E-493F-9BC6-F52A7891473D}"/>
              </a:ext>
            </a:extLst>
          </p:cNvPr>
          <p:cNvSpPr/>
          <p:nvPr/>
        </p:nvSpPr>
        <p:spPr>
          <a:xfrm>
            <a:off x="3564969" y="2989508"/>
            <a:ext cx="84476" cy="186272"/>
          </a:xfrm>
          <a:custGeom>
            <a:avLst/>
            <a:gdLst/>
            <a:ahLst/>
            <a:cxnLst/>
            <a:rect l="l" t="t" r="r" b="b"/>
            <a:pathLst>
              <a:path w="2629" h="5797" extrusionOk="0">
                <a:moveTo>
                  <a:pt x="2344" y="1"/>
                </a:moveTo>
                <a:cubicBezTo>
                  <a:pt x="2027" y="508"/>
                  <a:pt x="1742" y="1014"/>
                  <a:pt x="1426" y="1489"/>
                </a:cubicBezTo>
                <a:cubicBezTo>
                  <a:pt x="1046" y="2154"/>
                  <a:pt x="634" y="2883"/>
                  <a:pt x="349" y="3674"/>
                </a:cubicBezTo>
                <a:cubicBezTo>
                  <a:pt x="127" y="4371"/>
                  <a:pt x="0" y="5068"/>
                  <a:pt x="0" y="5765"/>
                </a:cubicBezTo>
                <a:lnTo>
                  <a:pt x="349" y="5796"/>
                </a:lnTo>
                <a:cubicBezTo>
                  <a:pt x="349" y="5100"/>
                  <a:pt x="475" y="4435"/>
                  <a:pt x="697" y="3801"/>
                </a:cubicBezTo>
                <a:cubicBezTo>
                  <a:pt x="951" y="3041"/>
                  <a:pt x="1362" y="2313"/>
                  <a:pt x="1742" y="1679"/>
                </a:cubicBezTo>
                <a:cubicBezTo>
                  <a:pt x="2027" y="1173"/>
                  <a:pt x="2344" y="666"/>
                  <a:pt x="2629" y="191"/>
                </a:cubicBezTo>
                <a:lnTo>
                  <a:pt x="2344"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186;p43">
            <a:extLst>
              <a:ext uri="{FF2B5EF4-FFF2-40B4-BE49-F238E27FC236}">
                <a16:creationId xmlns:a16="http://schemas.microsoft.com/office/drawing/2014/main" id="{5AF63326-F5F7-B983-769D-716E5D4F3258}"/>
              </a:ext>
            </a:extLst>
          </p:cNvPr>
          <p:cNvSpPr/>
          <p:nvPr/>
        </p:nvSpPr>
        <p:spPr>
          <a:xfrm>
            <a:off x="3434704" y="3411826"/>
            <a:ext cx="367403" cy="367371"/>
          </a:xfrm>
          <a:custGeom>
            <a:avLst/>
            <a:gdLst/>
            <a:ahLst/>
            <a:cxnLst/>
            <a:rect l="l" t="t" r="r" b="b"/>
            <a:pathLst>
              <a:path w="11434" h="11433" extrusionOk="0">
                <a:moveTo>
                  <a:pt x="1" y="0"/>
                </a:moveTo>
                <a:lnTo>
                  <a:pt x="1996" y="11433"/>
                </a:lnTo>
                <a:lnTo>
                  <a:pt x="9438" y="11433"/>
                </a:lnTo>
                <a:lnTo>
                  <a:pt x="1143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87;p43">
            <a:extLst>
              <a:ext uri="{FF2B5EF4-FFF2-40B4-BE49-F238E27FC236}">
                <a16:creationId xmlns:a16="http://schemas.microsoft.com/office/drawing/2014/main" id="{99D66B5E-8C0E-DD19-43AD-662BDBAE9902}"/>
              </a:ext>
            </a:extLst>
          </p:cNvPr>
          <p:cNvSpPr/>
          <p:nvPr/>
        </p:nvSpPr>
        <p:spPr>
          <a:xfrm>
            <a:off x="3388915" y="3308038"/>
            <a:ext cx="457952" cy="103820"/>
          </a:xfrm>
          <a:custGeom>
            <a:avLst/>
            <a:gdLst/>
            <a:ahLst/>
            <a:cxnLst/>
            <a:rect l="l" t="t" r="r" b="b"/>
            <a:pathLst>
              <a:path w="14252" h="3231" extrusionOk="0">
                <a:moveTo>
                  <a:pt x="1" y="0"/>
                </a:moveTo>
                <a:lnTo>
                  <a:pt x="1" y="3230"/>
                </a:lnTo>
                <a:lnTo>
                  <a:pt x="14252" y="3230"/>
                </a:lnTo>
                <a:lnTo>
                  <a:pt x="1425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88;p43">
            <a:extLst>
              <a:ext uri="{FF2B5EF4-FFF2-40B4-BE49-F238E27FC236}">
                <a16:creationId xmlns:a16="http://schemas.microsoft.com/office/drawing/2014/main" id="{C99D6ECF-AB3A-BC5D-D5D8-448FBE07309D}"/>
              </a:ext>
            </a:extLst>
          </p:cNvPr>
          <p:cNvSpPr/>
          <p:nvPr/>
        </p:nvSpPr>
        <p:spPr>
          <a:xfrm>
            <a:off x="3434704" y="3411826"/>
            <a:ext cx="367403" cy="48874"/>
          </a:xfrm>
          <a:custGeom>
            <a:avLst/>
            <a:gdLst/>
            <a:ahLst/>
            <a:cxnLst/>
            <a:rect l="l" t="t" r="r" b="b"/>
            <a:pathLst>
              <a:path w="11434" h="1521" extrusionOk="0">
                <a:moveTo>
                  <a:pt x="1" y="0"/>
                </a:moveTo>
                <a:lnTo>
                  <a:pt x="254" y="1521"/>
                </a:lnTo>
                <a:lnTo>
                  <a:pt x="11180" y="1521"/>
                </a:lnTo>
                <a:lnTo>
                  <a:pt x="11433" y="0"/>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89;p43">
            <a:extLst>
              <a:ext uri="{FF2B5EF4-FFF2-40B4-BE49-F238E27FC236}">
                <a16:creationId xmlns:a16="http://schemas.microsoft.com/office/drawing/2014/main" id="{6C5A834D-89F3-8E1F-E553-CB96A7A58022}"/>
              </a:ext>
            </a:extLst>
          </p:cNvPr>
          <p:cNvSpPr/>
          <p:nvPr/>
        </p:nvSpPr>
        <p:spPr>
          <a:xfrm>
            <a:off x="3373652" y="3797480"/>
            <a:ext cx="2375138" cy="176086"/>
          </a:xfrm>
          <a:custGeom>
            <a:avLst/>
            <a:gdLst/>
            <a:ahLst/>
            <a:cxnLst/>
            <a:rect l="l" t="t" r="r" b="b"/>
            <a:pathLst>
              <a:path w="73917" h="5480" extrusionOk="0">
                <a:moveTo>
                  <a:pt x="36958" y="1"/>
                </a:moveTo>
                <a:cubicBezTo>
                  <a:pt x="16532" y="1"/>
                  <a:pt x="1" y="1236"/>
                  <a:pt x="1" y="2756"/>
                </a:cubicBezTo>
                <a:cubicBezTo>
                  <a:pt x="1" y="4245"/>
                  <a:pt x="16532" y="5480"/>
                  <a:pt x="36958" y="5480"/>
                </a:cubicBezTo>
                <a:cubicBezTo>
                  <a:pt x="57353" y="5480"/>
                  <a:pt x="73916" y="4245"/>
                  <a:pt x="73916" y="2756"/>
                </a:cubicBezTo>
                <a:cubicBezTo>
                  <a:pt x="73916" y="1236"/>
                  <a:pt x="57353" y="1"/>
                  <a:pt x="36958" y="1"/>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92;p43">
            <a:extLst>
              <a:ext uri="{FF2B5EF4-FFF2-40B4-BE49-F238E27FC236}">
                <a16:creationId xmlns:a16="http://schemas.microsoft.com/office/drawing/2014/main" id="{BF80E2C2-A616-0015-6C44-6989B8A17D05}"/>
              </a:ext>
            </a:extLst>
          </p:cNvPr>
          <p:cNvSpPr/>
          <p:nvPr/>
        </p:nvSpPr>
        <p:spPr>
          <a:xfrm>
            <a:off x="3667761" y="3324490"/>
            <a:ext cx="1824580" cy="505862"/>
          </a:xfrm>
          <a:custGeom>
            <a:avLst/>
            <a:gdLst/>
            <a:ahLst/>
            <a:cxnLst/>
            <a:rect l="l" t="t" r="r" b="b"/>
            <a:pathLst>
              <a:path w="56783" h="15743" extrusionOk="0">
                <a:moveTo>
                  <a:pt x="49793" y="1"/>
                </a:moveTo>
                <a:cubicBezTo>
                  <a:pt x="46715" y="1"/>
                  <a:pt x="43498" y="797"/>
                  <a:pt x="40568" y="1515"/>
                </a:cubicBezTo>
                <a:cubicBezTo>
                  <a:pt x="36445" y="2515"/>
                  <a:pt x="32475" y="3638"/>
                  <a:pt x="28174" y="3638"/>
                </a:cubicBezTo>
                <a:cubicBezTo>
                  <a:pt x="28114" y="3638"/>
                  <a:pt x="28055" y="3637"/>
                  <a:pt x="27995" y="3637"/>
                </a:cubicBezTo>
                <a:cubicBezTo>
                  <a:pt x="20205" y="3574"/>
                  <a:pt x="12731" y="977"/>
                  <a:pt x="4972" y="375"/>
                </a:cubicBezTo>
                <a:cubicBezTo>
                  <a:pt x="4608" y="350"/>
                  <a:pt x="4232" y="329"/>
                  <a:pt x="3858" y="329"/>
                </a:cubicBezTo>
                <a:cubicBezTo>
                  <a:pt x="2834" y="329"/>
                  <a:pt x="1819" y="485"/>
                  <a:pt x="1077" y="1135"/>
                </a:cubicBezTo>
                <a:cubicBezTo>
                  <a:pt x="222" y="1895"/>
                  <a:pt x="0" y="3098"/>
                  <a:pt x="127" y="4207"/>
                </a:cubicBezTo>
                <a:cubicBezTo>
                  <a:pt x="475" y="6994"/>
                  <a:pt x="2597" y="8451"/>
                  <a:pt x="4909" y="9622"/>
                </a:cubicBezTo>
                <a:cubicBezTo>
                  <a:pt x="7886" y="11142"/>
                  <a:pt x="11021" y="12251"/>
                  <a:pt x="14188" y="13201"/>
                </a:cubicBezTo>
                <a:cubicBezTo>
                  <a:pt x="17260" y="14119"/>
                  <a:pt x="20458" y="15133"/>
                  <a:pt x="23657" y="15449"/>
                </a:cubicBezTo>
                <a:cubicBezTo>
                  <a:pt x="25524" y="15626"/>
                  <a:pt x="27405" y="15742"/>
                  <a:pt x="29284" y="15742"/>
                </a:cubicBezTo>
                <a:cubicBezTo>
                  <a:pt x="32123" y="15742"/>
                  <a:pt x="34955" y="15477"/>
                  <a:pt x="37718" y="14753"/>
                </a:cubicBezTo>
                <a:cubicBezTo>
                  <a:pt x="42848" y="13423"/>
                  <a:pt x="48010" y="11364"/>
                  <a:pt x="52349" y="8356"/>
                </a:cubicBezTo>
                <a:cubicBezTo>
                  <a:pt x="53141" y="7785"/>
                  <a:pt x="53932" y="7120"/>
                  <a:pt x="54534" y="6360"/>
                </a:cubicBezTo>
                <a:cubicBezTo>
                  <a:pt x="56783" y="3542"/>
                  <a:pt x="53774" y="153"/>
                  <a:pt x="50734" y="27"/>
                </a:cubicBezTo>
                <a:cubicBezTo>
                  <a:pt x="50422" y="9"/>
                  <a:pt x="50108" y="1"/>
                  <a:pt x="497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93;p43">
            <a:extLst>
              <a:ext uri="{FF2B5EF4-FFF2-40B4-BE49-F238E27FC236}">
                <a16:creationId xmlns:a16="http://schemas.microsoft.com/office/drawing/2014/main" id="{FF6B88EF-B891-5AA3-FB8C-15E200070A00}"/>
              </a:ext>
            </a:extLst>
          </p:cNvPr>
          <p:cNvSpPr/>
          <p:nvPr/>
        </p:nvSpPr>
        <p:spPr>
          <a:xfrm>
            <a:off x="3959813" y="2994907"/>
            <a:ext cx="377557" cy="568392"/>
          </a:xfrm>
          <a:custGeom>
            <a:avLst/>
            <a:gdLst/>
            <a:ahLst/>
            <a:cxnLst/>
            <a:rect l="l" t="t" r="r" b="b"/>
            <a:pathLst>
              <a:path w="11750" h="17689" extrusionOk="0">
                <a:moveTo>
                  <a:pt x="3246" y="0"/>
                </a:moveTo>
                <a:cubicBezTo>
                  <a:pt x="2774" y="0"/>
                  <a:pt x="2315" y="41"/>
                  <a:pt x="1932" y="86"/>
                </a:cubicBezTo>
                <a:cubicBezTo>
                  <a:pt x="1425" y="150"/>
                  <a:pt x="918" y="340"/>
                  <a:pt x="602" y="751"/>
                </a:cubicBezTo>
                <a:cubicBezTo>
                  <a:pt x="95" y="1416"/>
                  <a:pt x="158" y="2936"/>
                  <a:pt x="127" y="3728"/>
                </a:cubicBezTo>
                <a:cubicBezTo>
                  <a:pt x="0" y="8668"/>
                  <a:pt x="3895" y="12722"/>
                  <a:pt x="7062" y="16047"/>
                </a:cubicBezTo>
                <a:cubicBezTo>
                  <a:pt x="7664" y="16681"/>
                  <a:pt x="8329" y="17346"/>
                  <a:pt x="9184" y="17599"/>
                </a:cubicBezTo>
                <a:cubicBezTo>
                  <a:pt x="9387" y="17659"/>
                  <a:pt x="9602" y="17689"/>
                  <a:pt x="9817" y="17689"/>
                </a:cubicBezTo>
                <a:cubicBezTo>
                  <a:pt x="10509" y="17689"/>
                  <a:pt x="11198" y="17380"/>
                  <a:pt x="11464" y="16776"/>
                </a:cubicBezTo>
                <a:cubicBezTo>
                  <a:pt x="11749" y="16174"/>
                  <a:pt x="11591" y="15509"/>
                  <a:pt x="11369" y="14876"/>
                </a:cubicBezTo>
                <a:cubicBezTo>
                  <a:pt x="10989" y="13831"/>
                  <a:pt x="10451" y="12880"/>
                  <a:pt x="9817" y="11962"/>
                </a:cubicBezTo>
                <a:cubicBezTo>
                  <a:pt x="9374" y="11329"/>
                  <a:pt x="9089" y="10727"/>
                  <a:pt x="8804" y="10094"/>
                </a:cubicBezTo>
                <a:cubicBezTo>
                  <a:pt x="8709" y="9872"/>
                  <a:pt x="8646" y="9682"/>
                  <a:pt x="8551" y="9492"/>
                </a:cubicBezTo>
                <a:cubicBezTo>
                  <a:pt x="7601" y="7370"/>
                  <a:pt x="6904" y="5153"/>
                  <a:pt x="6492" y="2873"/>
                </a:cubicBezTo>
                <a:cubicBezTo>
                  <a:pt x="6334" y="2050"/>
                  <a:pt x="6176" y="1163"/>
                  <a:pt x="5574" y="625"/>
                </a:cubicBezTo>
                <a:cubicBezTo>
                  <a:pt x="5002" y="135"/>
                  <a:pt x="4102" y="0"/>
                  <a:pt x="3246"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95;p43">
            <a:extLst>
              <a:ext uri="{FF2B5EF4-FFF2-40B4-BE49-F238E27FC236}">
                <a16:creationId xmlns:a16="http://schemas.microsoft.com/office/drawing/2014/main" id="{2128DC80-ECED-D903-2F15-00D12FCB7C82}"/>
              </a:ext>
            </a:extLst>
          </p:cNvPr>
          <p:cNvSpPr/>
          <p:nvPr/>
        </p:nvSpPr>
        <p:spPr>
          <a:xfrm>
            <a:off x="3950656" y="2500516"/>
            <a:ext cx="468106" cy="624367"/>
          </a:xfrm>
          <a:custGeom>
            <a:avLst/>
            <a:gdLst/>
            <a:ahLst/>
            <a:cxnLst/>
            <a:rect l="l" t="t" r="r" b="b"/>
            <a:pathLst>
              <a:path w="14568" h="19431" extrusionOk="0">
                <a:moveTo>
                  <a:pt x="11233" y="0"/>
                </a:moveTo>
                <a:cubicBezTo>
                  <a:pt x="9357" y="0"/>
                  <a:pt x="7943" y="1924"/>
                  <a:pt x="7094" y="3596"/>
                </a:cubicBezTo>
                <a:cubicBezTo>
                  <a:pt x="5827" y="6098"/>
                  <a:pt x="4402" y="8537"/>
                  <a:pt x="3072" y="11007"/>
                </a:cubicBezTo>
                <a:cubicBezTo>
                  <a:pt x="1773" y="13382"/>
                  <a:pt x="348" y="15852"/>
                  <a:pt x="0" y="18576"/>
                </a:cubicBezTo>
                <a:cubicBezTo>
                  <a:pt x="2027" y="18956"/>
                  <a:pt x="4085" y="19399"/>
                  <a:pt x="6144" y="19431"/>
                </a:cubicBezTo>
                <a:cubicBezTo>
                  <a:pt x="6587" y="17974"/>
                  <a:pt x="7442" y="16644"/>
                  <a:pt x="8266" y="15377"/>
                </a:cubicBezTo>
                <a:cubicBezTo>
                  <a:pt x="9754" y="13065"/>
                  <a:pt x="11306" y="10785"/>
                  <a:pt x="12699" y="8410"/>
                </a:cubicBezTo>
                <a:cubicBezTo>
                  <a:pt x="13206" y="7555"/>
                  <a:pt x="13649" y="6668"/>
                  <a:pt x="13871" y="5750"/>
                </a:cubicBezTo>
                <a:cubicBezTo>
                  <a:pt x="14283" y="3976"/>
                  <a:pt x="14568" y="1285"/>
                  <a:pt x="12604" y="334"/>
                </a:cubicBezTo>
                <a:cubicBezTo>
                  <a:pt x="12123" y="103"/>
                  <a:pt x="11666" y="0"/>
                  <a:pt x="1123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96;p43">
            <a:extLst>
              <a:ext uri="{FF2B5EF4-FFF2-40B4-BE49-F238E27FC236}">
                <a16:creationId xmlns:a16="http://schemas.microsoft.com/office/drawing/2014/main" id="{0ED3EE49-D283-62CA-B273-6A69FFE0FAFB}"/>
              </a:ext>
            </a:extLst>
          </p:cNvPr>
          <p:cNvSpPr/>
          <p:nvPr/>
        </p:nvSpPr>
        <p:spPr>
          <a:xfrm>
            <a:off x="4762676" y="2994907"/>
            <a:ext cx="376561" cy="568392"/>
          </a:xfrm>
          <a:custGeom>
            <a:avLst/>
            <a:gdLst/>
            <a:ahLst/>
            <a:cxnLst/>
            <a:rect l="l" t="t" r="r" b="b"/>
            <a:pathLst>
              <a:path w="11719" h="17689" extrusionOk="0">
                <a:moveTo>
                  <a:pt x="8504" y="0"/>
                </a:moveTo>
                <a:cubicBezTo>
                  <a:pt x="7648" y="0"/>
                  <a:pt x="6748" y="135"/>
                  <a:pt x="6176" y="625"/>
                </a:cubicBezTo>
                <a:cubicBezTo>
                  <a:pt x="5575" y="1163"/>
                  <a:pt x="5416" y="2050"/>
                  <a:pt x="5258" y="2873"/>
                </a:cubicBezTo>
                <a:cubicBezTo>
                  <a:pt x="4846" y="5153"/>
                  <a:pt x="4150" y="7370"/>
                  <a:pt x="3200" y="9492"/>
                </a:cubicBezTo>
                <a:cubicBezTo>
                  <a:pt x="3105" y="9682"/>
                  <a:pt x="3041" y="9872"/>
                  <a:pt x="2946" y="10094"/>
                </a:cubicBezTo>
                <a:cubicBezTo>
                  <a:pt x="2661" y="10727"/>
                  <a:pt x="2376" y="11329"/>
                  <a:pt x="1933" y="11962"/>
                </a:cubicBezTo>
                <a:cubicBezTo>
                  <a:pt x="1299" y="12880"/>
                  <a:pt x="761" y="13831"/>
                  <a:pt x="381" y="14876"/>
                </a:cubicBezTo>
                <a:cubicBezTo>
                  <a:pt x="159" y="15509"/>
                  <a:pt x="1" y="16174"/>
                  <a:pt x="286" y="16776"/>
                </a:cubicBezTo>
                <a:cubicBezTo>
                  <a:pt x="552" y="17380"/>
                  <a:pt x="1242" y="17689"/>
                  <a:pt x="1934" y="17689"/>
                </a:cubicBezTo>
                <a:cubicBezTo>
                  <a:pt x="2148" y="17689"/>
                  <a:pt x="2364" y="17659"/>
                  <a:pt x="2566" y="17599"/>
                </a:cubicBezTo>
                <a:cubicBezTo>
                  <a:pt x="3421" y="17346"/>
                  <a:pt x="4055" y="16681"/>
                  <a:pt x="4688" y="16047"/>
                </a:cubicBezTo>
                <a:cubicBezTo>
                  <a:pt x="7855" y="12722"/>
                  <a:pt x="11718" y="8668"/>
                  <a:pt x="11623" y="3728"/>
                </a:cubicBezTo>
                <a:cubicBezTo>
                  <a:pt x="11592" y="2936"/>
                  <a:pt x="11655" y="1416"/>
                  <a:pt x="11148" y="751"/>
                </a:cubicBezTo>
                <a:cubicBezTo>
                  <a:pt x="10832" y="340"/>
                  <a:pt x="10325" y="150"/>
                  <a:pt x="9818" y="86"/>
                </a:cubicBezTo>
                <a:cubicBezTo>
                  <a:pt x="9435" y="41"/>
                  <a:pt x="8976" y="0"/>
                  <a:pt x="8504"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97;p43">
            <a:extLst>
              <a:ext uri="{FF2B5EF4-FFF2-40B4-BE49-F238E27FC236}">
                <a16:creationId xmlns:a16="http://schemas.microsoft.com/office/drawing/2014/main" id="{64004715-4CAC-4086-2AF9-0FF44A6BA13F}"/>
              </a:ext>
            </a:extLst>
          </p:cNvPr>
          <p:cNvSpPr/>
          <p:nvPr/>
        </p:nvSpPr>
        <p:spPr>
          <a:xfrm>
            <a:off x="4681284" y="2500516"/>
            <a:ext cx="468138" cy="624367"/>
          </a:xfrm>
          <a:custGeom>
            <a:avLst/>
            <a:gdLst/>
            <a:ahLst/>
            <a:cxnLst/>
            <a:rect l="l" t="t" r="r" b="b"/>
            <a:pathLst>
              <a:path w="14569" h="19431" extrusionOk="0">
                <a:moveTo>
                  <a:pt x="3335" y="0"/>
                </a:moveTo>
                <a:cubicBezTo>
                  <a:pt x="2902" y="0"/>
                  <a:pt x="2445" y="103"/>
                  <a:pt x="1964" y="334"/>
                </a:cubicBezTo>
                <a:cubicBezTo>
                  <a:pt x="0" y="1285"/>
                  <a:pt x="317" y="3976"/>
                  <a:pt x="697" y="5750"/>
                </a:cubicBezTo>
                <a:cubicBezTo>
                  <a:pt x="919" y="6668"/>
                  <a:pt x="1362" y="7555"/>
                  <a:pt x="1869" y="8410"/>
                </a:cubicBezTo>
                <a:cubicBezTo>
                  <a:pt x="3262" y="10785"/>
                  <a:pt x="4814" y="13065"/>
                  <a:pt x="6303" y="15377"/>
                </a:cubicBezTo>
                <a:cubicBezTo>
                  <a:pt x="7126" y="16644"/>
                  <a:pt x="7981" y="17974"/>
                  <a:pt x="8424" y="19431"/>
                </a:cubicBezTo>
                <a:cubicBezTo>
                  <a:pt x="10483" y="19399"/>
                  <a:pt x="12541" y="18956"/>
                  <a:pt x="14568" y="18576"/>
                </a:cubicBezTo>
                <a:cubicBezTo>
                  <a:pt x="14251" y="15852"/>
                  <a:pt x="12795" y="13382"/>
                  <a:pt x="11528" y="11007"/>
                </a:cubicBezTo>
                <a:cubicBezTo>
                  <a:pt x="10166" y="8537"/>
                  <a:pt x="8741" y="6098"/>
                  <a:pt x="7474" y="3596"/>
                </a:cubicBezTo>
                <a:cubicBezTo>
                  <a:pt x="6625" y="1924"/>
                  <a:pt x="5212" y="0"/>
                  <a:pt x="3335"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98;p43">
            <a:extLst>
              <a:ext uri="{FF2B5EF4-FFF2-40B4-BE49-F238E27FC236}">
                <a16:creationId xmlns:a16="http://schemas.microsoft.com/office/drawing/2014/main" id="{E802E793-7ED2-18E6-7430-0D4385A3CD40}"/>
              </a:ext>
            </a:extLst>
          </p:cNvPr>
          <p:cNvSpPr/>
          <p:nvPr/>
        </p:nvSpPr>
        <p:spPr>
          <a:xfrm>
            <a:off x="4225389" y="2460382"/>
            <a:ext cx="657399" cy="1024738"/>
          </a:xfrm>
          <a:custGeom>
            <a:avLst/>
            <a:gdLst/>
            <a:ahLst/>
            <a:cxnLst/>
            <a:rect l="l" t="t" r="r" b="b"/>
            <a:pathLst>
              <a:path w="20459" h="31891" extrusionOk="0">
                <a:moveTo>
                  <a:pt x="10166" y="0"/>
                </a:moveTo>
                <a:cubicBezTo>
                  <a:pt x="8868" y="32"/>
                  <a:pt x="7601" y="127"/>
                  <a:pt x="6303" y="348"/>
                </a:cubicBezTo>
                <a:cubicBezTo>
                  <a:pt x="5574" y="475"/>
                  <a:pt x="4814" y="665"/>
                  <a:pt x="4086" y="792"/>
                </a:cubicBezTo>
                <a:cubicBezTo>
                  <a:pt x="1964" y="1140"/>
                  <a:pt x="1774" y="1742"/>
                  <a:pt x="1331" y="3895"/>
                </a:cubicBezTo>
                <a:cubicBezTo>
                  <a:pt x="887" y="6080"/>
                  <a:pt x="444" y="8266"/>
                  <a:pt x="476" y="10514"/>
                </a:cubicBezTo>
                <a:cubicBezTo>
                  <a:pt x="539" y="13111"/>
                  <a:pt x="1552" y="14948"/>
                  <a:pt x="2376" y="17291"/>
                </a:cubicBezTo>
                <a:cubicBezTo>
                  <a:pt x="3136" y="19508"/>
                  <a:pt x="2693" y="22517"/>
                  <a:pt x="1996" y="24670"/>
                </a:cubicBezTo>
                <a:cubicBezTo>
                  <a:pt x="1521" y="26222"/>
                  <a:pt x="666" y="27489"/>
                  <a:pt x="96" y="28977"/>
                </a:cubicBezTo>
                <a:cubicBezTo>
                  <a:pt x="32" y="29104"/>
                  <a:pt x="1" y="29230"/>
                  <a:pt x="32" y="29357"/>
                </a:cubicBezTo>
                <a:cubicBezTo>
                  <a:pt x="64" y="29515"/>
                  <a:pt x="222" y="29610"/>
                  <a:pt x="381" y="29674"/>
                </a:cubicBezTo>
                <a:cubicBezTo>
                  <a:pt x="3168" y="31162"/>
                  <a:pt x="6303" y="31606"/>
                  <a:pt x="9375" y="31827"/>
                </a:cubicBezTo>
                <a:cubicBezTo>
                  <a:pt x="9660" y="31827"/>
                  <a:pt x="9913" y="31859"/>
                  <a:pt x="10166" y="31859"/>
                </a:cubicBezTo>
                <a:lnTo>
                  <a:pt x="10166" y="31891"/>
                </a:lnTo>
                <a:cubicBezTo>
                  <a:pt x="10198" y="31891"/>
                  <a:pt x="10198" y="31859"/>
                  <a:pt x="10230" y="31859"/>
                </a:cubicBezTo>
                <a:cubicBezTo>
                  <a:pt x="10261" y="31859"/>
                  <a:pt x="10261" y="31891"/>
                  <a:pt x="10293" y="31891"/>
                </a:cubicBezTo>
                <a:lnTo>
                  <a:pt x="10293" y="31859"/>
                </a:lnTo>
                <a:cubicBezTo>
                  <a:pt x="10546" y="31859"/>
                  <a:pt x="10800" y="31827"/>
                  <a:pt x="11085" y="31827"/>
                </a:cubicBezTo>
                <a:cubicBezTo>
                  <a:pt x="14125" y="31606"/>
                  <a:pt x="17292" y="31162"/>
                  <a:pt x="20079" y="29674"/>
                </a:cubicBezTo>
                <a:cubicBezTo>
                  <a:pt x="20237" y="29610"/>
                  <a:pt x="20364" y="29515"/>
                  <a:pt x="20427" y="29357"/>
                </a:cubicBezTo>
                <a:cubicBezTo>
                  <a:pt x="20459" y="29230"/>
                  <a:pt x="20396" y="29104"/>
                  <a:pt x="20364" y="28977"/>
                </a:cubicBezTo>
                <a:cubicBezTo>
                  <a:pt x="19794" y="27489"/>
                  <a:pt x="18939" y="26222"/>
                  <a:pt x="18432" y="24670"/>
                </a:cubicBezTo>
                <a:cubicBezTo>
                  <a:pt x="17767" y="22548"/>
                  <a:pt x="17324" y="19508"/>
                  <a:pt x="18084" y="17291"/>
                </a:cubicBezTo>
                <a:cubicBezTo>
                  <a:pt x="18907" y="14948"/>
                  <a:pt x="19889" y="13111"/>
                  <a:pt x="19952" y="10514"/>
                </a:cubicBezTo>
                <a:cubicBezTo>
                  <a:pt x="20016" y="8266"/>
                  <a:pt x="19572" y="6080"/>
                  <a:pt x="19129" y="3895"/>
                </a:cubicBezTo>
                <a:cubicBezTo>
                  <a:pt x="18685" y="1742"/>
                  <a:pt x="18464" y="1108"/>
                  <a:pt x="16374" y="792"/>
                </a:cubicBezTo>
                <a:cubicBezTo>
                  <a:pt x="15614" y="665"/>
                  <a:pt x="14885" y="475"/>
                  <a:pt x="14125" y="348"/>
                </a:cubicBezTo>
                <a:cubicBezTo>
                  <a:pt x="12858" y="127"/>
                  <a:pt x="11560" y="0"/>
                  <a:pt x="1026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99;p43">
            <a:extLst>
              <a:ext uri="{FF2B5EF4-FFF2-40B4-BE49-F238E27FC236}">
                <a16:creationId xmlns:a16="http://schemas.microsoft.com/office/drawing/2014/main" id="{37492AE7-3323-CB86-E297-23A4CDD856C3}"/>
              </a:ext>
            </a:extLst>
          </p:cNvPr>
          <p:cNvSpPr/>
          <p:nvPr/>
        </p:nvSpPr>
        <p:spPr>
          <a:xfrm>
            <a:off x="4348520" y="2438661"/>
            <a:ext cx="439637" cy="236656"/>
          </a:xfrm>
          <a:custGeom>
            <a:avLst/>
            <a:gdLst/>
            <a:ahLst/>
            <a:cxnLst/>
            <a:rect l="l" t="t" r="r" b="b"/>
            <a:pathLst>
              <a:path w="13682" h="7365" extrusionOk="0">
                <a:moveTo>
                  <a:pt x="12401" y="0"/>
                </a:moveTo>
                <a:cubicBezTo>
                  <a:pt x="12204" y="0"/>
                  <a:pt x="12024" y="11"/>
                  <a:pt x="11908" y="11"/>
                </a:cubicBezTo>
                <a:cubicBezTo>
                  <a:pt x="7950" y="138"/>
                  <a:pt x="3991" y="296"/>
                  <a:pt x="1" y="423"/>
                </a:cubicBezTo>
                <a:cubicBezTo>
                  <a:pt x="254" y="1278"/>
                  <a:pt x="254" y="2069"/>
                  <a:pt x="571" y="2893"/>
                </a:cubicBezTo>
                <a:cubicBezTo>
                  <a:pt x="856" y="3621"/>
                  <a:pt x="1236" y="4286"/>
                  <a:pt x="1679" y="4888"/>
                </a:cubicBezTo>
                <a:cubicBezTo>
                  <a:pt x="2629" y="6123"/>
                  <a:pt x="3959" y="6946"/>
                  <a:pt x="5448" y="7263"/>
                </a:cubicBezTo>
                <a:cubicBezTo>
                  <a:pt x="5815" y="7331"/>
                  <a:pt x="6187" y="7364"/>
                  <a:pt x="6559" y="7364"/>
                </a:cubicBezTo>
                <a:cubicBezTo>
                  <a:pt x="8788" y="7364"/>
                  <a:pt x="11017" y="6181"/>
                  <a:pt x="12130" y="4255"/>
                </a:cubicBezTo>
                <a:cubicBezTo>
                  <a:pt x="12542" y="3526"/>
                  <a:pt x="12795" y="2735"/>
                  <a:pt x="13048" y="1911"/>
                </a:cubicBezTo>
                <a:cubicBezTo>
                  <a:pt x="13175" y="1531"/>
                  <a:pt x="13682" y="613"/>
                  <a:pt x="13428" y="296"/>
                </a:cubicBezTo>
                <a:cubicBezTo>
                  <a:pt x="13259" y="43"/>
                  <a:pt x="12795" y="0"/>
                  <a:pt x="1240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0;p43">
            <a:extLst>
              <a:ext uri="{FF2B5EF4-FFF2-40B4-BE49-F238E27FC236}">
                <a16:creationId xmlns:a16="http://schemas.microsoft.com/office/drawing/2014/main" id="{6293A596-E528-12AB-3C31-AC4378B906DC}"/>
              </a:ext>
            </a:extLst>
          </p:cNvPr>
          <p:cNvSpPr/>
          <p:nvPr/>
        </p:nvSpPr>
        <p:spPr>
          <a:xfrm>
            <a:off x="4425863" y="2265274"/>
            <a:ext cx="266635" cy="371227"/>
          </a:xfrm>
          <a:custGeom>
            <a:avLst/>
            <a:gdLst/>
            <a:ahLst/>
            <a:cxnLst/>
            <a:rect l="l" t="t" r="r" b="b"/>
            <a:pathLst>
              <a:path w="8298" h="11553" extrusionOk="0">
                <a:moveTo>
                  <a:pt x="2592" y="1"/>
                </a:moveTo>
                <a:cubicBezTo>
                  <a:pt x="2393" y="1"/>
                  <a:pt x="2194" y="7"/>
                  <a:pt x="1996" y="23"/>
                </a:cubicBezTo>
                <a:cubicBezTo>
                  <a:pt x="1932" y="23"/>
                  <a:pt x="1869" y="23"/>
                  <a:pt x="1837" y="87"/>
                </a:cubicBezTo>
                <a:cubicBezTo>
                  <a:pt x="1774" y="118"/>
                  <a:pt x="1774" y="182"/>
                  <a:pt x="1774" y="245"/>
                </a:cubicBezTo>
                <a:cubicBezTo>
                  <a:pt x="1679" y="1385"/>
                  <a:pt x="1774" y="2588"/>
                  <a:pt x="1711" y="3760"/>
                </a:cubicBezTo>
                <a:cubicBezTo>
                  <a:pt x="1616" y="4837"/>
                  <a:pt x="1394" y="5914"/>
                  <a:pt x="761" y="6800"/>
                </a:cubicBezTo>
                <a:cubicBezTo>
                  <a:pt x="0" y="7877"/>
                  <a:pt x="190" y="9334"/>
                  <a:pt x="1014" y="10284"/>
                </a:cubicBezTo>
                <a:cubicBezTo>
                  <a:pt x="1808" y="11180"/>
                  <a:pt x="3074" y="11552"/>
                  <a:pt x="4322" y="11552"/>
                </a:cubicBezTo>
                <a:cubicBezTo>
                  <a:pt x="5016" y="11552"/>
                  <a:pt x="5703" y="11438"/>
                  <a:pt x="6303" y="11234"/>
                </a:cubicBezTo>
                <a:cubicBezTo>
                  <a:pt x="7443" y="10822"/>
                  <a:pt x="8234" y="9936"/>
                  <a:pt x="8266" y="8701"/>
                </a:cubicBezTo>
                <a:cubicBezTo>
                  <a:pt x="8298" y="7339"/>
                  <a:pt x="7094" y="6357"/>
                  <a:pt x="6778" y="5059"/>
                </a:cubicBezTo>
                <a:cubicBezTo>
                  <a:pt x="6619" y="4330"/>
                  <a:pt x="6619" y="3602"/>
                  <a:pt x="6651" y="2842"/>
                </a:cubicBezTo>
                <a:cubicBezTo>
                  <a:pt x="6651" y="1987"/>
                  <a:pt x="6683" y="1132"/>
                  <a:pt x="6714" y="245"/>
                </a:cubicBezTo>
                <a:cubicBezTo>
                  <a:pt x="5970" y="107"/>
                  <a:pt x="5345" y="17"/>
                  <a:pt x="4590" y="17"/>
                </a:cubicBezTo>
                <a:cubicBezTo>
                  <a:pt x="4478" y="17"/>
                  <a:pt x="4363" y="19"/>
                  <a:pt x="4244" y="23"/>
                </a:cubicBezTo>
                <a:cubicBezTo>
                  <a:pt x="4135" y="28"/>
                  <a:pt x="4024" y="30"/>
                  <a:pt x="3913" y="30"/>
                </a:cubicBezTo>
                <a:cubicBezTo>
                  <a:pt x="3480" y="30"/>
                  <a:pt x="3037" y="1"/>
                  <a:pt x="2592"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2;p43">
            <a:extLst>
              <a:ext uri="{FF2B5EF4-FFF2-40B4-BE49-F238E27FC236}">
                <a16:creationId xmlns:a16="http://schemas.microsoft.com/office/drawing/2014/main" id="{3832E04A-F9D6-F496-7806-7F8394830E91}"/>
              </a:ext>
            </a:extLst>
          </p:cNvPr>
          <p:cNvSpPr/>
          <p:nvPr/>
        </p:nvSpPr>
        <p:spPr>
          <a:xfrm>
            <a:off x="4475733" y="2265274"/>
            <a:ext cx="166896" cy="185437"/>
          </a:xfrm>
          <a:custGeom>
            <a:avLst/>
            <a:gdLst/>
            <a:ahLst/>
            <a:cxnLst/>
            <a:rect l="l" t="t" r="r" b="b"/>
            <a:pathLst>
              <a:path w="5194" h="5771" extrusionOk="0">
                <a:moveTo>
                  <a:pt x="1021" y="1"/>
                </a:moveTo>
                <a:cubicBezTo>
                  <a:pt x="827" y="1"/>
                  <a:pt x="634" y="7"/>
                  <a:pt x="444" y="23"/>
                </a:cubicBezTo>
                <a:cubicBezTo>
                  <a:pt x="380" y="23"/>
                  <a:pt x="317" y="23"/>
                  <a:pt x="254" y="55"/>
                </a:cubicBezTo>
                <a:cubicBezTo>
                  <a:pt x="222" y="87"/>
                  <a:pt x="222" y="150"/>
                  <a:pt x="222" y="213"/>
                </a:cubicBezTo>
                <a:cubicBezTo>
                  <a:pt x="127" y="1385"/>
                  <a:pt x="222" y="2557"/>
                  <a:pt x="127" y="3729"/>
                </a:cubicBezTo>
                <a:cubicBezTo>
                  <a:pt x="95" y="4077"/>
                  <a:pt x="64" y="4425"/>
                  <a:pt x="0" y="4742"/>
                </a:cubicBezTo>
                <a:cubicBezTo>
                  <a:pt x="127" y="4837"/>
                  <a:pt x="254" y="4932"/>
                  <a:pt x="380" y="5027"/>
                </a:cubicBezTo>
                <a:cubicBezTo>
                  <a:pt x="1024" y="5515"/>
                  <a:pt x="1823" y="5770"/>
                  <a:pt x="2624" y="5770"/>
                </a:cubicBezTo>
                <a:cubicBezTo>
                  <a:pt x="2967" y="5770"/>
                  <a:pt x="3310" y="5723"/>
                  <a:pt x="3642" y="5629"/>
                </a:cubicBezTo>
                <a:cubicBezTo>
                  <a:pt x="4212" y="5470"/>
                  <a:pt x="4719" y="5217"/>
                  <a:pt x="5194" y="4900"/>
                </a:cubicBezTo>
                <a:cubicBezTo>
                  <a:pt x="5036" y="4204"/>
                  <a:pt x="5067" y="3539"/>
                  <a:pt x="5067" y="2842"/>
                </a:cubicBezTo>
                <a:cubicBezTo>
                  <a:pt x="5099" y="1987"/>
                  <a:pt x="5099" y="1100"/>
                  <a:pt x="5162" y="245"/>
                </a:cubicBezTo>
                <a:cubicBezTo>
                  <a:pt x="4486" y="95"/>
                  <a:pt x="3908" y="4"/>
                  <a:pt x="3242" y="4"/>
                </a:cubicBezTo>
                <a:cubicBezTo>
                  <a:pt x="3066" y="4"/>
                  <a:pt x="2884" y="10"/>
                  <a:pt x="2692" y="23"/>
                </a:cubicBezTo>
                <a:cubicBezTo>
                  <a:pt x="2578" y="28"/>
                  <a:pt x="2463" y="30"/>
                  <a:pt x="2349" y="30"/>
                </a:cubicBezTo>
                <a:cubicBezTo>
                  <a:pt x="1903" y="30"/>
                  <a:pt x="1458" y="1"/>
                  <a:pt x="1021"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3;p43">
            <a:extLst>
              <a:ext uri="{FF2B5EF4-FFF2-40B4-BE49-F238E27FC236}">
                <a16:creationId xmlns:a16="http://schemas.microsoft.com/office/drawing/2014/main" id="{224689B8-5E26-5ED4-FBD0-F30AEB0BA920}"/>
              </a:ext>
            </a:extLst>
          </p:cNvPr>
          <p:cNvSpPr/>
          <p:nvPr/>
        </p:nvSpPr>
        <p:spPr>
          <a:xfrm>
            <a:off x="4333257" y="1908925"/>
            <a:ext cx="413192" cy="500046"/>
          </a:xfrm>
          <a:custGeom>
            <a:avLst/>
            <a:gdLst/>
            <a:ahLst/>
            <a:cxnLst/>
            <a:rect l="l" t="t" r="r" b="b"/>
            <a:pathLst>
              <a:path w="12859" h="15562" extrusionOk="0">
                <a:moveTo>
                  <a:pt x="7233" y="1"/>
                </a:moveTo>
                <a:cubicBezTo>
                  <a:pt x="5805" y="1"/>
                  <a:pt x="4344" y="543"/>
                  <a:pt x="3199" y="1676"/>
                </a:cubicBezTo>
                <a:cubicBezTo>
                  <a:pt x="1" y="4811"/>
                  <a:pt x="1362" y="12253"/>
                  <a:pt x="4814" y="14819"/>
                </a:cubicBezTo>
                <a:cubicBezTo>
                  <a:pt x="5480" y="15307"/>
                  <a:pt x="6285" y="15562"/>
                  <a:pt x="7089" y="15562"/>
                </a:cubicBezTo>
                <a:cubicBezTo>
                  <a:pt x="7433" y="15562"/>
                  <a:pt x="7776" y="15515"/>
                  <a:pt x="8108" y="15420"/>
                </a:cubicBezTo>
                <a:cubicBezTo>
                  <a:pt x="11465" y="14470"/>
                  <a:pt x="12858" y="10290"/>
                  <a:pt x="12795" y="6711"/>
                </a:cubicBezTo>
                <a:cubicBezTo>
                  <a:pt x="12763" y="5571"/>
                  <a:pt x="12605" y="4494"/>
                  <a:pt x="12288" y="3576"/>
                </a:cubicBezTo>
                <a:cubicBezTo>
                  <a:pt x="11487" y="1248"/>
                  <a:pt x="9397" y="1"/>
                  <a:pt x="7233"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4;p43">
            <a:extLst>
              <a:ext uri="{FF2B5EF4-FFF2-40B4-BE49-F238E27FC236}">
                <a16:creationId xmlns:a16="http://schemas.microsoft.com/office/drawing/2014/main" id="{6924A0D9-28D5-B8A4-ABA4-EF7DC8380363}"/>
              </a:ext>
            </a:extLst>
          </p:cNvPr>
          <p:cNvSpPr/>
          <p:nvPr/>
        </p:nvSpPr>
        <p:spPr>
          <a:xfrm>
            <a:off x="4370917" y="1889613"/>
            <a:ext cx="383662" cy="341826"/>
          </a:xfrm>
          <a:custGeom>
            <a:avLst/>
            <a:gdLst/>
            <a:ahLst/>
            <a:cxnLst/>
            <a:rect l="l" t="t" r="r" b="b"/>
            <a:pathLst>
              <a:path w="11940" h="10638" extrusionOk="0">
                <a:moveTo>
                  <a:pt x="6421" y="0"/>
                </a:moveTo>
                <a:cubicBezTo>
                  <a:pt x="5124" y="0"/>
                  <a:pt x="3796" y="446"/>
                  <a:pt x="2692" y="1390"/>
                </a:cubicBezTo>
                <a:cubicBezTo>
                  <a:pt x="2217" y="1802"/>
                  <a:pt x="1869" y="2309"/>
                  <a:pt x="1520" y="2815"/>
                </a:cubicBezTo>
                <a:cubicBezTo>
                  <a:pt x="1204" y="3290"/>
                  <a:pt x="792" y="3607"/>
                  <a:pt x="539" y="4114"/>
                </a:cubicBezTo>
                <a:cubicBezTo>
                  <a:pt x="285" y="4620"/>
                  <a:pt x="95" y="5190"/>
                  <a:pt x="32" y="5761"/>
                </a:cubicBezTo>
                <a:cubicBezTo>
                  <a:pt x="0" y="6331"/>
                  <a:pt x="159" y="6806"/>
                  <a:pt x="190" y="7344"/>
                </a:cubicBezTo>
                <a:cubicBezTo>
                  <a:pt x="159" y="6806"/>
                  <a:pt x="412" y="6236"/>
                  <a:pt x="824" y="5856"/>
                </a:cubicBezTo>
                <a:cubicBezTo>
                  <a:pt x="1172" y="5571"/>
                  <a:pt x="1584" y="5412"/>
                  <a:pt x="1964" y="5190"/>
                </a:cubicBezTo>
                <a:cubicBezTo>
                  <a:pt x="2344" y="4969"/>
                  <a:pt x="2724" y="4684"/>
                  <a:pt x="2851" y="4272"/>
                </a:cubicBezTo>
                <a:cubicBezTo>
                  <a:pt x="4086" y="5856"/>
                  <a:pt x="5986" y="6362"/>
                  <a:pt x="7854" y="6837"/>
                </a:cubicBezTo>
                <a:cubicBezTo>
                  <a:pt x="9406" y="7217"/>
                  <a:pt x="11148" y="8199"/>
                  <a:pt x="11180" y="10036"/>
                </a:cubicBezTo>
                <a:cubicBezTo>
                  <a:pt x="11180" y="10258"/>
                  <a:pt x="11180" y="10321"/>
                  <a:pt x="11306" y="10638"/>
                </a:cubicBezTo>
                <a:cubicBezTo>
                  <a:pt x="11401" y="10353"/>
                  <a:pt x="11433" y="10163"/>
                  <a:pt x="11465" y="9877"/>
                </a:cubicBezTo>
                <a:cubicBezTo>
                  <a:pt x="11496" y="9561"/>
                  <a:pt x="11591" y="9276"/>
                  <a:pt x="11655" y="8959"/>
                </a:cubicBezTo>
                <a:cubicBezTo>
                  <a:pt x="11781" y="8357"/>
                  <a:pt x="11845" y="7724"/>
                  <a:pt x="11876" y="7091"/>
                </a:cubicBezTo>
                <a:cubicBezTo>
                  <a:pt x="11940" y="5951"/>
                  <a:pt x="11845" y="4874"/>
                  <a:pt x="11623" y="3955"/>
                </a:cubicBezTo>
                <a:cubicBezTo>
                  <a:pt x="10953" y="1419"/>
                  <a:pt x="8736" y="0"/>
                  <a:pt x="6421" y="0"/>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06;p43">
            <a:extLst>
              <a:ext uri="{FF2B5EF4-FFF2-40B4-BE49-F238E27FC236}">
                <a16:creationId xmlns:a16="http://schemas.microsoft.com/office/drawing/2014/main" id="{07555F52-260E-C6CA-63E4-FE41AD40613E}"/>
              </a:ext>
            </a:extLst>
          </p:cNvPr>
          <p:cNvSpPr/>
          <p:nvPr/>
        </p:nvSpPr>
        <p:spPr>
          <a:xfrm>
            <a:off x="4092103" y="2973249"/>
            <a:ext cx="924002" cy="20372"/>
          </a:xfrm>
          <a:custGeom>
            <a:avLst/>
            <a:gdLst/>
            <a:ahLst/>
            <a:cxnLst/>
            <a:rect l="l" t="t" r="r" b="b"/>
            <a:pathLst>
              <a:path w="28756" h="634" extrusionOk="0">
                <a:moveTo>
                  <a:pt x="28471" y="0"/>
                </a:moveTo>
                <a:lnTo>
                  <a:pt x="222" y="64"/>
                </a:lnTo>
                <a:lnTo>
                  <a:pt x="0" y="634"/>
                </a:lnTo>
                <a:lnTo>
                  <a:pt x="28756" y="634"/>
                </a:lnTo>
                <a:lnTo>
                  <a:pt x="28471" y="0"/>
                </a:lnTo>
                <a:close/>
              </a:path>
            </a:pathLst>
          </a:custGeom>
          <a:solidFill>
            <a:srgbClr val="BD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07;p43">
            <a:extLst>
              <a:ext uri="{FF2B5EF4-FFF2-40B4-BE49-F238E27FC236}">
                <a16:creationId xmlns:a16="http://schemas.microsoft.com/office/drawing/2014/main" id="{9595CB9D-8FB4-61F9-85AC-E7B96A1D4E03}"/>
              </a:ext>
            </a:extLst>
          </p:cNvPr>
          <p:cNvSpPr/>
          <p:nvPr/>
        </p:nvSpPr>
        <p:spPr>
          <a:xfrm>
            <a:off x="4450284" y="3733376"/>
            <a:ext cx="480349" cy="175058"/>
          </a:xfrm>
          <a:custGeom>
            <a:avLst/>
            <a:gdLst/>
            <a:ahLst/>
            <a:cxnLst/>
            <a:rect l="l" t="t" r="r" b="b"/>
            <a:pathLst>
              <a:path w="14949" h="5448" extrusionOk="0">
                <a:moveTo>
                  <a:pt x="13460" y="1"/>
                </a:moveTo>
                <a:cubicBezTo>
                  <a:pt x="13048" y="1"/>
                  <a:pt x="12605" y="32"/>
                  <a:pt x="12161" y="64"/>
                </a:cubicBezTo>
                <a:cubicBezTo>
                  <a:pt x="10483" y="286"/>
                  <a:pt x="8868" y="951"/>
                  <a:pt x="7158" y="1141"/>
                </a:cubicBezTo>
                <a:cubicBezTo>
                  <a:pt x="6740" y="1189"/>
                  <a:pt x="6326" y="1205"/>
                  <a:pt x="5914" y="1205"/>
                </a:cubicBezTo>
                <a:cubicBezTo>
                  <a:pt x="5233" y="1205"/>
                  <a:pt x="4555" y="1161"/>
                  <a:pt x="3864" y="1141"/>
                </a:cubicBezTo>
                <a:cubicBezTo>
                  <a:pt x="3437" y="1109"/>
                  <a:pt x="2890" y="1038"/>
                  <a:pt x="2352" y="1038"/>
                </a:cubicBezTo>
                <a:cubicBezTo>
                  <a:pt x="1814" y="1038"/>
                  <a:pt x="1283" y="1109"/>
                  <a:pt x="887" y="1363"/>
                </a:cubicBezTo>
                <a:cubicBezTo>
                  <a:pt x="571" y="1553"/>
                  <a:pt x="64" y="2059"/>
                  <a:pt x="32" y="2439"/>
                </a:cubicBezTo>
                <a:cubicBezTo>
                  <a:pt x="1" y="2946"/>
                  <a:pt x="539" y="3453"/>
                  <a:pt x="887" y="3706"/>
                </a:cubicBezTo>
                <a:cubicBezTo>
                  <a:pt x="1521" y="4181"/>
                  <a:pt x="2312" y="4466"/>
                  <a:pt x="3136" y="4656"/>
                </a:cubicBezTo>
                <a:cubicBezTo>
                  <a:pt x="4213" y="4910"/>
                  <a:pt x="5353" y="5005"/>
                  <a:pt x="6366" y="5163"/>
                </a:cubicBezTo>
                <a:cubicBezTo>
                  <a:pt x="6809" y="5258"/>
                  <a:pt x="7253" y="5321"/>
                  <a:pt x="7728" y="5385"/>
                </a:cubicBezTo>
                <a:cubicBezTo>
                  <a:pt x="8425" y="5448"/>
                  <a:pt x="9185" y="5448"/>
                  <a:pt x="9913" y="5448"/>
                </a:cubicBezTo>
                <a:lnTo>
                  <a:pt x="11496" y="5448"/>
                </a:lnTo>
                <a:cubicBezTo>
                  <a:pt x="11781" y="5448"/>
                  <a:pt x="12098" y="5448"/>
                  <a:pt x="12351" y="5321"/>
                </a:cubicBezTo>
                <a:cubicBezTo>
                  <a:pt x="12636" y="5163"/>
                  <a:pt x="12827" y="4846"/>
                  <a:pt x="12985" y="4561"/>
                </a:cubicBezTo>
                <a:cubicBezTo>
                  <a:pt x="13333" y="3959"/>
                  <a:pt x="13745" y="3389"/>
                  <a:pt x="14030" y="2756"/>
                </a:cubicBezTo>
                <a:cubicBezTo>
                  <a:pt x="14188" y="2376"/>
                  <a:pt x="14252" y="2091"/>
                  <a:pt x="14505" y="1743"/>
                </a:cubicBezTo>
                <a:cubicBezTo>
                  <a:pt x="14727" y="1426"/>
                  <a:pt x="14948" y="1014"/>
                  <a:pt x="14790" y="603"/>
                </a:cubicBezTo>
                <a:cubicBezTo>
                  <a:pt x="14600" y="128"/>
                  <a:pt x="13967" y="32"/>
                  <a:pt x="13460"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08;p43">
            <a:extLst>
              <a:ext uri="{FF2B5EF4-FFF2-40B4-BE49-F238E27FC236}">
                <a16:creationId xmlns:a16="http://schemas.microsoft.com/office/drawing/2014/main" id="{06C6F443-0FFF-23C6-228A-FDAD7642463A}"/>
              </a:ext>
            </a:extLst>
          </p:cNvPr>
          <p:cNvSpPr/>
          <p:nvPr/>
        </p:nvSpPr>
        <p:spPr>
          <a:xfrm>
            <a:off x="4461466" y="3733376"/>
            <a:ext cx="469167" cy="160823"/>
          </a:xfrm>
          <a:custGeom>
            <a:avLst/>
            <a:gdLst/>
            <a:ahLst/>
            <a:cxnLst/>
            <a:rect l="l" t="t" r="r" b="b"/>
            <a:pathLst>
              <a:path w="14601" h="5005" extrusionOk="0">
                <a:moveTo>
                  <a:pt x="13112" y="1"/>
                </a:moveTo>
                <a:cubicBezTo>
                  <a:pt x="12700" y="1"/>
                  <a:pt x="12257" y="32"/>
                  <a:pt x="11813" y="64"/>
                </a:cubicBezTo>
                <a:cubicBezTo>
                  <a:pt x="10135" y="286"/>
                  <a:pt x="8520" y="951"/>
                  <a:pt x="6810" y="1141"/>
                </a:cubicBezTo>
                <a:cubicBezTo>
                  <a:pt x="6409" y="1184"/>
                  <a:pt x="6003" y="1201"/>
                  <a:pt x="5595" y="1201"/>
                </a:cubicBezTo>
                <a:cubicBezTo>
                  <a:pt x="5100" y="1201"/>
                  <a:pt x="4604" y="1176"/>
                  <a:pt x="4118" y="1141"/>
                </a:cubicBezTo>
                <a:cubicBezTo>
                  <a:pt x="3453" y="1458"/>
                  <a:pt x="1109" y="2218"/>
                  <a:pt x="1" y="3231"/>
                </a:cubicBezTo>
                <a:cubicBezTo>
                  <a:pt x="159" y="3421"/>
                  <a:pt x="381" y="3579"/>
                  <a:pt x="539" y="3706"/>
                </a:cubicBezTo>
                <a:cubicBezTo>
                  <a:pt x="1173" y="4181"/>
                  <a:pt x="1964" y="4466"/>
                  <a:pt x="2788" y="4656"/>
                </a:cubicBezTo>
                <a:cubicBezTo>
                  <a:pt x="3453" y="4814"/>
                  <a:pt x="4150" y="4910"/>
                  <a:pt x="4846" y="5005"/>
                </a:cubicBezTo>
                <a:cubicBezTo>
                  <a:pt x="7126" y="4593"/>
                  <a:pt x="9375" y="3896"/>
                  <a:pt x="11592" y="3358"/>
                </a:cubicBezTo>
                <a:cubicBezTo>
                  <a:pt x="12257" y="3168"/>
                  <a:pt x="12954" y="3009"/>
                  <a:pt x="13650" y="2819"/>
                </a:cubicBezTo>
                <a:cubicBezTo>
                  <a:pt x="13650" y="2788"/>
                  <a:pt x="13650" y="2788"/>
                  <a:pt x="13682" y="2756"/>
                </a:cubicBezTo>
                <a:cubicBezTo>
                  <a:pt x="13840" y="2376"/>
                  <a:pt x="13904" y="2059"/>
                  <a:pt x="14157" y="1743"/>
                </a:cubicBezTo>
                <a:cubicBezTo>
                  <a:pt x="14379" y="1426"/>
                  <a:pt x="14600" y="1014"/>
                  <a:pt x="14442" y="603"/>
                </a:cubicBezTo>
                <a:cubicBezTo>
                  <a:pt x="14252" y="128"/>
                  <a:pt x="13650" y="1"/>
                  <a:pt x="13112"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09;p43">
            <a:extLst>
              <a:ext uri="{FF2B5EF4-FFF2-40B4-BE49-F238E27FC236}">
                <a16:creationId xmlns:a16="http://schemas.microsoft.com/office/drawing/2014/main" id="{91DADE4A-2901-0506-ECCB-A6E6E203216B}"/>
              </a:ext>
            </a:extLst>
          </p:cNvPr>
          <p:cNvSpPr/>
          <p:nvPr/>
        </p:nvSpPr>
        <p:spPr>
          <a:xfrm>
            <a:off x="4097180" y="2964092"/>
            <a:ext cx="913848" cy="613634"/>
          </a:xfrm>
          <a:custGeom>
            <a:avLst/>
            <a:gdLst/>
            <a:ahLst/>
            <a:cxnLst/>
            <a:rect l="l" t="t" r="r" b="b"/>
            <a:pathLst>
              <a:path w="28440" h="19097" extrusionOk="0">
                <a:moveTo>
                  <a:pt x="570" y="0"/>
                </a:moveTo>
                <a:cubicBezTo>
                  <a:pt x="254" y="0"/>
                  <a:pt x="0" y="285"/>
                  <a:pt x="32" y="634"/>
                </a:cubicBezTo>
                <a:lnTo>
                  <a:pt x="1806" y="19096"/>
                </a:lnTo>
                <a:lnTo>
                  <a:pt x="26634" y="19096"/>
                </a:lnTo>
                <a:lnTo>
                  <a:pt x="28408" y="634"/>
                </a:lnTo>
                <a:cubicBezTo>
                  <a:pt x="28439" y="285"/>
                  <a:pt x="28186" y="0"/>
                  <a:pt x="27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10;p43">
            <a:extLst>
              <a:ext uri="{FF2B5EF4-FFF2-40B4-BE49-F238E27FC236}">
                <a16:creationId xmlns:a16="http://schemas.microsoft.com/office/drawing/2014/main" id="{D130A256-544D-7C3D-255B-F7CFB25948A5}"/>
              </a:ext>
            </a:extLst>
          </p:cNvPr>
          <p:cNvSpPr/>
          <p:nvPr/>
        </p:nvSpPr>
        <p:spPr>
          <a:xfrm>
            <a:off x="4670102" y="3734436"/>
            <a:ext cx="305291" cy="190385"/>
          </a:xfrm>
          <a:custGeom>
            <a:avLst/>
            <a:gdLst/>
            <a:ahLst/>
            <a:cxnLst/>
            <a:rect l="l" t="t" r="r" b="b"/>
            <a:pathLst>
              <a:path w="9501" h="5925" extrusionOk="0">
                <a:moveTo>
                  <a:pt x="4954" y="1"/>
                </a:moveTo>
                <a:cubicBezTo>
                  <a:pt x="4094" y="1"/>
                  <a:pt x="3211" y="222"/>
                  <a:pt x="2280" y="696"/>
                </a:cubicBezTo>
                <a:cubicBezTo>
                  <a:pt x="2914" y="1013"/>
                  <a:pt x="3484" y="1583"/>
                  <a:pt x="3484" y="2280"/>
                </a:cubicBezTo>
                <a:cubicBezTo>
                  <a:pt x="3484" y="3008"/>
                  <a:pt x="3294" y="3705"/>
                  <a:pt x="2787" y="4243"/>
                </a:cubicBezTo>
                <a:cubicBezTo>
                  <a:pt x="2154" y="4940"/>
                  <a:pt x="950" y="5162"/>
                  <a:pt x="0" y="5225"/>
                </a:cubicBezTo>
                <a:cubicBezTo>
                  <a:pt x="950" y="5415"/>
                  <a:pt x="1362" y="5637"/>
                  <a:pt x="2185" y="5732"/>
                </a:cubicBezTo>
                <a:cubicBezTo>
                  <a:pt x="2882" y="5795"/>
                  <a:pt x="3325" y="5890"/>
                  <a:pt x="4022" y="5922"/>
                </a:cubicBezTo>
                <a:cubicBezTo>
                  <a:pt x="4076" y="5924"/>
                  <a:pt x="4130" y="5925"/>
                  <a:pt x="4184" y="5925"/>
                </a:cubicBezTo>
                <a:cubicBezTo>
                  <a:pt x="4985" y="5925"/>
                  <a:pt x="5780" y="5708"/>
                  <a:pt x="6492" y="5352"/>
                </a:cubicBezTo>
                <a:cubicBezTo>
                  <a:pt x="8171" y="4465"/>
                  <a:pt x="9501" y="1931"/>
                  <a:pt x="7474" y="633"/>
                </a:cubicBezTo>
                <a:cubicBezTo>
                  <a:pt x="7316" y="538"/>
                  <a:pt x="7157" y="475"/>
                  <a:pt x="6999" y="411"/>
                </a:cubicBezTo>
                <a:cubicBezTo>
                  <a:pt x="6322" y="143"/>
                  <a:pt x="5645" y="1"/>
                  <a:pt x="495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11;p43">
            <a:extLst>
              <a:ext uri="{FF2B5EF4-FFF2-40B4-BE49-F238E27FC236}">
                <a16:creationId xmlns:a16="http://schemas.microsoft.com/office/drawing/2014/main" id="{E8220CE3-344C-9E9E-FFC5-F3C931F69FB0}"/>
              </a:ext>
            </a:extLst>
          </p:cNvPr>
          <p:cNvSpPr/>
          <p:nvPr/>
        </p:nvSpPr>
        <p:spPr>
          <a:xfrm>
            <a:off x="4090046" y="2981379"/>
            <a:ext cx="928083" cy="613634"/>
          </a:xfrm>
          <a:custGeom>
            <a:avLst/>
            <a:gdLst/>
            <a:ahLst/>
            <a:cxnLst/>
            <a:rect l="l" t="t" r="r" b="b"/>
            <a:pathLst>
              <a:path w="28883" h="19097" extrusionOk="0">
                <a:moveTo>
                  <a:pt x="602" y="1"/>
                </a:moveTo>
                <a:cubicBezTo>
                  <a:pt x="254" y="1"/>
                  <a:pt x="1" y="286"/>
                  <a:pt x="32" y="602"/>
                </a:cubicBezTo>
                <a:lnTo>
                  <a:pt x="1837" y="19097"/>
                </a:lnTo>
                <a:lnTo>
                  <a:pt x="27046" y="19097"/>
                </a:lnTo>
                <a:lnTo>
                  <a:pt x="28851" y="602"/>
                </a:lnTo>
                <a:cubicBezTo>
                  <a:pt x="28883" y="286"/>
                  <a:pt x="28630" y="1"/>
                  <a:pt x="28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12;p43">
            <a:extLst>
              <a:ext uri="{FF2B5EF4-FFF2-40B4-BE49-F238E27FC236}">
                <a16:creationId xmlns:a16="http://schemas.microsoft.com/office/drawing/2014/main" id="{26B8F820-C4BF-11B2-256A-ED4A6C2FECD8}"/>
              </a:ext>
            </a:extLst>
          </p:cNvPr>
          <p:cNvSpPr/>
          <p:nvPr/>
        </p:nvSpPr>
        <p:spPr>
          <a:xfrm>
            <a:off x="4149074" y="3593985"/>
            <a:ext cx="809032" cy="36663"/>
          </a:xfrm>
          <a:custGeom>
            <a:avLst/>
            <a:gdLst/>
            <a:ahLst/>
            <a:cxnLst/>
            <a:rect l="l" t="t" r="r" b="b"/>
            <a:pathLst>
              <a:path w="25178" h="1141" extrusionOk="0">
                <a:moveTo>
                  <a:pt x="0" y="0"/>
                </a:moveTo>
                <a:lnTo>
                  <a:pt x="0" y="1140"/>
                </a:lnTo>
                <a:lnTo>
                  <a:pt x="25177" y="1140"/>
                </a:lnTo>
                <a:lnTo>
                  <a:pt x="2517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13;p43">
            <a:extLst>
              <a:ext uri="{FF2B5EF4-FFF2-40B4-BE49-F238E27FC236}">
                <a16:creationId xmlns:a16="http://schemas.microsoft.com/office/drawing/2014/main" id="{04490E02-ADEB-6C26-0648-F07DE16E3EAF}"/>
              </a:ext>
            </a:extLst>
          </p:cNvPr>
          <p:cNvSpPr/>
          <p:nvPr/>
        </p:nvSpPr>
        <p:spPr>
          <a:xfrm>
            <a:off x="4494048" y="3231980"/>
            <a:ext cx="120111" cy="112207"/>
          </a:xfrm>
          <a:custGeom>
            <a:avLst/>
            <a:gdLst/>
            <a:ahLst/>
            <a:cxnLst/>
            <a:rect l="l" t="t" r="r" b="b"/>
            <a:pathLst>
              <a:path w="3738" h="3492" extrusionOk="0">
                <a:moveTo>
                  <a:pt x="1841" y="0"/>
                </a:moveTo>
                <a:cubicBezTo>
                  <a:pt x="1003" y="0"/>
                  <a:pt x="270" y="625"/>
                  <a:pt x="127" y="1481"/>
                </a:cubicBezTo>
                <a:cubicBezTo>
                  <a:pt x="0" y="2431"/>
                  <a:pt x="665" y="3317"/>
                  <a:pt x="1615" y="3476"/>
                </a:cubicBezTo>
                <a:cubicBezTo>
                  <a:pt x="1693" y="3486"/>
                  <a:pt x="1771" y="3491"/>
                  <a:pt x="1848" y="3491"/>
                </a:cubicBezTo>
                <a:cubicBezTo>
                  <a:pt x="2706" y="3491"/>
                  <a:pt x="3463" y="2859"/>
                  <a:pt x="3579" y="1987"/>
                </a:cubicBezTo>
                <a:cubicBezTo>
                  <a:pt x="3737" y="1037"/>
                  <a:pt x="3072" y="150"/>
                  <a:pt x="2122" y="24"/>
                </a:cubicBezTo>
                <a:cubicBezTo>
                  <a:pt x="2028" y="8"/>
                  <a:pt x="1934" y="0"/>
                  <a:pt x="184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214;p43">
            <a:extLst>
              <a:ext uri="{FF2B5EF4-FFF2-40B4-BE49-F238E27FC236}">
                <a16:creationId xmlns:a16="http://schemas.microsoft.com/office/drawing/2014/main" id="{BC11A9E4-CBB7-C325-A3A7-78B637168A81}"/>
              </a:ext>
            </a:extLst>
          </p:cNvPr>
          <p:cNvSpPr/>
          <p:nvPr/>
        </p:nvSpPr>
        <p:spPr>
          <a:xfrm>
            <a:off x="3628945" y="3333165"/>
            <a:ext cx="1012688" cy="548213"/>
          </a:xfrm>
          <a:custGeom>
            <a:avLst/>
            <a:gdLst/>
            <a:ahLst/>
            <a:cxnLst/>
            <a:rect l="l" t="t" r="r" b="b"/>
            <a:pathLst>
              <a:path w="31516" h="17061" extrusionOk="0">
                <a:moveTo>
                  <a:pt x="4773" y="0"/>
                </a:moveTo>
                <a:cubicBezTo>
                  <a:pt x="2249" y="0"/>
                  <a:pt x="1" y="2254"/>
                  <a:pt x="1018" y="5045"/>
                </a:cubicBezTo>
                <a:cubicBezTo>
                  <a:pt x="1493" y="6312"/>
                  <a:pt x="2633" y="7420"/>
                  <a:pt x="3742" y="8181"/>
                </a:cubicBezTo>
                <a:cubicBezTo>
                  <a:pt x="8587" y="11442"/>
                  <a:pt x="14382" y="13248"/>
                  <a:pt x="19924" y="14831"/>
                </a:cubicBezTo>
                <a:cubicBezTo>
                  <a:pt x="21128" y="15179"/>
                  <a:pt x="22268" y="15559"/>
                  <a:pt x="23471" y="15908"/>
                </a:cubicBezTo>
                <a:cubicBezTo>
                  <a:pt x="24643" y="16256"/>
                  <a:pt x="25847" y="16573"/>
                  <a:pt x="27050" y="16826"/>
                </a:cubicBezTo>
                <a:cubicBezTo>
                  <a:pt x="27303" y="16889"/>
                  <a:pt x="27588" y="16921"/>
                  <a:pt x="27842" y="16984"/>
                </a:cubicBezTo>
                <a:cubicBezTo>
                  <a:pt x="27968" y="16984"/>
                  <a:pt x="28127" y="17016"/>
                  <a:pt x="28253" y="17016"/>
                </a:cubicBezTo>
                <a:cubicBezTo>
                  <a:pt x="28343" y="17039"/>
                  <a:pt x="28433" y="17061"/>
                  <a:pt x="28522" y="17061"/>
                </a:cubicBezTo>
                <a:cubicBezTo>
                  <a:pt x="28559" y="17061"/>
                  <a:pt x="28596" y="17057"/>
                  <a:pt x="28633" y="17048"/>
                </a:cubicBezTo>
                <a:cubicBezTo>
                  <a:pt x="28887" y="17016"/>
                  <a:pt x="29140" y="16889"/>
                  <a:pt x="29393" y="16794"/>
                </a:cubicBezTo>
                <a:cubicBezTo>
                  <a:pt x="29647" y="16699"/>
                  <a:pt x="29900" y="16573"/>
                  <a:pt x="30154" y="16478"/>
                </a:cubicBezTo>
                <a:cubicBezTo>
                  <a:pt x="30565" y="16256"/>
                  <a:pt x="30945" y="16066"/>
                  <a:pt x="31262" y="15718"/>
                </a:cubicBezTo>
                <a:cubicBezTo>
                  <a:pt x="31325" y="15623"/>
                  <a:pt x="31389" y="15528"/>
                  <a:pt x="31452" y="15433"/>
                </a:cubicBezTo>
                <a:cubicBezTo>
                  <a:pt x="31484" y="15338"/>
                  <a:pt x="31515" y="15179"/>
                  <a:pt x="31452" y="15084"/>
                </a:cubicBezTo>
                <a:cubicBezTo>
                  <a:pt x="31420" y="14989"/>
                  <a:pt x="31294" y="14926"/>
                  <a:pt x="31230" y="14894"/>
                </a:cubicBezTo>
                <a:cubicBezTo>
                  <a:pt x="31040" y="14736"/>
                  <a:pt x="30882" y="14609"/>
                  <a:pt x="30692" y="14514"/>
                </a:cubicBezTo>
                <a:cubicBezTo>
                  <a:pt x="30312" y="14261"/>
                  <a:pt x="29900" y="14039"/>
                  <a:pt x="29488" y="13818"/>
                </a:cubicBezTo>
                <a:cubicBezTo>
                  <a:pt x="28855" y="13501"/>
                  <a:pt x="28158" y="13248"/>
                  <a:pt x="27525" y="12931"/>
                </a:cubicBezTo>
                <a:cubicBezTo>
                  <a:pt x="27493" y="12931"/>
                  <a:pt x="27462" y="12899"/>
                  <a:pt x="27430" y="12899"/>
                </a:cubicBezTo>
                <a:cubicBezTo>
                  <a:pt x="25910" y="12107"/>
                  <a:pt x="24390" y="11221"/>
                  <a:pt x="22901" y="10366"/>
                </a:cubicBezTo>
                <a:cubicBezTo>
                  <a:pt x="22110" y="9891"/>
                  <a:pt x="21286" y="9416"/>
                  <a:pt x="20494" y="8972"/>
                </a:cubicBezTo>
                <a:cubicBezTo>
                  <a:pt x="15681" y="6249"/>
                  <a:pt x="11500" y="2448"/>
                  <a:pt x="6402" y="327"/>
                </a:cubicBezTo>
                <a:cubicBezTo>
                  <a:pt x="5866" y="103"/>
                  <a:pt x="5313" y="0"/>
                  <a:pt x="4773"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215;p43">
            <a:extLst>
              <a:ext uri="{FF2B5EF4-FFF2-40B4-BE49-F238E27FC236}">
                <a16:creationId xmlns:a16="http://schemas.microsoft.com/office/drawing/2014/main" id="{C36B982E-AAF0-004B-B351-BF4288EA42A9}"/>
              </a:ext>
            </a:extLst>
          </p:cNvPr>
          <p:cNvSpPr/>
          <p:nvPr/>
        </p:nvSpPr>
        <p:spPr>
          <a:xfrm>
            <a:off x="4675179" y="3333230"/>
            <a:ext cx="804116" cy="509075"/>
          </a:xfrm>
          <a:custGeom>
            <a:avLst/>
            <a:gdLst/>
            <a:ahLst/>
            <a:cxnLst/>
            <a:rect l="l" t="t" r="r" b="b"/>
            <a:pathLst>
              <a:path w="25025" h="15843" extrusionOk="0">
                <a:moveTo>
                  <a:pt x="20239" y="1"/>
                </a:moveTo>
                <a:cubicBezTo>
                  <a:pt x="19703" y="1"/>
                  <a:pt x="19154" y="103"/>
                  <a:pt x="18622" y="325"/>
                </a:cubicBezTo>
                <a:cubicBezTo>
                  <a:pt x="13523" y="2446"/>
                  <a:pt x="9343" y="6247"/>
                  <a:pt x="4529" y="8970"/>
                </a:cubicBezTo>
                <a:cubicBezTo>
                  <a:pt x="3737" y="9414"/>
                  <a:pt x="2914" y="9889"/>
                  <a:pt x="2122" y="10364"/>
                </a:cubicBezTo>
                <a:cubicBezTo>
                  <a:pt x="1426" y="10744"/>
                  <a:pt x="729" y="11155"/>
                  <a:pt x="0" y="11567"/>
                </a:cubicBezTo>
                <a:lnTo>
                  <a:pt x="1742" y="15842"/>
                </a:lnTo>
                <a:cubicBezTo>
                  <a:pt x="2851" y="15526"/>
                  <a:pt x="3959" y="15146"/>
                  <a:pt x="5067" y="14829"/>
                </a:cubicBezTo>
                <a:cubicBezTo>
                  <a:pt x="10641" y="13246"/>
                  <a:pt x="16437" y="11440"/>
                  <a:pt x="21282" y="8179"/>
                </a:cubicBezTo>
                <a:cubicBezTo>
                  <a:pt x="22390" y="7418"/>
                  <a:pt x="23531" y="6310"/>
                  <a:pt x="24006" y="5043"/>
                </a:cubicBezTo>
                <a:cubicBezTo>
                  <a:pt x="25024" y="2274"/>
                  <a:pt x="22767" y="1"/>
                  <a:pt x="2023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5216;p43">
            <a:extLst>
              <a:ext uri="{FF2B5EF4-FFF2-40B4-BE49-F238E27FC236}">
                <a16:creationId xmlns:a16="http://schemas.microsoft.com/office/drawing/2014/main" id="{D6D5ADA5-4F3F-98A0-2479-E787E91976E3}"/>
              </a:ext>
            </a:extLst>
          </p:cNvPr>
          <p:cNvSpPr/>
          <p:nvPr/>
        </p:nvSpPr>
        <p:spPr>
          <a:xfrm>
            <a:off x="4413653" y="3704906"/>
            <a:ext cx="317533" cy="180167"/>
          </a:xfrm>
          <a:custGeom>
            <a:avLst/>
            <a:gdLst/>
            <a:ahLst/>
            <a:cxnLst/>
            <a:rect l="l" t="t" r="r" b="b"/>
            <a:pathLst>
              <a:path w="9882" h="5607" extrusionOk="0">
                <a:moveTo>
                  <a:pt x="8139" y="0"/>
                </a:moveTo>
                <a:cubicBezTo>
                  <a:pt x="7348" y="443"/>
                  <a:pt x="6524" y="918"/>
                  <a:pt x="5733" y="1330"/>
                </a:cubicBezTo>
                <a:cubicBezTo>
                  <a:pt x="4877" y="1774"/>
                  <a:pt x="0" y="3452"/>
                  <a:pt x="1331" y="5225"/>
                </a:cubicBezTo>
                <a:cubicBezTo>
                  <a:pt x="1584" y="5574"/>
                  <a:pt x="2091" y="5605"/>
                  <a:pt x="2534" y="5605"/>
                </a:cubicBezTo>
                <a:cubicBezTo>
                  <a:pt x="2594" y="5606"/>
                  <a:pt x="2654" y="5607"/>
                  <a:pt x="2714" y="5607"/>
                </a:cubicBezTo>
                <a:cubicBezTo>
                  <a:pt x="5153" y="5607"/>
                  <a:pt x="7532" y="4986"/>
                  <a:pt x="9881" y="4275"/>
                </a:cubicBezTo>
                <a:lnTo>
                  <a:pt x="8139" y="0"/>
                </a:ln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5217;p43">
            <a:extLst>
              <a:ext uri="{FF2B5EF4-FFF2-40B4-BE49-F238E27FC236}">
                <a16:creationId xmlns:a16="http://schemas.microsoft.com/office/drawing/2014/main" id="{D6B6CABE-8D0B-A845-783A-DA29DEFC3AEB}"/>
              </a:ext>
            </a:extLst>
          </p:cNvPr>
          <p:cNvSpPr/>
          <p:nvPr/>
        </p:nvSpPr>
        <p:spPr>
          <a:xfrm>
            <a:off x="4144993" y="3724218"/>
            <a:ext cx="451847" cy="136402"/>
          </a:xfrm>
          <a:custGeom>
            <a:avLst/>
            <a:gdLst/>
            <a:ahLst/>
            <a:cxnLst/>
            <a:rect l="l" t="t" r="r" b="b"/>
            <a:pathLst>
              <a:path w="14062" h="4245" extrusionOk="0">
                <a:moveTo>
                  <a:pt x="10008" y="1"/>
                </a:moveTo>
                <a:cubicBezTo>
                  <a:pt x="9217" y="191"/>
                  <a:pt x="8456" y="349"/>
                  <a:pt x="7633" y="413"/>
                </a:cubicBezTo>
                <a:cubicBezTo>
                  <a:pt x="7364" y="432"/>
                  <a:pt x="7095" y="441"/>
                  <a:pt x="6826" y="441"/>
                </a:cubicBezTo>
                <a:cubicBezTo>
                  <a:pt x="5595" y="441"/>
                  <a:pt x="4364" y="269"/>
                  <a:pt x="3132" y="269"/>
                </a:cubicBezTo>
                <a:cubicBezTo>
                  <a:pt x="2922" y="269"/>
                  <a:pt x="2713" y="274"/>
                  <a:pt x="2503" y="286"/>
                </a:cubicBezTo>
                <a:cubicBezTo>
                  <a:pt x="2059" y="317"/>
                  <a:pt x="1648" y="381"/>
                  <a:pt x="1204" y="476"/>
                </a:cubicBezTo>
                <a:cubicBezTo>
                  <a:pt x="729" y="571"/>
                  <a:pt x="127" y="793"/>
                  <a:pt x="32" y="1299"/>
                </a:cubicBezTo>
                <a:cubicBezTo>
                  <a:pt x="1" y="1363"/>
                  <a:pt x="1" y="1458"/>
                  <a:pt x="32" y="1521"/>
                </a:cubicBezTo>
                <a:cubicBezTo>
                  <a:pt x="1299" y="1933"/>
                  <a:pt x="2598" y="2313"/>
                  <a:pt x="3864" y="2661"/>
                </a:cubicBezTo>
                <a:cubicBezTo>
                  <a:pt x="5606" y="3168"/>
                  <a:pt x="7380" y="3769"/>
                  <a:pt x="9153" y="4244"/>
                </a:cubicBezTo>
                <a:cubicBezTo>
                  <a:pt x="10135" y="3864"/>
                  <a:pt x="11243" y="3579"/>
                  <a:pt x="12225" y="3136"/>
                </a:cubicBezTo>
                <a:cubicBezTo>
                  <a:pt x="12922" y="2819"/>
                  <a:pt x="13555" y="2471"/>
                  <a:pt x="14062" y="1996"/>
                </a:cubicBezTo>
                <a:cubicBezTo>
                  <a:pt x="12953" y="1394"/>
                  <a:pt x="11750" y="919"/>
                  <a:pt x="11370" y="729"/>
                </a:cubicBezTo>
                <a:cubicBezTo>
                  <a:pt x="10927" y="476"/>
                  <a:pt x="10452" y="254"/>
                  <a:pt x="10008"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5218;p43">
            <a:extLst>
              <a:ext uri="{FF2B5EF4-FFF2-40B4-BE49-F238E27FC236}">
                <a16:creationId xmlns:a16="http://schemas.microsoft.com/office/drawing/2014/main" id="{022AF815-096F-FE08-9021-1EC4745F05F0}"/>
              </a:ext>
            </a:extLst>
          </p:cNvPr>
          <p:cNvSpPr/>
          <p:nvPr/>
        </p:nvSpPr>
        <p:spPr>
          <a:xfrm>
            <a:off x="3628913" y="3333230"/>
            <a:ext cx="804116" cy="509075"/>
          </a:xfrm>
          <a:custGeom>
            <a:avLst/>
            <a:gdLst/>
            <a:ahLst/>
            <a:cxnLst/>
            <a:rect l="l" t="t" r="r" b="b"/>
            <a:pathLst>
              <a:path w="25025" h="15843" extrusionOk="0">
                <a:moveTo>
                  <a:pt x="4902" y="1"/>
                </a:moveTo>
                <a:cubicBezTo>
                  <a:pt x="2343" y="1"/>
                  <a:pt x="0" y="2274"/>
                  <a:pt x="1019" y="5043"/>
                </a:cubicBezTo>
                <a:cubicBezTo>
                  <a:pt x="1494" y="6310"/>
                  <a:pt x="2634" y="7418"/>
                  <a:pt x="3743" y="8179"/>
                </a:cubicBezTo>
                <a:cubicBezTo>
                  <a:pt x="8588" y="11440"/>
                  <a:pt x="14383" y="13246"/>
                  <a:pt x="19957" y="14829"/>
                </a:cubicBezTo>
                <a:cubicBezTo>
                  <a:pt x="21066" y="15146"/>
                  <a:pt x="22174" y="15526"/>
                  <a:pt x="23282" y="15842"/>
                </a:cubicBezTo>
                <a:lnTo>
                  <a:pt x="25024" y="11535"/>
                </a:lnTo>
                <a:cubicBezTo>
                  <a:pt x="24327" y="11155"/>
                  <a:pt x="23599" y="10744"/>
                  <a:pt x="22902" y="10364"/>
                </a:cubicBezTo>
                <a:cubicBezTo>
                  <a:pt x="22111" y="9889"/>
                  <a:pt x="21319" y="9382"/>
                  <a:pt x="20495" y="8939"/>
                </a:cubicBezTo>
                <a:cubicBezTo>
                  <a:pt x="15713" y="6215"/>
                  <a:pt x="11628" y="2446"/>
                  <a:pt x="6529" y="325"/>
                </a:cubicBezTo>
                <a:cubicBezTo>
                  <a:pt x="5997" y="103"/>
                  <a:pt x="5445" y="1"/>
                  <a:pt x="49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5219;p43">
            <a:extLst>
              <a:ext uri="{FF2B5EF4-FFF2-40B4-BE49-F238E27FC236}">
                <a16:creationId xmlns:a16="http://schemas.microsoft.com/office/drawing/2014/main" id="{A1F57971-0261-16FF-9104-18081D3B1874}"/>
              </a:ext>
            </a:extLst>
          </p:cNvPr>
          <p:cNvSpPr/>
          <p:nvPr/>
        </p:nvSpPr>
        <p:spPr>
          <a:xfrm>
            <a:off x="4191810" y="3739834"/>
            <a:ext cx="463029" cy="168599"/>
          </a:xfrm>
          <a:custGeom>
            <a:avLst/>
            <a:gdLst/>
            <a:ahLst/>
            <a:cxnLst/>
            <a:rect l="l" t="t" r="r" b="b"/>
            <a:pathLst>
              <a:path w="14410" h="5247" extrusionOk="0">
                <a:moveTo>
                  <a:pt x="2585" y="1"/>
                </a:moveTo>
                <a:cubicBezTo>
                  <a:pt x="2218" y="1"/>
                  <a:pt x="1854" y="67"/>
                  <a:pt x="1489" y="243"/>
                </a:cubicBezTo>
                <a:cubicBezTo>
                  <a:pt x="1204" y="370"/>
                  <a:pt x="982" y="560"/>
                  <a:pt x="729" y="782"/>
                </a:cubicBezTo>
                <a:cubicBezTo>
                  <a:pt x="539" y="940"/>
                  <a:pt x="381" y="1098"/>
                  <a:pt x="254" y="1320"/>
                </a:cubicBezTo>
                <a:cubicBezTo>
                  <a:pt x="1" y="1732"/>
                  <a:pt x="191" y="2143"/>
                  <a:pt x="381" y="2555"/>
                </a:cubicBezTo>
                <a:cubicBezTo>
                  <a:pt x="666" y="3188"/>
                  <a:pt x="1046" y="3758"/>
                  <a:pt x="1394" y="4360"/>
                </a:cubicBezTo>
                <a:cubicBezTo>
                  <a:pt x="1552" y="4645"/>
                  <a:pt x="1742" y="4962"/>
                  <a:pt x="2059" y="5120"/>
                </a:cubicBezTo>
                <a:cubicBezTo>
                  <a:pt x="2312" y="5247"/>
                  <a:pt x="2629" y="5247"/>
                  <a:pt x="2914" y="5247"/>
                </a:cubicBezTo>
                <a:lnTo>
                  <a:pt x="4498" y="5247"/>
                </a:lnTo>
                <a:cubicBezTo>
                  <a:pt x="5226" y="5247"/>
                  <a:pt x="5954" y="5247"/>
                  <a:pt x="6683" y="5184"/>
                </a:cubicBezTo>
                <a:cubicBezTo>
                  <a:pt x="7126" y="5120"/>
                  <a:pt x="7601" y="5057"/>
                  <a:pt x="8045" y="4962"/>
                </a:cubicBezTo>
                <a:cubicBezTo>
                  <a:pt x="9058" y="4804"/>
                  <a:pt x="10198" y="4709"/>
                  <a:pt x="11275" y="4455"/>
                </a:cubicBezTo>
                <a:cubicBezTo>
                  <a:pt x="12098" y="4265"/>
                  <a:pt x="12858" y="3980"/>
                  <a:pt x="13492" y="3505"/>
                </a:cubicBezTo>
                <a:cubicBezTo>
                  <a:pt x="13840" y="3252"/>
                  <a:pt x="14410" y="2745"/>
                  <a:pt x="14347" y="2238"/>
                </a:cubicBezTo>
                <a:cubicBezTo>
                  <a:pt x="14315" y="1858"/>
                  <a:pt x="13808" y="1352"/>
                  <a:pt x="13492" y="1162"/>
                </a:cubicBezTo>
                <a:cubicBezTo>
                  <a:pt x="13112" y="908"/>
                  <a:pt x="12589" y="837"/>
                  <a:pt x="12051" y="837"/>
                </a:cubicBezTo>
                <a:cubicBezTo>
                  <a:pt x="11512" y="837"/>
                  <a:pt x="10958" y="908"/>
                  <a:pt x="10515" y="940"/>
                </a:cubicBezTo>
                <a:cubicBezTo>
                  <a:pt x="9844" y="960"/>
                  <a:pt x="9161" y="1004"/>
                  <a:pt x="8481" y="1004"/>
                </a:cubicBezTo>
                <a:cubicBezTo>
                  <a:pt x="8070" y="1004"/>
                  <a:pt x="7659" y="988"/>
                  <a:pt x="7253" y="940"/>
                </a:cubicBezTo>
                <a:cubicBezTo>
                  <a:pt x="6239" y="845"/>
                  <a:pt x="5258" y="560"/>
                  <a:pt x="4276" y="307"/>
                </a:cubicBezTo>
                <a:cubicBezTo>
                  <a:pt x="3703" y="154"/>
                  <a:pt x="3142" y="1"/>
                  <a:pt x="2585"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5220;p43">
            <a:extLst>
              <a:ext uri="{FF2B5EF4-FFF2-40B4-BE49-F238E27FC236}">
                <a16:creationId xmlns:a16="http://schemas.microsoft.com/office/drawing/2014/main" id="{C11532A4-C5E7-BAFC-270B-D1C7C462E32C}"/>
              </a:ext>
            </a:extLst>
          </p:cNvPr>
          <p:cNvSpPr/>
          <p:nvPr/>
        </p:nvSpPr>
        <p:spPr>
          <a:xfrm>
            <a:off x="4125681" y="3734436"/>
            <a:ext cx="305291" cy="190385"/>
          </a:xfrm>
          <a:custGeom>
            <a:avLst/>
            <a:gdLst/>
            <a:ahLst/>
            <a:cxnLst/>
            <a:rect l="l" t="t" r="r" b="b"/>
            <a:pathLst>
              <a:path w="9501" h="5925" extrusionOk="0">
                <a:moveTo>
                  <a:pt x="4557" y="1"/>
                </a:moveTo>
                <a:cubicBezTo>
                  <a:pt x="3862" y="1"/>
                  <a:pt x="3179" y="143"/>
                  <a:pt x="2502" y="411"/>
                </a:cubicBezTo>
                <a:cubicBezTo>
                  <a:pt x="2344" y="475"/>
                  <a:pt x="2185" y="538"/>
                  <a:pt x="2027" y="633"/>
                </a:cubicBezTo>
                <a:cubicBezTo>
                  <a:pt x="0" y="1931"/>
                  <a:pt x="1330" y="4465"/>
                  <a:pt x="3009" y="5352"/>
                </a:cubicBezTo>
                <a:cubicBezTo>
                  <a:pt x="3721" y="5708"/>
                  <a:pt x="4516" y="5925"/>
                  <a:pt x="5317" y="5925"/>
                </a:cubicBezTo>
                <a:cubicBezTo>
                  <a:pt x="5371" y="5925"/>
                  <a:pt x="5425" y="5924"/>
                  <a:pt x="5479" y="5922"/>
                </a:cubicBezTo>
                <a:cubicBezTo>
                  <a:pt x="6176" y="5890"/>
                  <a:pt x="6619" y="5795"/>
                  <a:pt x="7316" y="5732"/>
                </a:cubicBezTo>
                <a:cubicBezTo>
                  <a:pt x="8139" y="5637"/>
                  <a:pt x="8551" y="5415"/>
                  <a:pt x="9501" y="5225"/>
                </a:cubicBezTo>
                <a:cubicBezTo>
                  <a:pt x="8551" y="5162"/>
                  <a:pt x="7347" y="4940"/>
                  <a:pt x="6714" y="4243"/>
                </a:cubicBezTo>
                <a:cubicBezTo>
                  <a:pt x="6207" y="3705"/>
                  <a:pt x="6017" y="3008"/>
                  <a:pt x="6017" y="2280"/>
                </a:cubicBezTo>
                <a:cubicBezTo>
                  <a:pt x="6017" y="1583"/>
                  <a:pt x="6587" y="1013"/>
                  <a:pt x="7221" y="696"/>
                </a:cubicBezTo>
                <a:cubicBezTo>
                  <a:pt x="6307" y="222"/>
                  <a:pt x="5423" y="1"/>
                  <a:pt x="455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5221;p43">
            <a:extLst>
              <a:ext uri="{FF2B5EF4-FFF2-40B4-BE49-F238E27FC236}">
                <a16:creationId xmlns:a16="http://schemas.microsoft.com/office/drawing/2014/main" id="{32D1871A-8FB4-09A9-CCA0-14EA3D8BE601}"/>
              </a:ext>
            </a:extLst>
          </p:cNvPr>
          <p:cNvSpPr/>
          <p:nvPr/>
        </p:nvSpPr>
        <p:spPr>
          <a:xfrm>
            <a:off x="5514705" y="3490165"/>
            <a:ext cx="201503" cy="289032"/>
          </a:xfrm>
          <a:custGeom>
            <a:avLst/>
            <a:gdLst/>
            <a:ahLst/>
            <a:cxnLst/>
            <a:rect l="l" t="t" r="r" b="b"/>
            <a:pathLst>
              <a:path w="6271" h="8995" extrusionOk="0">
                <a:moveTo>
                  <a:pt x="0" y="1"/>
                </a:moveTo>
                <a:lnTo>
                  <a:pt x="0" y="7316"/>
                </a:lnTo>
                <a:cubicBezTo>
                  <a:pt x="0" y="8235"/>
                  <a:pt x="729" y="8995"/>
                  <a:pt x="1679" y="8995"/>
                </a:cubicBezTo>
                <a:lnTo>
                  <a:pt x="4592" y="8995"/>
                </a:lnTo>
                <a:cubicBezTo>
                  <a:pt x="5511" y="8995"/>
                  <a:pt x="6271" y="8235"/>
                  <a:pt x="6271" y="7316"/>
                </a:cubicBezTo>
                <a:lnTo>
                  <a:pt x="6271"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5222;p43">
            <a:extLst>
              <a:ext uri="{FF2B5EF4-FFF2-40B4-BE49-F238E27FC236}">
                <a16:creationId xmlns:a16="http://schemas.microsoft.com/office/drawing/2014/main" id="{74231FBF-3352-EB54-5E71-5A815CA7E263}"/>
              </a:ext>
            </a:extLst>
          </p:cNvPr>
          <p:cNvSpPr/>
          <p:nvPr/>
        </p:nvSpPr>
        <p:spPr>
          <a:xfrm>
            <a:off x="5641918" y="3555297"/>
            <a:ext cx="175058" cy="178110"/>
          </a:xfrm>
          <a:custGeom>
            <a:avLst/>
            <a:gdLst/>
            <a:ahLst/>
            <a:cxnLst/>
            <a:rect l="l" t="t" r="r" b="b"/>
            <a:pathLst>
              <a:path w="5448" h="5543" extrusionOk="0">
                <a:moveTo>
                  <a:pt x="2724" y="1014"/>
                </a:moveTo>
                <a:cubicBezTo>
                  <a:pt x="3705" y="1014"/>
                  <a:pt x="4497" y="1806"/>
                  <a:pt x="4497" y="2788"/>
                </a:cubicBezTo>
                <a:cubicBezTo>
                  <a:pt x="4497" y="3769"/>
                  <a:pt x="3705" y="4561"/>
                  <a:pt x="2724" y="4561"/>
                </a:cubicBezTo>
                <a:cubicBezTo>
                  <a:pt x="1773" y="4561"/>
                  <a:pt x="982" y="3769"/>
                  <a:pt x="982" y="2788"/>
                </a:cubicBezTo>
                <a:cubicBezTo>
                  <a:pt x="982" y="1806"/>
                  <a:pt x="1773" y="1014"/>
                  <a:pt x="2724" y="1014"/>
                </a:cubicBezTo>
                <a:close/>
                <a:moveTo>
                  <a:pt x="2724" y="1"/>
                </a:moveTo>
                <a:cubicBezTo>
                  <a:pt x="1235" y="1"/>
                  <a:pt x="0" y="1236"/>
                  <a:pt x="0" y="2788"/>
                </a:cubicBezTo>
                <a:cubicBezTo>
                  <a:pt x="0" y="4308"/>
                  <a:pt x="1235" y="5543"/>
                  <a:pt x="2724" y="5543"/>
                </a:cubicBezTo>
                <a:cubicBezTo>
                  <a:pt x="4244" y="5543"/>
                  <a:pt x="5447" y="4308"/>
                  <a:pt x="5447" y="2788"/>
                </a:cubicBezTo>
                <a:cubicBezTo>
                  <a:pt x="5447" y="1236"/>
                  <a:pt x="4244" y="1"/>
                  <a:pt x="272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5223;p43">
            <a:extLst>
              <a:ext uri="{FF2B5EF4-FFF2-40B4-BE49-F238E27FC236}">
                <a16:creationId xmlns:a16="http://schemas.microsoft.com/office/drawing/2014/main" id="{21B8D150-683C-8B40-0893-C1CA49AD0629}"/>
              </a:ext>
            </a:extLst>
          </p:cNvPr>
          <p:cNvSpPr/>
          <p:nvPr/>
        </p:nvSpPr>
        <p:spPr>
          <a:xfrm>
            <a:off x="5534049" y="3507484"/>
            <a:ext cx="21400" cy="161819"/>
          </a:xfrm>
          <a:custGeom>
            <a:avLst/>
            <a:gdLst/>
            <a:ahLst/>
            <a:cxnLst/>
            <a:rect l="l" t="t" r="r" b="b"/>
            <a:pathLst>
              <a:path w="666" h="5036" extrusionOk="0">
                <a:moveTo>
                  <a:pt x="317" y="0"/>
                </a:moveTo>
                <a:cubicBezTo>
                  <a:pt x="127" y="0"/>
                  <a:pt x="0" y="159"/>
                  <a:pt x="0" y="317"/>
                </a:cubicBezTo>
                <a:lnTo>
                  <a:pt x="0" y="4687"/>
                </a:lnTo>
                <a:cubicBezTo>
                  <a:pt x="0" y="4877"/>
                  <a:pt x="127" y="5036"/>
                  <a:pt x="317" y="5036"/>
                </a:cubicBezTo>
                <a:cubicBezTo>
                  <a:pt x="507" y="5036"/>
                  <a:pt x="665" y="4877"/>
                  <a:pt x="665" y="4687"/>
                </a:cubicBezTo>
                <a:lnTo>
                  <a:pt x="665" y="317"/>
                </a:lnTo>
                <a:cubicBezTo>
                  <a:pt x="665" y="159"/>
                  <a:pt x="507"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5224;p43">
            <a:extLst>
              <a:ext uri="{FF2B5EF4-FFF2-40B4-BE49-F238E27FC236}">
                <a16:creationId xmlns:a16="http://schemas.microsoft.com/office/drawing/2014/main" id="{3C218EE8-C8FC-ADF9-E75F-E49542D4D17F}"/>
              </a:ext>
            </a:extLst>
          </p:cNvPr>
          <p:cNvSpPr/>
          <p:nvPr/>
        </p:nvSpPr>
        <p:spPr>
          <a:xfrm>
            <a:off x="5618493" y="3490165"/>
            <a:ext cx="97715" cy="289032"/>
          </a:xfrm>
          <a:custGeom>
            <a:avLst/>
            <a:gdLst/>
            <a:ahLst/>
            <a:cxnLst/>
            <a:rect l="l" t="t" r="r" b="b"/>
            <a:pathLst>
              <a:path w="3041" h="8995" extrusionOk="0">
                <a:moveTo>
                  <a:pt x="1584" y="1"/>
                </a:moveTo>
                <a:lnTo>
                  <a:pt x="1584" y="7411"/>
                </a:lnTo>
                <a:cubicBezTo>
                  <a:pt x="1584" y="8298"/>
                  <a:pt x="856" y="8995"/>
                  <a:pt x="1" y="8995"/>
                </a:cubicBezTo>
                <a:lnTo>
                  <a:pt x="1457" y="8995"/>
                </a:lnTo>
                <a:cubicBezTo>
                  <a:pt x="2312" y="8995"/>
                  <a:pt x="3041" y="8267"/>
                  <a:pt x="3041" y="7411"/>
                </a:cubicBezTo>
                <a:lnTo>
                  <a:pt x="3041"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5225;p43">
            <a:extLst>
              <a:ext uri="{FF2B5EF4-FFF2-40B4-BE49-F238E27FC236}">
                <a16:creationId xmlns:a16="http://schemas.microsoft.com/office/drawing/2014/main" id="{46F9F365-7F92-FAD1-7F34-636BF97CEA2D}"/>
              </a:ext>
            </a:extLst>
          </p:cNvPr>
          <p:cNvSpPr/>
          <p:nvPr/>
        </p:nvSpPr>
        <p:spPr>
          <a:xfrm>
            <a:off x="532497" y="2557037"/>
            <a:ext cx="2182793" cy="767292"/>
          </a:xfrm>
          <a:custGeom>
            <a:avLst/>
            <a:gdLst/>
            <a:ahLst/>
            <a:cxnLst/>
            <a:rect l="l" t="t" r="r" b="b"/>
            <a:pathLst>
              <a:path w="67931" h="23879" extrusionOk="0">
                <a:moveTo>
                  <a:pt x="55992" y="1"/>
                </a:moveTo>
                <a:lnTo>
                  <a:pt x="11940" y="1"/>
                </a:lnTo>
                <a:cubicBezTo>
                  <a:pt x="5321" y="1"/>
                  <a:pt x="1" y="5353"/>
                  <a:pt x="1" y="11940"/>
                </a:cubicBezTo>
                <a:lnTo>
                  <a:pt x="1" y="11940"/>
                </a:lnTo>
                <a:cubicBezTo>
                  <a:pt x="1" y="18527"/>
                  <a:pt x="5321" y="23879"/>
                  <a:pt x="11940" y="23879"/>
                </a:cubicBezTo>
                <a:lnTo>
                  <a:pt x="55992" y="23879"/>
                </a:lnTo>
                <a:cubicBezTo>
                  <a:pt x="62579" y="23879"/>
                  <a:pt x="67931" y="18527"/>
                  <a:pt x="67931" y="11940"/>
                </a:cubicBezTo>
                <a:cubicBezTo>
                  <a:pt x="67931" y="5353"/>
                  <a:pt x="62579" y="1"/>
                  <a:pt x="559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5226;p43">
            <a:extLst>
              <a:ext uri="{FF2B5EF4-FFF2-40B4-BE49-F238E27FC236}">
                <a16:creationId xmlns:a16="http://schemas.microsoft.com/office/drawing/2014/main" id="{78ABA827-5791-8905-58D4-48A63BCA657C}"/>
              </a:ext>
            </a:extLst>
          </p:cNvPr>
          <p:cNvSpPr/>
          <p:nvPr/>
        </p:nvSpPr>
        <p:spPr>
          <a:xfrm>
            <a:off x="457210" y="2471565"/>
            <a:ext cx="2182793" cy="767292"/>
          </a:xfrm>
          <a:custGeom>
            <a:avLst/>
            <a:gdLst/>
            <a:ahLst/>
            <a:cxnLst/>
            <a:rect l="l" t="t" r="r" b="b"/>
            <a:pathLst>
              <a:path w="67931" h="23879" extrusionOk="0">
                <a:moveTo>
                  <a:pt x="11939" y="0"/>
                </a:moveTo>
                <a:cubicBezTo>
                  <a:pt x="5352" y="0"/>
                  <a:pt x="0" y="5352"/>
                  <a:pt x="0" y="11940"/>
                </a:cubicBezTo>
                <a:cubicBezTo>
                  <a:pt x="0" y="18527"/>
                  <a:pt x="5352" y="23879"/>
                  <a:pt x="11939" y="23879"/>
                </a:cubicBezTo>
                <a:lnTo>
                  <a:pt x="55991" y="23879"/>
                </a:lnTo>
                <a:cubicBezTo>
                  <a:pt x="62610" y="23879"/>
                  <a:pt x="67930" y="18527"/>
                  <a:pt x="67930" y="11940"/>
                </a:cubicBezTo>
                <a:cubicBezTo>
                  <a:pt x="67930" y="5352"/>
                  <a:pt x="62610" y="0"/>
                  <a:pt x="5599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5227;p43">
            <a:extLst>
              <a:ext uri="{FF2B5EF4-FFF2-40B4-BE49-F238E27FC236}">
                <a16:creationId xmlns:a16="http://schemas.microsoft.com/office/drawing/2014/main" id="{B913F83B-5F23-1AD9-8224-B37E1ADA0581}"/>
              </a:ext>
            </a:extLst>
          </p:cNvPr>
          <p:cNvSpPr/>
          <p:nvPr/>
        </p:nvSpPr>
        <p:spPr>
          <a:xfrm>
            <a:off x="542683" y="2559415"/>
            <a:ext cx="721503" cy="674011"/>
          </a:xfrm>
          <a:custGeom>
            <a:avLst/>
            <a:gdLst/>
            <a:ahLst/>
            <a:cxnLst/>
            <a:rect l="l" t="t" r="r" b="b"/>
            <a:pathLst>
              <a:path w="22454" h="20976" extrusionOk="0">
                <a:moveTo>
                  <a:pt x="11210" y="0"/>
                </a:moveTo>
                <a:cubicBezTo>
                  <a:pt x="6121" y="0"/>
                  <a:pt x="1632" y="3742"/>
                  <a:pt x="855" y="8921"/>
                </a:cubicBezTo>
                <a:cubicBezTo>
                  <a:pt x="0" y="14653"/>
                  <a:pt x="3959" y="20005"/>
                  <a:pt x="9691" y="20860"/>
                </a:cubicBezTo>
                <a:cubicBezTo>
                  <a:pt x="10212" y="20938"/>
                  <a:pt x="10731" y="20976"/>
                  <a:pt x="11243" y="20976"/>
                </a:cubicBezTo>
                <a:cubicBezTo>
                  <a:pt x="16333" y="20976"/>
                  <a:pt x="20822" y="17232"/>
                  <a:pt x="21599" y="12024"/>
                </a:cubicBezTo>
                <a:cubicBezTo>
                  <a:pt x="22454" y="6292"/>
                  <a:pt x="18495" y="972"/>
                  <a:pt x="12763" y="117"/>
                </a:cubicBezTo>
                <a:cubicBezTo>
                  <a:pt x="12241" y="38"/>
                  <a:pt x="11723" y="0"/>
                  <a:pt x="1121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5228;p43">
            <a:extLst>
              <a:ext uri="{FF2B5EF4-FFF2-40B4-BE49-F238E27FC236}">
                <a16:creationId xmlns:a16="http://schemas.microsoft.com/office/drawing/2014/main" id="{5E3DBFD3-D960-5D79-7566-E1C151DFD72F}"/>
              </a:ext>
            </a:extLst>
          </p:cNvPr>
          <p:cNvSpPr/>
          <p:nvPr/>
        </p:nvSpPr>
        <p:spPr>
          <a:xfrm>
            <a:off x="493841" y="2518735"/>
            <a:ext cx="706240" cy="673786"/>
          </a:xfrm>
          <a:custGeom>
            <a:avLst/>
            <a:gdLst/>
            <a:ahLst/>
            <a:cxnLst/>
            <a:rect l="l" t="t" r="r" b="b"/>
            <a:pathLst>
              <a:path w="21979" h="20969" extrusionOk="0">
                <a:moveTo>
                  <a:pt x="10958" y="1"/>
                </a:moveTo>
                <a:cubicBezTo>
                  <a:pt x="5632" y="1"/>
                  <a:pt x="1076" y="4045"/>
                  <a:pt x="570" y="9458"/>
                </a:cubicBezTo>
                <a:cubicBezTo>
                  <a:pt x="0" y="15222"/>
                  <a:pt x="4244" y="20352"/>
                  <a:pt x="10008" y="20922"/>
                </a:cubicBezTo>
                <a:cubicBezTo>
                  <a:pt x="10339" y="20953"/>
                  <a:pt x="10668" y="20969"/>
                  <a:pt x="10995" y="20969"/>
                </a:cubicBezTo>
                <a:cubicBezTo>
                  <a:pt x="16317" y="20969"/>
                  <a:pt x="20903" y="16916"/>
                  <a:pt x="21440" y="11485"/>
                </a:cubicBezTo>
                <a:cubicBezTo>
                  <a:pt x="21979" y="5721"/>
                  <a:pt x="17767" y="591"/>
                  <a:pt x="12003" y="53"/>
                </a:cubicBezTo>
                <a:cubicBezTo>
                  <a:pt x="11652" y="18"/>
                  <a:pt x="11304" y="1"/>
                  <a:pt x="10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5229;p43">
            <a:extLst>
              <a:ext uri="{FF2B5EF4-FFF2-40B4-BE49-F238E27FC236}">
                <a16:creationId xmlns:a16="http://schemas.microsoft.com/office/drawing/2014/main" id="{0FDCF453-577E-9FCE-55B9-690F8344E983}"/>
              </a:ext>
            </a:extLst>
          </p:cNvPr>
          <p:cNvSpPr/>
          <p:nvPr/>
        </p:nvSpPr>
        <p:spPr>
          <a:xfrm>
            <a:off x="563023" y="2571272"/>
            <a:ext cx="567878" cy="567878"/>
          </a:xfrm>
          <a:custGeom>
            <a:avLst/>
            <a:gdLst/>
            <a:ahLst/>
            <a:cxnLst/>
            <a:rect l="l" t="t" r="r" b="b"/>
            <a:pathLst>
              <a:path w="17673" h="17673" extrusionOk="0">
                <a:moveTo>
                  <a:pt x="8836" y="1"/>
                </a:moveTo>
                <a:cubicBezTo>
                  <a:pt x="3959" y="1"/>
                  <a:pt x="1" y="3960"/>
                  <a:pt x="1" y="8837"/>
                </a:cubicBezTo>
                <a:cubicBezTo>
                  <a:pt x="1" y="13714"/>
                  <a:pt x="3959" y="17672"/>
                  <a:pt x="8836" y="17672"/>
                </a:cubicBezTo>
                <a:cubicBezTo>
                  <a:pt x="13713" y="17672"/>
                  <a:pt x="17672" y="13714"/>
                  <a:pt x="17672" y="8837"/>
                </a:cubicBezTo>
                <a:cubicBezTo>
                  <a:pt x="17672" y="3960"/>
                  <a:pt x="13713" y="1"/>
                  <a:pt x="883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5230;p43">
            <a:extLst>
              <a:ext uri="{FF2B5EF4-FFF2-40B4-BE49-F238E27FC236}">
                <a16:creationId xmlns:a16="http://schemas.microsoft.com/office/drawing/2014/main" id="{1F878B45-97EA-5F80-8E58-0EDD64556EC5}"/>
              </a:ext>
            </a:extLst>
          </p:cNvPr>
          <p:cNvSpPr/>
          <p:nvPr/>
        </p:nvSpPr>
        <p:spPr>
          <a:xfrm>
            <a:off x="742129" y="2671011"/>
            <a:ext cx="205584" cy="362294"/>
          </a:xfrm>
          <a:custGeom>
            <a:avLst/>
            <a:gdLst/>
            <a:ahLst/>
            <a:cxnLst/>
            <a:rect l="l" t="t" r="r" b="b"/>
            <a:pathLst>
              <a:path w="6398" h="11275" extrusionOk="0">
                <a:moveTo>
                  <a:pt x="2724" y="2439"/>
                </a:moveTo>
                <a:lnTo>
                  <a:pt x="2724" y="4529"/>
                </a:lnTo>
                <a:cubicBezTo>
                  <a:pt x="2312" y="4371"/>
                  <a:pt x="2027" y="4181"/>
                  <a:pt x="1869" y="4022"/>
                </a:cubicBezTo>
                <a:cubicBezTo>
                  <a:pt x="1711" y="3864"/>
                  <a:pt x="1616" y="3642"/>
                  <a:pt x="1616" y="3389"/>
                </a:cubicBezTo>
                <a:cubicBezTo>
                  <a:pt x="1616" y="3136"/>
                  <a:pt x="1711" y="2914"/>
                  <a:pt x="1901" y="2756"/>
                </a:cubicBezTo>
                <a:cubicBezTo>
                  <a:pt x="2091" y="2597"/>
                  <a:pt x="2376" y="2471"/>
                  <a:pt x="2724" y="2439"/>
                </a:cubicBezTo>
                <a:close/>
                <a:moveTo>
                  <a:pt x="3642" y="6398"/>
                </a:moveTo>
                <a:cubicBezTo>
                  <a:pt x="4054" y="6556"/>
                  <a:pt x="4371" y="6714"/>
                  <a:pt x="4529" y="6873"/>
                </a:cubicBezTo>
                <a:cubicBezTo>
                  <a:pt x="4719" y="7063"/>
                  <a:pt x="4814" y="7253"/>
                  <a:pt x="4814" y="7538"/>
                </a:cubicBezTo>
                <a:cubicBezTo>
                  <a:pt x="4814" y="8076"/>
                  <a:pt x="4434" y="8424"/>
                  <a:pt x="3642" y="8551"/>
                </a:cubicBezTo>
                <a:lnTo>
                  <a:pt x="3642" y="6398"/>
                </a:lnTo>
                <a:close/>
                <a:moveTo>
                  <a:pt x="2724" y="1"/>
                </a:moveTo>
                <a:lnTo>
                  <a:pt x="2724" y="1141"/>
                </a:lnTo>
                <a:cubicBezTo>
                  <a:pt x="1901" y="1236"/>
                  <a:pt x="1236" y="1457"/>
                  <a:pt x="761" y="1869"/>
                </a:cubicBezTo>
                <a:cubicBezTo>
                  <a:pt x="285" y="2281"/>
                  <a:pt x="32" y="2787"/>
                  <a:pt x="32" y="3389"/>
                </a:cubicBezTo>
                <a:cubicBezTo>
                  <a:pt x="32" y="3991"/>
                  <a:pt x="222" y="4466"/>
                  <a:pt x="570" y="4846"/>
                </a:cubicBezTo>
                <a:cubicBezTo>
                  <a:pt x="887" y="5258"/>
                  <a:pt x="1426" y="5574"/>
                  <a:pt x="2154" y="5859"/>
                </a:cubicBezTo>
                <a:lnTo>
                  <a:pt x="2724" y="6081"/>
                </a:lnTo>
                <a:lnTo>
                  <a:pt x="2724" y="8614"/>
                </a:lnTo>
                <a:cubicBezTo>
                  <a:pt x="2312" y="8614"/>
                  <a:pt x="1869" y="8519"/>
                  <a:pt x="1362" y="8393"/>
                </a:cubicBezTo>
                <a:cubicBezTo>
                  <a:pt x="824" y="8266"/>
                  <a:pt x="380" y="8108"/>
                  <a:pt x="0" y="7918"/>
                </a:cubicBezTo>
                <a:lnTo>
                  <a:pt x="0" y="9343"/>
                </a:lnTo>
                <a:cubicBezTo>
                  <a:pt x="697" y="9660"/>
                  <a:pt x="1616" y="9850"/>
                  <a:pt x="2724" y="9850"/>
                </a:cubicBezTo>
                <a:lnTo>
                  <a:pt x="2724" y="11275"/>
                </a:lnTo>
                <a:lnTo>
                  <a:pt x="3642" y="11275"/>
                </a:lnTo>
                <a:lnTo>
                  <a:pt x="3642" y="9818"/>
                </a:lnTo>
                <a:cubicBezTo>
                  <a:pt x="4529" y="9723"/>
                  <a:pt x="5226" y="9470"/>
                  <a:pt x="5701" y="9026"/>
                </a:cubicBezTo>
                <a:cubicBezTo>
                  <a:pt x="6176" y="8614"/>
                  <a:pt x="6398" y="8076"/>
                  <a:pt x="6398" y="7411"/>
                </a:cubicBezTo>
                <a:cubicBezTo>
                  <a:pt x="6398" y="6904"/>
                  <a:pt x="6239" y="6461"/>
                  <a:pt x="5923" y="6081"/>
                </a:cubicBezTo>
                <a:cubicBezTo>
                  <a:pt x="5574" y="5733"/>
                  <a:pt x="5004" y="5384"/>
                  <a:pt x="4149" y="5068"/>
                </a:cubicBezTo>
                <a:lnTo>
                  <a:pt x="3642" y="4846"/>
                </a:lnTo>
                <a:lnTo>
                  <a:pt x="3642" y="2407"/>
                </a:lnTo>
                <a:cubicBezTo>
                  <a:pt x="4339" y="2471"/>
                  <a:pt x="5036" y="2629"/>
                  <a:pt x="5733" y="2914"/>
                </a:cubicBezTo>
                <a:lnTo>
                  <a:pt x="6239" y="1679"/>
                </a:lnTo>
                <a:cubicBezTo>
                  <a:pt x="5416" y="1331"/>
                  <a:pt x="4529" y="1141"/>
                  <a:pt x="3642" y="1109"/>
                </a:cubicBezTo>
                <a:lnTo>
                  <a:pt x="36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5231;p43">
            <a:extLst>
              <a:ext uri="{FF2B5EF4-FFF2-40B4-BE49-F238E27FC236}">
                <a16:creationId xmlns:a16="http://schemas.microsoft.com/office/drawing/2014/main" id="{23AD5D08-007C-43FD-7688-D3AB4B5BAB70}"/>
              </a:ext>
            </a:extLst>
          </p:cNvPr>
          <p:cNvSpPr/>
          <p:nvPr/>
        </p:nvSpPr>
        <p:spPr>
          <a:xfrm>
            <a:off x="536578" y="3969485"/>
            <a:ext cx="2182793" cy="767292"/>
          </a:xfrm>
          <a:custGeom>
            <a:avLst/>
            <a:gdLst/>
            <a:ahLst/>
            <a:cxnLst/>
            <a:rect l="l" t="t" r="r" b="b"/>
            <a:pathLst>
              <a:path w="67931" h="23879" extrusionOk="0">
                <a:moveTo>
                  <a:pt x="55991" y="0"/>
                </a:moveTo>
                <a:lnTo>
                  <a:pt x="11940" y="0"/>
                </a:lnTo>
                <a:cubicBezTo>
                  <a:pt x="5321" y="0"/>
                  <a:pt x="0" y="5352"/>
                  <a:pt x="0" y="11939"/>
                </a:cubicBezTo>
                <a:lnTo>
                  <a:pt x="0" y="11939"/>
                </a:lnTo>
                <a:cubicBezTo>
                  <a:pt x="0" y="18526"/>
                  <a:pt x="5321" y="23878"/>
                  <a:pt x="11940" y="23878"/>
                </a:cubicBezTo>
                <a:lnTo>
                  <a:pt x="55991" y="23878"/>
                </a:lnTo>
                <a:cubicBezTo>
                  <a:pt x="62578" y="23878"/>
                  <a:pt x="67930" y="18526"/>
                  <a:pt x="67930" y="11939"/>
                </a:cubicBezTo>
                <a:cubicBezTo>
                  <a:pt x="67930" y="5352"/>
                  <a:pt x="62578" y="0"/>
                  <a:pt x="559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5232;p43">
            <a:extLst>
              <a:ext uri="{FF2B5EF4-FFF2-40B4-BE49-F238E27FC236}">
                <a16:creationId xmlns:a16="http://schemas.microsoft.com/office/drawing/2014/main" id="{A7C23662-BB19-3143-25C7-63AEE1EFC8AC}"/>
              </a:ext>
            </a:extLst>
          </p:cNvPr>
          <p:cNvSpPr/>
          <p:nvPr/>
        </p:nvSpPr>
        <p:spPr>
          <a:xfrm>
            <a:off x="461259" y="3883981"/>
            <a:ext cx="2182793" cy="767324"/>
          </a:xfrm>
          <a:custGeom>
            <a:avLst/>
            <a:gdLst/>
            <a:ahLst/>
            <a:cxnLst/>
            <a:rect l="l" t="t" r="r" b="b"/>
            <a:pathLst>
              <a:path w="67931" h="23880" extrusionOk="0">
                <a:moveTo>
                  <a:pt x="11940" y="1"/>
                </a:moveTo>
                <a:cubicBezTo>
                  <a:pt x="5353" y="1"/>
                  <a:pt x="1" y="5353"/>
                  <a:pt x="1" y="11940"/>
                </a:cubicBezTo>
                <a:cubicBezTo>
                  <a:pt x="1" y="18527"/>
                  <a:pt x="5353" y="23879"/>
                  <a:pt x="11940" y="23879"/>
                </a:cubicBezTo>
                <a:lnTo>
                  <a:pt x="55992" y="23879"/>
                </a:lnTo>
                <a:cubicBezTo>
                  <a:pt x="62611" y="23879"/>
                  <a:pt x="67931" y="18527"/>
                  <a:pt x="67931" y="11940"/>
                </a:cubicBezTo>
                <a:cubicBezTo>
                  <a:pt x="67931" y="5353"/>
                  <a:pt x="62611" y="1"/>
                  <a:pt x="559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5233;p43">
            <a:extLst>
              <a:ext uri="{FF2B5EF4-FFF2-40B4-BE49-F238E27FC236}">
                <a16:creationId xmlns:a16="http://schemas.microsoft.com/office/drawing/2014/main" id="{BFA701F3-DC78-F8D7-63E3-82D1A75EA3AD}"/>
              </a:ext>
            </a:extLst>
          </p:cNvPr>
          <p:cNvSpPr/>
          <p:nvPr/>
        </p:nvSpPr>
        <p:spPr>
          <a:xfrm>
            <a:off x="571184" y="3971510"/>
            <a:ext cx="673658" cy="673690"/>
          </a:xfrm>
          <a:custGeom>
            <a:avLst/>
            <a:gdLst/>
            <a:ahLst/>
            <a:cxnLst/>
            <a:rect l="l" t="t" r="r" b="b"/>
            <a:pathLst>
              <a:path w="20965" h="20966" extrusionOk="0">
                <a:moveTo>
                  <a:pt x="10483" y="0"/>
                </a:moveTo>
                <a:cubicBezTo>
                  <a:pt x="4687" y="0"/>
                  <a:pt x="0" y="4687"/>
                  <a:pt x="0" y="10483"/>
                </a:cubicBezTo>
                <a:cubicBezTo>
                  <a:pt x="0" y="16278"/>
                  <a:pt x="4687" y="20965"/>
                  <a:pt x="10483" y="20965"/>
                </a:cubicBezTo>
                <a:cubicBezTo>
                  <a:pt x="16246" y="20965"/>
                  <a:pt x="20965" y="16278"/>
                  <a:pt x="20965" y="10483"/>
                </a:cubicBezTo>
                <a:cubicBezTo>
                  <a:pt x="20965" y="4687"/>
                  <a:pt x="16246" y="0"/>
                  <a:pt x="10483"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5234;p43">
            <a:extLst>
              <a:ext uri="{FF2B5EF4-FFF2-40B4-BE49-F238E27FC236}">
                <a16:creationId xmlns:a16="http://schemas.microsoft.com/office/drawing/2014/main" id="{2AD342D8-C59B-4291-C9EB-872A72C40B97}"/>
              </a:ext>
            </a:extLst>
          </p:cNvPr>
          <p:cNvSpPr/>
          <p:nvPr/>
        </p:nvSpPr>
        <p:spPr>
          <a:xfrm>
            <a:off x="514181" y="3930798"/>
            <a:ext cx="673690" cy="673690"/>
          </a:xfrm>
          <a:custGeom>
            <a:avLst/>
            <a:gdLst/>
            <a:ahLst/>
            <a:cxnLst/>
            <a:rect l="l" t="t" r="r" b="b"/>
            <a:pathLst>
              <a:path w="20966" h="20966" extrusionOk="0">
                <a:moveTo>
                  <a:pt x="10483" y="1"/>
                </a:moveTo>
                <a:cubicBezTo>
                  <a:pt x="4688" y="1"/>
                  <a:pt x="1" y="4688"/>
                  <a:pt x="1" y="10483"/>
                </a:cubicBezTo>
                <a:cubicBezTo>
                  <a:pt x="1" y="16278"/>
                  <a:pt x="4688" y="20965"/>
                  <a:pt x="10483" y="20965"/>
                </a:cubicBezTo>
                <a:cubicBezTo>
                  <a:pt x="16278" y="20965"/>
                  <a:pt x="20965" y="16278"/>
                  <a:pt x="20965" y="10483"/>
                </a:cubicBezTo>
                <a:cubicBezTo>
                  <a:pt x="20965" y="4688"/>
                  <a:pt x="16278" y="1"/>
                  <a:pt x="104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5235;p43">
            <a:extLst>
              <a:ext uri="{FF2B5EF4-FFF2-40B4-BE49-F238E27FC236}">
                <a16:creationId xmlns:a16="http://schemas.microsoft.com/office/drawing/2014/main" id="{6E0AE207-082D-74F4-88E8-424A06B1CB80}"/>
              </a:ext>
            </a:extLst>
          </p:cNvPr>
          <p:cNvSpPr/>
          <p:nvPr/>
        </p:nvSpPr>
        <p:spPr>
          <a:xfrm>
            <a:off x="567103" y="3983720"/>
            <a:ext cx="567846" cy="567846"/>
          </a:xfrm>
          <a:custGeom>
            <a:avLst/>
            <a:gdLst/>
            <a:ahLst/>
            <a:cxnLst/>
            <a:rect l="l" t="t" r="r" b="b"/>
            <a:pathLst>
              <a:path w="17672" h="17672" extrusionOk="0">
                <a:moveTo>
                  <a:pt x="8836" y="0"/>
                </a:moveTo>
                <a:cubicBezTo>
                  <a:pt x="3959" y="0"/>
                  <a:pt x="0" y="3959"/>
                  <a:pt x="0" y="8836"/>
                </a:cubicBezTo>
                <a:cubicBezTo>
                  <a:pt x="0" y="13713"/>
                  <a:pt x="3959" y="17672"/>
                  <a:pt x="8836" y="17672"/>
                </a:cubicBezTo>
                <a:cubicBezTo>
                  <a:pt x="13713" y="17672"/>
                  <a:pt x="17672" y="13713"/>
                  <a:pt x="17672" y="8836"/>
                </a:cubicBezTo>
                <a:cubicBezTo>
                  <a:pt x="17672" y="3959"/>
                  <a:pt x="13713" y="0"/>
                  <a:pt x="88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5236;p43">
            <a:extLst>
              <a:ext uri="{FF2B5EF4-FFF2-40B4-BE49-F238E27FC236}">
                <a16:creationId xmlns:a16="http://schemas.microsoft.com/office/drawing/2014/main" id="{86CF54C1-6405-0F9D-94B6-63299A52B827}"/>
              </a:ext>
            </a:extLst>
          </p:cNvPr>
          <p:cNvSpPr/>
          <p:nvPr/>
        </p:nvSpPr>
        <p:spPr>
          <a:xfrm>
            <a:off x="667839" y="4151612"/>
            <a:ext cx="367403" cy="48874"/>
          </a:xfrm>
          <a:custGeom>
            <a:avLst/>
            <a:gdLst/>
            <a:ahLst/>
            <a:cxnLst/>
            <a:rect l="l" t="t" r="r" b="b"/>
            <a:pathLst>
              <a:path w="11434" h="1521" extrusionOk="0">
                <a:moveTo>
                  <a:pt x="1" y="1"/>
                </a:moveTo>
                <a:lnTo>
                  <a:pt x="1" y="1521"/>
                </a:lnTo>
                <a:lnTo>
                  <a:pt x="11433" y="1521"/>
                </a:lnTo>
                <a:lnTo>
                  <a:pt x="114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5237;p43">
            <a:extLst>
              <a:ext uri="{FF2B5EF4-FFF2-40B4-BE49-F238E27FC236}">
                <a16:creationId xmlns:a16="http://schemas.microsoft.com/office/drawing/2014/main" id="{2A8F065A-18F1-045E-3845-80A38A1C20A6}"/>
              </a:ext>
            </a:extLst>
          </p:cNvPr>
          <p:cNvSpPr/>
          <p:nvPr/>
        </p:nvSpPr>
        <p:spPr>
          <a:xfrm>
            <a:off x="667839" y="4210640"/>
            <a:ext cx="367403" cy="219851"/>
          </a:xfrm>
          <a:custGeom>
            <a:avLst/>
            <a:gdLst/>
            <a:ahLst/>
            <a:cxnLst/>
            <a:rect l="l" t="t" r="r" b="b"/>
            <a:pathLst>
              <a:path w="11434" h="6842" extrusionOk="0">
                <a:moveTo>
                  <a:pt x="2882" y="1331"/>
                </a:moveTo>
                <a:lnTo>
                  <a:pt x="2882" y="2977"/>
                </a:lnTo>
                <a:lnTo>
                  <a:pt x="1236" y="2977"/>
                </a:lnTo>
                <a:lnTo>
                  <a:pt x="1236" y="1331"/>
                </a:lnTo>
                <a:close/>
                <a:moveTo>
                  <a:pt x="5258" y="1331"/>
                </a:moveTo>
                <a:lnTo>
                  <a:pt x="5258" y="2977"/>
                </a:lnTo>
                <a:lnTo>
                  <a:pt x="3611" y="2977"/>
                </a:lnTo>
                <a:lnTo>
                  <a:pt x="3611" y="1331"/>
                </a:lnTo>
                <a:close/>
                <a:moveTo>
                  <a:pt x="7633" y="1331"/>
                </a:moveTo>
                <a:lnTo>
                  <a:pt x="7633" y="2977"/>
                </a:lnTo>
                <a:lnTo>
                  <a:pt x="6018" y="2977"/>
                </a:lnTo>
                <a:lnTo>
                  <a:pt x="6018" y="1331"/>
                </a:lnTo>
                <a:close/>
                <a:moveTo>
                  <a:pt x="10008" y="1331"/>
                </a:moveTo>
                <a:lnTo>
                  <a:pt x="10008" y="2977"/>
                </a:lnTo>
                <a:lnTo>
                  <a:pt x="8393" y="2977"/>
                </a:lnTo>
                <a:lnTo>
                  <a:pt x="8393" y="1331"/>
                </a:lnTo>
                <a:close/>
                <a:moveTo>
                  <a:pt x="2882" y="3737"/>
                </a:moveTo>
                <a:lnTo>
                  <a:pt x="2882" y="5353"/>
                </a:lnTo>
                <a:lnTo>
                  <a:pt x="1236" y="5353"/>
                </a:lnTo>
                <a:lnTo>
                  <a:pt x="1236" y="3737"/>
                </a:lnTo>
                <a:close/>
                <a:moveTo>
                  <a:pt x="5258" y="3737"/>
                </a:moveTo>
                <a:lnTo>
                  <a:pt x="5258" y="5353"/>
                </a:lnTo>
                <a:lnTo>
                  <a:pt x="3611" y="5353"/>
                </a:lnTo>
                <a:lnTo>
                  <a:pt x="3611" y="3737"/>
                </a:lnTo>
                <a:close/>
                <a:moveTo>
                  <a:pt x="7633" y="3737"/>
                </a:moveTo>
                <a:lnTo>
                  <a:pt x="7633" y="5353"/>
                </a:lnTo>
                <a:lnTo>
                  <a:pt x="6018" y="5353"/>
                </a:lnTo>
                <a:lnTo>
                  <a:pt x="6018" y="3737"/>
                </a:lnTo>
                <a:close/>
                <a:moveTo>
                  <a:pt x="10008" y="3737"/>
                </a:moveTo>
                <a:lnTo>
                  <a:pt x="10008" y="5353"/>
                </a:lnTo>
                <a:lnTo>
                  <a:pt x="8393" y="5353"/>
                </a:lnTo>
                <a:lnTo>
                  <a:pt x="8393" y="3737"/>
                </a:lnTo>
                <a:close/>
                <a:moveTo>
                  <a:pt x="1" y="1"/>
                </a:moveTo>
                <a:lnTo>
                  <a:pt x="1" y="6841"/>
                </a:lnTo>
                <a:lnTo>
                  <a:pt x="11433" y="6841"/>
                </a:lnTo>
                <a:lnTo>
                  <a:pt x="114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5238;p43">
            <a:extLst>
              <a:ext uri="{FF2B5EF4-FFF2-40B4-BE49-F238E27FC236}">
                <a16:creationId xmlns:a16="http://schemas.microsoft.com/office/drawing/2014/main" id="{0FA8BC93-9776-7111-AA08-B4C69D43DE84}"/>
              </a:ext>
            </a:extLst>
          </p:cNvPr>
          <p:cNvSpPr/>
          <p:nvPr/>
        </p:nvSpPr>
        <p:spPr>
          <a:xfrm>
            <a:off x="724842" y="4104795"/>
            <a:ext cx="35635" cy="86533"/>
          </a:xfrm>
          <a:custGeom>
            <a:avLst/>
            <a:gdLst/>
            <a:ahLst/>
            <a:cxnLst/>
            <a:rect l="l" t="t" r="r" b="b"/>
            <a:pathLst>
              <a:path w="1109" h="2693" extrusionOk="0">
                <a:moveTo>
                  <a:pt x="538" y="1"/>
                </a:moveTo>
                <a:cubicBezTo>
                  <a:pt x="253" y="1"/>
                  <a:pt x="0" y="223"/>
                  <a:pt x="0" y="539"/>
                </a:cubicBezTo>
                <a:lnTo>
                  <a:pt x="0" y="2154"/>
                </a:lnTo>
                <a:cubicBezTo>
                  <a:pt x="0" y="2471"/>
                  <a:pt x="253" y="2693"/>
                  <a:pt x="538" y="2693"/>
                </a:cubicBezTo>
                <a:lnTo>
                  <a:pt x="570" y="2693"/>
                </a:lnTo>
                <a:cubicBezTo>
                  <a:pt x="855" y="2693"/>
                  <a:pt x="1108" y="2471"/>
                  <a:pt x="1108" y="2154"/>
                </a:cubicBezTo>
                <a:lnTo>
                  <a:pt x="1108" y="539"/>
                </a:lnTo>
                <a:cubicBezTo>
                  <a:pt x="1108" y="223"/>
                  <a:pt x="855" y="1"/>
                  <a:pt x="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5239;p43">
            <a:extLst>
              <a:ext uri="{FF2B5EF4-FFF2-40B4-BE49-F238E27FC236}">
                <a16:creationId xmlns:a16="http://schemas.microsoft.com/office/drawing/2014/main" id="{6DBFB709-D9D7-BB36-0E9C-0E228B672606}"/>
              </a:ext>
            </a:extLst>
          </p:cNvPr>
          <p:cNvSpPr/>
          <p:nvPr/>
        </p:nvSpPr>
        <p:spPr>
          <a:xfrm>
            <a:off x="942604" y="4104795"/>
            <a:ext cx="34607" cy="86533"/>
          </a:xfrm>
          <a:custGeom>
            <a:avLst/>
            <a:gdLst/>
            <a:ahLst/>
            <a:cxnLst/>
            <a:rect l="l" t="t" r="r" b="b"/>
            <a:pathLst>
              <a:path w="1077" h="2693" extrusionOk="0">
                <a:moveTo>
                  <a:pt x="539" y="1"/>
                </a:moveTo>
                <a:cubicBezTo>
                  <a:pt x="254" y="1"/>
                  <a:pt x="0" y="223"/>
                  <a:pt x="0" y="539"/>
                </a:cubicBezTo>
                <a:lnTo>
                  <a:pt x="0" y="2154"/>
                </a:lnTo>
                <a:cubicBezTo>
                  <a:pt x="0" y="2471"/>
                  <a:pt x="254" y="2693"/>
                  <a:pt x="539" y="2693"/>
                </a:cubicBezTo>
                <a:cubicBezTo>
                  <a:pt x="855" y="2693"/>
                  <a:pt x="1077" y="2471"/>
                  <a:pt x="1077" y="2154"/>
                </a:cubicBezTo>
                <a:lnTo>
                  <a:pt x="1077" y="539"/>
                </a:lnTo>
                <a:cubicBezTo>
                  <a:pt x="1077" y="223"/>
                  <a:pt x="855" y="1"/>
                  <a:pt x="5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5240;p43">
            <a:extLst>
              <a:ext uri="{FF2B5EF4-FFF2-40B4-BE49-F238E27FC236}">
                <a16:creationId xmlns:a16="http://schemas.microsoft.com/office/drawing/2014/main" id="{00A00F8A-F70E-F4EF-2539-88CA8A193FF5}"/>
              </a:ext>
            </a:extLst>
          </p:cNvPr>
          <p:cNvSpPr/>
          <p:nvPr/>
        </p:nvSpPr>
        <p:spPr>
          <a:xfrm flipH="1">
            <a:off x="6427493" y="1144621"/>
            <a:ext cx="2182793" cy="767292"/>
          </a:xfrm>
          <a:custGeom>
            <a:avLst/>
            <a:gdLst/>
            <a:ahLst/>
            <a:cxnLst/>
            <a:rect l="l" t="t" r="r" b="b"/>
            <a:pathLst>
              <a:path w="67931" h="23879" extrusionOk="0">
                <a:moveTo>
                  <a:pt x="55991" y="0"/>
                </a:moveTo>
                <a:lnTo>
                  <a:pt x="11939" y="0"/>
                </a:lnTo>
                <a:cubicBezTo>
                  <a:pt x="5352" y="0"/>
                  <a:pt x="0" y="5352"/>
                  <a:pt x="0" y="11939"/>
                </a:cubicBezTo>
                <a:lnTo>
                  <a:pt x="0" y="11939"/>
                </a:lnTo>
                <a:cubicBezTo>
                  <a:pt x="0" y="18526"/>
                  <a:pt x="5352" y="23879"/>
                  <a:pt x="11939" y="23879"/>
                </a:cubicBezTo>
                <a:lnTo>
                  <a:pt x="55991" y="23879"/>
                </a:lnTo>
                <a:cubicBezTo>
                  <a:pt x="62578" y="23879"/>
                  <a:pt x="67930" y="18526"/>
                  <a:pt x="67930" y="11939"/>
                </a:cubicBezTo>
                <a:cubicBezTo>
                  <a:pt x="67930" y="5352"/>
                  <a:pt x="62578" y="0"/>
                  <a:pt x="559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5241;p43">
            <a:extLst>
              <a:ext uri="{FF2B5EF4-FFF2-40B4-BE49-F238E27FC236}">
                <a16:creationId xmlns:a16="http://schemas.microsoft.com/office/drawing/2014/main" id="{87528832-C132-D94B-6F55-227DC824EAB8}"/>
              </a:ext>
            </a:extLst>
          </p:cNvPr>
          <p:cNvSpPr/>
          <p:nvPr/>
        </p:nvSpPr>
        <p:spPr>
          <a:xfrm flipH="1">
            <a:off x="6501783" y="1082541"/>
            <a:ext cx="2183821" cy="766296"/>
          </a:xfrm>
          <a:custGeom>
            <a:avLst/>
            <a:gdLst/>
            <a:ahLst/>
            <a:cxnLst/>
            <a:rect l="l" t="t" r="r" b="b"/>
            <a:pathLst>
              <a:path w="67963" h="23848" extrusionOk="0">
                <a:moveTo>
                  <a:pt x="11940" y="0"/>
                </a:moveTo>
                <a:cubicBezTo>
                  <a:pt x="5353" y="0"/>
                  <a:pt x="1" y="5321"/>
                  <a:pt x="1" y="11908"/>
                </a:cubicBezTo>
                <a:cubicBezTo>
                  <a:pt x="1" y="18527"/>
                  <a:pt x="5353" y="23847"/>
                  <a:pt x="11940" y="23847"/>
                </a:cubicBezTo>
                <a:lnTo>
                  <a:pt x="55991" y="23847"/>
                </a:lnTo>
                <a:cubicBezTo>
                  <a:pt x="62610" y="23847"/>
                  <a:pt x="67931" y="18527"/>
                  <a:pt x="67962" y="11908"/>
                </a:cubicBezTo>
                <a:cubicBezTo>
                  <a:pt x="67962" y="5321"/>
                  <a:pt x="62610" y="0"/>
                  <a:pt x="56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5242;p43">
            <a:extLst>
              <a:ext uri="{FF2B5EF4-FFF2-40B4-BE49-F238E27FC236}">
                <a16:creationId xmlns:a16="http://schemas.microsoft.com/office/drawing/2014/main" id="{613E8EF8-2615-9235-0565-07D34DF52B13}"/>
              </a:ext>
            </a:extLst>
          </p:cNvPr>
          <p:cNvSpPr/>
          <p:nvPr/>
        </p:nvSpPr>
        <p:spPr>
          <a:xfrm flipH="1">
            <a:off x="7902021" y="1169042"/>
            <a:ext cx="673690" cy="673690"/>
          </a:xfrm>
          <a:custGeom>
            <a:avLst/>
            <a:gdLst/>
            <a:ahLst/>
            <a:cxnLst/>
            <a:rect l="l" t="t" r="r" b="b"/>
            <a:pathLst>
              <a:path w="20966" h="20966" extrusionOk="0">
                <a:moveTo>
                  <a:pt x="10483" y="0"/>
                </a:moveTo>
                <a:cubicBezTo>
                  <a:pt x="4688" y="0"/>
                  <a:pt x="1" y="4719"/>
                  <a:pt x="1" y="10483"/>
                </a:cubicBezTo>
                <a:cubicBezTo>
                  <a:pt x="1" y="16278"/>
                  <a:pt x="4688" y="20965"/>
                  <a:pt x="10483" y="20965"/>
                </a:cubicBezTo>
                <a:cubicBezTo>
                  <a:pt x="16279" y="20965"/>
                  <a:pt x="20966" y="16278"/>
                  <a:pt x="20966" y="10483"/>
                </a:cubicBezTo>
                <a:cubicBezTo>
                  <a:pt x="20966" y="4719"/>
                  <a:pt x="16279" y="0"/>
                  <a:pt x="10483"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5243;p43">
            <a:extLst>
              <a:ext uri="{FF2B5EF4-FFF2-40B4-BE49-F238E27FC236}">
                <a16:creationId xmlns:a16="http://schemas.microsoft.com/office/drawing/2014/main" id="{D7C0D5F4-ED00-4F4D-9C58-922C2566B504}"/>
              </a:ext>
            </a:extLst>
          </p:cNvPr>
          <p:cNvSpPr/>
          <p:nvPr/>
        </p:nvSpPr>
        <p:spPr>
          <a:xfrm flipH="1">
            <a:off x="7957996" y="1128330"/>
            <a:ext cx="673690" cy="673690"/>
          </a:xfrm>
          <a:custGeom>
            <a:avLst/>
            <a:gdLst/>
            <a:ahLst/>
            <a:cxnLst/>
            <a:rect l="l" t="t" r="r" b="b"/>
            <a:pathLst>
              <a:path w="20966" h="20966" extrusionOk="0">
                <a:moveTo>
                  <a:pt x="10483" y="0"/>
                </a:moveTo>
                <a:cubicBezTo>
                  <a:pt x="4688" y="0"/>
                  <a:pt x="1" y="4719"/>
                  <a:pt x="1" y="10483"/>
                </a:cubicBezTo>
                <a:cubicBezTo>
                  <a:pt x="1" y="16278"/>
                  <a:pt x="4688" y="20965"/>
                  <a:pt x="10483" y="20965"/>
                </a:cubicBezTo>
                <a:cubicBezTo>
                  <a:pt x="16247" y="20965"/>
                  <a:pt x="20966" y="16278"/>
                  <a:pt x="20966" y="10483"/>
                </a:cubicBezTo>
                <a:cubicBezTo>
                  <a:pt x="20966" y="4719"/>
                  <a:pt x="16247" y="0"/>
                  <a:pt x="10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5244;p43">
            <a:extLst>
              <a:ext uri="{FF2B5EF4-FFF2-40B4-BE49-F238E27FC236}">
                <a16:creationId xmlns:a16="http://schemas.microsoft.com/office/drawing/2014/main" id="{6745422F-A6D6-197E-553C-5B0B6E86E1A7}"/>
              </a:ext>
            </a:extLst>
          </p:cNvPr>
          <p:cNvSpPr/>
          <p:nvPr/>
        </p:nvSpPr>
        <p:spPr>
          <a:xfrm flipH="1">
            <a:off x="8011915" y="1182248"/>
            <a:ext cx="566849" cy="566849"/>
          </a:xfrm>
          <a:custGeom>
            <a:avLst/>
            <a:gdLst/>
            <a:ahLst/>
            <a:cxnLst/>
            <a:rect l="l" t="t" r="r" b="b"/>
            <a:pathLst>
              <a:path w="17641" h="17641" extrusionOk="0">
                <a:moveTo>
                  <a:pt x="8836" y="1"/>
                </a:moveTo>
                <a:cubicBezTo>
                  <a:pt x="3959" y="1"/>
                  <a:pt x="1" y="3928"/>
                  <a:pt x="1" y="8805"/>
                </a:cubicBezTo>
                <a:cubicBezTo>
                  <a:pt x="1" y="13682"/>
                  <a:pt x="3959" y="17640"/>
                  <a:pt x="8836" y="17640"/>
                </a:cubicBezTo>
                <a:cubicBezTo>
                  <a:pt x="13713" y="17640"/>
                  <a:pt x="17640" y="13682"/>
                  <a:pt x="17640" y="8805"/>
                </a:cubicBezTo>
                <a:cubicBezTo>
                  <a:pt x="17640" y="3928"/>
                  <a:pt x="13713" y="1"/>
                  <a:pt x="88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5245;p43">
            <a:extLst>
              <a:ext uri="{FF2B5EF4-FFF2-40B4-BE49-F238E27FC236}">
                <a16:creationId xmlns:a16="http://schemas.microsoft.com/office/drawing/2014/main" id="{C2998408-F945-2A84-E997-5BAF740F566B}"/>
              </a:ext>
            </a:extLst>
          </p:cNvPr>
          <p:cNvSpPr/>
          <p:nvPr/>
        </p:nvSpPr>
        <p:spPr>
          <a:xfrm flipH="1">
            <a:off x="8088229" y="1261647"/>
            <a:ext cx="413192" cy="414188"/>
          </a:xfrm>
          <a:custGeom>
            <a:avLst/>
            <a:gdLst/>
            <a:ahLst/>
            <a:cxnLst/>
            <a:rect l="l" t="t" r="r" b="b"/>
            <a:pathLst>
              <a:path w="12859" h="12890" extrusionOk="0">
                <a:moveTo>
                  <a:pt x="6429" y="380"/>
                </a:moveTo>
                <a:cubicBezTo>
                  <a:pt x="9755" y="380"/>
                  <a:pt x="12478" y="3104"/>
                  <a:pt x="12478" y="6429"/>
                </a:cubicBezTo>
                <a:cubicBezTo>
                  <a:pt x="12478" y="9786"/>
                  <a:pt x="9755" y="12509"/>
                  <a:pt x="6429" y="12509"/>
                </a:cubicBezTo>
                <a:cubicBezTo>
                  <a:pt x="3073" y="12509"/>
                  <a:pt x="349" y="9786"/>
                  <a:pt x="349" y="6429"/>
                </a:cubicBezTo>
                <a:cubicBezTo>
                  <a:pt x="349" y="3104"/>
                  <a:pt x="3073" y="380"/>
                  <a:pt x="6429" y="380"/>
                </a:cubicBezTo>
                <a:close/>
                <a:moveTo>
                  <a:pt x="6429" y="0"/>
                </a:moveTo>
                <a:cubicBezTo>
                  <a:pt x="2883" y="0"/>
                  <a:pt x="1" y="2882"/>
                  <a:pt x="1" y="6429"/>
                </a:cubicBezTo>
                <a:cubicBezTo>
                  <a:pt x="1" y="9976"/>
                  <a:pt x="2883" y="12889"/>
                  <a:pt x="6429" y="12889"/>
                </a:cubicBezTo>
                <a:cubicBezTo>
                  <a:pt x="9976" y="12889"/>
                  <a:pt x="12858" y="9976"/>
                  <a:pt x="12858" y="6429"/>
                </a:cubicBezTo>
                <a:cubicBezTo>
                  <a:pt x="12858" y="2882"/>
                  <a:pt x="9976" y="0"/>
                  <a:pt x="6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5246;p43">
            <a:extLst>
              <a:ext uri="{FF2B5EF4-FFF2-40B4-BE49-F238E27FC236}">
                <a16:creationId xmlns:a16="http://schemas.microsoft.com/office/drawing/2014/main" id="{1C3E9DD6-625E-212B-7481-F04B51A91184}"/>
              </a:ext>
            </a:extLst>
          </p:cNvPr>
          <p:cNvSpPr/>
          <p:nvPr/>
        </p:nvSpPr>
        <p:spPr>
          <a:xfrm flipH="1">
            <a:off x="8088229" y="1261647"/>
            <a:ext cx="212717" cy="414188"/>
          </a:xfrm>
          <a:custGeom>
            <a:avLst/>
            <a:gdLst/>
            <a:ahLst/>
            <a:cxnLst/>
            <a:rect l="l" t="t" r="r" b="b"/>
            <a:pathLst>
              <a:path w="6620" h="12890" extrusionOk="0">
                <a:moveTo>
                  <a:pt x="190" y="0"/>
                </a:moveTo>
                <a:cubicBezTo>
                  <a:pt x="95" y="0"/>
                  <a:pt x="0" y="95"/>
                  <a:pt x="0" y="190"/>
                </a:cubicBezTo>
                <a:cubicBezTo>
                  <a:pt x="0" y="285"/>
                  <a:pt x="95" y="380"/>
                  <a:pt x="190" y="380"/>
                </a:cubicBezTo>
                <a:cubicBezTo>
                  <a:pt x="3516" y="380"/>
                  <a:pt x="6239" y="3104"/>
                  <a:pt x="6239" y="6429"/>
                </a:cubicBezTo>
                <a:cubicBezTo>
                  <a:pt x="6239" y="9786"/>
                  <a:pt x="3516" y="12509"/>
                  <a:pt x="190" y="12509"/>
                </a:cubicBezTo>
                <a:cubicBezTo>
                  <a:pt x="95" y="12509"/>
                  <a:pt x="0" y="12573"/>
                  <a:pt x="0" y="12699"/>
                </a:cubicBezTo>
                <a:cubicBezTo>
                  <a:pt x="0" y="12794"/>
                  <a:pt x="95" y="12889"/>
                  <a:pt x="190" y="12889"/>
                </a:cubicBezTo>
                <a:cubicBezTo>
                  <a:pt x="3737" y="12889"/>
                  <a:pt x="6619" y="9976"/>
                  <a:pt x="6619" y="6429"/>
                </a:cubicBezTo>
                <a:cubicBezTo>
                  <a:pt x="6619" y="2882"/>
                  <a:pt x="3737"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5247;p43">
            <a:extLst>
              <a:ext uri="{FF2B5EF4-FFF2-40B4-BE49-F238E27FC236}">
                <a16:creationId xmlns:a16="http://schemas.microsoft.com/office/drawing/2014/main" id="{F440C5F0-1CCE-B6FA-5BBB-13D9EF8E9671}"/>
              </a:ext>
            </a:extLst>
          </p:cNvPr>
          <p:cNvSpPr/>
          <p:nvPr/>
        </p:nvSpPr>
        <p:spPr>
          <a:xfrm flipH="1">
            <a:off x="8177782" y="1262644"/>
            <a:ext cx="234085" cy="412164"/>
          </a:xfrm>
          <a:custGeom>
            <a:avLst/>
            <a:gdLst/>
            <a:ahLst/>
            <a:cxnLst/>
            <a:rect l="l" t="t" r="r" b="b"/>
            <a:pathLst>
              <a:path w="7285" h="12827" extrusionOk="0">
                <a:moveTo>
                  <a:pt x="3642" y="349"/>
                </a:moveTo>
                <a:cubicBezTo>
                  <a:pt x="5448" y="349"/>
                  <a:pt x="6904" y="3073"/>
                  <a:pt x="6904" y="6398"/>
                </a:cubicBezTo>
                <a:cubicBezTo>
                  <a:pt x="6904" y="9723"/>
                  <a:pt x="5416" y="12447"/>
                  <a:pt x="3642" y="12447"/>
                </a:cubicBezTo>
                <a:cubicBezTo>
                  <a:pt x="1837" y="12447"/>
                  <a:pt x="381" y="9723"/>
                  <a:pt x="381" y="6398"/>
                </a:cubicBezTo>
                <a:cubicBezTo>
                  <a:pt x="381" y="3073"/>
                  <a:pt x="1837" y="349"/>
                  <a:pt x="3642" y="349"/>
                </a:cubicBezTo>
                <a:close/>
                <a:moveTo>
                  <a:pt x="3642" y="1"/>
                </a:moveTo>
                <a:cubicBezTo>
                  <a:pt x="1647" y="1"/>
                  <a:pt x="1" y="2883"/>
                  <a:pt x="1" y="6398"/>
                </a:cubicBezTo>
                <a:cubicBezTo>
                  <a:pt x="1" y="9945"/>
                  <a:pt x="1647" y="12827"/>
                  <a:pt x="3642" y="12827"/>
                </a:cubicBezTo>
                <a:cubicBezTo>
                  <a:pt x="5638" y="12827"/>
                  <a:pt x="7284" y="9945"/>
                  <a:pt x="7253" y="6398"/>
                </a:cubicBezTo>
                <a:cubicBezTo>
                  <a:pt x="7253" y="2883"/>
                  <a:pt x="5638" y="1"/>
                  <a:pt x="36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5248;p43">
            <a:extLst>
              <a:ext uri="{FF2B5EF4-FFF2-40B4-BE49-F238E27FC236}">
                <a16:creationId xmlns:a16="http://schemas.microsoft.com/office/drawing/2014/main" id="{205CF90E-5008-1716-613B-F40F557129F9}"/>
              </a:ext>
            </a:extLst>
          </p:cNvPr>
          <p:cNvSpPr/>
          <p:nvPr/>
        </p:nvSpPr>
        <p:spPr>
          <a:xfrm flipH="1">
            <a:off x="8177782" y="1262644"/>
            <a:ext cx="123164" cy="412164"/>
          </a:xfrm>
          <a:custGeom>
            <a:avLst/>
            <a:gdLst/>
            <a:ahLst/>
            <a:cxnLst/>
            <a:rect l="l" t="t" r="r" b="b"/>
            <a:pathLst>
              <a:path w="3833" h="12827" extrusionOk="0">
                <a:moveTo>
                  <a:pt x="190" y="1"/>
                </a:moveTo>
                <a:cubicBezTo>
                  <a:pt x="95" y="1"/>
                  <a:pt x="0" y="64"/>
                  <a:pt x="0" y="191"/>
                </a:cubicBezTo>
                <a:cubicBezTo>
                  <a:pt x="0" y="286"/>
                  <a:pt x="95" y="381"/>
                  <a:pt x="190" y="381"/>
                </a:cubicBezTo>
                <a:cubicBezTo>
                  <a:pt x="1964" y="381"/>
                  <a:pt x="3452" y="3073"/>
                  <a:pt x="3452" y="6398"/>
                </a:cubicBezTo>
                <a:cubicBezTo>
                  <a:pt x="3452" y="9723"/>
                  <a:pt x="1964" y="12447"/>
                  <a:pt x="190" y="12447"/>
                </a:cubicBezTo>
                <a:cubicBezTo>
                  <a:pt x="95" y="12447"/>
                  <a:pt x="0" y="12542"/>
                  <a:pt x="0" y="12637"/>
                </a:cubicBezTo>
                <a:cubicBezTo>
                  <a:pt x="0" y="12732"/>
                  <a:pt x="95" y="12827"/>
                  <a:pt x="190" y="12827"/>
                </a:cubicBezTo>
                <a:cubicBezTo>
                  <a:pt x="2186" y="12827"/>
                  <a:pt x="3832" y="9945"/>
                  <a:pt x="3801" y="6398"/>
                </a:cubicBezTo>
                <a:cubicBezTo>
                  <a:pt x="3801" y="2883"/>
                  <a:pt x="2186"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5249;p43">
            <a:extLst>
              <a:ext uri="{FF2B5EF4-FFF2-40B4-BE49-F238E27FC236}">
                <a16:creationId xmlns:a16="http://schemas.microsoft.com/office/drawing/2014/main" id="{045AA94F-6F73-AD5D-AE6A-9DEE1F6A07C2}"/>
              </a:ext>
            </a:extLst>
          </p:cNvPr>
          <p:cNvSpPr/>
          <p:nvPr/>
        </p:nvSpPr>
        <p:spPr>
          <a:xfrm flipH="1">
            <a:off x="8088229" y="1462090"/>
            <a:ext cx="413192" cy="12242"/>
          </a:xfrm>
          <a:custGeom>
            <a:avLst/>
            <a:gdLst/>
            <a:ahLst/>
            <a:cxnLst/>
            <a:rect l="l" t="t" r="r" b="b"/>
            <a:pathLst>
              <a:path w="12859" h="381" extrusionOk="0">
                <a:moveTo>
                  <a:pt x="159" y="1"/>
                </a:moveTo>
                <a:cubicBezTo>
                  <a:pt x="64" y="1"/>
                  <a:pt x="1" y="96"/>
                  <a:pt x="1" y="191"/>
                </a:cubicBezTo>
                <a:cubicBezTo>
                  <a:pt x="1" y="286"/>
                  <a:pt x="64" y="381"/>
                  <a:pt x="159" y="381"/>
                </a:cubicBezTo>
                <a:lnTo>
                  <a:pt x="12668" y="381"/>
                </a:lnTo>
                <a:cubicBezTo>
                  <a:pt x="12763" y="381"/>
                  <a:pt x="12858" y="286"/>
                  <a:pt x="12858" y="191"/>
                </a:cubicBezTo>
                <a:cubicBezTo>
                  <a:pt x="12858" y="96"/>
                  <a:pt x="12763" y="1"/>
                  <a:pt x="12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5250;p43">
            <a:extLst>
              <a:ext uri="{FF2B5EF4-FFF2-40B4-BE49-F238E27FC236}">
                <a16:creationId xmlns:a16="http://schemas.microsoft.com/office/drawing/2014/main" id="{67A93409-17BA-8849-DAD3-F7642DF4D4E2}"/>
              </a:ext>
            </a:extLst>
          </p:cNvPr>
          <p:cNvSpPr/>
          <p:nvPr/>
        </p:nvSpPr>
        <p:spPr>
          <a:xfrm flipH="1">
            <a:off x="8122836" y="1349144"/>
            <a:ext cx="343978" cy="12242"/>
          </a:xfrm>
          <a:custGeom>
            <a:avLst/>
            <a:gdLst/>
            <a:ahLst/>
            <a:cxnLst/>
            <a:rect l="l" t="t" r="r" b="b"/>
            <a:pathLst>
              <a:path w="10705" h="381" extrusionOk="0">
                <a:moveTo>
                  <a:pt x="190" y="1"/>
                </a:moveTo>
                <a:cubicBezTo>
                  <a:pt x="64" y="1"/>
                  <a:pt x="0" y="96"/>
                  <a:pt x="0" y="191"/>
                </a:cubicBezTo>
                <a:cubicBezTo>
                  <a:pt x="0" y="286"/>
                  <a:pt x="64" y="381"/>
                  <a:pt x="190" y="381"/>
                </a:cubicBezTo>
                <a:lnTo>
                  <a:pt x="10515" y="381"/>
                </a:lnTo>
                <a:cubicBezTo>
                  <a:pt x="10610" y="381"/>
                  <a:pt x="10705" y="286"/>
                  <a:pt x="10705" y="191"/>
                </a:cubicBezTo>
                <a:cubicBezTo>
                  <a:pt x="10705" y="96"/>
                  <a:pt x="10610" y="1"/>
                  <a:pt x="105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5251;p43">
            <a:extLst>
              <a:ext uri="{FF2B5EF4-FFF2-40B4-BE49-F238E27FC236}">
                <a16:creationId xmlns:a16="http://schemas.microsoft.com/office/drawing/2014/main" id="{C87DB817-E50C-F5FB-AC40-BD09EACC338D}"/>
              </a:ext>
            </a:extLst>
          </p:cNvPr>
          <p:cNvSpPr/>
          <p:nvPr/>
        </p:nvSpPr>
        <p:spPr>
          <a:xfrm flipH="1">
            <a:off x="8122836" y="1574040"/>
            <a:ext cx="343978" cy="12242"/>
          </a:xfrm>
          <a:custGeom>
            <a:avLst/>
            <a:gdLst/>
            <a:ahLst/>
            <a:cxnLst/>
            <a:rect l="l" t="t" r="r" b="b"/>
            <a:pathLst>
              <a:path w="10705" h="381" extrusionOk="0">
                <a:moveTo>
                  <a:pt x="190" y="0"/>
                </a:moveTo>
                <a:cubicBezTo>
                  <a:pt x="64" y="0"/>
                  <a:pt x="0" y="64"/>
                  <a:pt x="0" y="190"/>
                </a:cubicBezTo>
                <a:cubicBezTo>
                  <a:pt x="0" y="285"/>
                  <a:pt x="64" y="380"/>
                  <a:pt x="190" y="380"/>
                </a:cubicBezTo>
                <a:lnTo>
                  <a:pt x="10515" y="380"/>
                </a:lnTo>
                <a:cubicBezTo>
                  <a:pt x="10610" y="380"/>
                  <a:pt x="10705" y="285"/>
                  <a:pt x="10705" y="190"/>
                </a:cubicBezTo>
                <a:cubicBezTo>
                  <a:pt x="10705" y="64"/>
                  <a:pt x="10610" y="0"/>
                  <a:pt x="10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5252;p43">
            <a:extLst>
              <a:ext uri="{FF2B5EF4-FFF2-40B4-BE49-F238E27FC236}">
                <a16:creationId xmlns:a16="http://schemas.microsoft.com/office/drawing/2014/main" id="{2A840AB5-1CEE-4658-A84A-5D5450A23A1E}"/>
              </a:ext>
            </a:extLst>
          </p:cNvPr>
          <p:cNvSpPr/>
          <p:nvPr/>
        </p:nvSpPr>
        <p:spPr>
          <a:xfrm flipH="1">
            <a:off x="8288704" y="1261647"/>
            <a:ext cx="12242" cy="414188"/>
          </a:xfrm>
          <a:custGeom>
            <a:avLst/>
            <a:gdLst/>
            <a:ahLst/>
            <a:cxnLst/>
            <a:rect l="l" t="t" r="r" b="b"/>
            <a:pathLst>
              <a:path w="381" h="12890" extrusionOk="0">
                <a:moveTo>
                  <a:pt x="190" y="0"/>
                </a:moveTo>
                <a:cubicBezTo>
                  <a:pt x="95" y="0"/>
                  <a:pt x="0" y="63"/>
                  <a:pt x="0" y="190"/>
                </a:cubicBezTo>
                <a:lnTo>
                  <a:pt x="0" y="12699"/>
                </a:lnTo>
                <a:cubicBezTo>
                  <a:pt x="0" y="12794"/>
                  <a:pt x="95" y="12889"/>
                  <a:pt x="190" y="12889"/>
                </a:cubicBezTo>
                <a:cubicBezTo>
                  <a:pt x="285" y="12889"/>
                  <a:pt x="380" y="12794"/>
                  <a:pt x="380" y="12699"/>
                </a:cubicBezTo>
                <a:lnTo>
                  <a:pt x="380" y="190"/>
                </a:lnTo>
                <a:cubicBezTo>
                  <a:pt x="380" y="63"/>
                  <a:pt x="285"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5253;p43">
            <a:extLst>
              <a:ext uri="{FF2B5EF4-FFF2-40B4-BE49-F238E27FC236}">
                <a16:creationId xmlns:a16="http://schemas.microsoft.com/office/drawing/2014/main" id="{9BA96456-C55C-BF6C-EE88-21BC29FB092B}"/>
              </a:ext>
            </a:extLst>
          </p:cNvPr>
          <p:cNvSpPr/>
          <p:nvPr/>
        </p:nvSpPr>
        <p:spPr>
          <a:xfrm flipH="1">
            <a:off x="6427493" y="2557037"/>
            <a:ext cx="2182793" cy="767292"/>
          </a:xfrm>
          <a:custGeom>
            <a:avLst/>
            <a:gdLst/>
            <a:ahLst/>
            <a:cxnLst/>
            <a:rect l="l" t="t" r="r" b="b"/>
            <a:pathLst>
              <a:path w="67931" h="23879" extrusionOk="0">
                <a:moveTo>
                  <a:pt x="55991" y="1"/>
                </a:moveTo>
                <a:lnTo>
                  <a:pt x="11939" y="1"/>
                </a:lnTo>
                <a:cubicBezTo>
                  <a:pt x="5352" y="1"/>
                  <a:pt x="0" y="5353"/>
                  <a:pt x="0" y="11940"/>
                </a:cubicBezTo>
                <a:lnTo>
                  <a:pt x="0" y="11940"/>
                </a:lnTo>
                <a:cubicBezTo>
                  <a:pt x="0" y="18527"/>
                  <a:pt x="5352" y="23879"/>
                  <a:pt x="11939" y="23879"/>
                </a:cubicBezTo>
                <a:lnTo>
                  <a:pt x="55991" y="23879"/>
                </a:lnTo>
                <a:cubicBezTo>
                  <a:pt x="62578" y="23879"/>
                  <a:pt x="67930" y="18527"/>
                  <a:pt x="67930" y="11940"/>
                </a:cubicBezTo>
                <a:cubicBezTo>
                  <a:pt x="67930" y="5353"/>
                  <a:pt x="62578" y="1"/>
                  <a:pt x="5599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5254;p43">
            <a:extLst>
              <a:ext uri="{FF2B5EF4-FFF2-40B4-BE49-F238E27FC236}">
                <a16:creationId xmlns:a16="http://schemas.microsoft.com/office/drawing/2014/main" id="{61E162C3-5436-C4AB-D8E1-35FFD4A3B1C0}"/>
              </a:ext>
            </a:extLst>
          </p:cNvPr>
          <p:cNvSpPr/>
          <p:nvPr/>
        </p:nvSpPr>
        <p:spPr>
          <a:xfrm flipH="1">
            <a:off x="6501783" y="2493961"/>
            <a:ext cx="2183821" cy="767292"/>
          </a:xfrm>
          <a:custGeom>
            <a:avLst/>
            <a:gdLst/>
            <a:ahLst/>
            <a:cxnLst/>
            <a:rect l="l" t="t" r="r" b="b"/>
            <a:pathLst>
              <a:path w="67963" h="23879" extrusionOk="0">
                <a:moveTo>
                  <a:pt x="11940" y="0"/>
                </a:moveTo>
                <a:cubicBezTo>
                  <a:pt x="5353" y="0"/>
                  <a:pt x="1" y="5352"/>
                  <a:pt x="1" y="11939"/>
                </a:cubicBezTo>
                <a:cubicBezTo>
                  <a:pt x="1" y="18526"/>
                  <a:pt x="5353" y="23878"/>
                  <a:pt x="11940" y="23878"/>
                </a:cubicBezTo>
                <a:lnTo>
                  <a:pt x="55991" y="23878"/>
                </a:lnTo>
                <a:cubicBezTo>
                  <a:pt x="62610" y="23878"/>
                  <a:pt x="67931" y="18526"/>
                  <a:pt x="67962" y="11939"/>
                </a:cubicBezTo>
                <a:cubicBezTo>
                  <a:pt x="67962" y="5352"/>
                  <a:pt x="62610" y="0"/>
                  <a:pt x="5602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5255;p43">
            <a:extLst>
              <a:ext uri="{FF2B5EF4-FFF2-40B4-BE49-F238E27FC236}">
                <a16:creationId xmlns:a16="http://schemas.microsoft.com/office/drawing/2014/main" id="{3EB207D1-F3DD-9770-355D-B7E6EBA11FE4}"/>
              </a:ext>
            </a:extLst>
          </p:cNvPr>
          <p:cNvSpPr/>
          <p:nvPr/>
        </p:nvSpPr>
        <p:spPr>
          <a:xfrm flipH="1">
            <a:off x="7902021" y="2581458"/>
            <a:ext cx="673690" cy="673690"/>
          </a:xfrm>
          <a:custGeom>
            <a:avLst/>
            <a:gdLst/>
            <a:ahLst/>
            <a:cxnLst/>
            <a:rect l="l" t="t" r="r" b="b"/>
            <a:pathLst>
              <a:path w="20966" h="20966" extrusionOk="0">
                <a:moveTo>
                  <a:pt x="10483" y="1"/>
                </a:moveTo>
                <a:cubicBezTo>
                  <a:pt x="4688" y="1"/>
                  <a:pt x="1" y="4719"/>
                  <a:pt x="1" y="10483"/>
                </a:cubicBezTo>
                <a:cubicBezTo>
                  <a:pt x="1" y="16278"/>
                  <a:pt x="4688" y="20965"/>
                  <a:pt x="10483" y="20965"/>
                </a:cubicBezTo>
                <a:cubicBezTo>
                  <a:pt x="16279" y="20965"/>
                  <a:pt x="20966" y="16278"/>
                  <a:pt x="20966" y="10483"/>
                </a:cubicBezTo>
                <a:cubicBezTo>
                  <a:pt x="20966" y="4719"/>
                  <a:pt x="16279" y="1"/>
                  <a:pt x="10483" y="1"/>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5256;p43">
            <a:extLst>
              <a:ext uri="{FF2B5EF4-FFF2-40B4-BE49-F238E27FC236}">
                <a16:creationId xmlns:a16="http://schemas.microsoft.com/office/drawing/2014/main" id="{30A0A051-34BA-7692-3BD7-9E87616B43CB}"/>
              </a:ext>
            </a:extLst>
          </p:cNvPr>
          <p:cNvSpPr/>
          <p:nvPr/>
        </p:nvSpPr>
        <p:spPr>
          <a:xfrm flipH="1">
            <a:off x="7957996" y="2540746"/>
            <a:ext cx="673690" cy="673690"/>
          </a:xfrm>
          <a:custGeom>
            <a:avLst/>
            <a:gdLst/>
            <a:ahLst/>
            <a:cxnLst/>
            <a:rect l="l" t="t" r="r" b="b"/>
            <a:pathLst>
              <a:path w="20966" h="20966" extrusionOk="0">
                <a:moveTo>
                  <a:pt x="10483" y="1"/>
                </a:moveTo>
                <a:cubicBezTo>
                  <a:pt x="4688" y="1"/>
                  <a:pt x="1" y="4688"/>
                  <a:pt x="1" y="10483"/>
                </a:cubicBezTo>
                <a:cubicBezTo>
                  <a:pt x="1" y="16279"/>
                  <a:pt x="4688" y="20966"/>
                  <a:pt x="10483" y="20966"/>
                </a:cubicBezTo>
                <a:cubicBezTo>
                  <a:pt x="16247" y="20966"/>
                  <a:pt x="20966" y="16279"/>
                  <a:pt x="20966" y="10483"/>
                </a:cubicBezTo>
                <a:cubicBezTo>
                  <a:pt x="20966" y="4688"/>
                  <a:pt x="16247" y="1"/>
                  <a:pt x="104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5257;p43">
            <a:extLst>
              <a:ext uri="{FF2B5EF4-FFF2-40B4-BE49-F238E27FC236}">
                <a16:creationId xmlns:a16="http://schemas.microsoft.com/office/drawing/2014/main" id="{08581ECE-92CF-DDD7-41DE-1781EAD6A545}"/>
              </a:ext>
            </a:extLst>
          </p:cNvPr>
          <p:cNvSpPr/>
          <p:nvPr/>
        </p:nvSpPr>
        <p:spPr>
          <a:xfrm flipH="1">
            <a:off x="8011915" y="2593668"/>
            <a:ext cx="566849" cy="567846"/>
          </a:xfrm>
          <a:custGeom>
            <a:avLst/>
            <a:gdLst/>
            <a:ahLst/>
            <a:cxnLst/>
            <a:rect l="l" t="t" r="r" b="b"/>
            <a:pathLst>
              <a:path w="17641" h="17672" extrusionOk="0">
                <a:moveTo>
                  <a:pt x="8836" y="1"/>
                </a:moveTo>
                <a:cubicBezTo>
                  <a:pt x="3959" y="1"/>
                  <a:pt x="1" y="3959"/>
                  <a:pt x="1" y="8836"/>
                </a:cubicBezTo>
                <a:cubicBezTo>
                  <a:pt x="1" y="13713"/>
                  <a:pt x="3959" y="17672"/>
                  <a:pt x="8836" y="17672"/>
                </a:cubicBezTo>
                <a:cubicBezTo>
                  <a:pt x="13713" y="17672"/>
                  <a:pt x="17640" y="13713"/>
                  <a:pt x="17640" y="8836"/>
                </a:cubicBezTo>
                <a:cubicBezTo>
                  <a:pt x="17640" y="3959"/>
                  <a:pt x="13713" y="1"/>
                  <a:pt x="883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5258;p43">
            <a:extLst>
              <a:ext uri="{FF2B5EF4-FFF2-40B4-BE49-F238E27FC236}">
                <a16:creationId xmlns:a16="http://schemas.microsoft.com/office/drawing/2014/main" id="{5B636D51-4709-FB53-60C6-E3B72AC2AC5C}"/>
              </a:ext>
            </a:extLst>
          </p:cNvPr>
          <p:cNvSpPr/>
          <p:nvPr/>
        </p:nvSpPr>
        <p:spPr>
          <a:xfrm flipH="1">
            <a:off x="8082124" y="2662882"/>
            <a:ext cx="424374" cy="424374"/>
          </a:xfrm>
          <a:custGeom>
            <a:avLst/>
            <a:gdLst/>
            <a:ahLst/>
            <a:cxnLst/>
            <a:rect l="l" t="t" r="r" b="b"/>
            <a:pathLst>
              <a:path w="13207" h="13207" extrusionOk="0">
                <a:moveTo>
                  <a:pt x="6587" y="1204"/>
                </a:moveTo>
                <a:cubicBezTo>
                  <a:pt x="9564" y="1204"/>
                  <a:pt x="12003" y="3642"/>
                  <a:pt x="12003" y="6619"/>
                </a:cubicBezTo>
                <a:cubicBezTo>
                  <a:pt x="12003" y="9596"/>
                  <a:pt x="9564" y="12003"/>
                  <a:pt x="6587" y="12003"/>
                </a:cubicBezTo>
                <a:cubicBezTo>
                  <a:pt x="3611" y="12003"/>
                  <a:pt x="1204" y="9596"/>
                  <a:pt x="1204" y="6619"/>
                </a:cubicBezTo>
                <a:cubicBezTo>
                  <a:pt x="1204" y="3642"/>
                  <a:pt x="3611" y="1204"/>
                  <a:pt x="6587" y="1204"/>
                </a:cubicBezTo>
                <a:close/>
                <a:moveTo>
                  <a:pt x="6587" y="0"/>
                </a:moveTo>
                <a:cubicBezTo>
                  <a:pt x="2977" y="0"/>
                  <a:pt x="0" y="2977"/>
                  <a:pt x="0" y="6619"/>
                </a:cubicBezTo>
                <a:cubicBezTo>
                  <a:pt x="0" y="10261"/>
                  <a:pt x="2977" y="13206"/>
                  <a:pt x="6587" y="13206"/>
                </a:cubicBezTo>
                <a:cubicBezTo>
                  <a:pt x="10229" y="13206"/>
                  <a:pt x="13206" y="10229"/>
                  <a:pt x="13206" y="6619"/>
                </a:cubicBezTo>
                <a:cubicBezTo>
                  <a:pt x="13206" y="2977"/>
                  <a:pt x="10229" y="0"/>
                  <a:pt x="6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5259;p43">
            <a:extLst>
              <a:ext uri="{FF2B5EF4-FFF2-40B4-BE49-F238E27FC236}">
                <a16:creationId xmlns:a16="http://schemas.microsoft.com/office/drawing/2014/main" id="{BF5FB686-35A5-27B3-EA27-BF62C683B660}"/>
              </a:ext>
            </a:extLst>
          </p:cNvPr>
          <p:cNvSpPr/>
          <p:nvPr/>
        </p:nvSpPr>
        <p:spPr>
          <a:xfrm>
            <a:off x="8280570" y="2721877"/>
            <a:ext cx="114006" cy="234085"/>
          </a:xfrm>
          <a:custGeom>
            <a:avLst/>
            <a:gdLst/>
            <a:ahLst/>
            <a:cxnLst/>
            <a:rect l="l" t="t" r="r" b="b"/>
            <a:pathLst>
              <a:path w="3548" h="7285" extrusionOk="0">
                <a:moveTo>
                  <a:pt x="380" y="1"/>
                </a:moveTo>
                <a:cubicBezTo>
                  <a:pt x="159" y="1"/>
                  <a:pt x="0" y="159"/>
                  <a:pt x="0" y="381"/>
                </a:cubicBezTo>
                <a:lnTo>
                  <a:pt x="0" y="4973"/>
                </a:lnTo>
                <a:lnTo>
                  <a:pt x="2851" y="7190"/>
                </a:lnTo>
                <a:cubicBezTo>
                  <a:pt x="2914" y="7253"/>
                  <a:pt x="3009" y="7285"/>
                  <a:pt x="3104" y="7285"/>
                </a:cubicBezTo>
                <a:cubicBezTo>
                  <a:pt x="3199" y="7285"/>
                  <a:pt x="3326" y="7221"/>
                  <a:pt x="3389" y="7126"/>
                </a:cubicBezTo>
                <a:cubicBezTo>
                  <a:pt x="3547" y="6968"/>
                  <a:pt x="3516" y="6715"/>
                  <a:pt x="3326" y="6588"/>
                </a:cubicBezTo>
                <a:lnTo>
                  <a:pt x="792" y="4593"/>
                </a:lnTo>
                <a:lnTo>
                  <a:pt x="792" y="381"/>
                </a:lnTo>
                <a:cubicBezTo>
                  <a:pt x="792" y="159"/>
                  <a:pt x="602" y="1"/>
                  <a:pt x="3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5260;p43">
            <a:extLst>
              <a:ext uri="{FF2B5EF4-FFF2-40B4-BE49-F238E27FC236}">
                <a16:creationId xmlns:a16="http://schemas.microsoft.com/office/drawing/2014/main" id="{96792E4F-12C2-27CE-612C-55FE25052EA8}"/>
              </a:ext>
            </a:extLst>
          </p:cNvPr>
          <p:cNvSpPr/>
          <p:nvPr/>
        </p:nvSpPr>
        <p:spPr>
          <a:xfrm>
            <a:off x="8270388" y="2851114"/>
            <a:ext cx="47845" cy="47877"/>
          </a:xfrm>
          <a:custGeom>
            <a:avLst/>
            <a:gdLst/>
            <a:ahLst/>
            <a:cxnLst/>
            <a:rect l="l" t="t" r="r" b="b"/>
            <a:pathLst>
              <a:path w="1489" h="1490" extrusionOk="0">
                <a:moveTo>
                  <a:pt x="728" y="1"/>
                </a:moveTo>
                <a:cubicBezTo>
                  <a:pt x="317" y="1"/>
                  <a:pt x="0" y="349"/>
                  <a:pt x="0" y="761"/>
                </a:cubicBezTo>
                <a:cubicBezTo>
                  <a:pt x="0" y="1173"/>
                  <a:pt x="317" y="1489"/>
                  <a:pt x="728" y="1489"/>
                </a:cubicBezTo>
                <a:cubicBezTo>
                  <a:pt x="1140" y="1489"/>
                  <a:pt x="1489" y="1173"/>
                  <a:pt x="1489" y="761"/>
                </a:cubicBezTo>
                <a:cubicBezTo>
                  <a:pt x="1489" y="349"/>
                  <a:pt x="1140" y="1"/>
                  <a:pt x="7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5261;p43">
            <a:extLst>
              <a:ext uri="{FF2B5EF4-FFF2-40B4-BE49-F238E27FC236}">
                <a16:creationId xmlns:a16="http://schemas.microsoft.com/office/drawing/2014/main" id="{735826C5-46FD-0C5C-A737-06597256BDD5}"/>
              </a:ext>
            </a:extLst>
          </p:cNvPr>
          <p:cNvSpPr/>
          <p:nvPr/>
        </p:nvSpPr>
        <p:spPr>
          <a:xfrm flipH="1">
            <a:off x="6427493" y="3969485"/>
            <a:ext cx="2182793" cy="767292"/>
          </a:xfrm>
          <a:custGeom>
            <a:avLst/>
            <a:gdLst/>
            <a:ahLst/>
            <a:cxnLst/>
            <a:rect l="l" t="t" r="r" b="b"/>
            <a:pathLst>
              <a:path w="67931" h="23879" extrusionOk="0">
                <a:moveTo>
                  <a:pt x="55991" y="0"/>
                </a:moveTo>
                <a:lnTo>
                  <a:pt x="11939" y="0"/>
                </a:lnTo>
                <a:cubicBezTo>
                  <a:pt x="5352" y="0"/>
                  <a:pt x="0" y="5352"/>
                  <a:pt x="0" y="11939"/>
                </a:cubicBezTo>
                <a:lnTo>
                  <a:pt x="0" y="11939"/>
                </a:lnTo>
                <a:cubicBezTo>
                  <a:pt x="0" y="18526"/>
                  <a:pt x="5352" y="23878"/>
                  <a:pt x="11939" y="23878"/>
                </a:cubicBezTo>
                <a:lnTo>
                  <a:pt x="55991" y="23878"/>
                </a:lnTo>
                <a:cubicBezTo>
                  <a:pt x="62578" y="23878"/>
                  <a:pt x="67930" y="18526"/>
                  <a:pt x="67930" y="11939"/>
                </a:cubicBezTo>
                <a:cubicBezTo>
                  <a:pt x="67930" y="5352"/>
                  <a:pt x="62578" y="0"/>
                  <a:pt x="559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5262;p43">
            <a:extLst>
              <a:ext uri="{FF2B5EF4-FFF2-40B4-BE49-F238E27FC236}">
                <a16:creationId xmlns:a16="http://schemas.microsoft.com/office/drawing/2014/main" id="{8343B15C-A1A8-AC0F-E476-1FEE915240BD}"/>
              </a:ext>
            </a:extLst>
          </p:cNvPr>
          <p:cNvSpPr/>
          <p:nvPr/>
        </p:nvSpPr>
        <p:spPr>
          <a:xfrm flipH="1">
            <a:off x="6501783" y="3906377"/>
            <a:ext cx="2183821" cy="767292"/>
          </a:xfrm>
          <a:custGeom>
            <a:avLst/>
            <a:gdLst/>
            <a:ahLst/>
            <a:cxnLst/>
            <a:rect l="l" t="t" r="r" b="b"/>
            <a:pathLst>
              <a:path w="67963" h="23879" extrusionOk="0">
                <a:moveTo>
                  <a:pt x="11940" y="1"/>
                </a:moveTo>
                <a:cubicBezTo>
                  <a:pt x="5353" y="1"/>
                  <a:pt x="1" y="5353"/>
                  <a:pt x="1" y="11940"/>
                </a:cubicBezTo>
                <a:cubicBezTo>
                  <a:pt x="1" y="18527"/>
                  <a:pt x="5353" y="23879"/>
                  <a:pt x="11940" y="23879"/>
                </a:cubicBezTo>
                <a:lnTo>
                  <a:pt x="55991" y="23879"/>
                </a:lnTo>
                <a:cubicBezTo>
                  <a:pt x="62610" y="23879"/>
                  <a:pt x="67931" y="18527"/>
                  <a:pt x="67962" y="11940"/>
                </a:cubicBezTo>
                <a:cubicBezTo>
                  <a:pt x="67962" y="5353"/>
                  <a:pt x="62610" y="1"/>
                  <a:pt x="560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5263;p43">
            <a:extLst>
              <a:ext uri="{FF2B5EF4-FFF2-40B4-BE49-F238E27FC236}">
                <a16:creationId xmlns:a16="http://schemas.microsoft.com/office/drawing/2014/main" id="{F8ECF462-227C-8896-229D-374F3DE92B0F}"/>
              </a:ext>
            </a:extLst>
          </p:cNvPr>
          <p:cNvSpPr/>
          <p:nvPr/>
        </p:nvSpPr>
        <p:spPr>
          <a:xfrm flipH="1">
            <a:off x="7902021" y="3993906"/>
            <a:ext cx="673690" cy="673658"/>
          </a:xfrm>
          <a:custGeom>
            <a:avLst/>
            <a:gdLst/>
            <a:ahLst/>
            <a:cxnLst/>
            <a:rect l="l" t="t" r="r" b="b"/>
            <a:pathLst>
              <a:path w="20966" h="20965" extrusionOk="0">
                <a:moveTo>
                  <a:pt x="10483" y="0"/>
                </a:moveTo>
                <a:cubicBezTo>
                  <a:pt x="4688" y="0"/>
                  <a:pt x="1" y="4687"/>
                  <a:pt x="1" y="10482"/>
                </a:cubicBezTo>
                <a:cubicBezTo>
                  <a:pt x="1" y="16278"/>
                  <a:pt x="4688" y="20965"/>
                  <a:pt x="10483" y="20965"/>
                </a:cubicBezTo>
                <a:cubicBezTo>
                  <a:pt x="16279" y="20965"/>
                  <a:pt x="20966" y="16278"/>
                  <a:pt x="20966" y="10482"/>
                </a:cubicBezTo>
                <a:cubicBezTo>
                  <a:pt x="20966" y="4687"/>
                  <a:pt x="16279" y="0"/>
                  <a:pt x="1048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5264;p43">
            <a:extLst>
              <a:ext uri="{FF2B5EF4-FFF2-40B4-BE49-F238E27FC236}">
                <a16:creationId xmlns:a16="http://schemas.microsoft.com/office/drawing/2014/main" id="{CCB38B20-5E1C-BB01-376A-0622A954B97D}"/>
              </a:ext>
            </a:extLst>
          </p:cNvPr>
          <p:cNvSpPr/>
          <p:nvPr/>
        </p:nvSpPr>
        <p:spPr>
          <a:xfrm flipH="1">
            <a:off x="7957996" y="3953194"/>
            <a:ext cx="673690" cy="673690"/>
          </a:xfrm>
          <a:custGeom>
            <a:avLst/>
            <a:gdLst/>
            <a:ahLst/>
            <a:cxnLst/>
            <a:rect l="l" t="t" r="r" b="b"/>
            <a:pathLst>
              <a:path w="20966" h="20966" extrusionOk="0">
                <a:moveTo>
                  <a:pt x="10483" y="0"/>
                </a:moveTo>
                <a:cubicBezTo>
                  <a:pt x="4688" y="0"/>
                  <a:pt x="1" y="4687"/>
                  <a:pt x="1" y="10483"/>
                </a:cubicBezTo>
                <a:cubicBezTo>
                  <a:pt x="1" y="16278"/>
                  <a:pt x="4688" y="20965"/>
                  <a:pt x="10483" y="20965"/>
                </a:cubicBezTo>
                <a:cubicBezTo>
                  <a:pt x="16247" y="20965"/>
                  <a:pt x="20966" y="16278"/>
                  <a:pt x="20966" y="10483"/>
                </a:cubicBezTo>
                <a:cubicBezTo>
                  <a:pt x="20966" y="4687"/>
                  <a:pt x="16247" y="0"/>
                  <a:pt x="10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5265;p43">
            <a:extLst>
              <a:ext uri="{FF2B5EF4-FFF2-40B4-BE49-F238E27FC236}">
                <a16:creationId xmlns:a16="http://schemas.microsoft.com/office/drawing/2014/main" id="{4AFD56FA-A56F-FE23-0620-478926404C93}"/>
              </a:ext>
            </a:extLst>
          </p:cNvPr>
          <p:cNvSpPr/>
          <p:nvPr/>
        </p:nvSpPr>
        <p:spPr>
          <a:xfrm flipH="1">
            <a:off x="8011915" y="4006116"/>
            <a:ext cx="566849" cy="567846"/>
          </a:xfrm>
          <a:custGeom>
            <a:avLst/>
            <a:gdLst/>
            <a:ahLst/>
            <a:cxnLst/>
            <a:rect l="l" t="t" r="r" b="b"/>
            <a:pathLst>
              <a:path w="17641" h="17672" extrusionOk="0">
                <a:moveTo>
                  <a:pt x="8836" y="0"/>
                </a:moveTo>
                <a:cubicBezTo>
                  <a:pt x="3959" y="0"/>
                  <a:pt x="1" y="3959"/>
                  <a:pt x="1" y="8836"/>
                </a:cubicBezTo>
                <a:cubicBezTo>
                  <a:pt x="1" y="13713"/>
                  <a:pt x="3959" y="17671"/>
                  <a:pt x="8836" y="17671"/>
                </a:cubicBezTo>
                <a:cubicBezTo>
                  <a:pt x="13713" y="17671"/>
                  <a:pt x="17640" y="13713"/>
                  <a:pt x="17640" y="8836"/>
                </a:cubicBezTo>
                <a:cubicBezTo>
                  <a:pt x="17640" y="3959"/>
                  <a:pt x="13713" y="0"/>
                  <a:pt x="883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5266;p43">
            <a:extLst>
              <a:ext uri="{FF2B5EF4-FFF2-40B4-BE49-F238E27FC236}">
                <a16:creationId xmlns:a16="http://schemas.microsoft.com/office/drawing/2014/main" id="{EBF7D34E-07F7-C8EA-9DC8-0AD31789545E}"/>
              </a:ext>
            </a:extLst>
          </p:cNvPr>
          <p:cNvSpPr/>
          <p:nvPr/>
        </p:nvSpPr>
        <p:spPr>
          <a:xfrm flipH="1">
            <a:off x="8280574" y="4106852"/>
            <a:ext cx="10186" cy="38688"/>
          </a:xfrm>
          <a:custGeom>
            <a:avLst/>
            <a:gdLst/>
            <a:ahLst/>
            <a:cxnLst/>
            <a:rect l="l" t="t" r="r" b="b"/>
            <a:pathLst>
              <a:path w="317" h="1204" extrusionOk="0">
                <a:moveTo>
                  <a:pt x="317" y="1077"/>
                </a:moveTo>
                <a:cubicBezTo>
                  <a:pt x="317" y="1140"/>
                  <a:pt x="222" y="1204"/>
                  <a:pt x="158" y="1204"/>
                </a:cubicBezTo>
                <a:lnTo>
                  <a:pt x="158" y="1204"/>
                </a:lnTo>
                <a:cubicBezTo>
                  <a:pt x="63" y="1204"/>
                  <a:pt x="0" y="1140"/>
                  <a:pt x="0" y="1077"/>
                </a:cubicBezTo>
                <a:lnTo>
                  <a:pt x="0" y="159"/>
                </a:lnTo>
                <a:cubicBezTo>
                  <a:pt x="0" y="64"/>
                  <a:pt x="63" y="0"/>
                  <a:pt x="158" y="0"/>
                </a:cubicBezTo>
                <a:lnTo>
                  <a:pt x="158" y="0"/>
                </a:lnTo>
                <a:cubicBezTo>
                  <a:pt x="222" y="0"/>
                  <a:pt x="285" y="64"/>
                  <a:pt x="285" y="159"/>
                </a:cubicBezTo>
                <a:lnTo>
                  <a:pt x="285" y="10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5267;p43">
            <a:extLst>
              <a:ext uri="{FF2B5EF4-FFF2-40B4-BE49-F238E27FC236}">
                <a16:creationId xmlns:a16="http://schemas.microsoft.com/office/drawing/2014/main" id="{77F7518F-588A-E1FF-0D8E-D555457D2281}"/>
              </a:ext>
            </a:extLst>
          </p:cNvPr>
          <p:cNvSpPr/>
          <p:nvPr/>
        </p:nvSpPr>
        <p:spPr>
          <a:xfrm flipH="1">
            <a:off x="8384362" y="4165879"/>
            <a:ext cx="32582" cy="30558"/>
          </a:xfrm>
          <a:custGeom>
            <a:avLst/>
            <a:gdLst/>
            <a:ahLst/>
            <a:cxnLst/>
            <a:rect l="l" t="t" r="r" b="b"/>
            <a:pathLst>
              <a:path w="1014" h="951" extrusionOk="0">
                <a:moveTo>
                  <a:pt x="982" y="665"/>
                </a:moveTo>
                <a:cubicBezTo>
                  <a:pt x="1014" y="728"/>
                  <a:pt x="1014" y="823"/>
                  <a:pt x="950" y="887"/>
                </a:cubicBezTo>
                <a:lnTo>
                  <a:pt x="950" y="887"/>
                </a:lnTo>
                <a:cubicBezTo>
                  <a:pt x="919" y="950"/>
                  <a:pt x="824" y="950"/>
                  <a:pt x="760" y="919"/>
                </a:cubicBezTo>
                <a:lnTo>
                  <a:pt x="64" y="285"/>
                </a:lnTo>
                <a:cubicBezTo>
                  <a:pt x="0" y="222"/>
                  <a:pt x="32" y="158"/>
                  <a:pt x="64" y="95"/>
                </a:cubicBezTo>
                <a:lnTo>
                  <a:pt x="64" y="95"/>
                </a:lnTo>
                <a:cubicBezTo>
                  <a:pt x="127" y="32"/>
                  <a:pt x="222" y="0"/>
                  <a:pt x="285"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5268;p43">
            <a:extLst>
              <a:ext uri="{FF2B5EF4-FFF2-40B4-BE49-F238E27FC236}">
                <a16:creationId xmlns:a16="http://schemas.microsoft.com/office/drawing/2014/main" id="{843A7FE1-4A51-8118-AEDB-44AD6BBB152A}"/>
              </a:ext>
            </a:extLst>
          </p:cNvPr>
          <p:cNvSpPr/>
          <p:nvPr/>
        </p:nvSpPr>
        <p:spPr>
          <a:xfrm flipH="1">
            <a:off x="8416913" y="4296112"/>
            <a:ext cx="38720" cy="13271"/>
          </a:xfrm>
          <a:custGeom>
            <a:avLst/>
            <a:gdLst/>
            <a:ahLst/>
            <a:cxnLst/>
            <a:rect l="l" t="t" r="r" b="b"/>
            <a:pathLst>
              <a:path w="1205" h="413" extrusionOk="0">
                <a:moveTo>
                  <a:pt x="1046" y="1"/>
                </a:moveTo>
                <a:cubicBezTo>
                  <a:pt x="1141" y="1"/>
                  <a:pt x="1204" y="64"/>
                  <a:pt x="1204" y="159"/>
                </a:cubicBezTo>
                <a:lnTo>
                  <a:pt x="1204" y="159"/>
                </a:lnTo>
                <a:cubicBezTo>
                  <a:pt x="1204" y="222"/>
                  <a:pt x="1172" y="317"/>
                  <a:pt x="1077" y="317"/>
                </a:cubicBezTo>
                <a:lnTo>
                  <a:pt x="159" y="412"/>
                </a:lnTo>
                <a:cubicBezTo>
                  <a:pt x="96" y="412"/>
                  <a:pt x="32" y="349"/>
                  <a:pt x="32" y="286"/>
                </a:cubicBezTo>
                <a:lnTo>
                  <a:pt x="32" y="286"/>
                </a:lnTo>
                <a:cubicBezTo>
                  <a:pt x="1" y="191"/>
                  <a:pt x="64" y="127"/>
                  <a:pt x="127" y="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5269;p43">
            <a:extLst>
              <a:ext uri="{FF2B5EF4-FFF2-40B4-BE49-F238E27FC236}">
                <a16:creationId xmlns:a16="http://schemas.microsoft.com/office/drawing/2014/main" id="{47C7D163-C09B-64FC-69DA-7511AF80E3C8}"/>
              </a:ext>
            </a:extLst>
          </p:cNvPr>
          <p:cNvSpPr/>
          <p:nvPr/>
        </p:nvSpPr>
        <p:spPr>
          <a:xfrm flipH="1">
            <a:off x="8122836" y="4286954"/>
            <a:ext cx="38688" cy="14299"/>
          </a:xfrm>
          <a:custGeom>
            <a:avLst/>
            <a:gdLst/>
            <a:ahLst/>
            <a:cxnLst/>
            <a:rect l="l" t="t" r="r" b="b"/>
            <a:pathLst>
              <a:path w="1204" h="445" extrusionOk="0">
                <a:moveTo>
                  <a:pt x="127" y="317"/>
                </a:moveTo>
                <a:cubicBezTo>
                  <a:pt x="63" y="317"/>
                  <a:pt x="0" y="254"/>
                  <a:pt x="0" y="159"/>
                </a:cubicBezTo>
                <a:lnTo>
                  <a:pt x="0" y="159"/>
                </a:lnTo>
                <a:cubicBezTo>
                  <a:pt x="32" y="64"/>
                  <a:pt x="95" y="1"/>
                  <a:pt x="158" y="1"/>
                </a:cubicBezTo>
                <a:lnTo>
                  <a:pt x="1077" y="127"/>
                </a:lnTo>
                <a:cubicBezTo>
                  <a:pt x="1140" y="127"/>
                  <a:pt x="1204" y="191"/>
                  <a:pt x="1204" y="286"/>
                </a:cubicBezTo>
                <a:lnTo>
                  <a:pt x="1204" y="286"/>
                </a:lnTo>
                <a:cubicBezTo>
                  <a:pt x="1204" y="381"/>
                  <a:pt x="1109" y="444"/>
                  <a:pt x="1045" y="4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5270;p43">
            <a:extLst>
              <a:ext uri="{FF2B5EF4-FFF2-40B4-BE49-F238E27FC236}">
                <a16:creationId xmlns:a16="http://schemas.microsoft.com/office/drawing/2014/main" id="{698A5B6C-AE2E-2D14-EDE6-B061E7659645}"/>
              </a:ext>
            </a:extLst>
          </p:cNvPr>
          <p:cNvSpPr/>
          <p:nvPr/>
        </p:nvSpPr>
        <p:spPr>
          <a:xfrm flipH="1">
            <a:off x="8160495" y="4163823"/>
            <a:ext cx="32582" cy="30558"/>
          </a:xfrm>
          <a:custGeom>
            <a:avLst/>
            <a:gdLst/>
            <a:ahLst/>
            <a:cxnLst/>
            <a:rect l="l" t="t" r="r" b="b"/>
            <a:pathLst>
              <a:path w="1014" h="951" extrusionOk="0">
                <a:moveTo>
                  <a:pt x="254" y="887"/>
                </a:moveTo>
                <a:cubicBezTo>
                  <a:pt x="222" y="951"/>
                  <a:pt x="127" y="919"/>
                  <a:pt x="64" y="856"/>
                </a:cubicBezTo>
                <a:lnTo>
                  <a:pt x="64" y="856"/>
                </a:lnTo>
                <a:cubicBezTo>
                  <a:pt x="0" y="792"/>
                  <a:pt x="0" y="697"/>
                  <a:pt x="64" y="666"/>
                </a:cubicBezTo>
                <a:lnTo>
                  <a:pt x="760" y="32"/>
                </a:lnTo>
                <a:cubicBezTo>
                  <a:pt x="792" y="1"/>
                  <a:pt x="887" y="1"/>
                  <a:pt x="950" y="64"/>
                </a:cubicBezTo>
                <a:lnTo>
                  <a:pt x="950" y="64"/>
                </a:lnTo>
                <a:cubicBezTo>
                  <a:pt x="1014" y="127"/>
                  <a:pt x="1014" y="222"/>
                  <a:pt x="950" y="25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5271;p43">
            <a:extLst>
              <a:ext uri="{FF2B5EF4-FFF2-40B4-BE49-F238E27FC236}">
                <a16:creationId xmlns:a16="http://schemas.microsoft.com/office/drawing/2014/main" id="{3DDED663-92A6-4E8E-AA4A-21B9235655E8}"/>
              </a:ext>
            </a:extLst>
          </p:cNvPr>
          <p:cNvSpPr/>
          <p:nvPr/>
        </p:nvSpPr>
        <p:spPr>
          <a:xfrm>
            <a:off x="8179807" y="4161798"/>
            <a:ext cx="213745" cy="298190"/>
          </a:xfrm>
          <a:custGeom>
            <a:avLst/>
            <a:gdLst/>
            <a:ahLst/>
            <a:cxnLst/>
            <a:rect l="l" t="t" r="r" b="b"/>
            <a:pathLst>
              <a:path w="6652" h="9280" extrusionOk="0">
                <a:moveTo>
                  <a:pt x="4403" y="7949"/>
                </a:moveTo>
                <a:cubicBezTo>
                  <a:pt x="4403" y="8044"/>
                  <a:pt x="4339" y="8139"/>
                  <a:pt x="4276" y="8171"/>
                </a:cubicBezTo>
                <a:cubicBezTo>
                  <a:pt x="4244" y="8203"/>
                  <a:pt x="4181" y="8234"/>
                  <a:pt x="4118" y="8234"/>
                </a:cubicBezTo>
                <a:lnTo>
                  <a:pt x="2534" y="8234"/>
                </a:lnTo>
                <a:cubicBezTo>
                  <a:pt x="2471" y="8234"/>
                  <a:pt x="2439" y="8203"/>
                  <a:pt x="2407" y="8171"/>
                </a:cubicBezTo>
                <a:cubicBezTo>
                  <a:pt x="2312" y="8139"/>
                  <a:pt x="2281" y="8044"/>
                  <a:pt x="2281" y="7949"/>
                </a:cubicBezTo>
                <a:lnTo>
                  <a:pt x="2281" y="7031"/>
                </a:lnTo>
                <a:lnTo>
                  <a:pt x="4403" y="7031"/>
                </a:lnTo>
                <a:lnTo>
                  <a:pt x="4403" y="7949"/>
                </a:lnTo>
                <a:close/>
                <a:moveTo>
                  <a:pt x="2091" y="1647"/>
                </a:moveTo>
                <a:cubicBezTo>
                  <a:pt x="1584" y="2027"/>
                  <a:pt x="1267" y="2629"/>
                  <a:pt x="1267" y="3326"/>
                </a:cubicBezTo>
                <a:cubicBezTo>
                  <a:pt x="1267" y="3959"/>
                  <a:pt x="1552" y="4529"/>
                  <a:pt x="1996" y="4909"/>
                </a:cubicBezTo>
                <a:cubicBezTo>
                  <a:pt x="2059" y="4941"/>
                  <a:pt x="2059" y="5036"/>
                  <a:pt x="2027" y="5099"/>
                </a:cubicBezTo>
                <a:lnTo>
                  <a:pt x="2027" y="5099"/>
                </a:lnTo>
                <a:cubicBezTo>
                  <a:pt x="1964" y="5194"/>
                  <a:pt x="1869" y="5194"/>
                  <a:pt x="1806" y="5131"/>
                </a:cubicBezTo>
                <a:cubicBezTo>
                  <a:pt x="1267" y="4687"/>
                  <a:pt x="951" y="4054"/>
                  <a:pt x="951" y="3326"/>
                </a:cubicBezTo>
                <a:cubicBezTo>
                  <a:pt x="951" y="2534"/>
                  <a:pt x="1331" y="1837"/>
                  <a:pt x="1901" y="1394"/>
                </a:cubicBezTo>
                <a:cubicBezTo>
                  <a:pt x="1964" y="1362"/>
                  <a:pt x="2059" y="1362"/>
                  <a:pt x="2122" y="1426"/>
                </a:cubicBezTo>
                <a:lnTo>
                  <a:pt x="2122" y="1457"/>
                </a:lnTo>
                <a:cubicBezTo>
                  <a:pt x="2186" y="1521"/>
                  <a:pt x="2154" y="1616"/>
                  <a:pt x="2091" y="1647"/>
                </a:cubicBezTo>
                <a:close/>
                <a:moveTo>
                  <a:pt x="6651" y="3326"/>
                </a:moveTo>
                <a:cubicBezTo>
                  <a:pt x="6651" y="1489"/>
                  <a:pt x="5163" y="0"/>
                  <a:pt x="3326" y="0"/>
                </a:cubicBezTo>
                <a:cubicBezTo>
                  <a:pt x="1489" y="0"/>
                  <a:pt x="1" y="1489"/>
                  <a:pt x="1" y="3326"/>
                </a:cubicBezTo>
                <a:cubicBezTo>
                  <a:pt x="1" y="4656"/>
                  <a:pt x="824" y="5828"/>
                  <a:pt x="1964" y="6366"/>
                </a:cubicBezTo>
                <a:lnTo>
                  <a:pt x="1964" y="7031"/>
                </a:lnTo>
                <a:lnTo>
                  <a:pt x="1964" y="7949"/>
                </a:lnTo>
                <a:cubicBezTo>
                  <a:pt x="1964" y="8234"/>
                  <a:pt x="2154" y="8488"/>
                  <a:pt x="2439" y="8519"/>
                </a:cubicBezTo>
                <a:cubicBezTo>
                  <a:pt x="2471" y="8614"/>
                  <a:pt x="2471" y="8678"/>
                  <a:pt x="2534" y="8773"/>
                </a:cubicBezTo>
                <a:cubicBezTo>
                  <a:pt x="2661" y="9089"/>
                  <a:pt x="2914" y="9279"/>
                  <a:pt x="3104" y="9279"/>
                </a:cubicBezTo>
                <a:lnTo>
                  <a:pt x="3547" y="9279"/>
                </a:lnTo>
                <a:cubicBezTo>
                  <a:pt x="3738" y="9279"/>
                  <a:pt x="3991" y="9089"/>
                  <a:pt x="4149" y="8773"/>
                </a:cubicBezTo>
                <a:cubicBezTo>
                  <a:pt x="4181" y="8678"/>
                  <a:pt x="4213" y="8614"/>
                  <a:pt x="4213" y="8519"/>
                </a:cubicBezTo>
                <a:cubicBezTo>
                  <a:pt x="4498" y="8488"/>
                  <a:pt x="4688" y="8234"/>
                  <a:pt x="4688" y="7949"/>
                </a:cubicBezTo>
                <a:lnTo>
                  <a:pt x="4688" y="6714"/>
                </a:lnTo>
                <a:lnTo>
                  <a:pt x="4688" y="6366"/>
                </a:lnTo>
                <a:cubicBezTo>
                  <a:pt x="5859" y="5828"/>
                  <a:pt x="6651" y="4656"/>
                  <a:pt x="6651" y="33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5272;p43">
            <a:extLst>
              <a:ext uri="{FF2B5EF4-FFF2-40B4-BE49-F238E27FC236}">
                <a16:creationId xmlns:a16="http://schemas.microsoft.com/office/drawing/2014/main" id="{89164356-3E4F-B5C7-75C4-FA303EA37BE6}"/>
              </a:ext>
            </a:extLst>
          </p:cNvPr>
          <p:cNvSpPr/>
          <p:nvPr/>
        </p:nvSpPr>
        <p:spPr>
          <a:xfrm>
            <a:off x="532497" y="1144621"/>
            <a:ext cx="2182793" cy="767292"/>
          </a:xfrm>
          <a:custGeom>
            <a:avLst/>
            <a:gdLst/>
            <a:ahLst/>
            <a:cxnLst/>
            <a:rect l="l" t="t" r="r" b="b"/>
            <a:pathLst>
              <a:path w="67931" h="23879" extrusionOk="0">
                <a:moveTo>
                  <a:pt x="11940" y="23879"/>
                </a:moveTo>
                <a:lnTo>
                  <a:pt x="55992" y="23879"/>
                </a:lnTo>
                <a:cubicBezTo>
                  <a:pt x="62579" y="23879"/>
                  <a:pt x="67931" y="18526"/>
                  <a:pt x="67931" y="11939"/>
                </a:cubicBezTo>
                <a:cubicBezTo>
                  <a:pt x="67931" y="5352"/>
                  <a:pt x="62579" y="0"/>
                  <a:pt x="55992" y="0"/>
                </a:cubicBezTo>
                <a:lnTo>
                  <a:pt x="11940" y="0"/>
                </a:lnTo>
                <a:cubicBezTo>
                  <a:pt x="5321" y="0"/>
                  <a:pt x="1" y="5352"/>
                  <a:pt x="1" y="11939"/>
                </a:cubicBezTo>
                <a:lnTo>
                  <a:pt x="1" y="11939"/>
                </a:lnTo>
                <a:cubicBezTo>
                  <a:pt x="1" y="18526"/>
                  <a:pt x="5321" y="23879"/>
                  <a:pt x="11940" y="23879"/>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5273;p43">
            <a:extLst>
              <a:ext uri="{FF2B5EF4-FFF2-40B4-BE49-F238E27FC236}">
                <a16:creationId xmlns:a16="http://schemas.microsoft.com/office/drawing/2014/main" id="{60D3A314-7273-4DBB-4B5D-2A0882230C20}"/>
              </a:ext>
            </a:extLst>
          </p:cNvPr>
          <p:cNvSpPr/>
          <p:nvPr/>
        </p:nvSpPr>
        <p:spPr>
          <a:xfrm>
            <a:off x="457210" y="1082541"/>
            <a:ext cx="2182793" cy="766296"/>
          </a:xfrm>
          <a:custGeom>
            <a:avLst/>
            <a:gdLst/>
            <a:ahLst/>
            <a:cxnLst/>
            <a:rect l="l" t="t" r="r" b="b"/>
            <a:pathLst>
              <a:path w="67931" h="23848" extrusionOk="0">
                <a:moveTo>
                  <a:pt x="11939" y="0"/>
                </a:moveTo>
                <a:cubicBezTo>
                  <a:pt x="5352" y="0"/>
                  <a:pt x="0" y="5321"/>
                  <a:pt x="0" y="11908"/>
                </a:cubicBezTo>
                <a:cubicBezTo>
                  <a:pt x="0" y="18527"/>
                  <a:pt x="5352" y="23847"/>
                  <a:pt x="11939" y="23847"/>
                </a:cubicBezTo>
                <a:lnTo>
                  <a:pt x="55991" y="23847"/>
                </a:lnTo>
                <a:cubicBezTo>
                  <a:pt x="62610" y="23847"/>
                  <a:pt x="67930" y="18527"/>
                  <a:pt x="67930" y="11908"/>
                </a:cubicBezTo>
                <a:cubicBezTo>
                  <a:pt x="67930" y="5321"/>
                  <a:pt x="62610" y="0"/>
                  <a:pt x="559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5274;p43">
            <a:extLst>
              <a:ext uri="{FF2B5EF4-FFF2-40B4-BE49-F238E27FC236}">
                <a16:creationId xmlns:a16="http://schemas.microsoft.com/office/drawing/2014/main" id="{2D20848D-FE60-D554-D4DD-25863EA607F8}"/>
              </a:ext>
            </a:extLst>
          </p:cNvPr>
          <p:cNvSpPr/>
          <p:nvPr/>
        </p:nvSpPr>
        <p:spPr>
          <a:xfrm>
            <a:off x="567103" y="1169042"/>
            <a:ext cx="673690" cy="673690"/>
          </a:xfrm>
          <a:custGeom>
            <a:avLst/>
            <a:gdLst/>
            <a:ahLst/>
            <a:cxnLst/>
            <a:rect l="l" t="t" r="r" b="b"/>
            <a:pathLst>
              <a:path w="20966" h="20966" extrusionOk="0">
                <a:moveTo>
                  <a:pt x="10483" y="0"/>
                </a:moveTo>
                <a:cubicBezTo>
                  <a:pt x="4687" y="0"/>
                  <a:pt x="0" y="4719"/>
                  <a:pt x="0" y="10483"/>
                </a:cubicBezTo>
                <a:cubicBezTo>
                  <a:pt x="0" y="16278"/>
                  <a:pt x="4687" y="20965"/>
                  <a:pt x="10483" y="20965"/>
                </a:cubicBezTo>
                <a:cubicBezTo>
                  <a:pt x="16247" y="20965"/>
                  <a:pt x="20965" y="16278"/>
                  <a:pt x="20965" y="10483"/>
                </a:cubicBezTo>
                <a:cubicBezTo>
                  <a:pt x="20965" y="4719"/>
                  <a:pt x="16247" y="0"/>
                  <a:pt x="10483" y="0"/>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5275;p43">
            <a:extLst>
              <a:ext uri="{FF2B5EF4-FFF2-40B4-BE49-F238E27FC236}">
                <a16:creationId xmlns:a16="http://schemas.microsoft.com/office/drawing/2014/main" id="{1911AF9C-07FC-616B-CBCE-41BD380694CC}"/>
              </a:ext>
            </a:extLst>
          </p:cNvPr>
          <p:cNvSpPr/>
          <p:nvPr/>
        </p:nvSpPr>
        <p:spPr>
          <a:xfrm>
            <a:off x="510100" y="1128330"/>
            <a:ext cx="673690" cy="673690"/>
          </a:xfrm>
          <a:custGeom>
            <a:avLst/>
            <a:gdLst/>
            <a:ahLst/>
            <a:cxnLst/>
            <a:rect l="l" t="t" r="r" b="b"/>
            <a:pathLst>
              <a:path w="20966" h="20966" extrusionOk="0">
                <a:moveTo>
                  <a:pt x="10483" y="0"/>
                </a:moveTo>
                <a:cubicBezTo>
                  <a:pt x="4688" y="0"/>
                  <a:pt x="1" y="4719"/>
                  <a:pt x="1" y="10483"/>
                </a:cubicBezTo>
                <a:cubicBezTo>
                  <a:pt x="1" y="16278"/>
                  <a:pt x="4688" y="20965"/>
                  <a:pt x="10483" y="20965"/>
                </a:cubicBezTo>
                <a:cubicBezTo>
                  <a:pt x="16279" y="20965"/>
                  <a:pt x="20966" y="16278"/>
                  <a:pt x="20966" y="10483"/>
                </a:cubicBezTo>
                <a:cubicBezTo>
                  <a:pt x="20966" y="4719"/>
                  <a:pt x="16279" y="0"/>
                  <a:pt x="10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5276;p43">
            <a:extLst>
              <a:ext uri="{FF2B5EF4-FFF2-40B4-BE49-F238E27FC236}">
                <a16:creationId xmlns:a16="http://schemas.microsoft.com/office/drawing/2014/main" id="{6E5D25ED-4D5D-F76A-18CE-0664C73B90E0}"/>
              </a:ext>
            </a:extLst>
          </p:cNvPr>
          <p:cNvSpPr/>
          <p:nvPr/>
        </p:nvSpPr>
        <p:spPr>
          <a:xfrm>
            <a:off x="563023" y="1182248"/>
            <a:ext cx="567878" cy="566849"/>
          </a:xfrm>
          <a:custGeom>
            <a:avLst/>
            <a:gdLst/>
            <a:ahLst/>
            <a:cxnLst/>
            <a:rect l="l" t="t" r="r" b="b"/>
            <a:pathLst>
              <a:path w="17673" h="17641" extrusionOk="0">
                <a:moveTo>
                  <a:pt x="8836" y="1"/>
                </a:moveTo>
                <a:cubicBezTo>
                  <a:pt x="3959" y="1"/>
                  <a:pt x="1" y="3928"/>
                  <a:pt x="1" y="8805"/>
                </a:cubicBezTo>
                <a:cubicBezTo>
                  <a:pt x="1" y="13682"/>
                  <a:pt x="3959" y="17640"/>
                  <a:pt x="8836" y="17640"/>
                </a:cubicBezTo>
                <a:cubicBezTo>
                  <a:pt x="13713" y="17640"/>
                  <a:pt x="17672" y="13682"/>
                  <a:pt x="17672" y="8805"/>
                </a:cubicBezTo>
                <a:cubicBezTo>
                  <a:pt x="17672" y="3928"/>
                  <a:pt x="13713" y="1"/>
                  <a:pt x="883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5277;p43">
            <a:extLst>
              <a:ext uri="{FF2B5EF4-FFF2-40B4-BE49-F238E27FC236}">
                <a16:creationId xmlns:a16="http://schemas.microsoft.com/office/drawing/2014/main" id="{7DBBB4E4-08C4-D708-A42B-2ADAC8064937}"/>
              </a:ext>
            </a:extLst>
          </p:cNvPr>
          <p:cNvSpPr/>
          <p:nvPr/>
        </p:nvSpPr>
        <p:spPr>
          <a:xfrm>
            <a:off x="743157" y="1284012"/>
            <a:ext cx="262555" cy="246296"/>
          </a:xfrm>
          <a:custGeom>
            <a:avLst/>
            <a:gdLst/>
            <a:ahLst/>
            <a:cxnLst/>
            <a:rect l="l" t="t" r="r" b="b"/>
            <a:pathLst>
              <a:path w="8171" h="7665" extrusionOk="0">
                <a:moveTo>
                  <a:pt x="4275" y="1046"/>
                </a:moveTo>
                <a:cubicBezTo>
                  <a:pt x="3452" y="1046"/>
                  <a:pt x="2692" y="1394"/>
                  <a:pt x="2154" y="2028"/>
                </a:cubicBezTo>
                <a:cubicBezTo>
                  <a:pt x="1172" y="3199"/>
                  <a:pt x="1299" y="4941"/>
                  <a:pt x="2470" y="5955"/>
                </a:cubicBezTo>
                <a:cubicBezTo>
                  <a:pt x="2977" y="6366"/>
                  <a:pt x="3610" y="6620"/>
                  <a:pt x="4275" y="6620"/>
                </a:cubicBezTo>
                <a:cubicBezTo>
                  <a:pt x="5099" y="6620"/>
                  <a:pt x="5859" y="6240"/>
                  <a:pt x="6397" y="5638"/>
                </a:cubicBezTo>
                <a:cubicBezTo>
                  <a:pt x="6872" y="5068"/>
                  <a:pt x="7126" y="4339"/>
                  <a:pt x="7062" y="3611"/>
                </a:cubicBezTo>
                <a:cubicBezTo>
                  <a:pt x="6999" y="2851"/>
                  <a:pt x="6651" y="2186"/>
                  <a:pt x="6081" y="1711"/>
                </a:cubicBezTo>
                <a:cubicBezTo>
                  <a:pt x="5574" y="1268"/>
                  <a:pt x="4940" y="1046"/>
                  <a:pt x="4275" y="1046"/>
                </a:cubicBezTo>
                <a:close/>
                <a:moveTo>
                  <a:pt x="4275" y="7665"/>
                </a:moveTo>
                <a:cubicBezTo>
                  <a:pt x="3389" y="7665"/>
                  <a:pt x="2502" y="7348"/>
                  <a:pt x="1805" y="6746"/>
                </a:cubicBezTo>
                <a:cubicBezTo>
                  <a:pt x="190" y="5385"/>
                  <a:pt x="0" y="2946"/>
                  <a:pt x="1362" y="1331"/>
                </a:cubicBezTo>
                <a:cubicBezTo>
                  <a:pt x="2090" y="476"/>
                  <a:pt x="3167" y="1"/>
                  <a:pt x="4275" y="1"/>
                </a:cubicBezTo>
                <a:cubicBezTo>
                  <a:pt x="5194" y="1"/>
                  <a:pt x="6081" y="317"/>
                  <a:pt x="6777" y="919"/>
                </a:cubicBezTo>
                <a:cubicBezTo>
                  <a:pt x="7537" y="1553"/>
                  <a:pt x="8012" y="2503"/>
                  <a:pt x="8107" y="3516"/>
                </a:cubicBezTo>
                <a:cubicBezTo>
                  <a:pt x="8171" y="4529"/>
                  <a:pt x="7854" y="5511"/>
                  <a:pt x="7189" y="6303"/>
                </a:cubicBezTo>
                <a:cubicBezTo>
                  <a:pt x="6461" y="7158"/>
                  <a:pt x="5416" y="7665"/>
                  <a:pt x="4275" y="76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5278;p43">
            <a:extLst>
              <a:ext uri="{FF2B5EF4-FFF2-40B4-BE49-F238E27FC236}">
                <a16:creationId xmlns:a16="http://schemas.microsoft.com/office/drawing/2014/main" id="{021F39FB-4D6B-FA60-1E25-D6BF5EE690C7}"/>
              </a:ext>
            </a:extLst>
          </p:cNvPr>
          <p:cNvSpPr/>
          <p:nvPr/>
        </p:nvSpPr>
        <p:spPr>
          <a:xfrm>
            <a:off x="763497" y="1477353"/>
            <a:ext cx="61084" cy="64169"/>
          </a:xfrm>
          <a:custGeom>
            <a:avLst/>
            <a:gdLst/>
            <a:ahLst/>
            <a:cxnLst/>
            <a:rect l="l" t="t" r="r" b="b"/>
            <a:pathLst>
              <a:path w="1901" h="1997" extrusionOk="0">
                <a:moveTo>
                  <a:pt x="792" y="1996"/>
                </a:moveTo>
                <a:lnTo>
                  <a:pt x="0" y="1299"/>
                </a:lnTo>
                <a:lnTo>
                  <a:pt x="1109" y="1"/>
                </a:lnTo>
                <a:lnTo>
                  <a:pt x="1901" y="66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5279;p43">
            <a:extLst>
              <a:ext uri="{FF2B5EF4-FFF2-40B4-BE49-F238E27FC236}">
                <a16:creationId xmlns:a16="http://schemas.microsoft.com/office/drawing/2014/main" id="{21626185-33C7-2244-AD4B-3A000FC66080}"/>
              </a:ext>
            </a:extLst>
          </p:cNvPr>
          <p:cNvSpPr/>
          <p:nvPr/>
        </p:nvSpPr>
        <p:spPr>
          <a:xfrm>
            <a:off x="686154" y="1512988"/>
            <a:ext cx="109925" cy="118055"/>
          </a:xfrm>
          <a:custGeom>
            <a:avLst/>
            <a:gdLst/>
            <a:ahLst/>
            <a:cxnLst/>
            <a:rect l="l" t="t" r="r" b="b"/>
            <a:pathLst>
              <a:path w="3421" h="3674" extrusionOk="0">
                <a:moveTo>
                  <a:pt x="1521" y="3421"/>
                </a:moveTo>
                <a:cubicBezTo>
                  <a:pt x="1331" y="3642"/>
                  <a:pt x="982" y="3674"/>
                  <a:pt x="761" y="3484"/>
                </a:cubicBezTo>
                <a:lnTo>
                  <a:pt x="222" y="3009"/>
                </a:lnTo>
                <a:cubicBezTo>
                  <a:pt x="1" y="2819"/>
                  <a:pt x="1" y="2502"/>
                  <a:pt x="191" y="2280"/>
                </a:cubicBezTo>
                <a:lnTo>
                  <a:pt x="1901" y="222"/>
                </a:lnTo>
                <a:cubicBezTo>
                  <a:pt x="2091" y="0"/>
                  <a:pt x="2439" y="0"/>
                  <a:pt x="2661" y="190"/>
                </a:cubicBezTo>
                <a:lnTo>
                  <a:pt x="3199" y="634"/>
                </a:lnTo>
                <a:cubicBezTo>
                  <a:pt x="3421" y="824"/>
                  <a:pt x="3421" y="1140"/>
                  <a:pt x="3231" y="13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5280;p43">
            <a:extLst>
              <a:ext uri="{FF2B5EF4-FFF2-40B4-BE49-F238E27FC236}">
                <a16:creationId xmlns:a16="http://schemas.microsoft.com/office/drawing/2014/main" id="{3C199A33-B8E0-47BB-EFF7-F293CCE426FA}"/>
              </a:ext>
            </a:extLst>
          </p:cNvPr>
          <p:cNvSpPr/>
          <p:nvPr/>
        </p:nvSpPr>
        <p:spPr>
          <a:xfrm>
            <a:off x="823521" y="1328804"/>
            <a:ext cx="84508" cy="47845"/>
          </a:xfrm>
          <a:custGeom>
            <a:avLst/>
            <a:gdLst/>
            <a:ahLst/>
            <a:cxnLst/>
            <a:rect l="l" t="t" r="r" b="b"/>
            <a:pathLst>
              <a:path w="2630" h="1489" extrusionOk="0">
                <a:moveTo>
                  <a:pt x="2534" y="539"/>
                </a:moveTo>
                <a:cubicBezTo>
                  <a:pt x="2630" y="919"/>
                  <a:pt x="1996" y="539"/>
                  <a:pt x="1331" y="697"/>
                </a:cubicBezTo>
                <a:cubicBezTo>
                  <a:pt x="666" y="855"/>
                  <a:pt x="191" y="1489"/>
                  <a:pt x="96" y="1109"/>
                </a:cubicBezTo>
                <a:cubicBezTo>
                  <a:pt x="1" y="729"/>
                  <a:pt x="761" y="222"/>
                  <a:pt x="1141" y="127"/>
                </a:cubicBezTo>
                <a:cubicBezTo>
                  <a:pt x="1616" y="0"/>
                  <a:pt x="2439" y="159"/>
                  <a:pt x="2534" y="5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5281;p43">
            <a:extLst>
              <a:ext uri="{FF2B5EF4-FFF2-40B4-BE49-F238E27FC236}">
                <a16:creationId xmlns:a16="http://schemas.microsoft.com/office/drawing/2014/main" id="{8A90E1A3-FFB8-F962-13E4-FDF39BAEF851}"/>
              </a:ext>
            </a:extLst>
          </p:cNvPr>
          <p:cNvSpPr/>
          <p:nvPr/>
        </p:nvSpPr>
        <p:spPr>
          <a:xfrm>
            <a:off x="909025" y="1341015"/>
            <a:ext cx="22396" cy="20372"/>
          </a:xfrm>
          <a:custGeom>
            <a:avLst/>
            <a:gdLst/>
            <a:ahLst/>
            <a:cxnLst/>
            <a:rect l="l" t="t" r="r" b="b"/>
            <a:pathLst>
              <a:path w="697" h="634" extrusionOk="0">
                <a:moveTo>
                  <a:pt x="634" y="444"/>
                </a:moveTo>
                <a:cubicBezTo>
                  <a:pt x="570" y="634"/>
                  <a:pt x="380" y="570"/>
                  <a:pt x="222" y="507"/>
                </a:cubicBezTo>
                <a:cubicBezTo>
                  <a:pt x="64" y="444"/>
                  <a:pt x="0" y="412"/>
                  <a:pt x="32" y="254"/>
                </a:cubicBezTo>
                <a:cubicBezTo>
                  <a:pt x="95" y="95"/>
                  <a:pt x="127" y="0"/>
                  <a:pt x="285" y="64"/>
                </a:cubicBezTo>
                <a:cubicBezTo>
                  <a:pt x="475" y="127"/>
                  <a:pt x="697" y="285"/>
                  <a:pt x="634" y="4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5282;p43">
            <a:extLst>
              <a:ext uri="{FF2B5EF4-FFF2-40B4-BE49-F238E27FC236}">
                <a16:creationId xmlns:a16="http://schemas.microsoft.com/office/drawing/2014/main" id="{1523192C-985E-EEB7-1A38-5DF8DC1A468F}"/>
              </a:ext>
            </a:extLst>
          </p:cNvPr>
          <p:cNvSpPr txBox="1"/>
          <p:nvPr/>
        </p:nvSpPr>
        <p:spPr>
          <a:xfrm>
            <a:off x="1264175" y="1082550"/>
            <a:ext cx="13758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latin typeface="Fira Sans Medium"/>
                <a:ea typeface="Fira Sans Medium"/>
                <a:cs typeface="Fira Sans Medium"/>
                <a:sym typeface="Fira Sans Medium"/>
              </a:rPr>
              <a:t>Blockchain</a:t>
            </a:r>
            <a:endParaRPr sz="1500" dirty="0">
              <a:solidFill>
                <a:srgbClr val="FFFFFF"/>
              </a:solidFill>
              <a:latin typeface="Fira Sans Medium"/>
              <a:ea typeface="Fira Sans Medium"/>
              <a:cs typeface="Fira Sans Medium"/>
              <a:sym typeface="Fira Sans Medium"/>
            </a:endParaRPr>
          </a:p>
        </p:txBody>
      </p:sp>
      <p:sp>
        <p:nvSpPr>
          <p:cNvPr id="2756" name="Google Shape;5283;p43">
            <a:extLst>
              <a:ext uri="{FF2B5EF4-FFF2-40B4-BE49-F238E27FC236}">
                <a16:creationId xmlns:a16="http://schemas.microsoft.com/office/drawing/2014/main" id="{2A940EA8-0407-630B-0EDB-184BBD89C276}"/>
              </a:ext>
            </a:extLst>
          </p:cNvPr>
          <p:cNvSpPr txBox="1"/>
          <p:nvPr/>
        </p:nvSpPr>
        <p:spPr>
          <a:xfrm>
            <a:off x="1264175" y="1404678"/>
            <a:ext cx="1266964" cy="414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dirty="0">
                <a:solidFill>
                  <a:srgbClr val="FFFFFF"/>
                </a:solidFill>
                <a:latin typeface="Fira Sans"/>
                <a:ea typeface="Fira Sans"/>
                <a:cs typeface="Fira Sans"/>
                <a:sym typeface="Fira Sans"/>
              </a:rPr>
              <a:t>Implementation of blockchains</a:t>
            </a:r>
            <a:endParaRPr sz="1100" dirty="0">
              <a:solidFill>
                <a:srgbClr val="FFFFFF"/>
              </a:solidFill>
              <a:latin typeface="Fira Sans"/>
              <a:ea typeface="Fira Sans"/>
              <a:cs typeface="Fira Sans"/>
              <a:sym typeface="Fira Sans"/>
            </a:endParaRPr>
          </a:p>
        </p:txBody>
      </p:sp>
      <p:sp>
        <p:nvSpPr>
          <p:cNvPr id="2757" name="Google Shape;5284;p43">
            <a:extLst>
              <a:ext uri="{FF2B5EF4-FFF2-40B4-BE49-F238E27FC236}">
                <a16:creationId xmlns:a16="http://schemas.microsoft.com/office/drawing/2014/main" id="{2C76B296-231B-9CD5-7C60-7F39DDFDE683}"/>
              </a:ext>
            </a:extLst>
          </p:cNvPr>
          <p:cNvSpPr txBox="1"/>
          <p:nvPr/>
        </p:nvSpPr>
        <p:spPr>
          <a:xfrm>
            <a:off x="1264175" y="2482775"/>
            <a:ext cx="13758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latin typeface="Fira Sans Medium"/>
                <a:ea typeface="Fira Sans Medium"/>
                <a:cs typeface="Fira Sans Medium"/>
                <a:sym typeface="Fira Sans Medium"/>
              </a:rPr>
              <a:t>Oracle</a:t>
            </a:r>
            <a:endParaRPr dirty="0">
              <a:solidFill>
                <a:srgbClr val="FFFFFF"/>
              </a:solidFill>
              <a:latin typeface="Fira Sans Medium"/>
              <a:ea typeface="Fira Sans Medium"/>
              <a:cs typeface="Fira Sans Medium"/>
              <a:sym typeface="Fira Sans Medium"/>
            </a:endParaRPr>
          </a:p>
        </p:txBody>
      </p:sp>
      <p:sp>
        <p:nvSpPr>
          <p:cNvPr id="2758" name="Google Shape;5285;p43">
            <a:extLst>
              <a:ext uri="{FF2B5EF4-FFF2-40B4-BE49-F238E27FC236}">
                <a16:creationId xmlns:a16="http://schemas.microsoft.com/office/drawing/2014/main" id="{A179AE72-EC03-7ACE-D59E-45BBD6E4DF0F}"/>
              </a:ext>
            </a:extLst>
          </p:cNvPr>
          <p:cNvSpPr txBox="1"/>
          <p:nvPr/>
        </p:nvSpPr>
        <p:spPr>
          <a:xfrm>
            <a:off x="1264175" y="2804903"/>
            <a:ext cx="1375800" cy="414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100" dirty="0">
                <a:solidFill>
                  <a:srgbClr val="FFFFFF"/>
                </a:solidFill>
                <a:latin typeface="Fira Sans"/>
                <a:ea typeface="Fira Sans"/>
                <a:cs typeface="Fira Sans"/>
                <a:sym typeface="Fira Sans"/>
              </a:rPr>
              <a:t>Integration with blockchains </a:t>
            </a:r>
            <a:endParaRPr sz="1100" dirty="0">
              <a:solidFill>
                <a:srgbClr val="FFFFFF"/>
              </a:solidFill>
              <a:latin typeface="Fira Sans"/>
              <a:ea typeface="Fira Sans"/>
              <a:cs typeface="Fira Sans"/>
              <a:sym typeface="Fira Sans"/>
            </a:endParaRPr>
          </a:p>
        </p:txBody>
      </p:sp>
      <p:sp>
        <p:nvSpPr>
          <p:cNvPr id="2759" name="Google Shape;5286;p43">
            <a:extLst>
              <a:ext uri="{FF2B5EF4-FFF2-40B4-BE49-F238E27FC236}">
                <a16:creationId xmlns:a16="http://schemas.microsoft.com/office/drawing/2014/main" id="{F0EA66C8-7762-7768-8073-8FACD95EF8FF}"/>
              </a:ext>
            </a:extLst>
          </p:cNvPr>
          <p:cNvSpPr txBox="1"/>
          <p:nvPr/>
        </p:nvSpPr>
        <p:spPr>
          <a:xfrm>
            <a:off x="1264175" y="3883000"/>
            <a:ext cx="13758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latin typeface="Fira Sans Medium"/>
                <a:ea typeface="Fira Sans Medium"/>
                <a:cs typeface="Fira Sans Medium"/>
                <a:sym typeface="Fira Sans Medium"/>
              </a:rPr>
              <a:t>Host</a:t>
            </a:r>
            <a:endParaRPr dirty="0">
              <a:solidFill>
                <a:srgbClr val="FFFFFF"/>
              </a:solidFill>
              <a:latin typeface="Fira Sans Medium"/>
              <a:ea typeface="Fira Sans Medium"/>
              <a:cs typeface="Fira Sans Medium"/>
              <a:sym typeface="Fira Sans Medium"/>
            </a:endParaRPr>
          </a:p>
        </p:txBody>
      </p:sp>
      <p:sp>
        <p:nvSpPr>
          <p:cNvPr id="2760" name="Google Shape;5287;p43">
            <a:extLst>
              <a:ext uri="{FF2B5EF4-FFF2-40B4-BE49-F238E27FC236}">
                <a16:creationId xmlns:a16="http://schemas.microsoft.com/office/drawing/2014/main" id="{ACA8CDF4-5D95-FCE8-A0F8-AAF74268EC9A}"/>
              </a:ext>
            </a:extLst>
          </p:cNvPr>
          <p:cNvSpPr txBox="1"/>
          <p:nvPr/>
        </p:nvSpPr>
        <p:spPr>
          <a:xfrm>
            <a:off x="1242744" y="4212584"/>
            <a:ext cx="1375800" cy="414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dirty="0">
                <a:solidFill>
                  <a:srgbClr val="FFFFFF"/>
                </a:solidFill>
                <a:latin typeface="Fira Sans"/>
                <a:ea typeface="Fira Sans"/>
                <a:cs typeface="Fira Sans"/>
                <a:sym typeface="Fira Sans"/>
              </a:rPr>
              <a:t>AWS setup &amp; configuration</a:t>
            </a:r>
            <a:endParaRPr sz="1100" dirty="0">
              <a:solidFill>
                <a:srgbClr val="FFFFFF"/>
              </a:solidFill>
              <a:latin typeface="Fira Sans"/>
              <a:ea typeface="Fira Sans"/>
              <a:cs typeface="Fira Sans"/>
              <a:sym typeface="Fira Sans"/>
            </a:endParaRPr>
          </a:p>
        </p:txBody>
      </p:sp>
      <p:sp>
        <p:nvSpPr>
          <p:cNvPr id="2761" name="Google Shape;5288;p43">
            <a:extLst>
              <a:ext uri="{FF2B5EF4-FFF2-40B4-BE49-F238E27FC236}">
                <a16:creationId xmlns:a16="http://schemas.microsoft.com/office/drawing/2014/main" id="{FB90F047-0265-769D-132F-01E47E5E5913}"/>
              </a:ext>
            </a:extLst>
          </p:cNvPr>
          <p:cNvSpPr txBox="1"/>
          <p:nvPr/>
        </p:nvSpPr>
        <p:spPr>
          <a:xfrm>
            <a:off x="6566600" y="1094263"/>
            <a:ext cx="1375800" cy="34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FFFF"/>
                </a:solidFill>
                <a:latin typeface="Fira Sans Medium"/>
                <a:ea typeface="Fira Sans Medium"/>
                <a:cs typeface="Fira Sans Medium"/>
                <a:sym typeface="Fira Sans Medium"/>
              </a:rPr>
              <a:t>Relational DB</a:t>
            </a:r>
            <a:endParaRPr dirty="0">
              <a:solidFill>
                <a:srgbClr val="FFFFFF"/>
              </a:solidFill>
              <a:latin typeface="Fira Sans Medium"/>
              <a:ea typeface="Fira Sans Medium"/>
              <a:cs typeface="Fira Sans Medium"/>
              <a:sym typeface="Fira Sans Medium"/>
            </a:endParaRPr>
          </a:p>
        </p:txBody>
      </p:sp>
      <p:sp>
        <p:nvSpPr>
          <p:cNvPr id="2762" name="Google Shape;5289;p43">
            <a:extLst>
              <a:ext uri="{FF2B5EF4-FFF2-40B4-BE49-F238E27FC236}">
                <a16:creationId xmlns:a16="http://schemas.microsoft.com/office/drawing/2014/main" id="{38788F99-BFB4-DB17-30F2-AED66BDD6A67}"/>
              </a:ext>
            </a:extLst>
          </p:cNvPr>
          <p:cNvSpPr txBox="1"/>
          <p:nvPr/>
        </p:nvSpPr>
        <p:spPr>
          <a:xfrm>
            <a:off x="6392919" y="1406160"/>
            <a:ext cx="1553406" cy="414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100" dirty="0">
                <a:solidFill>
                  <a:srgbClr val="FFFFFF"/>
                </a:solidFill>
                <a:latin typeface="Fira Sans"/>
                <a:ea typeface="Fira Sans"/>
                <a:cs typeface="Fira Sans"/>
                <a:sym typeface="Fira Sans"/>
              </a:rPr>
              <a:t>Creation &amp; normalization </a:t>
            </a:r>
            <a:endParaRPr sz="1100" dirty="0">
              <a:solidFill>
                <a:srgbClr val="FFFFFF"/>
              </a:solidFill>
              <a:latin typeface="Fira Sans"/>
              <a:ea typeface="Fira Sans"/>
              <a:cs typeface="Fira Sans"/>
              <a:sym typeface="Fira Sans"/>
            </a:endParaRPr>
          </a:p>
        </p:txBody>
      </p:sp>
      <p:sp>
        <p:nvSpPr>
          <p:cNvPr id="2763" name="Google Shape;5290;p43">
            <a:extLst>
              <a:ext uri="{FF2B5EF4-FFF2-40B4-BE49-F238E27FC236}">
                <a16:creationId xmlns:a16="http://schemas.microsoft.com/office/drawing/2014/main" id="{F558AFAA-48F2-58CE-98EA-11595745F589}"/>
              </a:ext>
            </a:extLst>
          </p:cNvPr>
          <p:cNvSpPr txBox="1"/>
          <p:nvPr/>
        </p:nvSpPr>
        <p:spPr>
          <a:xfrm>
            <a:off x="6509450" y="2494488"/>
            <a:ext cx="1375800" cy="34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FFFF"/>
                </a:solidFill>
                <a:latin typeface="Fira Sans Medium"/>
                <a:ea typeface="Fira Sans Medium"/>
                <a:cs typeface="Fira Sans Medium"/>
                <a:sym typeface="Fira Sans Medium"/>
              </a:rPr>
              <a:t>Encryption</a:t>
            </a:r>
            <a:endParaRPr dirty="0">
              <a:solidFill>
                <a:srgbClr val="FFFFFF"/>
              </a:solidFill>
              <a:latin typeface="Fira Sans Medium"/>
              <a:ea typeface="Fira Sans Medium"/>
              <a:cs typeface="Fira Sans Medium"/>
              <a:sym typeface="Fira Sans Medium"/>
            </a:endParaRPr>
          </a:p>
        </p:txBody>
      </p:sp>
      <p:sp>
        <p:nvSpPr>
          <p:cNvPr id="2764" name="Google Shape;5291;p43">
            <a:extLst>
              <a:ext uri="{FF2B5EF4-FFF2-40B4-BE49-F238E27FC236}">
                <a16:creationId xmlns:a16="http://schemas.microsoft.com/office/drawing/2014/main" id="{789B91E6-D6C9-CC18-690D-09700388E3EF}"/>
              </a:ext>
            </a:extLst>
          </p:cNvPr>
          <p:cNvSpPr txBox="1"/>
          <p:nvPr/>
        </p:nvSpPr>
        <p:spPr>
          <a:xfrm>
            <a:off x="6526221" y="2837388"/>
            <a:ext cx="1375800" cy="414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100" dirty="0">
                <a:solidFill>
                  <a:srgbClr val="FFFFFF"/>
                </a:solidFill>
                <a:latin typeface="Fira Sans"/>
                <a:ea typeface="Fira Sans"/>
                <a:cs typeface="Fira Sans"/>
                <a:sym typeface="Fira Sans"/>
              </a:rPr>
              <a:t>RSA encryption implementation </a:t>
            </a:r>
            <a:endParaRPr sz="1100" dirty="0">
              <a:solidFill>
                <a:srgbClr val="FFFFFF"/>
              </a:solidFill>
              <a:latin typeface="Fira Sans"/>
              <a:ea typeface="Fira Sans"/>
              <a:cs typeface="Fira Sans"/>
              <a:sym typeface="Fira Sans"/>
            </a:endParaRPr>
          </a:p>
        </p:txBody>
      </p:sp>
      <p:sp>
        <p:nvSpPr>
          <p:cNvPr id="2765" name="Google Shape;5292;p43">
            <a:extLst>
              <a:ext uri="{FF2B5EF4-FFF2-40B4-BE49-F238E27FC236}">
                <a16:creationId xmlns:a16="http://schemas.microsoft.com/office/drawing/2014/main" id="{E035CB5F-4E69-FA08-361A-2DA4E659A0F4}"/>
              </a:ext>
            </a:extLst>
          </p:cNvPr>
          <p:cNvSpPr txBox="1"/>
          <p:nvPr/>
        </p:nvSpPr>
        <p:spPr>
          <a:xfrm>
            <a:off x="6509450" y="3894713"/>
            <a:ext cx="1375800" cy="34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FFFF"/>
                </a:solidFill>
                <a:latin typeface="Fira Sans Medium"/>
                <a:ea typeface="Fira Sans Medium"/>
                <a:cs typeface="Fira Sans Medium"/>
                <a:sym typeface="Fira Sans Medium"/>
              </a:rPr>
              <a:t>Frontend</a:t>
            </a:r>
            <a:endParaRPr dirty="0">
              <a:solidFill>
                <a:srgbClr val="FFFFFF"/>
              </a:solidFill>
              <a:latin typeface="Fira Sans Medium"/>
              <a:ea typeface="Fira Sans Medium"/>
              <a:cs typeface="Fira Sans Medium"/>
              <a:sym typeface="Fira Sans Medium"/>
            </a:endParaRPr>
          </a:p>
        </p:txBody>
      </p:sp>
      <p:sp>
        <p:nvSpPr>
          <p:cNvPr id="2766" name="Google Shape;5293;p43">
            <a:extLst>
              <a:ext uri="{FF2B5EF4-FFF2-40B4-BE49-F238E27FC236}">
                <a16:creationId xmlns:a16="http://schemas.microsoft.com/office/drawing/2014/main" id="{2266B649-1BC1-9629-57EA-0F2F9C4553A0}"/>
              </a:ext>
            </a:extLst>
          </p:cNvPr>
          <p:cNvSpPr txBox="1"/>
          <p:nvPr/>
        </p:nvSpPr>
        <p:spPr>
          <a:xfrm>
            <a:off x="6509450" y="4247663"/>
            <a:ext cx="1375800" cy="414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100" dirty="0">
                <a:solidFill>
                  <a:srgbClr val="FFFFFF"/>
                </a:solidFill>
                <a:latin typeface="Fira Sans"/>
                <a:ea typeface="Fira Sans"/>
                <a:cs typeface="Fira Sans"/>
                <a:sym typeface="Fira Sans"/>
              </a:rPr>
              <a:t>Building UI Interface </a:t>
            </a:r>
            <a:endParaRPr sz="1100" dirty="0">
              <a:solidFill>
                <a:srgbClr val="FFFFFF"/>
              </a:solidFill>
              <a:latin typeface="Fira Sans"/>
              <a:ea typeface="Fira Sans"/>
              <a:cs typeface="Fira Sans"/>
              <a:sym typeface="Fira Sans"/>
            </a:endParaRPr>
          </a:p>
        </p:txBody>
      </p:sp>
      <p:sp>
        <p:nvSpPr>
          <p:cNvPr id="2767" name="Google Shape;5294;p43">
            <a:extLst>
              <a:ext uri="{FF2B5EF4-FFF2-40B4-BE49-F238E27FC236}">
                <a16:creationId xmlns:a16="http://schemas.microsoft.com/office/drawing/2014/main" id="{10D0ECE5-8899-79CB-707F-BC66778F12F1}"/>
              </a:ext>
            </a:extLst>
          </p:cNvPr>
          <p:cNvSpPr txBox="1"/>
          <p:nvPr/>
        </p:nvSpPr>
        <p:spPr>
          <a:xfrm>
            <a:off x="710250" y="411475"/>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latin typeface="Fira Sans Medium"/>
                <a:ea typeface="Fira Sans Medium"/>
                <a:cs typeface="Fira Sans Medium"/>
                <a:sym typeface="Fira Sans Medium"/>
              </a:rPr>
              <a:t>Project II</a:t>
            </a:r>
            <a:endParaRPr sz="2500" dirty="0">
              <a:latin typeface="Fira Sans Medium"/>
              <a:ea typeface="Fira Sans Medium"/>
              <a:cs typeface="Fira Sans Medium"/>
              <a:sym typeface="Fira Sans Medium"/>
            </a:endParaRPr>
          </a:p>
        </p:txBody>
      </p:sp>
      <p:sp>
        <p:nvSpPr>
          <p:cNvPr id="3" name="Slide Number Placeholder 2">
            <a:extLst>
              <a:ext uri="{FF2B5EF4-FFF2-40B4-BE49-F238E27FC236}">
                <a16:creationId xmlns:a16="http://schemas.microsoft.com/office/drawing/2014/main" id="{A43E3EA4-1C33-CB08-5CB2-26833EEAE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455679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32"/>
        <p:cNvGrpSpPr/>
        <p:nvPr/>
      </p:nvGrpSpPr>
      <p:grpSpPr>
        <a:xfrm>
          <a:off x="0" y="0"/>
          <a:ext cx="0" cy="0"/>
          <a:chOff x="0" y="0"/>
          <a:chExt cx="0" cy="0"/>
        </a:xfrm>
      </p:grpSpPr>
      <p:grpSp>
        <p:nvGrpSpPr>
          <p:cNvPr id="2733" name="Google Shape;2733;p31"/>
          <p:cNvGrpSpPr/>
          <p:nvPr/>
        </p:nvGrpSpPr>
        <p:grpSpPr>
          <a:xfrm>
            <a:off x="457190" y="1067752"/>
            <a:ext cx="6081329" cy="3668784"/>
            <a:chOff x="637925" y="1644150"/>
            <a:chExt cx="4767800" cy="2876350"/>
          </a:xfrm>
        </p:grpSpPr>
        <p:sp>
          <p:nvSpPr>
            <p:cNvPr id="2738" name="Google Shape;2738;p31"/>
            <p:cNvSpPr/>
            <p:nvPr/>
          </p:nvSpPr>
          <p:spPr>
            <a:xfrm>
              <a:off x="3571275" y="2058225"/>
              <a:ext cx="89500" cy="6375"/>
            </a:xfrm>
            <a:custGeom>
              <a:avLst/>
              <a:gdLst/>
              <a:ahLst/>
              <a:cxnLst/>
              <a:rect l="l" t="t" r="r" b="b"/>
              <a:pathLst>
                <a:path w="3580" h="255" extrusionOk="0">
                  <a:moveTo>
                    <a:pt x="159" y="1"/>
                  </a:moveTo>
                  <a:cubicBezTo>
                    <a:pt x="1" y="32"/>
                    <a:pt x="1" y="254"/>
                    <a:pt x="159" y="254"/>
                  </a:cubicBezTo>
                  <a:lnTo>
                    <a:pt x="3421" y="254"/>
                  </a:lnTo>
                  <a:cubicBezTo>
                    <a:pt x="3548" y="254"/>
                    <a:pt x="3579" y="127"/>
                    <a:pt x="3516" y="64"/>
                  </a:cubicBezTo>
                  <a:cubicBezTo>
                    <a:pt x="3453" y="1"/>
                    <a:pt x="3294" y="1"/>
                    <a:pt x="323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1"/>
            <p:cNvSpPr/>
            <p:nvPr/>
          </p:nvSpPr>
          <p:spPr>
            <a:xfrm>
              <a:off x="3571275" y="2075450"/>
              <a:ext cx="89500" cy="5775"/>
            </a:xfrm>
            <a:custGeom>
              <a:avLst/>
              <a:gdLst/>
              <a:ahLst/>
              <a:cxnLst/>
              <a:rect l="l" t="t" r="r" b="b"/>
              <a:pathLst>
                <a:path w="3580" h="231" extrusionOk="0">
                  <a:moveTo>
                    <a:pt x="3354" y="1"/>
                  </a:moveTo>
                  <a:cubicBezTo>
                    <a:pt x="3286" y="1"/>
                    <a:pt x="3215" y="8"/>
                    <a:pt x="3168" y="8"/>
                  </a:cubicBezTo>
                  <a:lnTo>
                    <a:pt x="159" y="8"/>
                  </a:lnTo>
                  <a:cubicBezTo>
                    <a:pt x="1" y="8"/>
                    <a:pt x="1" y="230"/>
                    <a:pt x="159" y="230"/>
                  </a:cubicBezTo>
                  <a:lnTo>
                    <a:pt x="3421" y="230"/>
                  </a:lnTo>
                  <a:cubicBezTo>
                    <a:pt x="3516" y="230"/>
                    <a:pt x="3579" y="103"/>
                    <a:pt x="3516" y="40"/>
                  </a:cubicBezTo>
                  <a:cubicBezTo>
                    <a:pt x="3484" y="8"/>
                    <a:pt x="3421" y="1"/>
                    <a:pt x="335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1"/>
            <p:cNvSpPr/>
            <p:nvPr/>
          </p:nvSpPr>
          <p:spPr>
            <a:xfrm>
              <a:off x="3571275" y="2092275"/>
              <a:ext cx="90300" cy="6350"/>
            </a:xfrm>
            <a:custGeom>
              <a:avLst/>
              <a:gdLst/>
              <a:ahLst/>
              <a:cxnLst/>
              <a:rect l="l" t="t" r="r" b="b"/>
              <a:pathLst>
                <a:path w="3612" h="254" extrusionOk="0">
                  <a:moveTo>
                    <a:pt x="159" y="1"/>
                  </a:moveTo>
                  <a:cubicBezTo>
                    <a:pt x="1" y="1"/>
                    <a:pt x="1" y="254"/>
                    <a:pt x="159" y="254"/>
                  </a:cubicBezTo>
                  <a:lnTo>
                    <a:pt x="3421" y="254"/>
                  </a:lnTo>
                  <a:cubicBezTo>
                    <a:pt x="3548" y="254"/>
                    <a:pt x="3611" y="64"/>
                    <a:pt x="3484" y="32"/>
                  </a:cubicBezTo>
                  <a:cubicBezTo>
                    <a:pt x="3421" y="1"/>
                    <a:pt x="3389" y="1"/>
                    <a:pt x="335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1"/>
            <p:cNvSpPr/>
            <p:nvPr/>
          </p:nvSpPr>
          <p:spPr>
            <a:xfrm>
              <a:off x="3533275" y="2131850"/>
              <a:ext cx="127500" cy="5575"/>
            </a:xfrm>
            <a:custGeom>
              <a:avLst/>
              <a:gdLst/>
              <a:ahLst/>
              <a:cxnLst/>
              <a:rect l="l" t="t" r="r" b="b"/>
              <a:pathLst>
                <a:path w="5100" h="223" extrusionOk="0">
                  <a:moveTo>
                    <a:pt x="159" y="1"/>
                  </a:moveTo>
                  <a:cubicBezTo>
                    <a:pt x="1" y="1"/>
                    <a:pt x="1" y="223"/>
                    <a:pt x="159" y="223"/>
                  </a:cubicBezTo>
                  <a:lnTo>
                    <a:pt x="4941" y="223"/>
                  </a:lnTo>
                  <a:cubicBezTo>
                    <a:pt x="5099" y="223"/>
                    <a:pt x="5099" y="1"/>
                    <a:pt x="49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1"/>
            <p:cNvSpPr/>
            <p:nvPr/>
          </p:nvSpPr>
          <p:spPr>
            <a:xfrm>
              <a:off x="3533275" y="2148500"/>
              <a:ext cx="127500" cy="6350"/>
            </a:xfrm>
            <a:custGeom>
              <a:avLst/>
              <a:gdLst/>
              <a:ahLst/>
              <a:cxnLst/>
              <a:rect l="l" t="t" r="r" b="b"/>
              <a:pathLst>
                <a:path w="5100" h="254" extrusionOk="0">
                  <a:moveTo>
                    <a:pt x="159" y="0"/>
                  </a:moveTo>
                  <a:cubicBezTo>
                    <a:pt x="1" y="0"/>
                    <a:pt x="1" y="253"/>
                    <a:pt x="159" y="253"/>
                  </a:cubicBezTo>
                  <a:lnTo>
                    <a:pt x="4941" y="253"/>
                  </a:lnTo>
                  <a:cubicBezTo>
                    <a:pt x="5099" y="253"/>
                    <a:pt x="5099" y="0"/>
                    <a:pt x="494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1"/>
            <p:cNvSpPr/>
            <p:nvPr/>
          </p:nvSpPr>
          <p:spPr>
            <a:xfrm>
              <a:off x="3406600" y="1949300"/>
              <a:ext cx="296925" cy="336975"/>
            </a:xfrm>
            <a:custGeom>
              <a:avLst/>
              <a:gdLst/>
              <a:ahLst/>
              <a:cxnLst/>
              <a:rect l="l" t="t" r="r" b="b"/>
              <a:pathLst>
                <a:path w="11877" h="13479" extrusionOk="0">
                  <a:moveTo>
                    <a:pt x="1837" y="241"/>
                  </a:moveTo>
                  <a:cubicBezTo>
                    <a:pt x="1996" y="1064"/>
                    <a:pt x="2407" y="3028"/>
                    <a:pt x="2439" y="3186"/>
                  </a:cubicBezTo>
                  <a:cubicBezTo>
                    <a:pt x="1932" y="3313"/>
                    <a:pt x="1426" y="3408"/>
                    <a:pt x="887" y="3503"/>
                  </a:cubicBezTo>
                  <a:cubicBezTo>
                    <a:pt x="697" y="2616"/>
                    <a:pt x="286" y="653"/>
                    <a:pt x="286" y="557"/>
                  </a:cubicBezTo>
                  <a:lnTo>
                    <a:pt x="1837" y="241"/>
                  </a:lnTo>
                  <a:close/>
                  <a:moveTo>
                    <a:pt x="3837" y="418"/>
                  </a:moveTo>
                  <a:cubicBezTo>
                    <a:pt x="3994" y="418"/>
                    <a:pt x="4151" y="440"/>
                    <a:pt x="4308" y="462"/>
                  </a:cubicBezTo>
                  <a:cubicBezTo>
                    <a:pt x="5036" y="589"/>
                    <a:pt x="5796" y="779"/>
                    <a:pt x="6524" y="969"/>
                  </a:cubicBezTo>
                  <a:cubicBezTo>
                    <a:pt x="6746" y="1033"/>
                    <a:pt x="6936" y="1096"/>
                    <a:pt x="7158" y="1159"/>
                  </a:cubicBezTo>
                  <a:cubicBezTo>
                    <a:pt x="7411" y="1223"/>
                    <a:pt x="7728" y="1286"/>
                    <a:pt x="7981" y="1444"/>
                  </a:cubicBezTo>
                  <a:cubicBezTo>
                    <a:pt x="8171" y="1571"/>
                    <a:pt x="8361" y="1761"/>
                    <a:pt x="8551" y="1888"/>
                  </a:cubicBezTo>
                  <a:cubicBezTo>
                    <a:pt x="8836" y="2109"/>
                    <a:pt x="9121" y="2331"/>
                    <a:pt x="9406" y="2553"/>
                  </a:cubicBezTo>
                  <a:lnTo>
                    <a:pt x="8076" y="2553"/>
                  </a:lnTo>
                  <a:cubicBezTo>
                    <a:pt x="8013" y="2553"/>
                    <a:pt x="7981" y="2521"/>
                    <a:pt x="7950" y="2489"/>
                  </a:cubicBezTo>
                  <a:cubicBezTo>
                    <a:pt x="7855" y="2394"/>
                    <a:pt x="7760" y="2299"/>
                    <a:pt x="7665" y="2236"/>
                  </a:cubicBezTo>
                  <a:cubicBezTo>
                    <a:pt x="7538" y="2141"/>
                    <a:pt x="7443" y="2046"/>
                    <a:pt x="7316" y="1951"/>
                  </a:cubicBezTo>
                  <a:cubicBezTo>
                    <a:pt x="7094" y="1761"/>
                    <a:pt x="6841" y="1508"/>
                    <a:pt x="6619" y="1286"/>
                  </a:cubicBezTo>
                  <a:cubicBezTo>
                    <a:pt x="6619" y="1254"/>
                    <a:pt x="6588" y="1254"/>
                    <a:pt x="6588" y="1223"/>
                  </a:cubicBezTo>
                  <a:cubicBezTo>
                    <a:pt x="6556" y="1201"/>
                    <a:pt x="6521" y="1191"/>
                    <a:pt x="6488" y="1191"/>
                  </a:cubicBezTo>
                  <a:cubicBezTo>
                    <a:pt x="6422" y="1191"/>
                    <a:pt x="6366" y="1233"/>
                    <a:pt x="6366" y="1318"/>
                  </a:cubicBezTo>
                  <a:cubicBezTo>
                    <a:pt x="6366" y="1381"/>
                    <a:pt x="6493" y="1476"/>
                    <a:pt x="6556" y="1539"/>
                  </a:cubicBezTo>
                  <a:cubicBezTo>
                    <a:pt x="6809" y="1793"/>
                    <a:pt x="7031" y="2046"/>
                    <a:pt x="7316" y="2268"/>
                  </a:cubicBezTo>
                  <a:cubicBezTo>
                    <a:pt x="7475" y="2394"/>
                    <a:pt x="7665" y="2521"/>
                    <a:pt x="7823" y="2679"/>
                  </a:cubicBezTo>
                  <a:cubicBezTo>
                    <a:pt x="8013" y="2838"/>
                    <a:pt x="8203" y="3059"/>
                    <a:pt x="8393" y="3249"/>
                  </a:cubicBezTo>
                  <a:cubicBezTo>
                    <a:pt x="8456" y="3344"/>
                    <a:pt x="8520" y="3408"/>
                    <a:pt x="8583" y="3503"/>
                  </a:cubicBezTo>
                  <a:cubicBezTo>
                    <a:pt x="8615" y="3566"/>
                    <a:pt x="8615" y="3629"/>
                    <a:pt x="8551" y="3661"/>
                  </a:cubicBezTo>
                  <a:cubicBezTo>
                    <a:pt x="8472" y="3709"/>
                    <a:pt x="8385" y="3724"/>
                    <a:pt x="8298" y="3724"/>
                  </a:cubicBezTo>
                  <a:cubicBezTo>
                    <a:pt x="8211" y="3724"/>
                    <a:pt x="8124" y="3709"/>
                    <a:pt x="8045" y="3693"/>
                  </a:cubicBezTo>
                  <a:cubicBezTo>
                    <a:pt x="7823" y="3661"/>
                    <a:pt x="7601" y="3534"/>
                    <a:pt x="7411" y="3376"/>
                  </a:cubicBezTo>
                  <a:cubicBezTo>
                    <a:pt x="7316" y="3281"/>
                    <a:pt x="7253" y="3186"/>
                    <a:pt x="7158" y="3091"/>
                  </a:cubicBezTo>
                  <a:cubicBezTo>
                    <a:pt x="7063" y="2996"/>
                    <a:pt x="6936" y="2996"/>
                    <a:pt x="6809" y="2933"/>
                  </a:cubicBezTo>
                  <a:cubicBezTo>
                    <a:pt x="6271" y="2743"/>
                    <a:pt x="5701" y="2553"/>
                    <a:pt x="5163" y="2268"/>
                  </a:cubicBezTo>
                  <a:cubicBezTo>
                    <a:pt x="5004" y="2173"/>
                    <a:pt x="4814" y="2078"/>
                    <a:pt x="4656" y="1951"/>
                  </a:cubicBezTo>
                  <a:cubicBezTo>
                    <a:pt x="4624" y="1919"/>
                    <a:pt x="4561" y="1888"/>
                    <a:pt x="4561" y="1824"/>
                  </a:cubicBezTo>
                  <a:cubicBezTo>
                    <a:pt x="4534" y="1770"/>
                    <a:pt x="4506" y="1691"/>
                    <a:pt x="4418" y="1691"/>
                  </a:cubicBezTo>
                  <a:cubicBezTo>
                    <a:pt x="4404" y="1691"/>
                    <a:pt x="4388" y="1693"/>
                    <a:pt x="4371" y="1698"/>
                  </a:cubicBezTo>
                  <a:cubicBezTo>
                    <a:pt x="4181" y="1761"/>
                    <a:pt x="4403" y="2046"/>
                    <a:pt x="4498" y="2109"/>
                  </a:cubicBezTo>
                  <a:cubicBezTo>
                    <a:pt x="4688" y="2299"/>
                    <a:pt x="4941" y="2426"/>
                    <a:pt x="5163" y="2521"/>
                  </a:cubicBezTo>
                  <a:cubicBezTo>
                    <a:pt x="5163" y="2553"/>
                    <a:pt x="5194" y="2553"/>
                    <a:pt x="5194" y="2553"/>
                  </a:cubicBezTo>
                  <a:lnTo>
                    <a:pt x="4909" y="2553"/>
                  </a:lnTo>
                  <a:cubicBezTo>
                    <a:pt x="4846" y="2553"/>
                    <a:pt x="4783" y="2489"/>
                    <a:pt x="4751" y="2458"/>
                  </a:cubicBezTo>
                  <a:cubicBezTo>
                    <a:pt x="4624" y="2394"/>
                    <a:pt x="4466" y="2268"/>
                    <a:pt x="4371" y="2173"/>
                  </a:cubicBezTo>
                  <a:cubicBezTo>
                    <a:pt x="4339" y="2141"/>
                    <a:pt x="4308" y="2133"/>
                    <a:pt x="4276" y="2133"/>
                  </a:cubicBezTo>
                  <a:cubicBezTo>
                    <a:pt x="4244" y="2133"/>
                    <a:pt x="4213" y="2141"/>
                    <a:pt x="4181" y="2141"/>
                  </a:cubicBezTo>
                  <a:cubicBezTo>
                    <a:pt x="3611" y="2236"/>
                    <a:pt x="3073" y="2363"/>
                    <a:pt x="2534" y="2521"/>
                  </a:cubicBezTo>
                  <a:lnTo>
                    <a:pt x="2154" y="621"/>
                  </a:lnTo>
                  <a:cubicBezTo>
                    <a:pt x="2629" y="557"/>
                    <a:pt x="3136" y="494"/>
                    <a:pt x="3643" y="431"/>
                  </a:cubicBezTo>
                  <a:cubicBezTo>
                    <a:pt x="3707" y="422"/>
                    <a:pt x="3772" y="418"/>
                    <a:pt x="3837" y="418"/>
                  </a:cubicBezTo>
                  <a:close/>
                  <a:moveTo>
                    <a:pt x="4276" y="6860"/>
                  </a:moveTo>
                  <a:lnTo>
                    <a:pt x="4276" y="7493"/>
                  </a:lnTo>
                  <a:lnTo>
                    <a:pt x="3738" y="7493"/>
                  </a:lnTo>
                  <a:lnTo>
                    <a:pt x="4276" y="6860"/>
                  </a:lnTo>
                  <a:close/>
                  <a:moveTo>
                    <a:pt x="10990" y="6828"/>
                  </a:moveTo>
                  <a:lnTo>
                    <a:pt x="11528" y="7493"/>
                  </a:lnTo>
                  <a:lnTo>
                    <a:pt x="10990" y="7493"/>
                  </a:lnTo>
                  <a:lnTo>
                    <a:pt x="10990" y="6828"/>
                  </a:lnTo>
                  <a:close/>
                  <a:moveTo>
                    <a:pt x="4276" y="7715"/>
                  </a:moveTo>
                  <a:lnTo>
                    <a:pt x="4276" y="7968"/>
                  </a:lnTo>
                  <a:lnTo>
                    <a:pt x="3928" y="7715"/>
                  </a:lnTo>
                  <a:close/>
                  <a:moveTo>
                    <a:pt x="11338" y="7715"/>
                  </a:moveTo>
                  <a:lnTo>
                    <a:pt x="10990" y="7968"/>
                  </a:lnTo>
                  <a:lnTo>
                    <a:pt x="10990" y="7715"/>
                  </a:lnTo>
                  <a:close/>
                  <a:moveTo>
                    <a:pt x="5443" y="2792"/>
                  </a:moveTo>
                  <a:cubicBezTo>
                    <a:pt x="5606" y="2792"/>
                    <a:pt x="5733" y="2795"/>
                    <a:pt x="5764" y="2806"/>
                  </a:cubicBezTo>
                  <a:cubicBezTo>
                    <a:pt x="6018" y="2933"/>
                    <a:pt x="6303" y="3028"/>
                    <a:pt x="6556" y="3123"/>
                  </a:cubicBezTo>
                  <a:cubicBezTo>
                    <a:pt x="6683" y="3154"/>
                    <a:pt x="6809" y="3186"/>
                    <a:pt x="6936" y="3249"/>
                  </a:cubicBezTo>
                  <a:cubicBezTo>
                    <a:pt x="7031" y="3281"/>
                    <a:pt x="7126" y="3408"/>
                    <a:pt x="7189" y="3503"/>
                  </a:cubicBezTo>
                  <a:cubicBezTo>
                    <a:pt x="7464" y="3753"/>
                    <a:pt x="7838" y="3963"/>
                    <a:pt x="8216" y="3963"/>
                  </a:cubicBezTo>
                  <a:cubicBezTo>
                    <a:pt x="8318" y="3963"/>
                    <a:pt x="8419" y="3948"/>
                    <a:pt x="8520" y="3914"/>
                  </a:cubicBezTo>
                  <a:cubicBezTo>
                    <a:pt x="8773" y="3851"/>
                    <a:pt x="8931" y="3661"/>
                    <a:pt x="8805" y="3439"/>
                  </a:cubicBezTo>
                  <a:cubicBezTo>
                    <a:pt x="8678" y="3186"/>
                    <a:pt x="8456" y="2996"/>
                    <a:pt x="8298" y="2806"/>
                  </a:cubicBezTo>
                  <a:lnTo>
                    <a:pt x="10736" y="2806"/>
                  </a:lnTo>
                  <a:lnTo>
                    <a:pt x="10736" y="8126"/>
                  </a:lnTo>
                  <a:cubicBezTo>
                    <a:pt x="10736" y="8158"/>
                    <a:pt x="10578" y="8253"/>
                    <a:pt x="10546" y="8253"/>
                  </a:cubicBezTo>
                  <a:cubicBezTo>
                    <a:pt x="10420" y="8348"/>
                    <a:pt x="10008" y="8665"/>
                    <a:pt x="10008" y="8665"/>
                  </a:cubicBezTo>
                  <a:lnTo>
                    <a:pt x="5321" y="8665"/>
                  </a:lnTo>
                  <a:cubicBezTo>
                    <a:pt x="5194" y="8665"/>
                    <a:pt x="4498" y="8158"/>
                    <a:pt x="4498" y="8126"/>
                  </a:cubicBezTo>
                  <a:cubicBezTo>
                    <a:pt x="4498" y="7936"/>
                    <a:pt x="4498" y="2806"/>
                    <a:pt x="4498" y="2806"/>
                  </a:cubicBezTo>
                  <a:cubicBezTo>
                    <a:pt x="4645" y="2806"/>
                    <a:pt x="5117" y="2792"/>
                    <a:pt x="5443" y="2792"/>
                  </a:cubicBezTo>
                  <a:close/>
                  <a:moveTo>
                    <a:pt x="9660" y="8886"/>
                  </a:moveTo>
                  <a:lnTo>
                    <a:pt x="9026" y="9330"/>
                  </a:lnTo>
                  <a:lnTo>
                    <a:pt x="6208" y="9330"/>
                  </a:lnTo>
                  <a:cubicBezTo>
                    <a:pt x="6176" y="9330"/>
                    <a:pt x="5733" y="9013"/>
                    <a:pt x="5574" y="8886"/>
                  </a:cubicBezTo>
                  <a:close/>
                  <a:moveTo>
                    <a:pt x="8678" y="9551"/>
                  </a:moveTo>
                  <a:cubicBezTo>
                    <a:pt x="8583" y="9646"/>
                    <a:pt x="8076" y="9995"/>
                    <a:pt x="8045" y="9995"/>
                  </a:cubicBezTo>
                  <a:lnTo>
                    <a:pt x="7189" y="9995"/>
                  </a:lnTo>
                  <a:lnTo>
                    <a:pt x="6556" y="9551"/>
                  </a:lnTo>
                  <a:close/>
                  <a:moveTo>
                    <a:pt x="7728" y="10248"/>
                  </a:moveTo>
                  <a:lnTo>
                    <a:pt x="7633" y="10312"/>
                  </a:lnTo>
                  <a:lnTo>
                    <a:pt x="7506" y="10248"/>
                  </a:lnTo>
                  <a:close/>
                  <a:moveTo>
                    <a:pt x="3579" y="7778"/>
                  </a:moveTo>
                  <a:cubicBezTo>
                    <a:pt x="4308" y="8285"/>
                    <a:pt x="6841" y="10058"/>
                    <a:pt x="7411" y="10470"/>
                  </a:cubicBezTo>
                  <a:cubicBezTo>
                    <a:pt x="6714" y="10945"/>
                    <a:pt x="4181" y="12718"/>
                    <a:pt x="3579" y="13130"/>
                  </a:cubicBezTo>
                  <a:lnTo>
                    <a:pt x="3579" y="7778"/>
                  </a:lnTo>
                  <a:close/>
                  <a:moveTo>
                    <a:pt x="11655" y="7778"/>
                  </a:moveTo>
                  <a:lnTo>
                    <a:pt x="11655" y="13130"/>
                  </a:lnTo>
                  <a:cubicBezTo>
                    <a:pt x="11021" y="12687"/>
                    <a:pt x="8456" y="10913"/>
                    <a:pt x="7823" y="10470"/>
                  </a:cubicBezTo>
                  <a:cubicBezTo>
                    <a:pt x="8456" y="10026"/>
                    <a:pt x="11021" y="8221"/>
                    <a:pt x="11655" y="7778"/>
                  </a:cubicBezTo>
                  <a:close/>
                  <a:moveTo>
                    <a:pt x="7633" y="10597"/>
                  </a:moveTo>
                  <a:cubicBezTo>
                    <a:pt x="8298" y="11072"/>
                    <a:pt x="10831" y="12845"/>
                    <a:pt x="11401" y="13225"/>
                  </a:cubicBezTo>
                  <a:lnTo>
                    <a:pt x="3833" y="13225"/>
                  </a:lnTo>
                  <a:cubicBezTo>
                    <a:pt x="4529" y="12750"/>
                    <a:pt x="7031" y="11008"/>
                    <a:pt x="7633" y="10597"/>
                  </a:cubicBezTo>
                  <a:close/>
                  <a:moveTo>
                    <a:pt x="1907" y="0"/>
                  </a:moveTo>
                  <a:cubicBezTo>
                    <a:pt x="1875" y="0"/>
                    <a:pt x="1841" y="8"/>
                    <a:pt x="1806" y="19"/>
                  </a:cubicBezTo>
                  <a:cubicBezTo>
                    <a:pt x="1584" y="51"/>
                    <a:pt x="571" y="272"/>
                    <a:pt x="286" y="336"/>
                  </a:cubicBezTo>
                  <a:cubicBezTo>
                    <a:pt x="159" y="367"/>
                    <a:pt x="1" y="367"/>
                    <a:pt x="32" y="526"/>
                  </a:cubicBezTo>
                  <a:cubicBezTo>
                    <a:pt x="222" y="1508"/>
                    <a:pt x="444" y="2489"/>
                    <a:pt x="634" y="3439"/>
                  </a:cubicBezTo>
                  <a:cubicBezTo>
                    <a:pt x="664" y="3529"/>
                    <a:pt x="666" y="3759"/>
                    <a:pt x="798" y="3759"/>
                  </a:cubicBezTo>
                  <a:cubicBezTo>
                    <a:pt x="806" y="3759"/>
                    <a:pt x="815" y="3758"/>
                    <a:pt x="824" y="3756"/>
                  </a:cubicBezTo>
                  <a:cubicBezTo>
                    <a:pt x="982" y="3756"/>
                    <a:pt x="2407" y="3439"/>
                    <a:pt x="2502" y="3408"/>
                  </a:cubicBezTo>
                  <a:cubicBezTo>
                    <a:pt x="2566" y="3408"/>
                    <a:pt x="2692" y="3376"/>
                    <a:pt x="2692" y="3281"/>
                  </a:cubicBezTo>
                  <a:cubicBezTo>
                    <a:pt x="2692" y="3186"/>
                    <a:pt x="2597" y="2838"/>
                    <a:pt x="2566" y="2743"/>
                  </a:cubicBezTo>
                  <a:cubicBezTo>
                    <a:pt x="2946" y="2648"/>
                    <a:pt x="3326" y="2553"/>
                    <a:pt x="3706" y="2489"/>
                  </a:cubicBezTo>
                  <a:cubicBezTo>
                    <a:pt x="3833" y="2458"/>
                    <a:pt x="3959" y="2426"/>
                    <a:pt x="4086" y="2394"/>
                  </a:cubicBezTo>
                  <a:lnTo>
                    <a:pt x="4213" y="2363"/>
                  </a:lnTo>
                  <a:cubicBezTo>
                    <a:pt x="4244" y="2363"/>
                    <a:pt x="4276" y="2426"/>
                    <a:pt x="4308" y="2458"/>
                  </a:cubicBezTo>
                  <a:cubicBezTo>
                    <a:pt x="4339" y="2489"/>
                    <a:pt x="4403" y="2521"/>
                    <a:pt x="4434" y="2553"/>
                  </a:cubicBezTo>
                  <a:cubicBezTo>
                    <a:pt x="4339" y="2553"/>
                    <a:pt x="4244" y="2584"/>
                    <a:pt x="4244" y="2679"/>
                  </a:cubicBezTo>
                  <a:lnTo>
                    <a:pt x="4244" y="2806"/>
                  </a:lnTo>
                  <a:lnTo>
                    <a:pt x="4244" y="6448"/>
                  </a:lnTo>
                  <a:cubicBezTo>
                    <a:pt x="4244" y="6480"/>
                    <a:pt x="4244" y="6480"/>
                    <a:pt x="4244" y="6511"/>
                  </a:cubicBezTo>
                  <a:cubicBezTo>
                    <a:pt x="4181" y="6575"/>
                    <a:pt x="3453" y="7398"/>
                    <a:pt x="3453" y="7430"/>
                  </a:cubicBezTo>
                  <a:cubicBezTo>
                    <a:pt x="3437" y="7445"/>
                    <a:pt x="3437" y="7445"/>
                    <a:pt x="3437" y="7445"/>
                  </a:cubicBezTo>
                  <a:cubicBezTo>
                    <a:pt x="3437" y="7445"/>
                    <a:pt x="3437" y="7445"/>
                    <a:pt x="3421" y="7461"/>
                  </a:cubicBezTo>
                  <a:cubicBezTo>
                    <a:pt x="3358" y="7461"/>
                    <a:pt x="3326" y="7525"/>
                    <a:pt x="3326" y="7556"/>
                  </a:cubicBezTo>
                  <a:lnTo>
                    <a:pt x="3326" y="13257"/>
                  </a:lnTo>
                  <a:cubicBezTo>
                    <a:pt x="3326" y="13352"/>
                    <a:pt x="3326" y="13478"/>
                    <a:pt x="3453" y="13478"/>
                  </a:cubicBezTo>
                  <a:lnTo>
                    <a:pt x="11750" y="13478"/>
                  </a:lnTo>
                  <a:cubicBezTo>
                    <a:pt x="11877" y="13478"/>
                    <a:pt x="11877" y="13352"/>
                    <a:pt x="11877" y="13257"/>
                  </a:cubicBezTo>
                  <a:lnTo>
                    <a:pt x="11877" y="7620"/>
                  </a:lnTo>
                  <a:cubicBezTo>
                    <a:pt x="11877" y="7556"/>
                    <a:pt x="11877" y="7493"/>
                    <a:pt x="11813" y="7461"/>
                  </a:cubicBezTo>
                  <a:cubicBezTo>
                    <a:pt x="11782" y="7430"/>
                    <a:pt x="11782" y="7430"/>
                    <a:pt x="11750" y="7430"/>
                  </a:cubicBezTo>
                  <a:cubicBezTo>
                    <a:pt x="11718" y="7366"/>
                    <a:pt x="11116" y="6638"/>
                    <a:pt x="10958" y="6480"/>
                  </a:cubicBezTo>
                  <a:cubicBezTo>
                    <a:pt x="10958" y="6480"/>
                    <a:pt x="10958" y="3629"/>
                    <a:pt x="10958" y="2679"/>
                  </a:cubicBezTo>
                  <a:cubicBezTo>
                    <a:pt x="10958" y="2584"/>
                    <a:pt x="10863" y="2553"/>
                    <a:pt x="10800" y="2553"/>
                  </a:cubicBezTo>
                  <a:cubicBezTo>
                    <a:pt x="10736" y="2553"/>
                    <a:pt x="10491" y="2561"/>
                    <a:pt x="10253" y="2561"/>
                  </a:cubicBezTo>
                  <a:cubicBezTo>
                    <a:pt x="10016" y="2561"/>
                    <a:pt x="9786" y="2553"/>
                    <a:pt x="9755" y="2521"/>
                  </a:cubicBezTo>
                  <a:cubicBezTo>
                    <a:pt x="9470" y="2299"/>
                    <a:pt x="9185" y="2109"/>
                    <a:pt x="8900" y="1888"/>
                  </a:cubicBezTo>
                  <a:cubicBezTo>
                    <a:pt x="8773" y="1761"/>
                    <a:pt x="8615" y="1666"/>
                    <a:pt x="8488" y="1571"/>
                  </a:cubicBezTo>
                  <a:cubicBezTo>
                    <a:pt x="8393" y="1476"/>
                    <a:pt x="8266" y="1381"/>
                    <a:pt x="8171" y="1286"/>
                  </a:cubicBezTo>
                  <a:cubicBezTo>
                    <a:pt x="7855" y="1096"/>
                    <a:pt x="7506" y="1001"/>
                    <a:pt x="7158" y="906"/>
                  </a:cubicBezTo>
                  <a:cubicBezTo>
                    <a:pt x="6873" y="811"/>
                    <a:pt x="6588" y="748"/>
                    <a:pt x="6303" y="653"/>
                  </a:cubicBezTo>
                  <a:cubicBezTo>
                    <a:pt x="5606" y="494"/>
                    <a:pt x="4878" y="304"/>
                    <a:pt x="4149" y="209"/>
                  </a:cubicBezTo>
                  <a:cubicBezTo>
                    <a:pt x="4038" y="193"/>
                    <a:pt x="3935" y="185"/>
                    <a:pt x="3833" y="185"/>
                  </a:cubicBezTo>
                  <a:cubicBezTo>
                    <a:pt x="3730" y="185"/>
                    <a:pt x="3627" y="193"/>
                    <a:pt x="3516" y="209"/>
                  </a:cubicBezTo>
                  <a:cubicBezTo>
                    <a:pt x="3041" y="272"/>
                    <a:pt x="2566" y="336"/>
                    <a:pt x="2091" y="399"/>
                  </a:cubicBezTo>
                  <a:cubicBezTo>
                    <a:pt x="2059" y="304"/>
                    <a:pt x="2027" y="177"/>
                    <a:pt x="2027" y="82"/>
                  </a:cubicBezTo>
                  <a:cubicBezTo>
                    <a:pt x="2007" y="22"/>
                    <a:pt x="1962" y="0"/>
                    <a:pt x="190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1"/>
            <p:cNvSpPr/>
            <p:nvPr/>
          </p:nvSpPr>
          <p:spPr>
            <a:xfrm>
              <a:off x="3427200" y="2016125"/>
              <a:ext cx="19800" cy="17750"/>
            </a:xfrm>
            <a:custGeom>
              <a:avLst/>
              <a:gdLst/>
              <a:ahLst/>
              <a:cxnLst/>
              <a:rect l="l" t="t" r="r" b="b"/>
              <a:pathLst>
                <a:path w="792" h="710" extrusionOk="0">
                  <a:moveTo>
                    <a:pt x="405" y="231"/>
                  </a:moveTo>
                  <a:cubicBezTo>
                    <a:pt x="450" y="231"/>
                    <a:pt x="494" y="259"/>
                    <a:pt x="507" y="323"/>
                  </a:cubicBezTo>
                  <a:cubicBezTo>
                    <a:pt x="525" y="415"/>
                    <a:pt x="458" y="465"/>
                    <a:pt x="392" y="465"/>
                  </a:cubicBezTo>
                  <a:cubicBezTo>
                    <a:pt x="345" y="465"/>
                    <a:pt x="298" y="439"/>
                    <a:pt x="285" y="386"/>
                  </a:cubicBezTo>
                  <a:cubicBezTo>
                    <a:pt x="266" y="292"/>
                    <a:pt x="337" y="231"/>
                    <a:pt x="405" y="231"/>
                  </a:cubicBezTo>
                  <a:close/>
                  <a:moveTo>
                    <a:pt x="409" y="1"/>
                  </a:moveTo>
                  <a:cubicBezTo>
                    <a:pt x="357" y="1"/>
                    <a:pt x="304" y="13"/>
                    <a:pt x="253" y="38"/>
                  </a:cubicBezTo>
                  <a:cubicBezTo>
                    <a:pt x="95" y="101"/>
                    <a:pt x="0" y="323"/>
                    <a:pt x="95" y="513"/>
                  </a:cubicBezTo>
                  <a:cubicBezTo>
                    <a:pt x="141" y="628"/>
                    <a:pt x="270" y="709"/>
                    <a:pt x="398" y="709"/>
                  </a:cubicBezTo>
                  <a:cubicBezTo>
                    <a:pt x="446" y="709"/>
                    <a:pt x="495" y="698"/>
                    <a:pt x="538" y="671"/>
                  </a:cubicBezTo>
                  <a:cubicBezTo>
                    <a:pt x="728" y="608"/>
                    <a:pt x="792" y="386"/>
                    <a:pt x="728" y="228"/>
                  </a:cubicBezTo>
                  <a:cubicBezTo>
                    <a:pt x="682" y="89"/>
                    <a:pt x="551" y="1"/>
                    <a:pt x="40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1"/>
            <p:cNvSpPr/>
            <p:nvPr/>
          </p:nvSpPr>
          <p:spPr>
            <a:xfrm>
              <a:off x="3870550" y="1742325"/>
              <a:ext cx="75250" cy="75250"/>
            </a:xfrm>
            <a:custGeom>
              <a:avLst/>
              <a:gdLst/>
              <a:ahLst/>
              <a:cxnLst/>
              <a:rect l="l" t="t" r="r" b="b"/>
              <a:pathLst>
                <a:path w="3010" h="3010" extrusionOk="0">
                  <a:moveTo>
                    <a:pt x="2503" y="1"/>
                  </a:moveTo>
                  <a:lnTo>
                    <a:pt x="1236" y="1236"/>
                  </a:lnTo>
                  <a:lnTo>
                    <a:pt x="1" y="2471"/>
                  </a:lnTo>
                  <a:lnTo>
                    <a:pt x="1521" y="2724"/>
                  </a:lnTo>
                  <a:lnTo>
                    <a:pt x="3009" y="3009"/>
                  </a:lnTo>
                  <a:lnTo>
                    <a:pt x="3009" y="3009"/>
                  </a:lnTo>
                  <a:lnTo>
                    <a:pt x="2756" y="1521"/>
                  </a:lnTo>
                  <a:lnTo>
                    <a:pt x="2503"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1"/>
            <p:cNvSpPr/>
            <p:nvPr/>
          </p:nvSpPr>
          <p:spPr>
            <a:xfrm>
              <a:off x="3532475" y="2567300"/>
              <a:ext cx="87125" cy="87125"/>
            </a:xfrm>
            <a:custGeom>
              <a:avLst/>
              <a:gdLst/>
              <a:ahLst/>
              <a:cxnLst/>
              <a:rect l="l" t="t" r="r" b="b"/>
              <a:pathLst>
                <a:path w="3485" h="3485" extrusionOk="0">
                  <a:moveTo>
                    <a:pt x="1743" y="1"/>
                  </a:moveTo>
                  <a:cubicBezTo>
                    <a:pt x="793" y="1"/>
                    <a:pt x="1" y="761"/>
                    <a:pt x="1" y="1743"/>
                  </a:cubicBezTo>
                  <a:cubicBezTo>
                    <a:pt x="1" y="2693"/>
                    <a:pt x="793" y="3484"/>
                    <a:pt x="1743" y="3484"/>
                  </a:cubicBezTo>
                  <a:cubicBezTo>
                    <a:pt x="2725" y="3484"/>
                    <a:pt x="3485" y="2693"/>
                    <a:pt x="3485" y="1743"/>
                  </a:cubicBezTo>
                  <a:cubicBezTo>
                    <a:pt x="3485" y="761"/>
                    <a:pt x="2725" y="1"/>
                    <a:pt x="174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1"/>
            <p:cNvSpPr/>
            <p:nvPr/>
          </p:nvSpPr>
          <p:spPr>
            <a:xfrm>
              <a:off x="3095450" y="1644150"/>
              <a:ext cx="969100" cy="969900"/>
            </a:xfrm>
            <a:custGeom>
              <a:avLst/>
              <a:gdLst/>
              <a:ahLst/>
              <a:cxnLst/>
              <a:rect l="l" t="t" r="r" b="b"/>
              <a:pathLst>
                <a:path w="38764" h="38796" extrusionOk="0">
                  <a:moveTo>
                    <a:pt x="19382" y="286"/>
                  </a:moveTo>
                  <a:cubicBezTo>
                    <a:pt x="29928" y="286"/>
                    <a:pt x="38510" y="8868"/>
                    <a:pt x="38510" y="19414"/>
                  </a:cubicBezTo>
                  <a:cubicBezTo>
                    <a:pt x="38510" y="29960"/>
                    <a:pt x="29928" y="38542"/>
                    <a:pt x="19382" y="38542"/>
                  </a:cubicBezTo>
                  <a:cubicBezTo>
                    <a:pt x="8805" y="38542"/>
                    <a:pt x="222" y="29960"/>
                    <a:pt x="222" y="19414"/>
                  </a:cubicBezTo>
                  <a:cubicBezTo>
                    <a:pt x="222" y="8868"/>
                    <a:pt x="8805" y="286"/>
                    <a:pt x="19382" y="286"/>
                  </a:cubicBezTo>
                  <a:close/>
                  <a:moveTo>
                    <a:pt x="19382" y="1"/>
                  </a:moveTo>
                  <a:cubicBezTo>
                    <a:pt x="8678" y="1"/>
                    <a:pt x="1" y="8710"/>
                    <a:pt x="1" y="19414"/>
                  </a:cubicBezTo>
                  <a:cubicBezTo>
                    <a:pt x="1" y="30086"/>
                    <a:pt x="8678" y="38795"/>
                    <a:pt x="19382" y="38795"/>
                  </a:cubicBezTo>
                  <a:cubicBezTo>
                    <a:pt x="30055" y="38795"/>
                    <a:pt x="38764" y="30086"/>
                    <a:pt x="38764" y="19414"/>
                  </a:cubicBezTo>
                  <a:cubicBezTo>
                    <a:pt x="38764" y="8710"/>
                    <a:pt x="30055" y="1"/>
                    <a:pt x="19382"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1"/>
            <p:cNvSpPr/>
            <p:nvPr/>
          </p:nvSpPr>
          <p:spPr>
            <a:xfrm>
              <a:off x="3191250" y="1740750"/>
              <a:ext cx="776700" cy="776700"/>
            </a:xfrm>
            <a:custGeom>
              <a:avLst/>
              <a:gdLst/>
              <a:ahLst/>
              <a:cxnLst/>
              <a:rect l="l" t="t" r="r" b="b"/>
              <a:pathLst>
                <a:path w="31068" h="31068" extrusionOk="0">
                  <a:moveTo>
                    <a:pt x="15550" y="3769"/>
                  </a:moveTo>
                  <a:cubicBezTo>
                    <a:pt x="22042" y="3769"/>
                    <a:pt x="27331" y="9058"/>
                    <a:pt x="27331" y="15550"/>
                  </a:cubicBezTo>
                  <a:cubicBezTo>
                    <a:pt x="27331" y="22042"/>
                    <a:pt x="22042" y="27331"/>
                    <a:pt x="15550" y="27331"/>
                  </a:cubicBezTo>
                  <a:cubicBezTo>
                    <a:pt x="9026" y="27331"/>
                    <a:pt x="3738" y="22042"/>
                    <a:pt x="3738" y="15550"/>
                  </a:cubicBezTo>
                  <a:cubicBezTo>
                    <a:pt x="3738" y="9026"/>
                    <a:pt x="9026" y="3769"/>
                    <a:pt x="15550" y="3769"/>
                  </a:cubicBezTo>
                  <a:close/>
                  <a:moveTo>
                    <a:pt x="15550" y="1"/>
                  </a:moveTo>
                  <a:cubicBezTo>
                    <a:pt x="6968" y="1"/>
                    <a:pt x="1" y="6968"/>
                    <a:pt x="1" y="15550"/>
                  </a:cubicBezTo>
                  <a:cubicBezTo>
                    <a:pt x="1" y="24101"/>
                    <a:pt x="6968" y="31068"/>
                    <a:pt x="15550" y="31068"/>
                  </a:cubicBezTo>
                  <a:cubicBezTo>
                    <a:pt x="24101" y="31068"/>
                    <a:pt x="31068" y="24101"/>
                    <a:pt x="31068" y="15550"/>
                  </a:cubicBezTo>
                  <a:cubicBezTo>
                    <a:pt x="31068" y="6968"/>
                    <a:pt x="24101" y="1"/>
                    <a:pt x="1555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1"/>
            <p:cNvSpPr/>
            <p:nvPr/>
          </p:nvSpPr>
          <p:spPr>
            <a:xfrm>
              <a:off x="2776399" y="3084300"/>
              <a:ext cx="818503" cy="8467"/>
            </a:xfrm>
            <a:custGeom>
              <a:avLst/>
              <a:gdLst/>
              <a:ahLst/>
              <a:cxnLst/>
              <a:rect l="l" t="t" r="r" b="b"/>
              <a:pathLst>
                <a:path w="55643" h="318" extrusionOk="0">
                  <a:moveTo>
                    <a:pt x="0" y="1"/>
                  </a:moveTo>
                  <a:lnTo>
                    <a:pt x="0" y="317"/>
                  </a:lnTo>
                  <a:lnTo>
                    <a:pt x="55643" y="317"/>
                  </a:lnTo>
                  <a:lnTo>
                    <a:pt x="55643"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0" name="Google Shape;2750;p31"/>
            <p:cNvSpPr/>
            <p:nvPr/>
          </p:nvSpPr>
          <p:spPr>
            <a:xfrm>
              <a:off x="3572075" y="2592650"/>
              <a:ext cx="7950" cy="980175"/>
            </a:xfrm>
            <a:custGeom>
              <a:avLst/>
              <a:gdLst/>
              <a:ahLst/>
              <a:cxnLst/>
              <a:rect l="l" t="t" r="r" b="b"/>
              <a:pathLst>
                <a:path w="318" h="39207" extrusionOk="0">
                  <a:moveTo>
                    <a:pt x="0" y="0"/>
                  </a:moveTo>
                  <a:lnTo>
                    <a:pt x="0" y="39206"/>
                  </a:lnTo>
                  <a:lnTo>
                    <a:pt x="317" y="39206"/>
                  </a:lnTo>
                  <a:lnTo>
                    <a:pt x="317"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1"/>
            <p:cNvSpPr/>
            <p:nvPr/>
          </p:nvSpPr>
          <p:spPr>
            <a:xfrm>
              <a:off x="3522975" y="4035600"/>
              <a:ext cx="65925" cy="55800"/>
            </a:xfrm>
            <a:custGeom>
              <a:avLst/>
              <a:gdLst/>
              <a:ahLst/>
              <a:cxnLst/>
              <a:rect l="l" t="t" r="r" b="b"/>
              <a:pathLst>
                <a:path w="2637" h="2232" extrusionOk="0">
                  <a:moveTo>
                    <a:pt x="2448" y="0"/>
                  </a:moveTo>
                  <a:cubicBezTo>
                    <a:pt x="2417" y="0"/>
                    <a:pt x="2385" y="11"/>
                    <a:pt x="2356" y="36"/>
                  </a:cubicBezTo>
                  <a:lnTo>
                    <a:pt x="2356" y="36"/>
                  </a:lnTo>
                  <a:cubicBezTo>
                    <a:pt x="2354" y="37"/>
                    <a:pt x="2351" y="40"/>
                    <a:pt x="2344" y="46"/>
                  </a:cubicBezTo>
                  <a:cubicBezTo>
                    <a:pt x="1933" y="521"/>
                    <a:pt x="1521" y="996"/>
                    <a:pt x="1046" y="1408"/>
                  </a:cubicBezTo>
                  <a:cubicBezTo>
                    <a:pt x="824" y="1598"/>
                    <a:pt x="571" y="1788"/>
                    <a:pt x="286" y="1915"/>
                  </a:cubicBezTo>
                  <a:cubicBezTo>
                    <a:pt x="191" y="1946"/>
                    <a:pt x="33" y="1946"/>
                    <a:pt x="33" y="2073"/>
                  </a:cubicBezTo>
                  <a:cubicBezTo>
                    <a:pt x="1" y="2200"/>
                    <a:pt x="128" y="2231"/>
                    <a:pt x="223" y="2231"/>
                  </a:cubicBezTo>
                  <a:cubicBezTo>
                    <a:pt x="571" y="2136"/>
                    <a:pt x="888" y="1883"/>
                    <a:pt x="1141" y="1661"/>
                  </a:cubicBezTo>
                  <a:cubicBezTo>
                    <a:pt x="1458" y="1408"/>
                    <a:pt x="1774" y="1091"/>
                    <a:pt x="2059" y="775"/>
                  </a:cubicBezTo>
                  <a:cubicBezTo>
                    <a:pt x="2186" y="648"/>
                    <a:pt x="2313" y="490"/>
                    <a:pt x="2471" y="331"/>
                  </a:cubicBezTo>
                  <a:cubicBezTo>
                    <a:pt x="2503" y="300"/>
                    <a:pt x="2534" y="268"/>
                    <a:pt x="2566" y="236"/>
                  </a:cubicBezTo>
                  <a:cubicBezTo>
                    <a:pt x="2637" y="118"/>
                    <a:pt x="2549" y="0"/>
                    <a:pt x="244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1"/>
            <p:cNvSpPr/>
            <p:nvPr/>
          </p:nvSpPr>
          <p:spPr>
            <a:xfrm>
              <a:off x="3368600" y="4009675"/>
              <a:ext cx="25350" cy="22475"/>
            </a:xfrm>
            <a:custGeom>
              <a:avLst/>
              <a:gdLst/>
              <a:ahLst/>
              <a:cxnLst/>
              <a:rect l="l" t="t" r="r" b="b"/>
              <a:pathLst>
                <a:path w="1014" h="899" extrusionOk="0">
                  <a:moveTo>
                    <a:pt x="496" y="278"/>
                  </a:moveTo>
                  <a:cubicBezTo>
                    <a:pt x="605" y="278"/>
                    <a:pt x="723" y="378"/>
                    <a:pt x="666" y="513"/>
                  </a:cubicBezTo>
                  <a:cubicBezTo>
                    <a:pt x="641" y="586"/>
                    <a:pt x="580" y="617"/>
                    <a:pt x="517" y="617"/>
                  </a:cubicBezTo>
                  <a:cubicBezTo>
                    <a:pt x="416" y="617"/>
                    <a:pt x="310" y="536"/>
                    <a:pt x="349" y="418"/>
                  </a:cubicBezTo>
                  <a:cubicBezTo>
                    <a:pt x="361" y="319"/>
                    <a:pt x="427" y="278"/>
                    <a:pt x="496" y="278"/>
                  </a:cubicBezTo>
                  <a:close/>
                  <a:moveTo>
                    <a:pt x="516" y="1"/>
                  </a:moveTo>
                  <a:cubicBezTo>
                    <a:pt x="351" y="1"/>
                    <a:pt x="197" y="89"/>
                    <a:pt x="127" y="228"/>
                  </a:cubicBezTo>
                  <a:cubicBezTo>
                    <a:pt x="1" y="450"/>
                    <a:pt x="96" y="735"/>
                    <a:pt x="317" y="862"/>
                  </a:cubicBezTo>
                  <a:cubicBezTo>
                    <a:pt x="375" y="886"/>
                    <a:pt x="435" y="898"/>
                    <a:pt x="495" y="898"/>
                  </a:cubicBezTo>
                  <a:cubicBezTo>
                    <a:pt x="663" y="898"/>
                    <a:pt x="825" y="804"/>
                    <a:pt x="919" y="640"/>
                  </a:cubicBezTo>
                  <a:cubicBezTo>
                    <a:pt x="1014" y="418"/>
                    <a:pt x="919" y="133"/>
                    <a:pt x="697" y="38"/>
                  </a:cubicBezTo>
                  <a:lnTo>
                    <a:pt x="697" y="38"/>
                  </a:lnTo>
                  <a:cubicBezTo>
                    <a:pt x="717" y="45"/>
                    <a:pt x="726" y="47"/>
                    <a:pt x="728" y="47"/>
                  </a:cubicBezTo>
                  <a:cubicBezTo>
                    <a:pt x="733" y="47"/>
                    <a:pt x="688" y="29"/>
                    <a:pt x="682" y="29"/>
                  </a:cubicBezTo>
                  <a:cubicBezTo>
                    <a:pt x="680" y="29"/>
                    <a:pt x="684" y="32"/>
                    <a:pt x="697" y="38"/>
                  </a:cubicBezTo>
                  <a:cubicBezTo>
                    <a:pt x="638" y="13"/>
                    <a:pt x="576" y="1"/>
                    <a:pt x="51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1"/>
            <p:cNvSpPr/>
            <p:nvPr/>
          </p:nvSpPr>
          <p:spPr>
            <a:xfrm>
              <a:off x="3354350" y="3928475"/>
              <a:ext cx="392725" cy="221125"/>
            </a:xfrm>
            <a:custGeom>
              <a:avLst/>
              <a:gdLst/>
              <a:ahLst/>
              <a:cxnLst/>
              <a:rect l="l" t="t" r="r" b="b"/>
              <a:pathLst>
                <a:path w="15709" h="8845" extrusionOk="0">
                  <a:moveTo>
                    <a:pt x="1964" y="309"/>
                  </a:moveTo>
                  <a:lnTo>
                    <a:pt x="3927" y="1164"/>
                  </a:lnTo>
                  <a:cubicBezTo>
                    <a:pt x="3484" y="2146"/>
                    <a:pt x="2312" y="4838"/>
                    <a:pt x="2312" y="4838"/>
                  </a:cubicBezTo>
                  <a:lnTo>
                    <a:pt x="380" y="3983"/>
                  </a:lnTo>
                  <a:lnTo>
                    <a:pt x="1964" y="309"/>
                  </a:lnTo>
                  <a:close/>
                  <a:moveTo>
                    <a:pt x="13745" y="816"/>
                  </a:moveTo>
                  <a:lnTo>
                    <a:pt x="15360" y="4490"/>
                  </a:lnTo>
                  <a:lnTo>
                    <a:pt x="13428" y="5345"/>
                  </a:lnTo>
                  <a:cubicBezTo>
                    <a:pt x="13016" y="4363"/>
                    <a:pt x="11940" y="1924"/>
                    <a:pt x="11813" y="1671"/>
                  </a:cubicBezTo>
                  <a:cubicBezTo>
                    <a:pt x="12478" y="1386"/>
                    <a:pt x="13111" y="1101"/>
                    <a:pt x="13745" y="816"/>
                  </a:cubicBezTo>
                  <a:close/>
                  <a:moveTo>
                    <a:pt x="8551" y="1703"/>
                  </a:moveTo>
                  <a:cubicBezTo>
                    <a:pt x="8931" y="1766"/>
                    <a:pt x="9279" y="1956"/>
                    <a:pt x="9660" y="2083"/>
                  </a:cubicBezTo>
                  <a:cubicBezTo>
                    <a:pt x="9976" y="2178"/>
                    <a:pt x="10356" y="2305"/>
                    <a:pt x="10705" y="2305"/>
                  </a:cubicBezTo>
                  <a:cubicBezTo>
                    <a:pt x="11053" y="2305"/>
                    <a:pt x="11401" y="2178"/>
                    <a:pt x="11686" y="2019"/>
                  </a:cubicBezTo>
                  <a:lnTo>
                    <a:pt x="12985" y="4996"/>
                  </a:lnTo>
                  <a:lnTo>
                    <a:pt x="12541" y="5376"/>
                  </a:lnTo>
                  <a:cubicBezTo>
                    <a:pt x="12446" y="5440"/>
                    <a:pt x="12383" y="5503"/>
                    <a:pt x="12320" y="5598"/>
                  </a:cubicBezTo>
                  <a:cubicBezTo>
                    <a:pt x="12130" y="5915"/>
                    <a:pt x="12035" y="5978"/>
                    <a:pt x="11971" y="5978"/>
                  </a:cubicBezTo>
                  <a:cubicBezTo>
                    <a:pt x="11813" y="5883"/>
                    <a:pt x="11686" y="5693"/>
                    <a:pt x="11560" y="5535"/>
                  </a:cubicBezTo>
                  <a:cubicBezTo>
                    <a:pt x="11306" y="5281"/>
                    <a:pt x="11085" y="5028"/>
                    <a:pt x="10863" y="4775"/>
                  </a:cubicBezTo>
                  <a:cubicBezTo>
                    <a:pt x="10483" y="4395"/>
                    <a:pt x="10103" y="3983"/>
                    <a:pt x="9755" y="3603"/>
                  </a:cubicBezTo>
                  <a:cubicBezTo>
                    <a:pt x="9565" y="3413"/>
                    <a:pt x="9406" y="3255"/>
                    <a:pt x="9248" y="3096"/>
                  </a:cubicBezTo>
                  <a:cubicBezTo>
                    <a:pt x="9089" y="2970"/>
                    <a:pt x="8931" y="2811"/>
                    <a:pt x="8773" y="2716"/>
                  </a:cubicBezTo>
                  <a:cubicBezTo>
                    <a:pt x="8707" y="2672"/>
                    <a:pt x="8642" y="2655"/>
                    <a:pt x="8577" y="2655"/>
                  </a:cubicBezTo>
                  <a:cubicBezTo>
                    <a:pt x="8455" y="2655"/>
                    <a:pt x="8338" y="2717"/>
                    <a:pt x="8234" y="2780"/>
                  </a:cubicBezTo>
                  <a:cubicBezTo>
                    <a:pt x="8108" y="2875"/>
                    <a:pt x="7981" y="2938"/>
                    <a:pt x="7823" y="2970"/>
                  </a:cubicBezTo>
                  <a:cubicBezTo>
                    <a:pt x="7601" y="3033"/>
                    <a:pt x="7253" y="3033"/>
                    <a:pt x="7189" y="3318"/>
                  </a:cubicBezTo>
                  <a:cubicBezTo>
                    <a:pt x="7094" y="3540"/>
                    <a:pt x="7094" y="3761"/>
                    <a:pt x="6968" y="3983"/>
                  </a:cubicBezTo>
                  <a:cubicBezTo>
                    <a:pt x="6865" y="4111"/>
                    <a:pt x="6638" y="4343"/>
                    <a:pt x="6438" y="4343"/>
                  </a:cubicBezTo>
                  <a:cubicBezTo>
                    <a:pt x="6391" y="4343"/>
                    <a:pt x="6345" y="4330"/>
                    <a:pt x="6303" y="4300"/>
                  </a:cubicBezTo>
                  <a:cubicBezTo>
                    <a:pt x="6208" y="4236"/>
                    <a:pt x="6239" y="4110"/>
                    <a:pt x="6239" y="3983"/>
                  </a:cubicBezTo>
                  <a:cubicBezTo>
                    <a:pt x="6271" y="3825"/>
                    <a:pt x="6303" y="3666"/>
                    <a:pt x="6366" y="3508"/>
                  </a:cubicBezTo>
                  <a:cubicBezTo>
                    <a:pt x="6429" y="3160"/>
                    <a:pt x="6493" y="2780"/>
                    <a:pt x="6651" y="2431"/>
                  </a:cubicBezTo>
                  <a:cubicBezTo>
                    <a:pt x="6683" y="2368"/>
                    <a:pt x="6714" y="2336"/>
                    <a:pt x="6778" y="2305"/>
                  </a:cubicBezTo>
                  <a:cubicBezTo>
                    <a:pt x="7031" y="2178"/>
                    <a:pt x="7284" y="2083"/>
                    <a:pt x="7538" y="1988"/>
                  </a:cubicBezTo>
                  <a:cubicBezTo>
                    <a:pt x="7728" y="1924"/>
                    <a:pt x="7918" y="1861"/>
                    <a:pt x="8108" y="1798"/>
                  </a:cubicBezTo>
                  <a:cubicBezTo>
                    <a:pt x="8234" y="1766"/>
                    <a:pt x="8393" y="1703"/>
                    <a:pt x="8551" y="1703"/>
                  </a:cubicBezTo>
                  <a:close/>
                  <a:moveTo>
                    <a:pt x="4460" y="5849"/>
                  </a:moveTo>
                  <a:cubicBezTo>
                    <a:pt x="4472" y="5849"/>
                    <a:pt x="4485" y="5850"/>
                    <a:pt x="4497" y="5851"/>
                  </a:cubicBezTo>
                  <a:cubicBezTo>
                    <a:pt x="4592" y="5883"/>
                    <a:pt x="4719" y="5915"/>
                    <a:pt x="4751" y="6010"/>
                  </a:cubicBezTo>
                  <a:cubicBezTo>
                    <a:pt x="4814" y="6105"/>
                    <a:pt x="4846" y="6136"/>
                    <a:pt x="4814" y="6231"/>
                  </a:cubicBezTo>
                  <a:cubicBezTo>
                    <a:pt x="4751" y="6295"/>
                    <a:pt x="4719" y="6390"/>
                    <a:pt x="4687" y="6485"/>
                  </a:cubicBezTo>
                  <a:cubicBezTo>
                    <a:pt x="4687" y="6548"/>
                    <a:pt x="4687" y="6706"/>
                    <a:pt x="4592" y="6706"/>
                  </a:cubicBezTo>
                  <a:cubicBezTo>
                    <a:pt x="4371" y="6706"/>
                    <a:pt x="4181" y="6453"/>
                    <a:pt x="4149" y="6295"/>
                  </a:cubicBezTo>
                  <a:cubicBezTo>
                    <a:pt x="4089" y="6086"/>
                    <a:pt x="4255" y="5849"/>
                    <a:pt x="4460" y="5849"/>
                  </a:cubicBezTo>
                  <a:close/>
                  <a:moveTo>
                    <a:pt x="5321" y="6326"/>
                  </a:moveTo>
                  <a:cubicBezTo>
                    <a:pt x="5638" y="6358"/>
                    <a:pt x="5733" y="6611"/>
                    <a:pt x="5764" y="6896"/>
                  </a:cubicBezTo>
                  <a:cubicBezTo>
                    <a:pt x="5764" y="7055"/>
                    <a:pt x="5764" y="7213"/>
                    <a:pt x="5701" y="7308"/>
                  </a:cubicBezTo>
                  <a:cubicBezTo>
                    <a:pt x="5649" y="7386"/>
                    <a:pt x="5554" y="7443"/>
                    <a:pt x="5469" y="7443"/>
                  </a:cubicBezTo>
                  <a:cubicBezTo>
                    <a:pt x="5451" y="7443"/>
                    <a:pt x="5433" y="7440"/>
                    <a:pt x="5416" y="7435"/>
                  </a:cubicBezTo>
                  <a:cubicBezTo>
                    <a:pt x="5226" y="7435"/>
                    <a:pt x="4973" y="7150"/>
                    <a:pt x="4941" y="6960"/>
                  </a:cubicBezTo>
                  <a:lnTo>
                    <a:pt x="4941" y="6960"/>
                  </a:lnTo>
                  <a:cubicBezTo>
                    <a:pt x="4946" y="6980"/>
                    <a:pt x="4949" y="6988"/>
                    <a:pt x="4950" y="6988"/>
                  </a:cubicBezTo>
                  <a:cubicBezTo>
                    <a:pt x="4952" y="6988"/>
                    <a:pt x="4941" y="6924"/>
                    <a:pt x="4935" y="6897"/>
                  </a:cubicBezTo>
                  <a:lnTo>
                    <a:pt x="4935" y="6897"/>
                  </a:lnTo>
                  <a:cubicBezTo>
                    <a:pt x="4936" y="6919"/>
                    <a:pt x="4938" y="6940"/>
                    <a:pt x="4941" y="6960"/>
                  </a:cubicBezTo>
                  <a:cubicBezTo>
                    <a:pt x="4933" y="6904"/>
                    <a:pt x="4931" y="6884"/>
                    <a:pt x="4932" y="6884"/>
                  </a:cubicBezTo>
                  <a:lnTo>
                    <a:pt x="4932" y="6884"/>
                  </a:lnTo>
                  <a:cubicBezTo>
                    <a:pt x="4933" y="6884"/>
                    <a:pt x="4934" y="6889"/>
                    <a:pt x="4935" y="6897"/>
                  </a:cubicBezTo>
                  <a:lnTo>
                    <a:pt x="4935" y="6897"/>
                  </a:lnTo>
                  <a:cubicBezTo>
                    <a:pt x="4928" y="6668"/>
                    <a:pt x="5032" y="6326"/>
                    <a:pt x="5321" y="6326"/>
                  </a:cubicBezTo>
                  <a:close/>
                  <a:moveTo>
                    <a:pt x="6334" y="6865"/>
                  </a:moveTo>
                  <a:cubicBezTo>
                    <a:pt x="6619" y="6896"/>
                    <a:pt x="6778" y="7118"/>
                    <a:pt x="6809" y="7372"/>
                  </a:cubicBezTo>
                  <a:cubicBezTo>
                    <a:pt x="6841" y="7625"/>
                    <a:pt x="6809" y="8037"/>
                    <a:pt x="6493" y="8100"/>
                  </a:cubicBezTo>
                  <a:cubicBezTo>
                    <a:pt x="6458" y="8113"/>
                    <a:pt x="6425" y="8119"/>
                    <a:pt x="6394" y="8119"/>
                  </a:cubicBezTo>
                  <a:cubicBezTo>
                    <a:pt x="6198" y="8119"/>
                    <a:pt x="6072" y="7884"/>
                    <a:pt x="6018" y="7720"/>
                  </a:cubicBezTo>
                  <a:cubicBezTo>
                    <a:pt x="5986" y="7530"/>
                    <a:pt x="5986" y="7372"/>
                    <a:pt x="6018" y="7213"/>
                  </a:cubicBezTo>
                  <a:cubicBezTo>
                    <a:pt x="6081" y="7055"/>
                    <a:pt x="6176" y="6865"/>
                    <a:pt x="6334" y="6865"/>
                  </a:cubicBezTo>
                  <a:close/>
                  <a:moveTo>
                    <a:pt x="3991" y="1671"/>
                  </a:moveTo>
                  <a:cubicBezTo>
                    <a:pt x="4212" y="1766"/>
                    <a:pt x="4466" y="1861"/>
                    <a:pt x="4719" y="1861"/>
                  </a:cubicBezTo>
                  <a:cubicBezTo>
                    <a:pt x="4973" y="1893"/>
                    <a:pt x="5194" y="1893"/>
                    <a:pt x="5448" y="1893"/>
                  </a:cubicBezTo>
                  <a:cubicBezTo>
                    <a:pt x="5806" y="1893"/>
                    <a:pt x="6165" y="1879"/>
                    <a:pt x="6534" y="1879"/>
                  </a:cubicBezTo>
                  <a:cubicBezTo>
                    <a:pt x="6718" y="1879"/>
                    <a:pt x="6904" y="1882"/>
                    <a:pt x="7094" y="1893"/>
                  </a:cubicBezTo>
                  <a:cubicBezTo>
                    <a:pt x="6936" y="1924"/>
                    <a:pt x="6809" y="1988"/>
                    <a:pt x="6683" y="2051"/>
                  </a:cubicBezTo>
                  <a:cubicBezTo>
                    <a:pt x="6619" y="2083"/>
                    <a:pt x="6588" y="2083"/>
                    <a:pt x="6524" y="2146"/>
                  </a:cubicBezTo>
                  <a:cubicBezTo>
                    <a:pt x="6461" y="2210"/>
                    <a:pt x="6398" y="2336"/>
                    <a:pt x="6366" y="2431"/>
                  </a:cubicBezTo>
                  <a:cubicBezTo>
                    <a:pt x="6176" y="2906"/>
                    <a:pt x="6081" y="3413"/>
                    <a:pt x="5986" y="3920"/>
                  </a:cubicBezTo>
                  <a:cubicBezTo>
                    <a:pt x="5923" y="4173"/>
                    <a:pt x="5923" y="4458"/>
                    <a:pt x="6208" y="4585"/>
                  </a:cubicBezTo>
                  <a:cubicBezTo>
                    <a:pt x="6272" y="4613"/>
                    <a:pt x="6338" y="4626"/>
                    <a:pt x="6403" y="4626"/>
                  </a:cubicBezTo>
                  <a:cubicBezTo>
                    <a:pt x="6629" y="4626"/>
                    <a:pt x="6852" y="4479"/>
                    <a:pt x="6999" y="4331"/>
                  </a:cubicBezTo>
                  <a:cubicBezTo>
                    <a:pt x="7189" y="4141"/>
                    <a:pt x="7316" y="3920"/>
                    <a:pt x="7379" y="3666"/>
                  </a:cubicBezTo>
                  <a:cubicBezTo>
                    <a:pt x="7379" y="3571"/>
                    <a:pt x="7411" y="3476"/>
                    <a:pt x="7443" y="3381"/>
                  </a:cubicBezTo>
                  <a:cubicBezTo>
                    <a:pt x="7443" y="3350"/>
                    <a:pt x="7601" y="3318"/>
                    <a:pt x="7633" y="3318"/>
                  </a:cubicBezTo>
                  <a:cubicBezTo>
                    <a:pt x="7696" y="3286"/>
                    <a:pt x="7791" y="3286"/>
                    <a:pt x="7854" y="3255"/>
                  </a:cubicBezTo>
                  <a:cubicBezTo>
                    <a:pt x="7981" y="3223"/>
                    <a:pt x="8108" y="3160"/>
                    <a:pt x="8234" y="3096"/>
                  </a:cubicBezTo>
                  <a:cubicBezTo>
                    <a:pt x="8361" y="3033"/>
                    <a:pt x="8456" y="2938"/>
                    <a:pt x="8583" y="2938"/>
                  </a:cubicBezTo>
                  <a:cubicBezTo>
                    <a:pt x="8709" y="2970"/>
                    <a:pt x="8868" y="3128"/>
                    <a:pt x="8963" y="3223"/>
                  </a:cubicBezTo>
                  <a:cubicBezTo>
                    <a:pt x="9153" y="3381"/>
                    <a:pt x="9311" y="3571"/>
                    <a:pt x="9501" y="3761"/>
                  </a:cubicBezTo>
                  <a:cubicBezTo>
                    <a:pt x="9850" y="4141"/>
                    <a:pt x="10230" y="4553"/>
                    <a:pt x="10578" y="4933"/>
                  </a:cubicBezTo>
                  <a:cubicBezTo>
                    <a:pt x="10926" y="5313"/>
                    <a:pt x="11275" y="5693"/>
                    <a:pt x="11623" y="6073"/>
                  </a:cubicBezTo>
                  <a:cubicBezTo>
                    <a:pt x="11718" y="6168"/>
                    <a:pt x="11750" y="6231"/>
                    <a:pt x="11781" y="6326"/>
                  </a:cubicBezTo>
                  <a:cubicBezTo>
                    <a:pt x="11813" y="6421"/>
                    <a:pt x="11813" y="6516"/>
                    <a:pt x="11813" y="6611"/>
                  </a:cubicBezTo>
                  <a:cubicBezTo>
                    <a:pt x="11813" y="6865"/>
                    <a:pt x="11591" y="6928"/>
                    <a:pt x="11401" y="6928"/>
                  </a:cubicBezTo>
                  <a:cubicBezTo>
                    <a:pt x="11370" y="6928"/>
                    <a:pt x="11180" y="6770"/>
                    <a:pt x="11148" y="6738"/>
                  </a:cubicBezTo>
                  <a:cubicBezTo>
                    <a:pt x="11021" y="6643"/>
                    <a:pt x="10863" y="6548"/>
                    <a:pt x="10736" y="6453"/>
                  </a:cubicBezTo>
                  <a:cubicBezTo>
                    <a:pt x="10356" y="6200"/>
                    <a:pt x="10008" y="5946"/>
                    <a:pt x="9628" y="5661"/>
                  </a:cubicBezTo>
                  <a:cubicBezTo>
                    <a:pt x="9533" y="5630"/>
                    <a:pt x="9438" y="5503"/>
                    <a:pt x="9311" y="5471"/>
                  </a:cubicBezTo>
                  <a:cubicBezTo>
                    <a:pt x="9298" y="5468"/>
                    <a:pt x="9285" y="5466"/>
                    <a:pt x="9273" y="5466"/>
                  </a:cubicBezTo>
                  <a:cubicBezTo>
                    <a:pt x="9172" y="5466"/>
                    <a:pt x="9128" y="5577"/>
                    <a:pt x="9184" y="5661"/>
                  </a:cubicBezTo>
                  <a:cubicBezTo>
                    <a:pt x="9184" y="5693"/>
                    <a:pt x="9216" y="5725"/>
                    <a:pt x="9248" y="5756"/>
                  </a:cubicBezTo>
                  <a:cubicBezTo>
                    <a:pt x="9501" y="5915"/>
                    <a:pt x="9723" y="6105"/>
                    <a:pt x="9976" y="6263"/>
                  </a:cubicBezTo>
                  <a:cubicBezTo>
                    <a:pt x="10166" y="6421"/>
                    <a:pt x="10388" y="6548"/>
                    <a:pt x="10578" y="6706"/>
                  </a:cubicBezTo>
                  <a:cubicBezTo>
                    <a:pt x="10768" y="6833"/>
                    <a:pt x="10926" y="6960"/>
                    <a:pt x="11053" y="7087"/>
                  </a:cubicBezTo>
                  <a:cubicBezTo>
                    <a:pt x="11085" y="7118"/>
                    <a:pt x="11116" y="7118"/>
                    <a:pt x="11148" y="7150"/>
                  </a:cubicBezTo>
                  <a:cubicBezTo>
                    <a:pt x="11180" y="7213"/>
                    <a:pt x="11148" y="7340"/>
                    <a:pt x="11148" y="7403"/>
                  </a:cubicBezTo>
                  <a:cubicBezTo>
                    <a:pt x="11148" y="7688"/>
                    <a:pt x="10958" y="7752"/>
                    <a:pt x="10705" y="7752"/>
                  </a:cubicBezTo>
                  <a:cubicBezTo>
                    <a:pt x="10578" y="7720"/>
                    <a:pt x="10483" y="7720"/>
                    <a:pt x="10388" y="7625"/>
                  </a:cubicBezTo>
                  <a:lnTo>
                    <a:pt x="10040" y="7372"/>
                  </a:lnTo>
                  <a:cubicBezTo>
                    <a:pt x="9945" y="7277"/>
                    <a:pt x="9850" y="7182"/>
                    <a:pt x="9755" y="7087"/>
                  </a:cubicBezTo>
                  <a:cubicBezTo>
                    <a:pt x="9628" y="6992"/>
                    <a:pt x="9501" y="6865"/>
                    <a:pt x="9375" y="6770"/>
                  </a:cubicBezTo>
                  <a:cubicBezTo>
                    <a:pt x="9153" y="6611"/>
                    <a:pt x="8931" y="6453"/>
                    <a:pt x="8709" y="6326"/>
                  </a:cubicBezTo>
                  <a:cubicBezTo>
                    <a:pt x="8678" y="6295"/>
                    <a:pt x="8646" y="6263"/>
                    <a:pt x="8583" y="6263"/>
                  </a:cubicBezTo>
                  <a:cubicBezTo>
                    <a:pt x="8456" y="6263"/>
                    <a:pt x="8393" y="6390"/>
                    <a:pt x="8456" y="6485"/>
                  </a:cubicBezTo>
                  <a:cubicBezTo>
                    <a:pt x="8488" y="6548"/>
                    <a:pt x="8583" y="6580"/>
                    <a:pt x="8646" y="6611"/>
                  </a:cubicBezTo>
                  <a:cubicBezTo>
                    <a:pt x="8773" y="6706"/>
                    <a:pt x="8899" y="6801"/>
                    <a:pt x="9026" y="6896"/>
                  </a:cubicBezTo>
                  <a:cubicBezTo>
                    <a:pt x="9248" y="7087"/>
                    <a:pt x="9501" y="7277"/>
                    <a:pt x="9723" y="7467"/>
                  </a:cubicBezTo>
                  <a:cubicBezTo>
                    <a:pt x="9881" y="7593"/>
                    <a:pt x="10040" y="7783"/>
                    <a:pt x="10071" y="7973"/>
                  </a:cubicBezTo>
                  <a:cubicBezTo>
                    <a:pt x="10096" y="8149"/>
                    <a:pt x="9922" y="8205"/>
                    <a:pt x="9770" y="8205"/>
                  </a:cubicBezTo>
                  <a:cubicBezTo>
                    <a:pt x="9731" y="8205"/>
                    <a:pt x="9692" y="8201"/>
                    <a:pt x="9660" y="8195"/>
                  </a:cubicBezTo>
                  <a:cubicBezTo>
                    <a:pt x="9438" y="8132"/>
                    <a:pt x="9248" y="8005"/>
                    <a:pt x="9026" y="7878"/>
                  </a:cubicBezTo>
                  <a:cubicBezTo>
                    <a:pt x="8646" y="7625"/>
                    <a:pt x="8266" y="7308"/>
                    <a:pt x="7886" y="7023"/>
                  </a:cubicBezTo>
                  <a:cubicBezTo>
                    <a:pt x="7791" y="6960"/>
                    <a:pt x="7664" y="6896"/>
                    <a:pt x="7569" y="6833"/>
                  </a:cubicBezTo>
                  <a:cubicBezTo>
                    <a:pt x="7545" y="6809"/>
                    <a:pt x="7516" y="6799"/>
                    <a:pt x="7488" y="6799"/>
                  </a:cubicBezTo>
                  <a:cubicBezTo>
                    <a:pt x="7443" y="6799"/>
                    <a:pt x="7399" y="6826"/>
                    <a:pt x="7379" y="6865"/>
                  </a:cubicBezTo>
                  <a:cubicBezTo>
                    <a:pt x="7316" y="6960"/>
                    <a:pt x="7379" y="6992"/>
                    <a:pt x="7411" y="7055"/>
                  </a:cubicBezTo>
                  <a:cubicBezTo>
                    <a:pt x="7506" y="7087"/>
                    <a:pt x="8329" y="7720"/>
                    <a:pt x="8646" y="7942"/>
                  </a:cubicBezTo>
                  <a:cubicBezTo>
                    <a:pt x="8773" y="8068"/>
                    <a:pt x="8994" y="8195"/>
                    <a:pt x="9089" y="8385"/>
                  </a:cubicBezTo>
                  <a:cubicBezTo>
                    <a:pt x="9045" y="8520"/>
                    <a:pt x="8888" y="8559"/>
                    <a:pt x="8733" y="8559"/>
                  </a:cubicBezTo>
                  <a:cubicBezTo>
                    <a:pt x="8669" y="8559"/>
                    <a:pt x="8606" y="8552"/>
                    <a:pt x="8551" y="8543"/>
                  </a:cubicBezTo>
                  <a:cubicBezTo>
                    <a:pt x="8361" y="8480"/>
                    <a:pt x="8139" y="8417"/>
                    <a:pt x="7949" y="8322"/>
                  </a:cubicBezTo>
                  <a:cubicBezTo>
                    <a:pt x="8044" y="8005"/>
                    <a:pt x="8013" y="7530"/>
                    <a:pt x="7728" y="7308"/>
                  </a:cubicBezTo>
                  <a:cubicBezTo>
                    <a:pt x="7605" y="7185"/>
                    <a:pt x="7443" y="7116"/>
                    <a:pt x="7283" y="7116"/>
                  </a:cubicBezTo>
                  <a:cubicBezTo>
                    <a:pt x="7196" y="7116"/>
                    <a:pt x="7110" y="7137"/>
                    <a:pt x="7031" y="7182"/>
                  </a:cubicBezTo>
                  <a:cubicBezTo>
                    <a:pt x="6962" y="6882"/>
                    <a:pt x="6657" y="6615"/>
                    <a:pt x="6350" y="6615"/>
                  </a:cubicBezTo>
                  <a:cubicBezTo>
                    <a:pt x="6236" y="6615"/>
                    <a:pt x="6121" y="6652"/>
                    <a:pt x="6018" y="6738"/>
                  </a:cubicBezTo>
                  <a:cubicBezTo>
                    <a:pt x="5986" y="6516"/>
                    <a:pt x="5859" y="6295"/>
                    <a:pt x="5638" y="6168"/>
                  </a:cubicBezTo>
                  <a:cubicBezTo>
                    <a:pt x="5535" y="6107"/>
                    <a:pt x="5420" y="6072"/>
                    <a:pt x="5300" y="6072"/>
                  </a:cubicBezTo>
                  <a:cubicBezTo>
                    <a:pt x="5234" y="6072"/>
                    <a:pt x="5166" y="6082"/>
                    <a:pt x="5099" y="6105"/>
                  </a:cubicBezTo>
                  <a:cubicBezTo>
                    <a:pt x="5068" y="5978"/>
                    <a:pt x="5004" y="5851"/>
                    <a:pt x="4909" y="5756"/>
                  </a:cubicBezTo>
                  <a:cubicBezTo>
                    <a:pt x="4877" y="5725"/>
                    <a:pt x="4751" y="5693"/>
                    <a:pt x="4719" y="5661"/>
                  </a:cubicBezTo>
                  <a:cubicBezTo>
                    <a:pt x="4719" y="5630"/>
                    <a:pt x="4719" y="5598"/>
                    <a:pt x="4687" y="5566"/>
                  </a:cubicBezTo>
                  <a:cubicBezTo>
                    <a:pt x="4624" y="5440"/>
                    <a:pt x="4497" y="5313"/>
                    <a:pt x="4402" y="5250"/>
                  </a:cubicBezTo>
                  <a:cubicBezTo>
                    <a:pt x="3927" y="4870"/>
                    <a:pt x="3294" y="4680"/>
                    <a:pt x="2756" y="4490"/>
                  </a:cubicBezTo>
                  <a:lnTo>
                    <a:pt x="3991" y="1671"/>
                  </a:lnTo>
                  <a:close/>
                  <a:moveTo>
                    <a:pt x="7320" y="7395"/>
                  </a:moveTo>
                  <a:cubicBezTo>
                    <a:pt x="7395" y="7395"/>
                    <a:pt x="7474" y="7419"/>
                    <a:pt x="7538" y="7467"/>
                  </a:cubicBezTo>
                  <a:cubicBezTo>
                    <a:pt x="7633" y="7562"/>
                    <a:pt x="7696" y="7720"/>
                    <a:pt x="7728" y="7847"/>
                  </a:cubicBezTo>
                  <a:cubicBezTo>
                    <a:pt x="7728" y="8037"/>
                    <a:pt x="7759" y="8258"/>
                    <a:pt x="7633" y="8417"/>
                  </a:cubicBezTo>
                  <a:cubicBezTo>
                    <a:pt x="7563" y="8509"/>
                    <a:pt x="7443" y="8568"/>
                    <a:pt x="7333" y="8568"/>
                  </a:cubicBezTo>
                  <a:cubicBezTo>
                    <a:pt x="7293" y="8568"/>
                    <a:pt x="7255" y="8560"/>
                    <a:pt x="7221" y="8543"/>
                  </a:cubicBezTo>
                  <a:cubicBezTo>
                    <a:pt x="7063" y="8448"/>
                    <a:pt x="6999" y="8258"/>
                    <a:pt x="6968" y="8068"/>
                  </a:cubicBezTo>
                  <a:cubicBezTo>
                    <a:pt x="6999" y="7973"/>
                    <a:pt x="7031" y="7878"/>
                    <a:pt x="7063" y="7783"/>
                  </a:cubicBezTo>
                  <a:cubicBezTo>
                    <a:pt x="7063" y="7688"/>
                    <a:pt x="7063" y="7562"/>
                    <a:pt x="7126" y="7467"/>
                  </a:cubicBezTo>
                  <a:cubicBezTo>
                    <a:pt x="7174" y="7419"/>
                    <a:pt x="7245" y="7395"/>
                    <a:pt x="7320" y="7395"/>
                  </a:cubicBezTo>
                  <a:close/>
                  <a:moveTo>
                    <a:pt x="1914" y="0"/>
                  </a:moveTo>
                  <a:cubicBezTo>
                    <a:pt x="1868" y="0"/>
                    <a:pt x="1830" y="16"/>
                    <a:pt x="1806" y="56"/>
                  </a:cubicBezTo>
                  <a:cubicBezTo>
                    <a:pt x="1742" y="151"/>
                    <a:pt x="1679" y="278"/>
                    <a:pt x="1647" y="373"/>
                  </a:cubicBezTo>
                  <a:cubicBezTo>
                    <a:pt x="1552" y="626"/>
                    <a:pt x="254" y="3540"/>
                    <a:pt x="159" y="3761"/>
                  </a:cubicBezTo>
                  <a:cubicBezTo>
                    <a:pt x="127" y="3856"/>
                    <a:pt x="0" y="4046"/>
                    <a:pt x="95" y="4141"/>
                  </a:cubicBezTo>
                  <a:cubicBezTo>
                    <a:pt x="127" y="4205"/>
                    <a:pt x="190" y="4205"/>
                    <a:pt x="254" y="4236"/>
                  </a:cubicBezTo>
                  <a:cubicBezTo>
                    <a:pt x="349" y="4300"/>
                    <a:pt x="2027" y="4996"/>
                    <a:pt x="2249" y="5123"/>
                  </a:cubicBezTo>
                  <a:cubicBezTo>
                    <a:pt x="2291" y="5137"/>
                    <a:pt x="2340" y="5151"/>
                    <a:pt x="2384" y="5151"/>
                  </a:cubicBezTo>
                  <a:cubicBezTo>
                    <a:pt x="2438" y="5151"/>
                    <a:pt x="2485" y="5130"/>
                    <a:pt x="2502" y="5060"/>
                  </a:cubicBezTo>
                  <a:cubicBezTo>
                    <a:pt x="2566" y="4965"/>
                    <a:pt x="2597" y="4838"/>
                    <a:pt x="2661" y="4743"/>
                  </a:cubicBezTo>
                  <a:cubicBezTo>
                    <a:pt x="3009" y="4870"/>
                    <a:pt x="3389" y="4996"/>
                    <a:pt x="3769" y="5155"/>
                  </a:cubicBezTo>
                  <a:cubicBezTo>
                    <a:pt x="3991" y="5281"/>
                    <a:pt x="4212" y="5408"/>
                    <a:pt x="4371" y="5598"/>
                  </a:cubicBezTo>
                  <a:cubicBezTo>
                    <a:pt x="3991" y="5630"/>
                    <a:pt x="3801" y="6041"/>
                    <a:pt x="3896" y="6390"/>
                  </a:cubicBezTo>
                  <a:cubicBezTo>
                    <a:pt x="3954" y="6652"/>
                    <a:pt x="4280" y="6967"/>
                    <a:pt x="4603" y="6967"/>
                  </a:cubicBezTo>
                  <a:cubicBezTo>
                    <a:pt x="4631" y="6967"/>
                    <a:pt x="4659" y="6965"/>
                    <a:pt x="4687" y="6960"/>
                  </a:cubicBezTo>
                  <a:cubicBezTo>
                    <a:pt x="4687" y="7182"/>
                    <a:pt x="4846" y="7372"/>
                    <a:pt x="5004" y="7530"/>
                  </a:cubicBezTo>
                  <a:cubicBezTo>
                    <a:pt x="5139" y="7646"/>
                    <a:pt x="5287" y="7715"/>
                    <a:pt x="5438" y="7715"/>
                  </a:cubicBezTo>
                  <a:cubicBezTo>
                    <a:pt x="5535" y="7715"/>
                    <a:pt x="5634" y="7687"/>
                    <a:pt x="5733" y="7625"/>
                  </a:cubicBezTo>
                  <a:cubicBezTo>
                    <a:pt x="5782" y="7997"/>
                    <a:pt x="6065" y="8389"/>
                    <a:pt x="6429" y="8389"/>
                  </a:cubicBezTo>
                  <a:cubicBezTo>
                    <a:pt x="6529" y="8389"/>
                    <a:pt x="6636" y="8359"/>
                    <a:pt x="6746" y="8290"/>
                  </a:cubicBezTo>
                  <a:cubicBezTo>
                    <a:pt x="6809" y="8543"/>
                    <a:pt x="6968" y="8733"/>
                    <a:pt x="7221" y="8828"/>
                  </a:cubicBezTo>
                  <a:cubicBezTo>
                    <a:pt x="7260" y="8840"/>
                    <a:pt x="7302" y="8845"/>
                    <a:pt x="7344" y="8845"/>
                  </a:cubicBezTo>
                  <a:cubicBezTo>
                    <a:pt x="7539" y="8845"/>
                    <a:pt x="7750" y="8731"/>
                    <a:pt x="7854" y="8575"/>
                  </a:cubicBezTo>
                  <a:cubicBezTo>
                    <a:pt x="8139" y="8733"/>
                    <a:pt x="8519" y="8828"/>
                    <a:pt x="8836" y="8828"/>
                  </a:cubicBezTo>
                  <a:cubicBezTo>
                    <a:pt x="9089" y="8797"/>
                    <a:pt x="9343" y="8638"/>
                    <a:pt x="9375" y="8353"/>
                  </a:cubicBezTo>
                  <a:cubicBezTo>
                    <a:pt x="9509" y="8420"/>
                    <a:pt x="9659" y="8488"/>
                    <a:pt x="9814" y="8488"/>
                  </a:cubicBezTo>
                  <a:cubicBezTo>
                    <a:pt x="9878" y="8488"/>
                    <a:pt x="9943" y="8476"/>
                    <a:pt x="10008" y="8448"/>
                  </a:cubicBezTo>
                  <a:cubicBezTo>
                    <a:pt x="10230" y="8353"/>
                    <a:pt x="10388" y="8195"/>
                    <a:pt x="10356" y="7942"/>
                  </a:cubicBezTo>
                  <a:lnTo>
                    <a:pt x="10356" y="7942"/>
                  </a:lnTo>
                  <a:cubicBezTo>
                    <a:pt x="10483" y="7989"/>
                    <a:pt x="10633" y="8021"/>
                    <a:pt x="10780" y="8021"/>
                  </a:cubicBezTo>
                  <a:cubicBezTo>
                    <a:pt x="10926" y="8021"/>
                    <a:pt x="11069" y="7989"/>
                    <a:pt x="11180" y="7910"/>
                  </a:cubicBezTo>
                  <a:cubicBezTo>
                    <a:pt x="11433" y="7783"/>
                    <a:pt x="11465" y="7467"/>
                    <a:pt x="11433" y="7213"/>
                  </a:cubicBezTo>
                  <a:cubicBezTo>
                    <a:pt x="11655" y="7182"/>
                    <a:pt x="11908" y="7118"/>
                    <a:pt x="12035" y="6896"/>
                  </a:cubicBezTo>
                  <a:cubicBezTo>
                    <a:pt x="12098" y="6770"/>
                    <a:pt x="12098" y="6643"/>
                    <a:pt x="12098" y="6485"/>
                  </a:cubicBezTo>
                  <a:cubicBezTo>
                    <a:pt x="12098" y="6421"/>
                    <a:pt x="12098" y="6358"/>
                    <a:pt x="12066" y="6326"/>
                  </a:cubicBezTo>
                  <a:cubicBezTo>
                    <a:pt x="12066" y="6263"/>
                    <a:pt x="12035" y="6263"/>
                    <a:pt x="12066" y="6263"/>
                  </a:cubicBezTo>
                  <a:cubicBezTo>
                    <a:pt x="12098" y="6231"/>
                    <a:pt x="12130" y="6231"/>
                    <a:pt x="12161" y="6200"/>
                  </a:cubicBezTo>
                  <a:cubicBezTo>
                    <a:pt x="12288" y="6136"/>
                    <a:pt x="12383" y="6010"/>
                    <a:pt x="12446" y="5883"/>
                  </a:cubicBezTo>
                  <a:cubicBezTo>
                    <a:pt x="12510" y="5820"/>
                    <a:pt x="12541" y="5725"/>
                    <a:pt x="12636" y="5661"/>
                  </a:cubicBezTo>
                  <a:cubicBezTo>
                    <a:pt x="12795" y="5535"/>
                    <a:pt x="12953" y="5408"/>
                    <a:pt x="13111" y="5281"/>
                  </a:cubicBezTo>
                  <a:cubicBezTo>
                    <a:pt x="13143" y="5376"/>
                    <a:pt x="13175" y="5566"/>
                    <a:pt x="13270" y="5630"/>
                  </a:cubicBezTo>
                  <a:cubicBezTo>
                    <a:pt x="13298" y="5639"/>
                    <a:pt x="13323" y="5643"/>
                    <a:pt x="13346" y="5643"/>
                  </a:cubicBezTo>
                  <a:cubicBezTo>
                    <a:pt x="13402" y="5643"/>
                    <a:pt x="13447" y="5620"/>
                    <a:pt x="13491" y="5598"/>
                  </a:cubicBezTo>
                  <a:cubicBezTo>
                    <a:pt x="13745" y="5503"/>
                    <a:pt x="15423" y="4775"/>
                    <a:pt x="15518" y="4711"/>
                  </a:cubicBezTo>
                  <a:cubicBezTo>
                    <a:pt x="15582" y="4680"/>
                    <a:pt x="15708" y="4648"/>
                    <a:pt x="15677" y="4521"/>
                  </a:cubicBezTo>
                  <a:cubicBezTo>
                    <a:pt x="15677" y="4521"/>
                    <a:pt x="15677" y="4521"/>
                    <a:pt x="15677" y="4490"/>
                  </a:cubicBezTo>
                  <a:cubicBezTo>
                    <a:pt x="15233" y="3508"/>
                    <a:pt x="14157" y="1038"/>
                    <a:pt x="14062" y="816"/>
                  </a:cubicBezTo>
                  <a:cubicBezTo>
                    <a:pt x="14002" y="727"/>
                    <a:pt x="13970" y="497"/>
                    <a:pt x="13835" y="497"/>
                  </a:cubicBezTo>
                  <a:cubicBezTo>
                    <a:pt x="13826" y="497"/>
                    <a:pt x="13817" y="498"/>
                    <a:pt x="13808" y="499"/>
                  </a:cubicBezTo>
                  <a:cubicBezTo>
                    <a:pt x="13745" y="499"/>
                    <a:pt x="13681" y="531"/>
                    <a:pt x="13650" y="563"/>
                  </a:cubicBezTo>
                  <a:cubicBezTo>
                    <a:pt x="13523" y="626"/>
                    <a:pt x="13428" y="658"/>
                    <a:pt x="13301" y="721"/>
                  </a:cubicBezTo>
                  <a:cubicBezTo>
                    <a:pt x="12985" y="848"/>
                    <a:pt x="11908" y="1323"/>
                    <a:pt x="11718" y="1418"/>
                  </a:cubicBezTo>
                  <a:cubicBezTo>
                    <a:pt x="11655" y="1418"/>
                    <a:pt x="11623" y="1449"/>
                    <a:pt x="11591" y="1481"/>
                  </a:cubicBezTo>
                  <a:cubicBezTo>
                    <a:pt x="11433" y="1544"/>
                    <a:pt x="11528" y="1671"/>
                    <a:pt x="11560" y="1766"/>
                  </a:cubicBezTo>
                  <a:cubicBezTo>
                    <a:pt x="11338" y="1924"/>
                    <a:pt x="11085" y="1988"/>
                    <a:pt x="10800" y="2019"/>
                  </a:cubicBezTo>
                  <a:cubicBezTo>
                    <a:pt x="10749" y="2025"/>
                    <a:pt x="10700" y="2028"/>
                    <a:pt x="10651" y="2028"/>
                  </a:cubicBezTo>
                  <a:cubicBezTo>
                    <a:pt x="10424" y="2028"/>
                    <a:pt x="10211" y="1971"/>
                    <a:pt x="9976" y="1893"/>
                  </a:cubicBezTo>
                  <a:cubicBezTo>
                    <a:pt x="9660" y="1798"/>
                    <a:pt x="9375" y="1703"/>
                    <a:pt x="9058" y="1576"/>
                  </a:cubicBezTo>
                  <a:cubicBezTo>
                    <a:pt x="8878" y="1525"/>
                    <a:pt x="8678" y="1432"/>
                    <a:pt x="8474" y="1432"/>
                  </a:cubicBezTo>
                  <a:cubicBezTo>
                    <a:pt x="8426" y="1432"/>
                    <a:pt x="8378" y="1437"/>
                    <a:pt x="8329" y="1449"/>
                  </a:cubicBezTo>
                  <a:cubicBezTo>
                    <a:pt x="8203" y="1481"/>
                    <a:pt x="8076" y="1513"/>
                    <a:pt x="7949" y="1576"/>
                  </a:cubicBezTo>
                  <a:cubicBezTo>
                    <a:pt x="7873" y="1576"/>
                    <a:pt x="7797" y="1617"/>
                    <a:pt x="7721" y="1617"/>
                  </a:cubicBezTo>
                  <a:cubicBezTo>
                    <a:pt x="7702" y="1617"/>
                    <a:pt x="7683" y="1614"/>
                    <a:pt x="7664" y="1608"/>
                  </a:cubicBezTo>
                  <a:lnTo>
                    <a:pt x="7284" y="1608"/>
                  </a:lnTo>
                  <a:cubicBezTo>
                    <a:pt x="6983" y="1592"/>
                    <a:pt x="6675" y="1584"/>
                    <a:pt x="6366" y="1584"/>
                  </a:cubicBezTo>
                  <a:cubicBezTo>
                    <a:pt x="6057" y="1584"/>
                    <a:pt x="5748" y="1592"/>
                    <a:pt x="5448" y="1608"/>
                  </a:cubicBezTo>
                  <a:lnTo>
                    <a:pt x="4814" y="1608"/>
                  </a:lnTo>
                  <a:cubicBezTo>
                    <a:pt x="4561" y="1576"/>
                    <a:pt x="4339" y="1513"/>
                    <a:pt x="4086" y="1418"/>
                  </a:cubicBezTo>
                  <a:cubicBezTo>
                    <a:pt x="4149" y="1323"/>
                    <a:pt x="4276" y="1133"/>
                    <a:pt x="4212" y="1038"/>
                  </a:cubicBezTo>
                  <a:cubicBezTo>
                    <a:pt x="4181" y="974"/>
                    <a:pt x="4117" y="943"/>
                    <a:pt x="4054" y="911"/>
                  </a:cubicBezTo>
                  <a:cubicBezTo>
                    <a:pt x="3801" y="816"/>
                    <a:pt x="2629" y="309"/>
                    <a:pt x="2344" y="183"/>
                  </a:cubicBezTo>
                  <a:cubicBezTo>
                    <a:pt x="2249" y="135"/>
                    <a:pt x="2049" y="0"/>
                    <a:pt x="191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1"/>
            <p:cNvSpPr/>
            <p:nvPr/>
          </p:nvSpPr>
          <p:spPr>
            <a:xfrm>
              <a:off x="3707450" y="4021700"/>
              <a:ext cx="23000" cy="22200"/>
            </a:xfrm>
            <a:custGeom>
              <a:avLst/>
              <a:gdLst/>
              <a:ahLst/>
              <a:cxnLst/>
              <a:rect l="l" t="t" r="r" b="b"/>
              <a:pathLst>
                <a:path w="920" h="888" extrusionOk="0">
                  <a:moveTo>
                    <a:pt x="626" y="366"/>
                  </a:moveTo>
                  <a:cubicBezTo>
                    <a:pt x="627" y="367"/>
                    <a:pt x="630" y="371"/>
                    <a:pt x="634" y="381"/>
                  </a:cubicBezTo>
                  <a:cubicBezTo>
                    <a:pt x="632" y="375"/>
                    <a:pt x="629" y="370"/>
                    <a:pt x="626" y="366"/>
                  </a:cubicBezTo>
                  <a:close/>
                  <a:moveTo>
                    <a:pt x="485" y="288"/>
                  </a:moveTo>
                  <a:cubicBezTo>
                    <a:pt x="539" y="288"/>
                    <a:pt x="592" y="312"/>
                    <a:pt x="626" y="366"/>
                  </a:cubicBezTo>
                  <a:lnTo>
                    <a:pt x="626" y="366"/>
                  </a:lnTo>
                  <a:cubicBezTo>
                    <a:pt x="626" y="365"/>
                    <a:pt x="625" y="365"/>
                    <a:pt x="625" y="365"/>
                  </a:cubicBezTo>
                  <a:lnTo>
                    <a:pt x="625" y="365"/>
                  </a:lnTo>
                  <a:cubicBezTo>
                    <a:pt x="623" y="365"/>
                    <a:pt x="641" y="412"/>
                    <a:pt x="643" y="412"/>
                  </a:cubicBezTo>
                  <a:cubicBezTo>
                    <a:pt x="644" y="412"/>
                    <a:pt x="642" y="404"/>
                    <a:pt x="634" y="381"/>
                  </a:cubicBezTo>
                  <a:lnTo>
                    <a:pt x="634" y="381"/>
                  </a:lnTo>
                  <a:cubicBezTo>
                    <a:pt x="697" y="527"/>
                    <a:pt x="581" y="632"/>
                    <a:pt x="467" y="632"/>
                  </a:cubicBezTo>
                  <a:cubicBezTo>
                    <a:pt x="408" y="632"/>
                    <a:pt x="350" y="604"/>
                    <a:pt x="318" y="539"/>
                  </a:cubicBezTo>
                  <a:cubicBezTo>
                    <a:pt x="255" y="393"/>
                    <a:pt x="371" y="288"/>
                    <a:pt x="485" y="288"/>
                  </a:cubicBezTo>
                  <a:close/>
                  <a:moveTo>
                    <a:pt x="508" y="1"/>
                  </a:moveTo>
                  <a:cubicBezTo>
                    <a:pt x="254" y="1"/>
                    <a:pt x="33" y="191"/>
                    <a:pt x="33" y="444"/>
                  </a:cubicBezTo>
                  <a:cubicBezTo>
                    <a:pt x="1" y="697"/>
                    <a:pt x="223" y="887"/>
                    <a:pt x="476" y="887"/>
                  </a:cubicBezTo>
                  <a:cubicBezTo>
                    <a:pt x="698" y="887"/>
                    <a:pt x="919" y="697"/>
                    <a:pt x="919" y="476"/>
                  </a:cubicBezTo>
                  <a:cubicBezTo>
                    <a:pt x="919" y="222"/>
                    <a:pt x="729" y="32"/>
                    <a:pt x="5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1"/>
            <p:cNvSpPr/>
            <p:nvPr/>
          </p:nvSpPr>
          <p:spPr>
            <a:xfrm>
              <a:off x="3202325" y="4347900"/>
              <a:ext cx="75250" cy="75225"/>
            </a:xfrm>
            <a:custGeom>
              <a:avLst/>
              <a:gdLst/>
              <a:ahLst/>
              <a:cxnLst/>
              <a:rect l="l" t="t" r="r" b="b"/>
              <a:pathLst>
                <a:path w="3010" h="3009" extrusionOk="0">
                  <a:moveTo>
                    <a:pt x="1" y="0"/>
                  </a:moveTo>
                  <a:lnTo>
                    <a:pt x="254" y="1489"/>
                  </a:lnTo>
                  <a:lnTo>
                    <a:pt x="508" y="3009"/>
                  </a:lnTo>
                  <a:lnTo>
                    <a:pt x="1774" y="1774"/>
                  </a:lnTo>
                  <a:lnTo>
                    <a:pt x="3010" y="539"/>
                  </a:lnTo>
                  <a:lnTo>
                    <a:pt x="1521" y="254"/>
                  </a:lnTo>
                  <a:lnTo>
                    <a:pt x="1"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1"/>
            <p:cNvSpPr/>
            <p:nvPr/>
          </p:nvSpPr>
          <p:spPr>
            <a:xfrm>
              <a:off x="3532475" y="3511050"/>
              <a:ext cx="87125" cy="87100"/>
            </a:xfrm>
            <a:custGeom>
              <a:avLst/>
              <a:gdLst/>
              <a:ahLst/>
              <a:cxnLst/>
              <a:rect l="l" t="t" r="r" b="b"/>
              <a:pathLst>
                <a:path w="3485" h="3484" extrusionOk="0">
                  <a:moveTo>
                    <a:pt x="1743" y="0"/>
                  </a:moveTo>
                  <a:cubicBezTo>
                    <a:pt x="793" y="0"/>
                    <a:pt x="1" y="792"/>
                    <a:pt x="1" y="1742"/>
                  </a:cubicBezTo>
                  <a:cubicBezTo>
                    <a:pt x="1" y="2692"/>
                    <a:pt x="793" y="3484"/>
                    <a:pt x="1743" y="3484"/>
                  </a:cubicBezTo>
                  <a:cubicBezTo>
                    <a:pt x="2725" y="3484"/>
                    <a:pt x="3485" y="2692"/>
                    <a:pt x="3485" y="1742"/>
                  </a:cubicBezTo>
                  <a:cubicBezTo>
                    <a:pt x="3485" y="792"/>
                    <a:pt x="2725" y="0"/>
                    <a:pt x="174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1"/>
            <p:cNvSpPr/>
            <p:nvPr/>
          </p:nvSpPr>
          <p:spPr>
            <a:xfrm>
              <a:off x="3532475" y="3044725"/>
              <a:ext cx="87125" cy="87100"/>
            </a:xfrm>
            <a:custGeom>
              <a:avLst/>
              <a:gdLst/>
              <a:ahLst/>
              <a:cxnLst/>
              <a:rect l="l" t="t" r="r" b="b"/>
              <a:pathLst>
                <a:path w="3485" h="3484" extrusionOk="0">
                  <a:moveTo>
                    <a:pt x="1743" y="0"/>
                  </a:moveTo>
                  <a:cubicBezTo>
                    <a:pt x="793" y="0"/>
                    <a:pt x="1" y="760"/>
                    <a:pt x="1" y="1742"/>
                  </a:cubicBezTo>
                  <a:cubicBezTo>
                    <a:pt x="1" y="2692"/>
                    <a:pt x="793" y="3484"/>
                    <a:pt x="1743" y="3484"/>
                  </a:cubicBezTo>
                  <a:cubicBezTo>
                    <a:pt x="2693" y="3484"/>
                    <a:pt x="3485" y="2692"/>
                    <a:pt x="3485" y="1742"/>
                  </a:cubicBezTo>
                  <a:cubicBezTo>
                    <a:pt x="3485" y="760"/>
                    <a:pt x="2693" y="0"/>
                    <a:pt x="174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1"/>
            <p:cNvSpPr/>
            <p:nvPr/>
          </p:nvSpPr>
          <p:spPr>
            <a:xfrm>
              <a:off x="3084375" y="3551425"/>
              <a:ext cx="969100" cy="969075"/>
            </a:xfrm>
            <a:custGeom>
              <a:avLst/>
              <a:gdLst/>
              <a:ahLst/>
              <a:cxnLst/>
              <a:rect l="l" t="t" r="r" b="b"/>
              <a:pathLst>
                <a:path w="38764" h="38763" extrusionOk="0">
                  <a:moveTo>
                    <a:pt x="19382" y="254"/>
                  </a:moveTo>
                  <a:cubicBezTo>
                    <a:pt x="29928" y="254"/>
                    <a:pt x="38510" y="8836"/>
                    <a:pt x="38510" y="19382"/>
                  </a:cubicBezTo>
                  <a:cubicBezTo>
                    <a:pt x="38510" y="29927"/>
                    <a:pt x="29928" y="38510"/>
                    <a:pt x="19382" y="38510"/>
                  </a:cubicBezTo>
                  <a:cubicBezTo>
                    <a:pt x="8836" y="38510"/>
                    <a:pt x="254" y="29927"/>
                    <a:pt x="254" y="19382"/>
                  </a:cubicBezTo>
                  <a:cubicBezTo>
                    <a:pt x="254" y="8836"/>
                    <a:pt x="8836" y="254"/>
                    <a:pt x="19382" y="254"/>
                  </a:cubicBezTo>
                  <a:close/>
                  <a:moveTo>
                    <a:pt x="19382" y="0"/>
                  </a:moveTo>
                  <a:cubicBezTo>
                    <a:pt x="8678" y="0"/>
                    <a:pt x="0" y="8709"/>
                    <a:pt x="0" y="19382"/>
                  </a:cubicBezTo>
                  <a:cubicBezTo>
                    <a:pt x="0" y="30086"/>
                    <a:pt x="8678" y="38763"/>
                    <a:pt x="19382" y="38763"/>
                  </a:cubicBezTo>
                  <a:cubicBezTo>
                    <a:pt x="30054" y="38763"/>
                    <a:pt x="38763" y="30086"/>
                    <a:pt x="38763" y="19382"/>
                  </a:cubicBezTo>
                  <a:cubicBezTo>
                    <a:pt x="38763" y="8709"/>
                    <a:pt x="30054" y="0"/>
                    <a:pt x="1938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1"/>
            <p:cNvSpPr/>
            <p:nvPr/>
          </p:nvSpPr>
          <p:spPr>
            <a:xfrm>
              <a:off x="3180950" y="3648000"/>
              <a:ext cx="775925" cy="775925"/>
            </a:xfrm>
            <a:custGeom>
              <a:avLst/>
              <a:gdLst/>
              <a:ahLst/>
              <a:cxnLst/>
              <a:rect l="l" t="t" r="r" b="b"/>
              <a:pathLst>
                <a:path w="31037" h="31037" extrusionOk="0">
                  <a:moveTo>
                    <a:pt x="15519" y="3738"/>
                  </a:moveTo>
                  <a:cubicBezTo>
                    <a:pt x="22011" y="3738"/>
                    <a:pt x="27300" y="9027"/>
                    <a:pt x="27300" y="15519"/>
                  </a:cubicBezTo>
                  <a:cubicBezTo>
                    <a:pt x="27300" y="22042"/>
                    <a:pt x="22011" y="27299"/>
                    <a:pt x="15519" y="27299"/>
                  </a:cubicBezTo>
                  <a:cubicBezTo>
                    <a:pt x="9027" y="27299"/>
                    <a:pt x="3738" y="22011"/>
                    <a:pt x="3738" y="15519"/>
                  </a:cubicBezTo>
                  <a:cubicBezTo>
                    <a:pt x="3738" y="9027"/>
                    <a:pt x="9027" y="3738"/>
                    <a:pt x="15519" y="3738"/>
                  </a:cubicBezTo>
                  <a:close/>
                  <a:moveTo>
                    <a:pt x="15519" y="1"/>
                  </a:moveTo>
                  <a:cubicBezTo>
                    <a:pt x="6936" y="1"/>
                    <a:pt x="1" y="6968"/>
                    <a:pt x="1" y="15519"/>
                  </a:cubicBezTo>
                  <a:cubicBezTo>
                    <a:pt x="1" y="24101"/>
                    <a:pt x="6936" y="31036"/>
                    <a:pt x="15519" y="31036"/>
                  </a:cubicBezTo>
                  <a:cubicBezTo>
                    <a:pt x="24069" y="31036"/>
                    <a:pt x="31037" y="24101"/>
                    <a:pt x="31037" y="15519"/>
                  </a:cubicBezTo>
                  <a:cubicBezTo>
                    <a:pt x="31037" y="6968"/>
                    <a:pt x="24069" y="1"/>
                    <a:pt x="15519"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1"/>
            <p:cNvSpPr/>
            <p:nvPr/>
          </p:nvSpPr>
          <p:spPr>
            <a:xfrm>
              <a:off x="2694850" y="2979800"/>
              <a:ext cx="86325" cy="62575"/>
            </a:xfrm>
            <a:custGeom>
              <a:avLst/>
              <a:gdLst/>
              <a:ahLst/>
              <a:cxnLst/>
              <a:rect l="l" t="t" r="r" b="b"/>
              <a:pathLst>
                <a:path w="3453" h="2503" extrusionOk="0">
                  <a:moveTo>
                    <a:pt x="0" y="0"/>
                  </a:moveTo>
                  <a:lnTo>
                    <a:pt x="855" y="1267"/>
                  </a:lnTo>
                  <a:lnTo>
                    <a:pt x="1710" y="2502"/>
                  </a:lnTo>
                  <a:lnTo>
                    <a:pt x="2597" y="1267"/>
                  </a:lnTo>
                  <a:lnTo>
                    <a:pt x="3452"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1"/>
            <p:cNvSpPr/>
            <p:nvPr/>
          </p:nvSpPr>
          <p:spPr>
            <a:xfrm>
              <a:off x="2384475" y="3080350"/>
              <a:ext cx="373725" cy="6350"/>
            </a:xfrm>
            <a:custGeom>
              <a:avLst/>
              <a:gdLst/>
              <a:ahLst/>
              <a:cxnLst/>
              <a:rect l="l" t="t" r="r" b="b"/>
              <a:pathLst>
                <a:path w="14949" h="254" extrusionOk="0">
                  <a:moveTo>
                    <a:pt x="1" y="0"/>
                  </a:moveTo>
                  <a:lnTo>
                    <a:pt x="1" y="254"/>
                  </a:lnTo>
                  <a:lnTo>
                    <a:pt x="14949" y="254"/>
                  </a:lnTo>
                  <a:lnTo>
                    <a:pt x="14949"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1"/>
            <p:cNvSpPr/>
            <p:nvPr/>
          </p:nvSpPr>
          <p:spPr>
            <a:xfrm>
              <a:off x="1694900" y="3759650"/>
              <a:ext cx="6350" cy="373700"/>
            </a:xfrm>
            <a:custGeom>
              <a:avLst/>
              <a:gdLst/>
              <a:ahLst/>
              <a:cxnLst/>
              <a:rect l="l" t="t" r="r" b="b"/>
              <a:pathLst>
                <a:path w="254" h="14948" extrusionOk="0">
                  <a:moveTo>
                    <a:pt x="0" y="0"/>
                  </a:moveTo>
                  <a:lnTo>
                    <a:pt x="0" y="14948"/>
                  </a:lnTo>
                  <a:lnTo>
                    <a:pt x="253" y="14948"/>
                  </a:lnTo>
                  <a:lnTo>
                    <a:pt x="253"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1"/>
            <p:cNvSpPr/>
            <p:nvPr/>
          </p:nvSpPr>
          <p:spPr>
            <a:xfrm>
              <a:off x="642675" y="3080350"/>
              <a:ext cx="373725" cy="6350"/>
            </a:xfrm>
            <a:custGeom>
              <a:avLst/>
              <a:gdLst/>
              <a:ahLst/>
              <a:cxnLst/>
              <a:rect l="l" t="t" r="r" b="b"/>
              <a:pathLst>
                <a:path w="14949" h="254" extrusionOk="0">
                  <a:moveTo>
                    <a:pt x="1" y="0"/>
                  </a:moveTo>
                  <a:lnTo>
                    <a:pt x="1" y="254"/>
                  </a:lnTo>
                  <a:lnTo>
                    <a:pt x="14949" y="254"/>
                  </a:lnTo>
                  <a:lnTo>
                    <a:pt x="14949" y="0"/>
                  </a:lnTo>
                  <a:close/>
                </a:path>
              </a:pathLst>
            </a:custGeom>
            <a:solidFill>
              <a:srgbClr val="96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1"/>
            <p:cNvSpPr/>
            <p:nvPr/>
          </p:nvSpPr>
          <p:spPr>
            <a:xfrm>
              <a:off x="1698050" y="3079550"/>
              <a:ext cx="688050" cy="688025"/>
            </a:xfrm>
            <a:custGeom>
              <a:avLst/>
              <a:gdLst/>
              <a:ahLst/>
              <a:cxnLst/>
              <a:rect l="l" t="t" r="r" b="b"/>
              <a:pathLst>
                <a:path w="27522" h="27521" extrusionOk="0">
                  <a:moveTo>
                    <a:pt x="23056" y="1"/>
                  </a:moveTo>
                  <a:lnTo>
                    <a:pt x="23056" y="32"/>
                  </a:lnTo>
                  <a:cubicBezTo>
                    <a:pt x="23056" y="12763"/>
                    <a:pt x="12732" y="23087"/>
                    <a:pt x="1" y="23087"/>
                  </a:cubicBezTo>
                  <a:lnTo>
                    <a:pt x="1" y="27521"/>
                  </a:lnTo>
                  <a:cubicBezTo>
                    <a:pt x="15202" y="27521"/>
                    <a:pt x="27521" y="15202"/>
                    <a:pt x="2752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1"/>
            <p:cNvSpPr/>
            <p:nvPr/>
          </p:nvSpPr>
          <p:spPr>
            <a:xfrm>
              <a:off x="1010050" y="3079550"/>
              <a:ext cx="688025" cy="688025"/>
            </a:xfrm>
            <a:custGeom>
              <a:avLst/>
              <a:gdLst/>
              <a:ahLst/>
              <a:cxnLst/>
              <a:rect l="l" t="t" r="r" b="b"/>
              <a:pathLst>
                <a:path w="27521" h="27521" extrusionOk="0">
                  <a:moveTo>
                    <a:pt x="0" y="1"/>
                  </a:moveTo>
                  <a:cubicBezTo>
                    <a:pt x="0" y="15202"/>
                    <a:pt x="12320" y="27521"/>
                    <a:pt x="27521" y="27521"/>
                  </a:cubicBezTo>
                  <a:lnTo>
                    <a:pt x="27521" y="23087"/>
                  </a:lnTo>
                  <a:cubicBezTo>
                    <a:pt x="14790" y="23087"/>
                    <a:pt x="4466" y="12763"/>
                    <a:pt x="4466" y="32"/>
                  </a:cubicBez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1"/>
            <p:cNvSpPr/>
            <p:nvPr/>
          </p:nvSpPr>
          <p:spPr>
            <a:xfrm>
              <a:off x="1010050" y="2393125"/>
              <a:ext cx="1376050" cy="688025"/>
            </a:xfrm>
            <a:custGeom>
              <a:avLst/>
              <a:gdLst/>
              <a:ahLst/>
              <a:cxnLst/>
              <a:rect l="l" t="t" r="r" b="b"/>
              <a:pathLst>
                <a:path w="55042" h="27521" extrusionOk="0">
                  <a:moveTo>
                    <a:pt x="27521" y="1"/>
                  </a:moveTo>
                  <a:cubicBezTo>
                    <a:pt x="12320" y="1"/>
                    <a:pt x="0" y="12320"/>
                    <a:pt x="0" y="27521"/>
                  </a:cubicBezTo>
                  <a:lnTo>
                    <a:pt x="4466" y="27521"/>
                  </a:lnTo>
                  <a:lnTo>
                    <a:pt x="4466" y="27489"/>
                  </a:lnTo>
                  <a:cubicBezTo>
                    <a:pt x="4466" y="14758"/>
                    <a:pt x="14790" y="4434"/>
                    <a:pt x="27521" y="4434"/>
                  </a:cubicBezTo>
                  <a:cubicBezTo>
                    <a:pt x="40252" y="4434"/>
                    <a:pt x="50576" y="14758"/>
                    <a:pt x="50576" y="27489"/>
                  </a:cubicBezTo>
                  <a:lnTo>
                    <a:pt x="50576" y="27521"/>
                  </a:lnTo>
                  <a:lnTo>
                    <a:pt x="55041" y="27521"/>
                  </a:lnTo>
                  <a:cubicBezTo>
                    <a:pt x="55041" y="12320"/>
                    <a:pt x="42722" y="1"/>
                    <a:pt x="27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1"/>
            <p:cNvSpPr/>
            <p:nvPr/>
          </p:nvSpPr>
          <p:spPr>
            <a:xfrm>
              <a:off x="820825" y="2203125"/>
              <a:ext cx="1754500" cy="877250"/>
            </a:xfrm>
            <a:custGeom>
              <a:avLst/>
              <a:gdLst/>
              <a:ahLst/>
              <a:cxnLst/>
              <a:rect l="l" t="t" r="r" b="b"/>
              <a:pathLst>
                <a:path w="70180" h="35090" extrusionOk="0">
                  <a:moveTo>
                    <a:pt x="35090" y="0"/>
                  </a:moveTo>
                  <a:cubicBezTo>
                    <a:pt x="15740" y="0"/>
                    <a:pt x="0" y="15740"/>
                    <a:pt x="0" y="35089"/>
                  </a:cubicBezTo>
                  <a:lnTo>
                    <a:pt x="1457" y="35089"/>
                  </a:lnTo>
                  <a:cubicBezTo>
                    <a:pt x="1457" y="16563"/>
                    <a:pt x="16563" y="1457"/>
                    <a:pt x="35090" y="1457"/>
                  </a:cubicBezTo>
                  <a:cubicBezTo>
                    <a:pt x="53648" y="1457"/>
                    <a:pt x="68722" y="16563"/>
                    <a:pt x="68722" y="35089"/>
                  </a:cubicBezTo>
                  <a:lnTo>
                    <a:pt x="70179" y="35089"/>
                  </a:lnTo>
                  <a:cubicBezTo>
                    <a:pt x="70179" y="15740"/>
                    <a:pt x="54440" y="0"/>
                    <a:pt x="3509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1"/>
            <p:cNvSpPr/>
            <p:nvPr/>
          </p:nvSpPr>
          <p:spPr>
            <a:xfrm>
              <a:off x="836650" y="3080350"/>
              <a:ext cx="861425" cy="862200"/>
            </a:xfrm>
            <a:custGeom>
              <a:avLst/>
              <a:gdLst/>
              <a:ahLst/>
              <a:cxnLst/>
              <a:rect l="l" t="t" r="r" b="b"/>
              <a:pathLst>
                <a:path w="34457" h="34488" extrusionOk="0">
                  <a:moveTo>
                    <a:pt x="1" y="0"/>
                  </a:moveTo>
                  <a:cubicBezTo>
                    <a:pt x="1" y="19002"/>
                    <a:pt x="15455" y="34488"/>
                    <a:pt x="34457" y="34488"/>
                  </a:cubicBezTo>
                  <a:lnTo>
                    <a:pt x="34457" y="34234"/>
                  </a:lnTo>
                  <a:cubicBezTo>
                    <a:pt x="15582" y="34234"/>
                    <a:pt x="223" y="18875"/>
                    <a:pt x="22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1"/>
            <p:cNvSpPr/>
            <p:nvPr/>
          </p:nvSpPr>
          <p:spPr>
            <a:xfrm>
              <a:off x="1698050" y="3080350"/>
              <a:ext cx="862225" cy="862200"/>
            </a:xfrm>
            <a:custGeom>
              <a:avLst/>
              <a:gdLst/>
              <a:ahLst/>
              <a:cxnLst/>
              <a:rect l="l" t="t" r="r" b="b"/>
              <a:pathLst>
                <a:path w="34489" h="34488" extrusionOk="0">
                  <a:moveTo>
                    <a:pt x="34235" y="0"/>
                  </a:moveTo>
                  <a:cubicBezTo>
                    <a:pt x="34235" y="18875"/>
                    <a:pt x="18876" y="34234"/>
                    <a:pt x="1" y="34234"/>
                  </a:cubicBezTo>
                  <a:lnTo>
                    <a:pt x="1" y="34488"/>
                  </a:lnTo>
                  <a:cubicBezTo>
                    <a:pt x="19002" y="34488"/>
                    <a:pt x="34488" y="19002"/>
                    <a:pt x="3448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1"/>
            <p:cNvSpPr/>
            <p:nvPr/>
          </p:nvSpPr>
          <p:spPr>
            <a:xfrm>
              <a:off x="653775" y="2036075"/>
              <a:ext cx="2089375" cy="1044300"/>
            </a:xfrm>
            <a:custGeom>
              <a:avLst/>
              <a:gdLst/>
              <a:ahLst/>
              <a:cxnLst/>
              <a:rect l="l" t="t" r="r" b="b"/>
              <a:pathLst>
                <a:path w="83575" h="41772" extrusionOk="0">
                  <a:moveTo>
                    <a:pt x="41772" y="0"/>
                  </a:moveTo>
                  <a:cubicBezTo>
                    <a:pt x="18748" y="0"/>
                    <a:pt x="0" y="18748"/>
                    <a:pt x="0" y="41771"/>
                  </a:cubicBezTo>
                  <a:lnTo>
                    <a:pt x="222" y="41771"/>
                  </a:lnTo>
                  <a:cubicBezTo>
                    <a:pt x="222" y="18875"/>
                    <a:pt x="18875" y="222"/>
                    <a:pt x="41772" y="222"/>
                  </a:cubicBezTo>
                  <a:cubicBezTo>
                    <a:pt x="64669" y="222"/>
                    <a:pt x="83322" y="18875"/>
                    <a:pt x="83322" y="41771"/>
                  </a:cubicBezTo>
                  <a:lnTo>
                    <a:pt x="83575" y="41771"/>
                  </a:lnTo>
                  <a:cubicBezTo>
                    <a:pt x="83575" y="18748"/>
                    <a:pt x="64827" y="0"/>
                    <a:pt x="41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1"/>
            <p:cNvSpPr/>
            <p:nvPr/>
          </p:nvSpPr>
          <p:spPr>
            <a:xfrm>
              <a:off x="637925" y="3080350"/>
              <a:ext cx="1060150" cy="1060125"/>
            </a:xfrm>
            <a:custGeom>
              <a:avLst/>
              <a:gdLst/>
              <a:ahLst/>
              <a:cxnLst/>
              <a:rect l="l" t="t" r="r" b="b"/>
              <a:pathLst>
                <a:path w="42406" h="42405" extrusionOk="0">
                  <a:moveTo>
                    <a:pt x="1" y="0"/>
                  </a:moveTo>
                  <a:cubicBezTo>
                    <a:pt x="1" y="23372"/>
                    <a:pt x="19034" y="42405"/>
                    <a:pt x="42406" y="42405"/>
                  </a:cubicBezTo>
                  <a:lnTo>
                    <a:pt x="42406" y="40948"/>
                  </a:lnTo>
                  <a:cubicBezTo>
                    <a:pt x="19826" y="40948"/>
                    <a:pt x="1489" y="22580"/>
                    <a:pt x="148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1"/>
            <p:cNvSpPr/>
            <p:nvPr/>
          </p:nvSpPr>
          <p:spPr>
            <a:xfrm>
              <a:off x="1698050" y="3080350"/>
              <a:ext cx="1060150" cy="1060125"/>
            </a:xfrm>
            <a:custGeom>
              <a:avLst/>
              <a:gdLst/>
              <a:ahLst/>
              <a:cxnLst/>
              <a:rect l="l" t="t" r="r" b="b"/>
              <a:pathLst>
                <a:path w="42406" h="42405" extrusionOk="0">
                  <a:moveTo>
                    <a:pt x="40949" y="0"/>
                  </a:moveTo>
                  <a:cubicBezTo>
                    <a:pt x="40949" y="22580"/>
                    <a:pt x="22581" y="40948"/>
                    <a:pt x="1" y="40948"/>
                  </a:cubicBezTo>
                  <a:lnTo>
                    <a:pt x="1" y="42405"/>
                  </a:lnTo>
                  <a:cubicBezTo>
                    <a:pt x="23373" y="42405"/>
                    <a:pt x="42406" y="23372"/>
                    <a:pt x="4240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1"/>
            <p:cNvSpPr/>
            <p:nvPr/>
          </p:nvSpPr>
          <p:spPr>
            <a:xfrm>
              <a:off x="797075" y="3080350"/>
              <a:ext cx="86325" cy="62575"/>
            </a:xfrm>
            <a:custGeom>
              <a:avLst/>
              <a:gdLst/>
              <a:ahLst/>
              <a:cxnLst/>
              <a:rect l="l" t="t" r="r" b="b"/>
              <a:pathLst>
                <a:path w="3453" h="2503" extrusionOk="0">
                  <a:moveTo>
                    <a:pt x="1742" y="0"/>
                  </a:moveTo>
                  <a:lnTo>
                    <a:pt x="855" y="1267"/>
                  </a:lnTo>
                  <a:lnTo>
                    <a:pt x="0" y="2502"/>
                  </a:lnTo>
                  <a:lnTo>
                    <a:pt x="3452" y="2502"/>
                  </a:lnTo>
                  <a:lnTo>
                    <a:pt x="2597" y="1267"/>
                  </a:lnTo>
                  <a:lnTo>
                    <a:pt x="1742"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1"/>
            <p:cNvSpPr/>
            <p:nvPr/>
          </p:nvSpPr>
          <p:spPr>
            <a:xfrm>
              <a:off x="1702025" y="3893450"/>
              <a:ext cx="61775" cy="87100"/>
            </a:xfrm>
            <a:custGeom>
              <a:avLst/>
              <a:gdLst/>
              <a:ahLst/>
              <a:cxnLst/>
              <a:rect l="l" t="t" r="r" b="b"/>
              <a:pathLst>
                <a:path w="2471" h="3484" extrusionOk="0">
                  <a:moveTo>
                    <a:pt x="2470" y="0"/>
                  </a:moveTo>
                  <a:lnTo>
                    <a:pt x="1235" y="887"/>
                  </a:lnTo>
                  <a:lnTo>
                    <a:pt x="0" y="1742"/>
                  </a:lnTo>
                  <a:lnTo>
                    <a:pt x="1235" y="2597"/>
                  </a:lnTo>
                  <a:lnTo>
                    <a:pt x="2470" y="3484"/>
                  </a:lnTo>
                  <a:lnTo>
                    <a:pt x="2470" y="1742"/>
                  </a:lnTo>
                  <a:lnTo>
                    <a:pt x="247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1"/>
            <p:cNvSpPr/>
            <p:nvPr/>
          </p:nvSpPr>
          <p:spPr>
            <a:xfrm>
              <a:off x="3469950" y="3041550"/>
              <a:ext cx="66525" cy="92650"/>
            </a:xfrm>
            <a:custGeom>
              <a:avLst/>
              <a:gdLst/>
              <a:ahLst/>
              <a:cxnLst/>
              <a:rect l="l" t="t" r="r" b="b"/>
              <a:pathLst>
                <a:path w="2661" h="3706" extrusionOk="0">
                  <a:moveTo>
                    <a:pt x="0" y="1"/>
                  </a:moveTo>
                  <a:lnTo>
                    <a:pt x="0" y="1869"/>
                  </a:lnTo>
                  <a:lnTo>
                    <a:pt x="0" y="3706"/>
                  </a:lnTo>
                  <a:lnTo>
                    <a:pt x="1330" y="2787"/>
                  </a:lnTo>
                  <a:lnTo>
                    <a:pt x="2660" y="1869"/>
                  </a:lnTo>
                  <a:lnTo>
                    <a:pt x="1330" y="919"/>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1"/>
            <p:cNvSpPr/>
            <p:nvPr/>
          </p:nvSpPr>
          <p:spPr>
            <a:xfrm>
              <a:off x="1388500" y="2728025"/>
              <a:ext cx="619150" cy="357875"/>
            </a:xfrm>
            <a:custGeom>
              <a:avLst/>
              <a:gdLst/>
              <a:ahLst/>
              <a:cxnLst/>
              <a:rect l="l" t="t" r="r" b="b"/>
              <a:pathLst>
                <a:path w="24766" h="14315" extrusionOk="0">
                  <a:moveTo>
                    <a:pt x="12193" y="191"/>
                  </a:moveTo>
                  <a:cubicBezTo>
                    <a:pt x="14346" y="191"/>
                    <a:pt x="16373" y="1331"/>
                    <a:pt x="17576" y="3136"/>
                  </a:cubicBezTo>
                  <a:cubicBezTo>
                    <a:pt x="17576" y="3136"/>
                    <a:pt x="18527" y="2946"/>
                    <a:pt x="18970" y="2946"/>
                  </a:cubicBezTo>
                  <a:cubicBezTo>
                    <a:pt x="22073" y="2946"/>
                    <a:pt x="24607" y="5448"/>
                    <a:pt x="24607" y="8551"/>
                  </a:cubicBezTo>
                  <a:cubicBezTo>
                    <a:pt x="24607" y="11021"/>
                    <a:pt x="22992" y="13207"/>
                    <a:pt x="20648" y="13903"/>
                  </a:cubicBezTo>
                  <a:lnTo>
                    <a:pt x="20648" y="11940"/>
                  </a:lnTo>
                  <a:cubicBezTo>
                    <a:pt x="20648" y="11180"/>
                    <a:pt x="19983" y="10578"/>
                    <a:pt x="19223" y="10578"/>
                  </a:cubicBezTo>
                  <a:cubicBezTo>
                    <a:pt x="18463" y="10578"/>
                    <a:pt x="17830" y="11180"/>
                    <a:pt x="17830" y="11940"/>
                  </a:cubicBezTo>
                  <a:lnTo>
                    <a:pt x="17830" y="14157"/>
                  </a:lnTo>
                  <a:lnTo>
                    <a:pt x="13618" y="14157"/>
                  </a:lnTo>
                  <a:cubicBezTo>
                    <a:pt x="13555" y="13207"/>
                    <a:pt x="12826" y="12542"/>
                    <a:pt x="11908" y="12542"/>
                  </a:cubicBezTo>
                  <a:cubicBezTo>
                    <a:pt x="11021" y="12542"/>
                    <a:pt x="10261" y="13207"/>
                    <a:pt x="10229" y="14157"/>
                  </a:cubicBezTo>
                  <a:lnTo>
                    <a:pt x="6017" y="14157"/>
                  </a:lnTo>
                  <a:lnTo>
                    <a:pt x="6017" y="13682"/>
                  </a:lnTo>
                  <a:cubicBezTo>
                    <a:pt x="6017" y="12922"/>
                    <a:pt x="5416" y="12288"/>
                    <a:pt x="4656" y="12288"/>
                  </a:cubicBezTo>
                  <a:cubicBezTo>
                    <a:pt x="3895" y="12288"/>
                    <a:pt x="3294" y="12922"/>
                    <a:pt x="3294" y="13682"/>
                  </a:cubicBezTo>
                  <a:lnTo>
                    <a:pt x="3294" y="14030"/>
                  </a:lnTo>
                  <a:cubicBezTo>
                    <a:pt x="1425" y="13587"/>
                    <a:pt x="190" y="11940"/>
                    <a:pt x="222" y="10071"/>
                  </a:cubicBezTo>
                  <a:cubicBezTo>
                    <a:pt x="285" y="6841"/>
                    <a:pt x="3484" y="6113"/>
                    <a:pt x="3484" y="6113"/>
                  </a:cubicBezTo>
                  <a:cubicBezTo>
                    <a:pt x="3484" y="6113"/>
                    <a:pt x="4022" y="4181"/>
                    <a:pt x="5891" y="4181"/>
                  </a:cubicBezTo>
                  <a:cubicBezTo>
                    <a:pt x="5986" y="4181"/>
                    <a:pt x="6271" y="4213"/>
                    <a:pt x="6271" y="4213"/>
                  </a:cubicBezTo>
                  <a:cubicBezTo>
                    <a:pt x="7252" y="1806"/>
                    <a:pt x="9596" y="191"/>
                    <a:pt x="12193" y="191"/>
                  </a:cubicBezTo>
                  <a:close/>
                  <a:moveTo>
                    <a:pt x="12193" y="1"/>
                  </a:moveTo>
                  <a:cubicBezTo>
                    <a:pt x="9533" y="1"/>
                    <a:pt x="7189" y="1552"/>
                    <a:pt x="6144" y="3991"/>
                  </a:cubicBezTo>
                  <a:lnTo>
                    <a:pt x="5891" y="3991"/>
                  </a:lnTo>
                  <a:cubicBezTo>
                    <a:pt x="4687" y="3991"/>
                    <a:pt x="3642" y="4783"/>
                    <a:pt x="3294" y="5954"/>
                  </a:cubicBezTo>
                  <a:cubicBezTo>
                    <a:pt x="1394" y="6398"/>
                    <a:pt x="0" y="8108"/>
                    <a:pt x="0" y="10103"/>
                  </a:cubicBezTo>
                  <a:cubicBezTo>
                    <a:pt x="0" y="12098"/>
                    <a:pt x="1394" y="13808"/>
                    <a:pt x="3357" y="14252"/>
                  </a:cubicBezTo>
                  <a:lnTo>
                    <a:pt x="3484" y="14283"/>
                  </a:lnTo>
                  <a:lnTo>
                    <a:pt x="3484" y="13682"/>
                  </a:lnTo>
                  <a:cubicBezTo>
                    <a:pt x="3484" y="13017"/>
                    <a:pt x="3990" y="12478"/>
                    <a:pt x="4656" y="12478"/>
                  </a:cubicBezTo>
                  <a:cubicBezTo>
                    <a:pt x="5321" y="12478"/>
                    <a:pt x="5827" y="13017"/>
                    <a:pt x="5827" y="13682"/>
                  </a:cubicBezTo>
                  <a:lnTo>
                    <a:pt x="5827" y="14315"/>
                  </a:lnTo>
                  <a:lnTo>
                    <a:pt x="10388" y="14315"/>
                  </a:lnTo>
                  <a:cubicBezTo>
                    <a:pt x="10419" y="13492"/>
                    <a:pt x="11084" y="12700"/>
                    <a:pt x="11908" y="12700"/>
                  </a:cubicBezTo>
                  <a:cubicBezTo>
                    <a:pt x="12731" y="12700"/>
                    <a:pt x="13428" y="13492"/>
                    <a:pt x="13428" y="14315"/>
                  </a:cubicBezTo>
                  <a:lnTo>
                    <a:pt x="18020" y="14315"/>
                  </a:lnTo>
                  <a:lnTo>
                    <a:pt x="18020" y="11940"/>
                  </a:lnTo>
                  <a:cubicBezTo>
                    <a:pt x="18020" y="11275"/>
                    <a:pt x="18558" y="10768"/>
                    <a:pt x="19223" y="10768"/>
                  </a:cubicBezTo>
                  <a:cubicBezTo>
                    <a:pt x="19888" y="10768"/>
                    <a:pt x="20458" y="11306"/>
                    <a:pt x="20458" y="11940"/>
                  </a:cubicBezTo>
                  <a:lnTo>
                    <a:pt x="20458" y="14157"/>
                  </a:lnTo>
                  <a:cubicBezTo>
                    <a:pt x="23087" y="13492"/>
                    <a:pt x="24765" y="11148"/>
                    <a:pt x="24765" y="8551"/>
                  </a:cubicBezTo>
                  <a:cubicBezTo>
                    <a:pt x="24765" y="5353"/>
                    <a:pt x="22169" y="2756"/>
                    <a:pt x="18970" y="2756"/>
                  </a:cubicBezTo>
                  <a:cubicBezTo>
                    <a:pt x="18527" y="2756"/>
                    <a:pt x="18115" y="2819"/>
                    <a:pt x="17640" y="2914"/>
                  </a:cubicBezTo>
                  <a:cubicBezTo>
                    <a:pt x="16436" y="1077"/>
                    <a:pt x="14378" y="1"/>
                    <a:pt x="121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1"/>
            <p:cNvSpPr/>
            <p:nvPr/>
          </p:nvSpPr>
          <p:spPr>
            <a:xfrm>
              <a:off x="1569800" y="2780275"/>
              <a:ext cx="77600" cy="68125"/>
            </a:xfrm>
            <a:custGeom>
              <a:avLst/>
              <a:gdLst/>
              <a:ahLst/>
              <a:cxnLst/>
              <a:rect l="l" t="t" r="r" b="b"/>
              <a:pathLst>
                <a:path w="3104" h="2725" extrusionOk="0">
                  <a:moveTo>
                    <a:pt x="2376" y="191"/>
                  </a:moveTo>
                  <a:cubicBezTo>
                    <a:pt x="2502" y="191"/>
                    <a:pt x="2692" y="191"/>
                    <a:pt x="2787" y="349"/>
                  </a:cubicBezTo>
                  <a:cubicBezTo>
                    <a:pt x="2914" y="507"/>
                    <a:pt x="2914" y="729"/>
                    <a:pt x="2787" y="1046"/>
                  </a:cubicBezTo>
                  <a:cubicBezTo>
                    <a:pt x="2661" y="1363"/>
                    <a:pt x="2407" y="1679"/>
                    <a:pt x="2059" y="1964"/>
                  </a:cubicBezTo>
                  <a:cubicBezTo>
                    <a:pt x="1615" y="2313"/>
                    <a:pt x="1140" y="2534"/>
                    <a:pt x="760" y="2534"/>
                  </a:cubicBezTo>
                  <a:cubicBezTo>
                    <a:pt x="634" y="2534"/>
                    <a:pt x="444" y="2503"/>
                    <a:pt x="349" y="2376"/>
                  </a:cubicBezTo>
                  <a:cubicBezTo>
                    <a:pt x="222" y="2218"/>
                    <a:pt x="222" y="1964"/>
                    <a:pt x="349" y="1679"/>
                  </a:cubicBezTo>
                  <a:cubicBezTo>
                    <a:pt x="475" y="1363"/>
                    <a:pt x="729" y="1014"/>
                    <a:pt x="1077" y="761"/>
                  </a:cubicBezTo>
                  <a:cubicBezTo>
                    <a:pt x="1489" y="381"/>
                    <a:pt x="1996" y="191"/>
                    <a:pt x="2376" y="191"/>
                  </a:cubicBezTo>
                  <a:close/>
                  <a:moveTo>
                    <a:pt x="2376" y="1"/>
                  </a:moveTo>
                  <a:cubicBezTo>
                    <a:pt x="1932" y="1"/>
                    <a:pt x="1425" y="222"/>
                    <a:pt x="950" y="602"/>
                  </a:cubicBezTo>
                  <a:cubicBezTo>
                    <a:pt x="602" y="888"/>
                    <a:pt x="317" y="1268"/>
                    <a:pt x="159" y="1584"/>
                  </a:cubicBezTo>
                  <a:cubicBezTo>
                    <a:pt x="0" y="1964"/>
                    <a:pt x="32" y="2281"/>
                    <a:pt x="190" y="2471"/>
                  </a:cubicBezTo>
                  <a:cubicBezTo>
                    <a:pt x="317" y="2629"/>
                    <a:pt x="507" y="2724"/>
                    <a:pt x="760" y="2724"/>
                  </a:cubicBezTo>
                  <a:cubicBezTo>
                    <a:pt x="1172" y="2724"/>
                    <a:pt x="1711" y="2471"/>
                    <a:pt x="2186" y="2091"/>
                  </a:cubicBezTo>
                  <a:cubicBezTo>
                    <a:pt x="2534" y="1806"/>
                    <a:pt x="2819" y="1458"/>
                    <a:pt x="2977" y="1109"/>
                  </a:cubicBezTo>
                  <a:cubicBezTo>
                    <a:pt x="3104" y="761"/>
                    <a:pt x="3104" y="444"/>
                    <a:pt x="2914" y="222"/>
                  </a:cubicBezTo>
                  <a:cubicBezTo>
                    <a:pt x="2819" y="64"/>
                    <a:pt x="2597" y="1"/>
                    <a:pt x="237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1"/>
            <p:cNvSpPr/>
            <p:nvPr/>
          </p:nvSpPr>
          <p:spPr>
            <a:xfrm>
              <a:off x="1512000" y="2856300"/>
              <a:ext cx="41200" cy="33275"/>
            </a:xfrm>
            <a:custGeom>
              <a:avLst/>
              <a:gdLst/>
              <a:ahLst/>
              <a:cxnLst/>
              <a:rect l="l" t="t" r="r" b="b"/>
              <a:pathLst>
                <a:path w="1648" h="1331" extrusionOk="0">
                  <a:moveTo>
                    <a:pt x="1141" y="190"/>
                  </a:moveTo>
                  <a:cubicBezTo>
                    <a:pt x="1267" y="190"/>
                    <a:pt x="1331" y="222"/>
                    <a:pt x="1394" y="317"/>
                  </a:cubicBezTo>
                  <a:cubicBezTo>
                    <a:pt x="1457" y="412"/>
                    <a:pt x="1426" y="538"/>
                    <a:pt x="1394" y="602"/>
                  </a:cubicBezTo>
                  <a:cubicBezTo>
                    <a:pt x="1331" y="728"/>
                    <a:pt x="1204" y="855"/>
                    <a:pt x="1077" y="982"/>
                  </a:cubicBezTo>
                  <a:cubicBezTo>
                    <a:pt x="919" y="1077"/>
                    <a:pt x="729" y="1140"/>
                    <a:pt x="571" y="1140"/>
                  </a:cubicBezTo>
                  <a:cubicBezTo>
                    <a:pt x="444" y="1140"/>
                    <a:pt x="349" y="1108"/>
                    <a:pt x="317" y="1045"/>
                  </a:cubicBezTo>
                  <a:cubicBezTo>
                    <a:pt x="222" y="887"/>
                    <a:pt x="349" y="570"/>
                    <a:pt x="634" y="380"/>
                  </a:cubicBezTo>
                  <a:cubicBezTo>
                    <a:pt x="792" y="253"/>
                    <a:pt x="982" y="190"/>
                    <a:pt x="1141" y="190"/>
                  </a:cubicBezTo>
                  <a:close/>
                  <a:moveTo>
                    <a:pt x="1141" y="0"/>
                  </a:moveTo>
                  <a:cubicBezTo>
                    <a:pt x="951" y="0"/>
                    <a:pt x="729" y="95"/>
                    <a:pt x="539" y="222"/>
                  </a:cubicBezTo>
                  <a:cubicBezTo>
                    <a:pt x="159" y="475"/>
                    <a:pt x="1" y="887"/>
                    <a:pt x="159" y="1140"/>
                  </a:cubicBezTo>
                  <a:cubicBezTo>
                    <a:pt x="254" y="1267"/>
                    <a:pt x="381" y="1330"/>
                    <a:pt x="571" y="1330"/>
                  </a:cubicBezTo>
                  <a:cubicBezTo>
                    <a:pt x="761" y="1330"/>
                    <a:pt x="982" y="1267"/>
                    <a:pt x="1172" y="1140"/>
                  </a:cubicBezTo>
                  <a:cubicBezTo>
                    <a:pt x="1331" y="1013"/>
                    <a:pt x="1489" y="855"/>
                    <a:pt x="1552" y="697"/>
                  </a:cubicBezTo>
                  <a:cubicBezTo>
                    <a:pt x="1647" y="507"/>
                    <a:pt x="1647" y="317"/>
                    <a:pt x="1552" y="190"/>
                  </a:cubicBezTo>
                  <a:cubicBezTo>
                    <a:pt x="1457" y="63"/>
                    <a:pt x="1331" y="0"/>
                    <a:pt x="114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1"/>
            <p:cNvSpPr/>
            <p:nvPr/>
          </p:nvSpPr>
          <p:spPr>
            <a:xfrm>
              <a:off x="1485075" y="3079550"/>
              <a:ext cx="4775" cy="30900"/>
            </a:xfrm>
            <a:custGeom>
              <a:avLst/>
              <a:gdLst/>
              <a:ahLst/>
              <a:cxnLst/>
              <a:rect l="l" t="t" r="r" b="b"/>
              <a:pathLst>
                <a:path w="191" h="1236" extrusionOk="0">
                  <a:moveTo>
                    <a:pt x="96" y="1"/>
                  </a:moveTo>
                  <a:cubicBezTo>
                    <a:pt x="32" y="1"/>
                    <a:pt x="1" y="64"/>
                    <a:pt x="1" y="96"/>
                  </a:cubicBezTo>
                  <a:lnTo>
                    <a:pt x="1" y="1141"/>
                  </a:lnTo>
                  <a:cubicBezTo>
                    <a:pt x="1" y="1204"/>
                    <a:pt x="32" y="1236"/>
                    <a:pt x="96" y="1236"/>
                  </a:cubicBezTo>
                  <a:cubicBezTo>
                    <a:pt x="127" y="1236"/>
                    <a:pt x="191" y="1204"/>
                    <a:pt x="191" y="1141"/>
                  </a:cubicBezTo>
                  <a:lnTo>
                    <a:pt x="191" y="96"/>
                  </a:lnTo>
                  <a:cubicBezTo>
                    <a:pt x="191" y="64"/>
                    <a:pt x="127" y="1"/>
                    <a:pt x="9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1"/>
            <p:cNvSpPr/>
            <p:nvPr/>
          </p:nvSpPr>
          <p:spPr>
            <a:xfrm>
              <a:off x="1515175" y="3085100"/>
              <a:ext cx="4775" cy="30100"/>
            </a:xfrm>
            <a:custGeom>
              <a:avLst/>
              <a:gdLst/>
              <a:ahLst/>
              <a:cxnLst/>
              <a:rect l="l" t="t" r="r" b="b"/>
              <a:pathLst>
                <a:path w="191" h="1204" extrusionOk="0">
                  <a:moveTo>
                    <a:pt x="95" y="0"/>
                  </a:moveTo>
                  <a:cubicBezTo>
                    <a:pt x="64" y="0"/>
                    <a:pt x="0" y="32"/>
                    <a:pt x="0" y="95"/>
                  </a:cubicBezTo>
                  <a:lnTo>
                    <a:pt x="0" y="1109"/>
                  </a:lnTo>
                  <a:cubicBezTo>
                    <a:pt x="0" y="1172"/>
                    <a:pt x="64" y="1204"/>
                    <a:pt x="95" y="1204"/>
                  </a:cubicBezTo>
                  <a:cubicBezTo>
                    <a:pt x="159" y="1204"/>
                    <a:pt x="190" y="1172"/>
                    <a:pt x="190" y="1109"/>
                  </a:cubicBezTo>
                  <a:lnTo>
                    <a:pt x="190" y="95"/>
                  </a:lnTo>
                  <a:cubicBezTo>
                    <a:pt x="190" y="32"/>
                    <a:pt x="159" y="0"/>
                    <a:pt x="9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1"/>
            <p:cNvSpPr/>
            <p:nvPr/>
          </p:nvSpPr>
          <p:spPr>
            <a:xfrm>
              <a:off x="1485075" y="3124675"/>
              <a:ext cx="4775" cy="30125"/>
            </a:xfrm>
            <a:custGeom>
              <a:avLst/>
              <a:gdLst/>
              <a:ahLst/>
              <a:cxnLst/>
              <a:rect l="l" t="t" r="r" b="b"/>
              <a:pathLst>
                <a:path w="191" h="1205" extrusionOk="0">
                  <a:moveTo>
                    <a:pt x="96" y="1"/>
                  </a:moveTo>
                  <a:cubicBezTo>
                    <a:pt x="32" y="1"/>
                    <a:pt x="1" y="32"/>
                    <a:pt x="1" y="96"/>
                  </a:cubicBezTo>
                  <a:lnTo>
                    <a:pt x="1" y="1109"/>
                  </a:lnTo>
                  <a:cubicBezTo>
                    <a:pt x="1" y="1173"/>
                    <a:pt x="32" y="1204"/>
                    <a:pt x="96" y="1204"/>
                  </a:cubicBezTo>
                  <a:cubicBezTo>
                    <a:pt x="127" y="1204"/>
                    <a:pt x="191" y="1173"/>
                    <a:pt x="191" y="1109"/>
                  </a:cubicBezTo>
                  <a:lnTo>
                    <a:pt x="191" y="96"/>
                  </a:lnTo>
                  <a:cubicBezTo>
                    <a:pt x="191" y="32"/>
                    <a:pt x="127" y="1"/>
                    <a:pt x="9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1"/>
            <p:cNvSpPr/>
            <p:nvPr/>
          </p:nvSpPr>
          <p:spPr>
            <a:xfrm>
              <a:off x="1515175" y="3129425"/>
              <a:ext cx="4775" cy="30125"/>
            </a:xfrm>
            <a:custGeom>
              <a:avLst/>
              <a:gdLst/>
              <a:ahLst/>
              <a:cxnLst/>
              <a:rect l="l" t="t" r="r" b="b"/>
              <a:pathLst>
                <a:path w="191" h="1205" extrusionOk="0">
                  <a:moveTo>
                    <a:pt x="95" y="1"/>
                  </a:moveTo>
                  <a:cubicBezTo>
                    <a:pt x="64" y="1"/>
                    <a:pt x="0" y="32"/>
                    <a:pt x="0" y="96"/>
                  </a:cubicBezTo>
                  <a:lnTo>
                    <a:pt x="0" y="1109"/>
                  </a:lnTo>
                  <a:cubicBezTo>
                    <a:pt x="0" y="1173"/>
                    <a:pt x="64" y="1204"/>
                    <a:pt x="95" y="1204"/>
                  </a:cubicBezTo>
                  <a:cubicBezTo>
                    <a:pt x="159" y="1204"/>
                    <a:pt x="190" y="1173"/>
                    <a:pt x="190" y="1109"/>
                  </a:cubicBezTo>
                  <a:lnTo>
                    <a:pt x="190" y="96"/>
                  </a:lnTo>
                  <a:cubicBezTo>
                    <a:pt x="190" y="32"/>
                    <a:pt x="159" y="1"/>
                    <a:pt x="9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1"/>
            <p:cNvSpPr/>
            <p:nvPr/>
          </p:nvSpPr>
          <p:spPr>
            <a:xfrm>
              <a:off x="1663225" y="3093800"/>
              <a:ext cx="4775" cy="45150"/>
            </a:xfrm>
            <a:custGeom>
              <a:avLst/>
              <a:gdLst/>
              <a:ahLst/>
              <a:cxnLst/>
              <a:rect l="l" t="t" r="r" b="b"/>
              <a:pathLst>
                <a:path w="191" h="1806" extrusionOk="0">
                  <a:moveTo>
                    <a:pt x="95" y="1"/>
                  </a:moveTo>
                  <a:cubicBezTo>
                    <a:pt x="32" y="1"/>
                    <a:pt x="0" y="64"/>
                    <a:pt x="0" y="96"/>
                  </a:cubicBezTo>
                  <a:lnTo>
                    <a:pt x="0" y="1711"/>
                  </a:lnTo>
                  <a:cubicBezTo>
                    <a:pt x="0" y="1742"/>
                    <a:pt x="32" y="1806"/>
                    <a:pt x="95" y="1806"/>
                  </a:cubicBezTo>
                  <a:cubicBezTo>
                    <a:pt x="127" y="1806"/>
                    <a:pt x="190" y="1742"/>
                    <a:pt x="190" y="1711"/>
                  </a:cubicBezTo>
                  <a:lnTo>
                    <a:pt x="190" y="96"/>
                  </a:lnTo>
                  <a:cubicBezTo>
                    <a:pt x="190" y="64"/>
                    <a:pt x="127" y="1"/>
                    <a:pt x="9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1"/>
            <p:cNvSpPr/>
            <p:nvPr/>
          </p:nvSpPr>
          <p:spPr>
            <a:xfrm>
              <a:off x="1698050" y="3084300"/>
              <a:ext cx="4775" cy="45150"/>
            </a:xfrm>
            <a:custGeom>
              <a:avLst/>
              <a:gdLst/>
              <a:ahLst/>
              <a:cxnLst/>
              <a:rect l="l" t="t" r="r" b="b"/>
              <a:pathLst>
                <a:path w="191" h="1806" extrusionOk="0">
                  <a:moveTo>
                    <a:pt x="96" y="1"/>
                  </a:moveTo>
                  <a:cubicBezTo>
                    <a:pt x="64" y="1"/>
                    <a:pt x="1" y="64"/>
                    <a:pt x="1" y="96"/>
                  </a:cubicBezTo>
                  <a:lnTo>
                    <a:pt x="1" y="1711"/>
                  </a:lnTo>
                  <a:cubicBezTo>
                    <a:pt x="1" y="1742"/>
                    <a:pt x="32" y="1806"/>
                    <a:pt x="96" y="1806"/>
                  </a:cubicBezTo>
                  <a:cubicBezTo>
                    <a:pt x="159" y="1806"/>
                    <a:pt x="191" y="1742"/>
                    <a:pt x="191" y="1711"/>
                  </a:cubicBezTo>
                  <a:lnTo>
                    <a:pt x="191" y="96"/>
                  </a:lnTo>
                  <a:cubicBezTo>
                    <a:pt x="191" y="64"/>
                    <a:pt x="159" y="1"/>
                    <a:pt x="9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1"/>
            <p:cNvSpPr/>
            <p:nvPr/>
          </p:nvSpPr>
          <p:spPr>
            <a:xfrm>
              <a:off x="1850075" y="3028100"/>
              <a:ext cx="5550" cy="28525"/>
            </a:xfrm>
            <a:custGeom>
              <a:avLst/>
              <a:gdLst/>
              <a:ahLst/>
              <a:cxnLst/>
              <a:rect l="l" t="t" r="r" b="b"/>
              <a:pathLst>
                <a:path w="222" h="1141" extrusionOk="0">
                  <a:moveTo>
                    <a:pt x="127" y="0"/>
                  </a:moveTo>
                  <a:cubicBezTo>
                    <a:pt x="64" y="0"/>
                    <a:pt x="0" y="63"/>
                    <a:pt x="0" y="95"/>
                  </a:cubicBezTo>
                  <a:lnTo>
                    <a:pt x="0" y="1045"/>
                  </a:lnTo>
                  <a:cubicBezTo>
                    <a:pt x="0" y="1109"/>
                    <a:pt x="64" y="1140"/>
                    <a:pt x="127" y="1140"/>
                  </a:cubicBezTo>
                  <a:cubicBezTo>
                    <a:pt x="159" y="1140"/>
                    <a:pt x="222" y="1109"/>
                    <a:pt x="222" y="1045"/>
                  </a:cubicBezTo>
                  <a:lnTo>
                    <a:pt x="222" y="95"/>
                  </a:lnTo>
                  <a:cubicBezTo>
                    <a:pt x="222" y="63"/>
                    <a:pt x="159" y="0"/>
                    <a:pt x="1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1"/>
            <p:cNvSpPr/>
            <p:nvPr/>
          </p:nvSpPr>
          <p:spPr>
            <a:xfrm>
              <a:off x="1880950" y="3032850"/>
              <a:ext cx="4775" cy="28525"/>
            </a:xfrm>
            <a:custGeom>
              <a:avLst/>
              <a:gdLst/>
              <a:ahLst/>
              <a:cxnLst/>
              <a:rect l="l" t="t" r="r" b="b"/>
              <a:pathLst>
                <a:path w="191" h="1141" extrusionOk="0">
                  <a:moveTo>
                    <a:pt x="95" y="0"/>
                  </a:moveTo>
                  <a:cubicBezTo>
                    <a:pt x="32" y="0"/>
                    <a:pt x="0" y="64"/>
                    <a:pt x="0" y="95"/>
                  </a:cubicBezTo>
                  <a:lnTo>
                    <a:pt x="0" y="1045"/>
                  </a:lnTo>
                  <a:cubicBezTo>
                    <a:pt x="0" y="1109"/>
                    <a:pt x="32" y="1140"/>
                    <a:pt x="95" y="1140"/>
                  </a:cubicBezTo>
                  <a:cubicBezTo>
                    <a:pt x="159" y="1140"/>
                    <a:pt x="190" y="1109"/>
                    <a:pt x="190" y="1045"/>
                  </a:cubicBezTo>
                  <a:lnTo>
                    <a:pt x="190" y="95"/>
                  </a:lnTo>
                  <a:cubicBezTo>
                    <a:pt x="190" y="64"/>
                    <a:pt x="159" y="0"/>
                    <a:pt x="9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1"/>
            <p:cNvSpPr/>
            <p:nvPr/>
          </p:nvSpPr>
          <p:spPr>
            <a:xfrm>
              <a:off x="1850075" y="3073225"/>
              <a:ext cx="5550" cy="27725"/>
            </a:xfrm>
            <a:custGeom>
              <a:avLst/>
              <a:gdLst/>
              <a:ahLst/>
              <a:cxnLst/>
              <a:rect l="l" t="t" r="r" b="b"/>
              <a:pathLst>
                <a:path w="222" h="1109" extrusionOk="0">
                  <a:moveTo>
                    <a:pt x="127" y="0"/>
                  </a:moveTo>
                  <a:cubicBezTo>
                    <a:pt x="64" y="0"/>
                    <a:pt x="0" y="32"/>
                    <a:pt x="0" y="95"/>
                  </a:cubicBezTo>
                  <a:lnTo>
                    <a:pt x="0" y="1014"/>
                  </a:lnTo>
                  <a:cubicBezTo>
                    <a:pt x="0" y="1077"/>
                    <a:pt x="64" y="1109"/>
                    <a:pt x="127" y="1109"/>
                  </a:cubicBezTo>
                  <a:cubicBezTo>
                    <a:pt x="159" y="1109"/>
                    <a:pt x="222" y="1077"/>
                    <a:pt x="222" y="1014"/>
                  </a:cubicBezTo>
                  <a:lnTo>
                    <a:pt x="222" y="95"/>
                  </a:lnTo>
                  <a:cubicBezTo>
                    <a:pt x="222" y="32"/>
                    <a:pt x="159" y="0"/>
                    <a:pt x="1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1"/>
            <p:cNvSpPr/>
            <p:nvPr/>
          </p:nvSpPr>
          <p:spPr>
            <a:xfrm>
              <a:off x="1880950" y="3077175"/>
              <a:ext cx="4775" cy="28525"/>
            </a:xfrm>
            <a:custGeom>
              <a:avLst/>
              <a:gdLst/>
              <a:ahLst/>
              <a:cxnLst/>
              <a:rect l="l" t="t" r="r" b="b"/>
              <a:pathLst>
                <a:path w="191" h="1141" extrusionOk="0">
                  <a:moveTo>
                    <a:pt x="95" y="1"/>
                  </a:moveTo>
                  <a:cubicBezTo>
                    <a:pt x="32" y="1"/>
                    <a:pt x="0" y="64"/>
                    <a:pt x="0" y="127"/>
                  </a:cubicBezTo>
                  <a:lnTo>
                    <a:pt x="0" y="1046"/>
                  </a:lnTo>
                  <a:cubicBezTo>
                    <a:pt x="0" y="1109"/>
                    <a:pt x="32" y="1141"/>
                    <a:pt x="95" y="1141"/>
                  </a:cubicBezTo>
                  <a:cubicBezTo>
                    <a:pt x="159" y="1141"/>
                    <a:pt x="190" y="1109"/>
                    <a:pt x="190" y="1046"/>
                  </a:cubicBezTo>
                  <a:lnTo>
                    <a:pt x="190" y="127"/>
                  </a:lnTo>
                  <a:cubicBezTo>
                    <a:pt x="190" y="64"/>
                    <a:pt x="159" y="1"/>
                    <a:pt x="9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1"/>
            <p:cNvSpPr/>
            <p:nvPr/>
          </p:nvSpPr>
          <p:spPr>
            <a:xfrm>
              <a:off x="1485075" y="3169025"/>
              <a:ext cx="4775" cy="30900"/>
            </a:xfrm>
            <a:custGeom>
              <a:avLst/>
              <a:gdLst/>
              <a:ahLst/>
              <a:cxnLst/>
              <a:rect l="l" t="t" r="r" b="b"/>
              <a:pathLst>
                <a:path w="191" h="1236" extrusionOk="0">
                  <a:moveTo>
                    <a:pt x="96" y="0"/>
                  </a:moveTo>
                  <a:cubicBezTo>
                    <a:pt x="32" y="0"/>
                    <a:pt x="1" y="32"/>
                    <a:pt x="1" y="95"/>
                  </a:cubicBezTo>
                  <a:lnTo>
                    <a:pt x="1" y="1140"/>
                  </a:lnTo>
                  <a:cubicBezTo>
                    <a:pt x="1" y="1172"/>
                    <a:pt x="32" y="1235"/>
                    <a:pt x="96" y="1235"/>
                  </a:cubicBezTo>
                  <a:cubicBezTo>
                    <a:pt x="127" y="1235"/>
                    <a:pt x="191" y="1172"/>
                    <a:pt x="191" y="1140"/>
                  </a:cubicBezTo>
                  <a:lnTo>
                    <a:pt x="191" y="95"/>
                  </a:lnTo>
                  <a:cubicBezTo>
                    <a:pt x="191" y="32"/>
                    <a:pt x="127" y="0"/>
                    <a:pt x="9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1"/>
            <p:cNvSpPr/>
            <p:nvPr/>
          </p:nvSpPr>
          <p:spPr>
            <a:xfrm>
              <a:off x="1515175" y="3173775"/>
              <a:ext cx="4775" cy="30900"/>
            </a:xfrm>
            <a:custGeom>
              <a:avLst/>
              <a:gdLst/>
              <a:ahLst/>
              <a:cxnLst/>
              <a:rect l="l" t="t" r="r" b="b"/>
              <a:pathLst>
                <a:path w="191" h="1236" extrusionOk="0">
                  <a:moveTo>
                    <a:pt x="95" y="0"/>
                  </a:moveTo>
                  <a:cubicBezTo>
                    <a:pt x="64" y="0"/>
                    <a:pt x="0" y="32"/>
                    <a:pt x="0" y="95"/>
                  </a:cubicBezTo>
                  <a:lnTo>
                    <a:pt x="0" y="1140"/>
                  </a:lnTo>
                  <a:cubicBezTo>
                    <a:pt x="0" y="1172"/>
                    <a:pt x="64" y="1235"/>
                    <a:pt x="95" y="1235"/>
                  </a:cubicBezTo>
                  <a:cubicBezTo>
                    <a:pt x="159" y="1235"/>
                    <a:pt x="190" y="1172"/>
                    <a:pt x="190" y="1140"/>
                  </a:cubicBezTo>
                  <a:lnTo>
                    <a:pt x="190" y="95"/>
                  </a:lnTo>
                  <a:cubicBezTo>
                    <a:pt x="190" y="32"/>
                    <a:pt x="159" y="0"/>
                    <a:pt x="9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1"/>
            <p:cNvSpPr/>
            <p:nvPr/>
          </p:nvSpPr>
          <p:spPr>
            <a:xfrm>
              <a:off x="1500925" y="3286200"/>
              <a:ext cx="4775" cy="23775"/>
            </a:xfrm>
            <a:custGeom>
              <a:avLst/>
              <a:gdLst/>
              <a:ahLst/>
              <a:cxnLst/>
              <a:rect l="l" t="t" r="r" b="b"/>
              <a:pathLst>
                <a:path w="191" h="951" extrusionOk="0">
                  <a:moveTo>
                    <a:pt x="95" y="0"/>
                  </a:moveTo>
                  <a:cubicBezTo>
                    <a:pt x="64" y="0"/>
                    <a:pt x="0" y="32"/>
                    <a:pt x="0" y="95"/>
                  </a:cubicBezTo>
                  <a:lnTo>
                    <a:pt x="0" y="855"/>
                  </a:lnTo>
                  <a:cubicBezTo>
                    <a:pt x="0" y="887"/>
                    <a:pt x="64" y="950"/>
                    <a:pt x="95" y="950"/>
                  </a:cubicBezTo>
                  <a:cubicBezTo>
                    <a:pt x="159" y="950"/>
                    <a:pt x="190" y="887"/>
                    <a:pt x="190" y="855"/>
                  </a:cubicBezTo>
                  <a:lnTo>
                    <a:pt x="190" y="95"/>
                  </a:lnTo>
                  <a:cubicBezTo>
                    <a:pt x="190" y="32"/>
                    <a:pt x="159" y="0"/>
                    <a:pt x="9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1"/>
            <p:cNvSpPr/>
            <p:nvPr/>
          </p:nvSpPr>
          <p:spPr>
            <a:xfrm>
              <a:off x="1467675" y="3284875"/>
              <a:ext cx="15850" cy="18750"/>
            </a:xfrm>
            <a:custGeom>
              <a:avLst/>
              <a:gdLst/>
              <a:ahLst/>
              <a:cxnLst/>
              <a:rect l="l" t="t" r="r" b="b"/>
              <a:pathLst>
                <a:path w="634" h="750" extrusionOk="0">
                  <a:moveTo>
                    <a:pt x="519" y="1"/>
                  </a:moveTo>
                  <a:cubicBezTo>
                    <a:pt x="491" y="1"/>
                    <a:pt x="462" y="16"/>
                    <a:pt x="443" y="53"/>
                  </a:cubicBezTo>
                  <a:lnTo>
                    <a:pt x="32" y="592"/>
                  </a:lnTo>
                  <a:cubicBezTo>
                    <a:pt x="0" y="623"/>
                    <a:pt x="0" y="687"/>
                    <a:pt x="32" y="718"/>
                  </a:cubicBezTo>
                  <a:cubicBezTo>
                    <a:pt x="63" y="750"/>
                    <a:pt x="63" y="750"/>
                    <a:pt x="95" y="750"/>
                  </a:cubicBezTo>
                  <a:cubicBezTo>
                    <a:pt x="127" y="750"/>
                    <a:pt x="158" y="750"/>
                    <a:pt x="158" y="718"/>
                  </a:cubicBezTo>
                  <a:lnTo>
                    <a:pt x="602" y="148"/>
                  </a:lnTo>
                  <a:cubicBezTo>
                    <a:pt x="633" y="117"/>
                    <a:pt x="602" y="53"/>
                    <a:pt x="570" y="22"/>
                  </a:cubicBezTo>
                  <a:cubicBezTo>
                    <a:pt x="557" y="8"/>
                    <a:pt x="538" y="1"/>
                    <a:pt x="51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1"/>
            <p:cNvSpPr/>
            <p:nvPr/>
          </p:nvSpPr>
          <p:spPr>
            <a:xfrm>
              <a:off x="1523875" y="3284875"/>
              <a:ext cx="15850" cy="18750"/>
            </a:xfrm>
            <a:custGeom>
              <a:avLst/>
              <a:gdLst/>
              <a:ahLst/>
              <a:cxnLst/>
              <a:rect l="l" t="t" r="r" b="b"/>
              <a:pathLst>
                <a:path w="634" h="750" extrusionOk="0">
                  <a:moveTo>
                    <a:pt x="115" y="1"/>
                  </a:moveTo>
                  <a:cubicBezTo>
                    <a:pt x="96" y="1"/>
                    <a:pt x="77" y="8"/>
                    <a:pt x="64" y="22"/>
                  </a:cubicBezTo>
                  <a:cubicBezTo>
                    <a:pt x="1" y="53"/>
                    <a:pt x="1" y="117"/>
                    <a:pt x="32" y="148"/>
                  </a:cubicBezTo>
                  <a:lnTo>
                    <a:pt x="444" y="718"/>
                  </a:lnTo>
                  <a:cubicBezTo>
                    <a:pt x="476" y="750"/>
                    <a:pt x="507" y="750"/>
                    <a:pt x="539" y="750"/>
                  </a:cubicBezTo>
                  <a:cubicBezTo>
                    <a:pt x="539" y="750"/>
                    <a:pt x="571" y="750"/>
                    <a:pt x="571" y="718"/>
                  </a:cubicBezTo>
                  <a:cubicBezTo>
                    <a:pt x="634" y="687"/>
                    <a:pt x="634" y="623"/>
                    <a:pt x="602" y="592"/>
                  </a:cubicBezTo>
                  <a:lnTo>
                    <a:pt x="191" y="53"/>
                  </a:lnTo>
                  <a:cubicBezTo>
                    <a:pt x="172" y="16"/>
                    <a:pt x="143" y="1"/>
                    <a:pt x="11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1"/>
            <p:cNvSpPr/>
            <p:nvPr/>
          </p:nvSpPr>
          <p:spPr>
            <a:xfrm>
              <a:off x="1614125" y="3399600"/>
              <a:ext cx="28525" cy="32300"/>
            </a:xfrm>
            <a:custGeom>
              <a:avLst/>
              <a:gdLst/>
              <a:ahLst/>
              <a:cxnLst/>
              <a:rect l="l" t="t" r="r" b="b"/>
              <a:pathLst>
                <a:path w="1141" h="1292" extrusionOk="0">
                  <a:moveTo>
                    <a:pt x="1014" y="1"/>
                  </a:moveTo>
                  <a:cubicBezTo>
                    <a:pt x="991" y="1"/>
                    <a:pt x="967" y="9"/>
                    <a:pt x="951" y="25"/>
                  </a:cubicBezTo>
                  <a:lnTo>
                    <a:pt x="33" y="1133"/>
                  </a:lnTo>
                  <a:cubicBezTo>
                    <a:pt x="1" y="1196"/>
                    <a:pt x="1" y="1260"/>
                    <a:pt x="64" y="1291"/>
                  </a:cubicBezTo>
                  <a:lnTo>
                    <a:pt x="96" y="1291"/>
                  </a:lnTo>
                  <a:cubicBezTo>
                    <a:pt x="128" y="1291"/>
                    <a:pt x="159" y="1291"/>
                    <a:pt x="191" y="1260"/>
                  </a:cubicBezTo>
                  <a:lnTo>
                    <a:pt x="1109" y="151"/>
                  </a:lnTo>
                  <a:cubicBezTo>
                    <a:pt x="1141" y="88"/>
                    <a:pt x="1141" y="56"/>
                    <a:pt x="1078" y="25"/>
                  </a:cubicBezTo>
                  <a:cubicBezTo>
                    <a:pt x="1062" y="9"/>
                    <a:pt x="1038" y="1"/>
                    <a:pt x="101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1"/>
            <p:cNvSpPr/>
            <p:nvPr/>
          </p:nvSpPr>
          <p:spPr>
            <a:xfrm>
              <a:off x="1681425" y="3401000"/>
              <a:ext cx="4775" cy="46725"/>
            </a:xfrm>
            <a:custGeom>
              <a:avLst/>
              <a:gdLst/>
              <a:ahLst/>
              <a:cxnLst/>
              <a:rect l="l" t="t" r="r" b="b"/>
              <a:pathLst>
                <a:path w="191" h="1869" extrusionOk="0">
                  <a:moveTo>
                    <a:pt x="96" y="0"/>
                  </a:moveTo>
                  <a:cubicBezTo>
                    <a:pt x="64" y="0"/>
                    <a:pt x="1" y="64"/>
                    <a:pt x="1" y="95"/>
                  </a:cubicBezTo>
                  <a:lnTo>
                    <a:pt x="1" y="1774"/>
                  </a:lnTo>
                  <a:cubicBezTo>
                    <a:pt x="1" y="1837"/>
                    <a:pt x="64" y="1869"/>
                    <a:pt x="96" y="1869"/>
                  </a:cubicBezTo>
                  <a:cubicBezTo>
                    <a:pt x="159" y="1869"/>
                    <a:pt x="191" y="1837"/>
                    <a:pt x="191" y="1774"/>
                  </a:cubicBezTo>
                  <a:lnTo>
                    <a:pt x="191" y="95"/>
                  </a:lnTo>
                  <a:cubicBezTo>
                    <a:pt x="191" y="32"/>
                    <a:pt x="159" y="0"/>
                    <a:pt x="9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1"/>
            <p:cNvSpPr/>
            <p:nvPr/>
          </p:nvSpPr>
          <p:spPr>
            <a:xfrm>
              <a:off x="1729725" y="3399075"/>
              <a:ext cx="26950" cy="32825"/>
            </a:xfrm>
            <a:custGeom>
              <a:avLst/>
              <a:gdLst/>
              <a:ahLst/>
              <a:cxnLst/>
              <a:rect l="l" t="t" r="r" b="b"/>
              <a:pathLst>
                <a:path w="1078" h="1313" extrusionOk="0">
                  <a:moveTo>
                    <a:pt x="87" y="1"/>
                  </a:moveTo>
                  <a:cubicBezTo>
                    <a:pt x="69" y="1"/>
                    <a:pt x="51" y="5"/>
                    <a:pt x="32" y="14"/>
                  </a:cubicBezTo>
                  <a:cubicBezTo>
                    <a:pt x="1" y="46"/>
                    <a:pt x="1" y="109"/>
                    <a:pt x="32" y="141"/>
                  </a:cubicBezTo>
                  <a:lnTo>
                    <a:pt x="887" y="1281"/>
                  </a:lnTo>
                  <a:cubicBezTo>
                    <a:pt x="919" y="1312"/>
                    <a:pt x="951" y="1312"/>
                    <a:pt x="982" y="1312"/>
                  </a:cubicBezTo>
                  <a:lnTo>
                    <a:pt x="1014" y="1312"/>
                  </a:lnTo>
                  <a:cubicBezTo>
                    <a:pt x="1077" y="1281"/>
                    <a:pt x="1077" y="1217"/>
                    <a:pt x="1046" y="1154"/>
                  </a:cubicBezTo>
                  <a:lnTo>
                    <a:pt x="191" y="46"/>
                  </a:lnTo>
                  <a:cubicBezTo>
                    <a:pt x="168" y="23"/>
                    <a:pt x="130" y="1"/>
                    <a:pt x="8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1"/>
            <p:cNvSpPr/>
            <p:nvPr/>
          </p:nvSpPr>
          <p:spPr>
            <a:xfrm>
              <a:off x="1823950" y="3276375"/>
              <a:ext cx="19800" cy="22500"/>
            </a:xfrm>
            <a:custGeom>
              <a:avLst/>
              <a:gdLst/>
              <a:ahLst/>
              <a:cxnLst/>
              <a:rect l="l" t="t" r="r" b="b"/>
              <a:pathLst>
                <a:path w="792" h="900" extrusionOk="0">
                  <a:moveTo>
                    <a:pt x="694" y="0"/>
                  </a:moveTo>
                  <a:cubicBezTo>
                    <a:pt x="662" y="0"/>
                    <a:pt x="624" y="22"/>
                    <a:pt x="602" y="45"/>
                  </a:cubicBezTo>
                  <a:lnTo>
                    <a:pt x="32" y="742"/>
                  </a:lnTo>
                  <a:cubicBezTo>
                    <a:pt x="0" y="805"/>
                    <a:pt x="32" y="837"/>
                    <a:pt x="63" y="868"/>
                  </a:cubicBezTo>
                  <a:cubicBezTo>
                    <a:pt x="63" y="900"/>
                    <a:pt x="95" y="900"/>
                    <a:pt x="127" y="900"/>
                  </a:cubicBezTo>
                  <a:cubicBezTo>
                    <a:pt x="158" y="900"/>
                    <a:pt x="190" y="900"/>
                    <a:pt x="190" y="868"/>
                  </a:cubicBezTo>
                  <a:lnTo>
                    <a:pt x="760" y="172"/>
                  </a:lnTo>
                  <a:cubicBezTo>
                    <a:pt x="792" y="108"/>
                    <a:pt x="792" y="45"/>
                    <a:pt x="729" y="13"/>
                  </a:cubicBezTo>
                  <a:cubicBezTo>
                    <a:pt x="719" y="4"/>
                    <a:pt x="707" y="0"/>
                    <a:pt x="69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1"/>
            <p:cNvSpPr/>
            <p:nvPr/>
          </p:nvSpPr>
          <p:spPr>
            <a:xfrm>
              <a:off x="1866700" y="3276700"/>
              <a:ext cx="4775" cy="30900"/>
            </a:xfrm>
            <a:custGeom>
              <a:avLst/>
              <a:gdLst/>
              <a:ahLst/>
              <a:cxnLst/>
              <a:rect l="l" t="t" r="r" b="b"/>
              <a:pathLst>
                <a:path w="191" h="1236" extrusionOk="0">
                  <a:moveTo>
                    <a:pt x="95" y="0"/>
                  </a:moveTo>
                  <a:cubicBezTo>
                    <a:pt x="64" y="0"/>
                    <a:pt x="0" y="64"/>
                    <a:pt x="0" y="95"/>
                  </a:cubicBezTo>
                  <a:lnTo>
                    <a:pt x="0" y="1140"/>
                  </a:lnTo>
                  <a:cubicBezTo>
                    <a:pt x="0" y="1172"/>
                    <a:pt x="64" y="1235"/>
                    <a:pt x="95" y="1235"/>
                  </a:cubicBezTo>
                  <a:cubicBezTo>
                    <a:pt x="159" y="1235"/>
                    <a:pt x="190" y="1172"/>
                    <a:pt x="190" y="1140"/>
                  </a:cubicBezTo>
                  <a:lnTo>
                    <a:pt x="190" y="95"/>
                  </a:lnTo>
                  <a:cubicBezTo>
                    <a:pt x="190" y="64"/>
                    <a:pt x="159" y="0"/>
                    <a:pt x="9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1"/>
            <p:cNvSpPr/>
            <p:nvPr/>
          </p:nvSpPr>
          <p:spPr>
            <a:xfrm>
              <a:off x="1896000" y="3276375"/>
              <a:ext cx="19025" cy="22500"/>
            </a:xfrm>
            <a:custGeom>
              <a:avLst/>
              <a:gdLst/>
              <a:ahLst/>
              <a:cxnLst/>
              <a:rect l="l" t="t" r="r" b="b"/>
              <a:pathLst>
                <a:path w="761" h="900" extrusionOk="0">
                  <a:moveTo>
                    <a:pt x="66" y="0"/>
                  </a:moveTo>
                  <a:cubicBezTo>
                    <a:pt x="53" y="0"/>
                    <a:pt x="41" y="4"/>
                    <a:pt x="32" y="13"/>
                  </a:cubicBezTo>
                  <a:cubicBezTo>
                    <a:pt x="0" y="45"/>
                    <a:pt x="0" y="108"/>
                    <a:pt x="32" y="172"/>
                  </a:cubicBezTo>
                  <a:lnTo>
                    <a:pt x="570" y="868"/>
                  </a:lnTo>
                  <a:cubicBezTo>
                    <a:pt x="602" y="900"/>
                    <a:pt x="633" y="900"/>
                    <a:pt x="665" y="900"/>
                  </a:cubicBezTo>
                  <a:cubicBezTo>
                    <a:pt x="665" y="900"/>
                    <a:pt x="697" y="900"/>
                    <a:pt x="728" y="868"/>
                  </a:cubicBezTo>
                  <a:cubicBezTo>
                    <a:pt x="760" y="837"/>
                    <a:pt x="760" y="805"/>
                    <a:pt x="728" y="742"/>
                  </a:cubicBezTo>
                  <a:lnTo>
                    <a:pt x="158" y="45"/>
                  </a:lnTo>
                  <a:cubicBezTo>
                    <a:pt x="136" y="22"/>
                    <a:pt x="98" y="0"/>
                    <a:pt x="6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1"/>
            <p:cNvSpPr/>
            <p:nvPr/>
          </p:nvSpPr>
          <p:spPr>
            <a:xfrm>
              <a:off x="1488250" y="3220475"/>
              <a:ext cx="27725" cy="45150"/>
            </a:xfrm>
            <a:custGeom>
              <a:avLst/>
              <a:gdLst/>
              <a:ahLst/>
              <a:cxnLst/>
              <a:rect l="l" t="t" r="r" b="b"/>
              <a:pathLst>
                <a:path w="1109" h="1806" extrusionOk="0">
                  <a:moveTo>
                    <a:pt x="507" y="317"/>
                  </a:moveTo>
                  <a:lnTo>
                    <a:pt x="507" y="666"/>
                  </a:lnTo>
                  <a:cubicBezTo>
                    <a:pt x="444" y="634"/>
                    <a:pt x="380" y="602"/>
                    <a:pt x="349" y="539"/>
                  </a:cubicBezTo>
                  <a:cubicBezTo>
                    <a:pt x="349" y="444"/>
                    <a:pt x="380" y="381"/>
                    <a:pt x="444" y="349"/>
                  </a:cubicBezTo>
                  <a:cubicBezTo>
                    <a:pt x="475" y="317"/>
                    <a:pt x="444" y="317"/>
                    <a:pt x="507" y="317"/>
                  </a:cubicBezTo>
                  <a:close/>
                  <a:moveTo>
                    <a:pt x="697" y="982"/>
                  </a:moveTo>
                  <a:cubicBezTo>
                    <a:pt x="792" y="1014"/>
                    <a:pt x="887" y="1109"/>
                    <a:pt x="919" y="1204"/>
                  </a:cubicBezTo>
                  <a:cubicBezTo>
                    <a:pt x="919" y="1362"/>
                    <a:pt x="856" y="1489"/>
                    <a:pt x="729" y="1521"/>
                  </a:cubicBezTo>
                  <a:lnTo>
                    <a:pt x="697" y="1521"/>
                  </a:lnTo>
                  <a:lnTo>
                    <a:pt x="697" y="982"/>
                  </a:lnTo>
                  <a:close/>
                  <a:moveTo>
                    <a:pt x="602" y="1"/>
                  </a:moveTo>
                  <a:cubicBezTo>
                    <a:pt x="571" y="1"/>
                    <a:pt x="507" y="64"/>
                    <a:pt x="507" y="96"/>
                  </a:cubicBezTo>
                  <a:lnTo>
                    <a:pt x="507" y="127"/>
                  </a:lnTo>
                  <a:cubicBezTo>
                    <a:pt x="412" y="127"/>
                    <a:pt x="380" y="159"/>
                    <a:pt x="349" y="191"/>
                  </a:cubicBezTo>
                  <a:cubicBezTo>
                    <a:pt x="190" y="254"/>
                    <a:pt x="127" y="412"/>
                    <a:pt x="159" y="571"/>
                  </a:cubicBezTo>
                  <a:cubicBezTo>
                    <a:pt x="190" y="761"/>
                    <a:pt x="317" y="824"/>
                    <a:pt x="507" y="887"/>
                  </a:cubicBezTo>
                  <a:lnTo>
                    <a:pt x="507" y="1552"/>
                  </a:lnTo>
                  <a:cubicBezTo>
                    <a:pt x="349" y="1552"/>
                    <a:pt x="254" y="1489"/>
                    <a:pt x="222" y="1426"/>
                  </a:cubicBezTo>
                  <a:cubicBezTo>
                    <a:pt x="204" y="1389"/>
                    <a:pt x="174" y="1373"/>
                    <a:pt x="140" y="1373"/>
                  </a:cubicBezTo>
                  <a:cubicBezTo>
                    <a:pt x="116" y="1373"/>
                    <a:pt x="90" y="1381"/>
                    <a:pt x="64" y="1394"/>
                  </a:cubicBezTo>
                  <a:cubicBezTo>
                    <a:pt x="32" y="1394"/>
                    <a:pt x="0" y="1457"/>
                    <a:pt x="32" y="1521"/>
                  </a:cubicBezTo>
                  <a:cubicBezTo>
                    <a:pt x="127" y="1647"/>
                    <a:pt x="317" y="1742"/>
                    <a:pt x="507" y="1742"/>
                  </a:cubicBezTo>
                  <a:cubicBezTo>
                    <a:pt x="507" y="1774"/>
                    <a:pt x="539" y="1806"/>
                    <a:pt x="602" y="1806"/>
                  </a:cubicBezTo>
                  <a:cubicBezTo>
                    <a:pt x="634" y="1806"/>
                    <a:pt x="666" y="1774"/>
                    <a:pt x="666" y="1711"/>
                  </a:cubicBezTo>
                  <a:lnTo>
                    <a:pt x="761" y="1711"/>
                  </a:lnTo>
                  <a:cubicBezTo>
                    <a:pt x="982" y="1616"/>
                    <a:pt x="1109" y="1426"/>
                    <a:pt x="1077" y="1204"/>
                  </a:cubicBezTo>
                  <a:cubicBezTo>
                    <a:pt x="1077" y="951"/>
                    <a:pt x="887" y="824"/>
                    <a:pt x="697" y="761"/>
                  </a:cubicBezTo>
                  <a:lnTo>
                    <a:pt x="697" y="317"/>
                  </a:lnTo>
                  <a:cubicBezTo>
                    <a:pt x="697" y="349"/>
                    <a:pt x="792" y="381"/>
                    <a:pt x="824" y="412"/>
                  </a:cubicBezTo>
                  <a:cubicBezTo>
                    <a:pt x="837" y="426"/>
                    <a:pt x="856" y="433"/>
                    <a:pt x="875" y="433"/>
                  </a:cubicBezTo>
                  <a:cubicBezTo>
                    <a:pt x="903" y="433"/>
                    <a:pt x="932" y="418"/>
                    <a:pt x="951" y="381"/>
                  </a:cubicBezTo>
                  <a:cubicBezTo>
                    <a:pt x="982" y="349"/>
                    <a:pt x="982" y="286"/>
                    <a:pt x="951" y="254"/>
                  </a:cubicBezTo>
                  <a:cubicBezTo>
                    <a:pt x="887" y="191"/>
                    <a:pt x="792" y="159"/>
                    <a:pt x="697" y="127"/>
                  </a:cubicBezTo>
                  <a:lnTo>
                    <a:pt x="697" y="96"/>
                  </a:lnTo>
                  <a:cubicBezTo>
                    <a:pt x="697" y="64"/>
                    <a:pt x="666" y="1"/>
                    <a:pt x="6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1"/>
            <p:cNvSpPr/>
            <p:nvPr/>
          </p:nvSpPr>
          <p:spPr>
            <a:xfrm>
              <a:off x="1655300" y="3253725"/>
              <a:ext cx="55450" cy="91075"/>
            </a:xfrm>
            <a:custGeom>
              <a:avLst/>
              <a:gdLst/>
              <a:ahLst/>
              <a:cxnLst/>
              <a:rect l="l" t="t" r="r" b="b"/>
              <a:pathLst>
                <a:path w="2218" h="3643" extrusionOk="0">
                  <a:moveTo>
                    <a:pt x="1046" y="381"/>
                  </a:moveTo>
                  <a:lnTo>
                    <a:pt x="1046" y="1489"/>
                  </a:lnTo>
                  <a:cubicBezTo>
                    <a:pt x="792" y="1363"/>
                    <a:pt x="539" y="1268"/>
                    <a:pt x="539" y="1046"/>
                  </a:cubicBezTo>
                  <a:cubicBezTo>
                    <a:pt x="539" y="381"/>
                    <a:pt x="951" y="412"/>
                    <a:pt x="1046" y="381"/>
                  </a:cubicBezTo>
                  <a:close/>
                  <a:moveTo>
                    <a:pt x="1236" y="1774"/>
                  </a:moveTo>
                  <a:cubicBezTo>
                    <a:pt x="1616" y="1933"/>
                    <a:pt x="1932" y="2091"/>
                    <a:pt x="1964" y="2503"/>
                  </a:cubicBezTo>
                  <a:cubicBezTo>
                    <a:pt x="2027" y="3009"/>
                    <a:pt x="1742" y="3231"/>
                    <a:pt x="1457" y="3326"/>
                  </a:cubicBezTo>
                  <a:cubicBezTo>
                    <a:pt x="1394" y="3326"/>
                    <a:pt x="1331" y="3358"/>
                    <a:pt x="1236" y="3358"/>
                  </a:cubicBezTo>
                  <a:lnTo>
                    <a:pt x="1236" y="1774"/>
                  </a:lnTo>
                  <a:close/>
                  <a:moveTo>
                    <a:pt x="1141" y="1"/>
                  </a:moveTo>
                  <a:cubicBezTo>
                    <a:pt x="1109" y="1"/>
                    <a:pt x="1046" y="32"/>
                    <a:pt x="1046" y="96"/>
                  </a:cubicBezTo>
                  <a:lnTo>
                    <a:pt x="1046" y="191"/>
                  </a:lnTo>
                  <a:cubicBezTo>
                    <a:pt x="856" y="222"/>
                    <a:pt x="254" y="286"/>
                    <a:pt x="286" y="1078"/>
                  </a:cubicBezTo>
                  <a:cubicBezTo>
                    <a:pt x="317" y="1394"/>
                    <a:pt x="666" y="1553"/>
                    <a:pt x="1046" y="1679"/>
                  </a:cubicBezTo>
                  <a:lnTo>
                    <a:pt x="1046" y="3358"/>
                  </a:lnTo>
                  <a:cubicBezTo>
                    <a:pt x="666" y="3358"/>
                    <a:pt x="317" y="3231"/>
                    <a:pt x="222" y="3041"/>
                  </a:cubicBezTo>
                  <a:cubicBezTo>
                    <a:pt x="191" y="2978"/>
                    <a:pt x="127" y="2978"/>
                    <a:pt x="64" y="2978"/>
                  </a:cubicBezTo>
                  <a:cubicBezTo>
                    <a:pt x="32" y="3009"/>
                    <a:pt x="1" y="3073"/>
                    <a:pt x="32" y="3104"/>
                  </a:cubicBezTo>
                  <a:cubicBezTo>
                    <a:pt x="191" y="3389"/>
                    <a:pt x="602" y="3548"/>
                    <a:pt x="1046" y="3548"/>
                  </a:cubicBezTo>
                  <a:cubicBezTo>
                    <a:pt x="1046" y="3611"/>
                    <a:pt x="1077" y="3643"/>
                    <a:pt x="1141" y="3643"/>
                  </a:cubicBezTo>
                  <a:cubicBezTo>
                    <a:pt x="1172" y="3643"/>
                    <a:pt x="1236" y="3611"/>
                    <a:pt x="1236" y="3548"/>
                  </a:cubicBezTo>
                  <a:cubicBezTo>
                    <a:pt x="1331" y="3548"/>
                    <a:pt x="1426" y="3516"/>
                    <a:pt x="1521" y="3484"/>
                  </a:cubicBezTo>
                  <a:cubicBezTo>
                    <a:pt x="1964" y="3358"/>
                    <a:pt x="2217" y="2978"/>
                    <a:pt x="2154" y="2471"/>
                  </a:cubicBezTo>
                  <a:cubicBezTo>
                    <a:pt x="2091" y="1933"/>
                    <a:pt x="1616" y="1743"/>
                    <a:pt x="1236" y="1553"/>
                  </a:cubicBezTo>
                  <a:lnTo>
                    <a:pt x="1236" y="412"/>
                  </a:lnTo>
                  <a:cubicBezTo>
                    <a:pt x="1426" y="412"/>
                    <a:pt x="1584" y="507"/>
                    <a:pt x="1742" y="634"/>
                  </a:cubicBezTo>
                  <a:cubicBezTo>
                    <a:pt x="1774" y="650"/>
                    <a:pt x="1798" y="658"/>
                    <a:pt x="1818" y="658"/>
                  </a:cubicBezTo>
                  <a:cubicBezTo>
                    <a:pt x="1837" y="658"/>
                    <a:pt x="1853" y="650"/>
                    <a:pt x="1869" y="634"/>
                  </a:cubicBezTo>
                  <a:cubicBezTo>
                    <a:pt x="1901" y="571"/>
                    <a:pt x="1932" y="539"/>
                    <a:pt x="1869" y="507"/>
                  </a:cubicBezTo>
                  <a:cubicBezTo>
                    <a:pt x="1679" y="317"/>
                    <a:pt x="1426" y="222"/>
                    <a:pt x="1236" y="222"/>
                  </a:cubicBezTo>
                  <a:lnTo>
                    <a:pt x="1236" y="96"/>
                  </a:lnTo>
                  <a:cubicBezTo>
                    <a:pt x="1236" y="32"/>
                    <a:pt x="1204" y="1"/>
                    <a:pt x="11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1"/>
            <p:cNvSpPr/>
            <p:nvPr/>
          </p:nvSpPr>
          <p:spPr>
            <a:xfrm>
              <a:off x="1846100" y="3171400"/>
              <a:ext cx="38825" cy="63350"/>
            </a:xfrm>
            <a:custGeom>
              <a:avLst/>
              <a:gdLst/>
              <a:ahLst/>
              <a:cxnLst/>
              <a:rect l="l" t="t" r="r" b="b"/>
              <a:pathLst>
                <a:path w="1553" h="2534" extrusionOk="0">
                  <a:moveTo>
                    <a:pt x="729" y="349"/>
                  </a:moveTo>
                  <a:lnTo>
                    <a:pt x="729" y="1014"/>
                  </a:lnTo>
                  <a:cubicBezTo>
                    <a:pt x="539" y="919"/>
                    <a:pt x="444" y="855"/>
                    <a:pt x="413" y="729"/>
                  </a:cubicBezTo>
                  <a:cubicBezTo>
                    <a:pt x="381" y="570"/>
                    <a:pt x="444" y="444"/>
                    <a:pt x="571" y="380"/>
                  </a:cubicBezTo>
                  <a:cubicBezTo>
                    <a:pt x="603" y="349"/>
                    <a:pt x="634" y="349"/>
                    <a:pt x="729" y="349"/>
                  </a:cubicBezTo>
                  <a:close/>
                  <a:moveTo>
                    <a:pt x="919" y="1299"/>
                  </a:moveTo>
                  <a:cubicBezTo>
                    <a:pt x="1109" y="1394"/>
                    <a:pt x="1299" y="1489"/>
                    <a:pt x="1331" y="1742"/>
                  </a:cubicBezTo>
                  <a:cubicBezTo>
                    <a:pt x="1394" y="2059"/>
                    <a:pt x="1204" y="2185"/>
                    <a:pt x="1014" y="2249"/>
                  </a:cubicBezTo>
                  <a:cubicBezTo>
                    <a:pt x="983" y="2280"/>
                    <a:pt x="919" y="2280"/>
                    <a:pt x="919" y="2280"/>
                  </a:cubicBezTo>
                  <a:lnTo>
                    <a:pt x="919" y="1299"/>
                  </a:lnTo>
                  <a:close/>
                  <a:moveTo>
                    <a:pt x="824" y="0"/>
                  </a:moveTo>
                  <a:cubicBezTo>
                    <a:pt x="761" y="0"/>
                    <a:pt x="729" y="32"/>
                    <a:pt x="729" y="95"/>
                  </a:cubicBezTo>
                  <a:lnTo>
                    <a:pt x="729" y="159"/>
                  </a:lnTo>
                  <a:cubicBezTo>
                    <a:pt x="634" y="159"/>
                    <a:pt x="539" y="190"/>
                    <a:pt x="444" y="222"/>
                  </a:cubicBezTo>
                  <a:cubicBezTo>
                    <a:pt x="254" y="349"/>
                    <a:pt x="191" y="539"/>
                    <a:pt x="223" y="792"/>
                  </a:cubicBezTo>
                  <a:cubicBezTo>
                    <a:pt x="286" y="1014"/>
                    <a:pt x="444" y="1109"/>
                    <a:pt x="729" y="1204"/>
                  </a:cubicBezTo>
                  <a:lnTo>
                    <a:pt x="729" y="2312"/>
                  </a:lnTo>
                  <a:cubicBezTo>
                    <a:pt x="444" y="2280"/>
                    <a:pt x="254" y="2185"/>
                    <a:pt x="191" y="2090"/>
                  </a:cubicBezTo>
                  <a:cubicBezTo>
                    <a:pt x="191" y="2053"/>
                    <a:pt x="169" y="2038"/>
                    <a:pt x="138" y="2038"/>
                  </a:cubicBezTo>
                  <a:cubicBezTo>
                    <a:pt x="117" y="2038"/>
                    <a:pt x="90" y="2046"/>
                    <a:pt x="64" y="2059"/>
                  </a:cubicBezTo>
                  <a:cubicBezTo>
                    <a:pt x="33" y="2059"/>
                    <a:pt x="1" y="2122"/>
                    <a:pt x="33" y="2154"/>
                  </a:cubicBezTo>
                  <a:cubicBezTo>
                    <a:pt x="128" y="2344"/>
                    <a:pt x="413" y="2470"/>
                    <a:pt x="729" y="2502"/>
                  </a:cubicBezTo>
                  <a:cubicBezTo>
                    <a:pt x="729" y="2534"/>
                    <a:pt x="761" y="2534"/>
                    <a:pt x="793" y="2534"/>
                  </a:cubicBezTo>
                  <a:cubicBezTo>
                    <a:pt x="856" y="2534"/>
                    <a:pt x="888" y="2502"/>
                    <a:pt x="888" y="2470"/>
                  </a:cubicBezTo>
                  <a:cubicBezTo>
                    <a:pt x="951" y="2470"/>
                    <a:pt x="1014" y="2439"/>
                    <a:pt x="1046" y="2439"/>
                  </a:cubicBezTo>
                  <a:cubicBezTo>
                    <a:pt x="1394" y="2344"/>
                    <a:pt x="1553" y="2059"/>
                    <a:pt x="1521" y="1710"/>
                  </a:cubicBezTo>
                  <a:cubicBezTo>
                    <a:pt x="1489" y="1362"/>
                    <a:pt x="1204" y="1204"/>
                    <a:pt x="919" y="1077"/>
                  </a:cubicBezTo>
                  <a:lnTo>
                    <a:pt x="919" y="349"/>
                  </a:lnTo>
                  <a:cubicBezTo>
                    <a:pt x="1014" y="349"/>
                    <a:pt x="1109" y="412"/>
                    <a:pt x="1204" y="475"/>
                  </a:cubicBezTo>
                  <a:cubicBezTo>
                    <a:pt x="1220" y="491"/>
                    <a:pt x="1244" y="499"/>
                    <a:pt x="1268" y="499"/>
                  </a:cubicBezTo>
                  <a:cubicBezTo>
                    <a:pt x="1291" y="499"/>
                    <a:pt x="1315" y="491"/>
                    <a:pt x="1331" y="475"/>
                  </a:cubicBezTo>
                  <a:cubicBezTo>
                    <a:pt x="1363" y="444"/>
                    <a:pt x="1363" y="380"/>
                    <a:pt x="1331" y="349"/>
                  </a:cubicBezTo>
                  <a:cubicBezTo>
                    <a:pt x="1204" y="254"/>
                    <a:pt x="1014" y="190"/>
                    <a:pt x="919" y="159"/>
                  </a:cubicBezTo>
                  <a:lnTo>
                    <a:pt x="919" y="95"/>
                  </a:lnTo>
                  <a:cubicBezTo>
                    <a:pt x="919" y="32"/>
                    <a:pt x="888" y="0"/>
                    <a:pt x="82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1"/>
            <p:cNvSpPr/>
            <p:nvPr/>
          </p:nvSpPr>
          <p:spPr>
            <a:xfrm>
              <a:off x="1462125" y="3202275"/>
              <a:ext cx="81575" cy="81575"/>
            </a:xfrm>
            <a:custGeom>
              <a:avLst/>
              <a:gdLst/>
              <a:ahLst/>
              <a:cxnLst/>
              <a:rect l="l" t="t" r="r" b="b"/>
              <a:pathLst>
                <a:path w="3263" h="3263" extrusionOk="0">
                  <a:moveTo>
                    <a:pt x="1647" y="159"/>
                  </a:moveTo>
                  <a:cubicBezTo>
                    <a:pt x="2439" y="159"/>
                    <a:pt x="3072" y="824"/>
                    <a:pt x="3072" y="1615"/>
                  </a:cubicBezTo>
                  <a:cubicBezTo>
                    <a:pt x="3072" y="2407"/>
                    <a:pt x="2439" y="3072"/>
                    <a:pt x="1647" y="3072"/>
                  </a:cubicBezTo>
                  <a:cubicBezTo>
                    <a:pt x="855" y="3072"/>
                    <a:pt x="190" y="2407"/>
                    <a:pt x="190" y="1615"/>
                  </a:cubicBezTo>
                  <a:cubicBezTo>
                    <a:pt x="190" y="824"/>
                    <a:pt x="855" y="159"/>
                    <a:pt x="1647" y="159"/>
                  </a:cubicBezTo>
                  <a:close/>
                  <a:moveTo>
                    <a:pt x="1647" y="0"/>
                  </a:moveTo>
                  <a:cubicBezTo>
                    <a:pt x="729" y="0"/>
                    <a:pt x="0" y="729"/>
                    <a:pt x="0" y="1615"/>
                  </a:cubicBezTo>
                  <a:cubicBezTo>
                    <a:pt x="0" y="2502"/>
                    <a:pt x="729" y="3262"/>
                    <a:pt x="1647" y="3262"/>
                  </a:cubicBezTo>
                  <a:cubicBezTo>
                    <a:pt x="2534" y="3262"/>
                    <a:pt x="3262" y="2502"/>
                    <a:pt x="3262" y="1615"/>
                  </a:cubicBezTo>
                  <a:cubicBezTo>
                    <a:pt x="3262" y="729"/>
                    <a:pt x="2534" y="0"/>
                    <a:pt x="164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1"/>
            <p:cNvSpPr/>
            <p:nvPr/>
          </p:nvSpPr>
          <p:spPr>
            <a:xfrm>
              <a:off x="1470050" y="3210175"/>
              <a:ext cx="65725" cy="64950"/>
            </a:xfrm>
            <a:custGeom>
              <a:avLst/>
              <a:gdLst/>
              <a:ahLst/>
              <a:cxnLst/>
              <a:rect l="l" t="t" r="r" b="b"/>
              <a:pathLst>
                <a:path w="2629" h="2598" extrusionOk="0">
                  <a:moveTo>
                    <a:pt x="1330" y="191"/>
                  </a:moveTo>
                  <a:cubicBezTo>
                    <a:pt x="1932" y="191"/>
                    <a:pt x="2439" y="666"/>
                    <a:pt x="2439" y="1299"/>
                  </a:cubicBezTo>
                  <a:cubicBezTo>
                    <a:pt x="2439" y="1933"/>
                    <a:pt x="1932" y="2408"/>
                    <a:pt x="1330" y="2408"/>
                  </a:cubicBezTo>
                  <a:cubicBezTo>
                    <a:pt x="697" y="2408"/>
                    <a:pt x="190" y="1933"/>
                    <a:pt x="190" y="1299"/>
                  </a:cubicBezTo>
                  <a:cubicBezTo>
                    <a:pt x="190" y="666"/>
                    <a:pt x="697" y="191"/>
                    <a:pt x="1330" y="191"/>
                  </a:cubicBezTo>
                  <a:close/>
                  <a:moveTo>
                    <a:pt x="1330" y="1"/>
                  </a:moveTo>
                  <a:cubicBezTo>
                    <a:pt x="602" y="1"/>
                    <a:pt x="0" y="571"/>
                    <a:pt x="0" y="1299"/>
                  </a:cubicBezTo>
                  <a:cubicBezTo>
                    <a:pt x="0" y="2028"/>
                    <a:pt x="602" y="2598"/>
                    <a:pt x="1330" y="2598"/>
                  </a:cubicBezTo>
                  <a:cubicBezTo>
                    <a:pt x="2027" y="2598"/>
                    <a:pt x="2629" y="2028"/>
                    <a:pt x="2629" y="1299"/>
                  </a:cubicBezTo>
                  <a:cubicBezTo>
                    <a:pt x="2629" y="571"/>
                    <a:pt x="2027" y="1"/>
                    <a:pt x="133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1"/>
            <p:cNvSpPr/>
            <p:nvPr/>
          </p:nvSpPr>
          <p:spPr>
            <a:xfrm>
              <a:off x="1590375" y="3169025"/>
              <a:ext cx="188475" cy="224075"/>
            </a:xfrm>
            <a:custGeom>
              <a:avLst/>
              <a:gdLst/>
              <a:ahLst/>
              <a:cxnLst/>
              <a:rect l="l" t="t" r="r" b="b"/>
              <a:pathLst>
                <a:path w="7539" h="8963" extrusionOk="0">
                  <a:moveTo>
                    <a:pt x="3769" y="1615"/>
                  </a:moveTo>
                  <a:cubicBezTo>
                    <a:pt x="5765" y="1615"/>
                    <a:pt x="7348" y="3230"/>
                    <a:pt x="7348" y="5194"/>
                  </a:cubicBezTo>
                  <a:cubicBezTo>
                    <a:pt x="7348" y="7189"/>
                    <a:pt x="5733" y="8772"/>
                    <a:pt x="3769" y="8772"/>
                  </a:cubicBezTo>
                  <a:cubicBezTo>
                    <a:pt x="1806" y="8772"/>
                    <a:pt x="191" y="7189"/>
                    <a:pt x="191" y="5194"/>
                  </a:cubicBezTo>
                  <a:cubicBezTo>
                    <a:pt x="191" y="3230"/>
                    <a:pt x="1806" y="1615"/>
                    <a:pt x="3769" y="1615"/>
                  </a:cubicBezTo>
                  <a:close/>
                  <a:moveTo>
                    <a:pt x="4403" y="0"/>
                  </a:moveTo>
                  <a:cubicBezTo>
                    <a:pt x="4339" y="0"/>
                    <a:pt x="4308" y="32"/>
                    <a:pt x="4308" y="95"/>
                  </a:cubicBezTo>
                  <a:lnTo>
                    <a:pt x="4308" y="1457"/>
                  </a:lnTo>
                  <a:cubicBezTo>
                    <a:pt x="4118" y="1457"/>
                    <a:pt x="3959" y="1425"/>
                    <a:pt x="3801" y="1425"/>
                  </a:cubicBezTo>
                  <a:cubicBezTo>
                    <a:pt x="3548" y="1425"/>
                    <a:pt x="3263" y="1457"/>
                    <a:pt x="3104" y="1489"/>
                  </a:cubicBezTo>
                  <a:lnTo>
                    <a:pt x="3104" y="285"/>
                  </a:lnTo>
                  <a:cubicBezTo>
                    <a:pt x="3104" y="222"/>
                    <a:pt x="3041" y="190"/>
                    <a:pt x="3009" y="190"/>
                  </a:cubicBezTo>
                  <a:cubicBezTo>
                    <a:pt x="2946" y="190"/>
                    <a:pt x="2914" y="222"/>
                    <a:pt x="2914" y="285"/>
                  </a:cubicBezTo>
                  <a:lnTo>
                    <a:pt x="2914" y="1552"/>
                  </a:lnTo>
                  <a:cubicBezTo>
                    <a:pt x="1204" y="1932"/>
                    <a:pt x="1" y="3420"/>
                    <a:pt x="1" y="5194"/>
                  </a:cubicBezTo>
                  <a:cubicBezTo>
                    <a:pt x="1" y="7284"/>
                    <a:pt x="1679" y="8963"/>
                    <a:pt x="3769" y="8963"/>
                  </a:cubicBezTo>
                  <a:cubicBezTo>
                    <a:pt x="5860" y="8963"/>
                    <a:pt x="7538" y="7284"/>
                    <a:pt x="7538" y="5194"/>
                  </a:cubicBezTo>
                  <a:cubicBezTo>
                    <a:pt x="7538" y="3357"/>
                    <a:pt x="6240" y="1837"/>
                    <a:pt x="4498" y="1520"/>
                  </a:cubicBezTo>
                  <a:cubicBezTo>
                    <a:pt x="4498" y="1520"/>
                    <a:pt x="4498" y="1520"/>
                    <a:pt x="4498" y="1489"/>
                  </a:cubicBezTo>
                  <a:lnTo>
                    <a:pt x="4498" y="95"/>
                  </a:lnTo>
                  <a:cubicBezTo>
                    <a:pt x="4498" y="32"/>
                    <a:pt x="4466" y="0"/>
                    <a:pt x="44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1"/>
            <p:cNvSpPr/>
            <p:nvPr/>
          </p:nvSpPr>
          <p:spPr>
            <a:xfrm>
              <a:off x="1605425" y="3220475"/>
              <a:ext cx="158375" cy="157575"/>
            </a:xfrm>
            <a:custGeom>
              <a:avLst/>
              <a:gdLst/>
              <a:ahLst/>
              <a:cxnLst/>
              <a:rect l="l" t="t" r="r" b="b"/>
              <a:pathLst>
                <a:path w="6335" h="6303" extrusionOk="0">
                  <a:moveTo>
                    <a:pt x="3167" y="191"/>
                  </a:moveTo>
                  <a:cubicBezTo>
                    <a:pt x="4814" y="191"/>
                    <a:pt x="6144" y="1521"/>
                    <a:pt x="6144" y="3136"/>
                  </a:cubicBezTo>
                  <a:cubicBezTo>
                    <a:pt x="6144" y="4783"/>
                    <a:pt x="4814" y="6113"/>
                    <a:pt x="3167" y="6113"/>
                  </a:cubicBezTo>
                  <a:cubicBezTo>
                    <a:pt x="1521" y="6113"/>
                    <a:pt x="190" y="4783"/>
                    <a:pt x="190" y="3136"/>
                  </a:cubicBezTo>
                  <a:cubicBezTo>
                    <a:pt x="190" y="1521"/>
                    <a:pt x="1521" y="191"/>
                    <a:pt x="3167" y="191"/>
                  </a:cubicBezTo>
                  <a:close/>
                  <a:moveTo>
                    <a:pt x="3167" y="1"/>
                  </a:moveTo>
                  <a:cubicBezTo>
                    <a:pt x="1426" y="1"/>
                    <a:pt x="0" y="1394"/>
                    <a:pt x="0" y="3136"/>
                  </a:cubicBezTo>
                  <a:cubicBezTo>
                    <a:pt x="0" y="4878"/>
                    <a:pt x="1426" y="6303"/>
                    <a:pt x="3167" y="6303"/>
                  </a:cubicBezTo>
                  <a:cubicBezTo>
                    <a:pt x="4909" y="6303"/>
                    <a:pt x="6334" y="4878"/>
                    <a:pt x="6334" y="3136"/>
                  </a:cubicBezTo>
                  <a:cubicBezTo>
                    <a:pt x="6334" y="1394"/>
                    <a:pt x="4909" y="1"/>
                    <a:pt x="316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1"/>
            <p:cNvSpPr/>
            <p:nvPr/>
          </p:nvSpPr>
          <p:spPr>
            <a:xfrm>
              <a:off x="1801775" y="3117550"/>
              <a:ext cx="131450" cy="148875"/>
            </a:xfrm>
            <a:custGeom>
              <a:avLst/>
              <a:gdLst/>
              <a:ahLst/>
              <a:cxnLst/>
              <a:rect l="l" t="t" r="r" b="b"/>
              <a:pathLst>
                <a:path w="5258" h="5955" extrusionOk="0">
                  <a:moveTo>
                    <a:pt x="2629" y="856"/>
                  </a:moveTo>
                  <a:cubicBezTo>
                    <a:pt x="3959" y="856"/>
                    <a:pt x="5067" y="1964"/>
                    <a:pt x="5067" y="3326"/>
                  </a:cubicBezTo>
                  <a:cubicBezTo>
                    <a:pt x="5067" y="4656"/>
                    <a:pt x="3959" y="5764"/>
                    <a:pt x="2629" y="5764"/>
                  </a:cubicBezTo>
                  <a:cubicBezTo>
                    <a:pt x="1267" y="5764"/>
                    <a:pt x="159" y="4656"/>
                    <a:pt x="159" y="3326"/>
                  </a:cubicBezTo>
                  <a:cubicBezTo>
                    <a:pt x="159" y="1964"/>
                    <a:pt x="1267" y="856"/>
                    <a:pt x="2629" y="856"/>
                  </a:cubicBezTo>
                  <a:close/>
                  <a:moveTo>
                    <a:pt x="2027" y="1"/>
                  </a:moveTo>
                  <a:cubicBezTo>
                    <a:pt x="1996" y="1"/>
                    <a:pt x="1932" y="32"/>
                    <a:pt x="1932" y="96"/>
                  </a:cubicBezTo>
                  <a:lnTo>
                    <a:pt x="1932" y="761"/>
                  </a:lnTo>
                  <a:cubicBezTo>
                    <a:pt x="824" y="1077"/>
                    <a:pt x="0" y="2091"/>
                    <a:pt x="0" y="3326"/>
                  </a:cubicBezTo>
                  <a:cubicBezTo>
                    <a:pt x="0" y="4783"/>
                    <a:pt x="1172" y="5954"/>
                    <a:pt x="2629" y="5954"/>
                  </a:cubicBezTo>
                  <a:cubicBezTo>
                    <a:pt x="4086" y="5954"/>
                    <a:pt x="5257" y="4783"/>
                    <a:pt x="5257" y="3326"/>
                  </a:cubicBezTo>
                  <a:cubicBezTo>
                    <a:pt x="5257" y="2123"/>
                    <a:pt x="4497" y="1077"/>
                    <a:pt x="3357" y="792"/>
                  </a:cubicBezTo>
                  <a:lnTo>
                    <a:pt x="3357" y="286"/>
                  </a:lnTo>
                  <a:cubicBezTo>
                    <a:pt x="3357" y="222"/>
                    <a:pt x="3326" y="191"/>
                    <a:pt x="3262" y="191"/>
                  </a:cubicBezTo>
                  <a:cubicBezTo>
                    <a:pt x="3199" y="191"/>
                    <a:pt x="3167" y="222"/>
                    <a:pt x="3167" y="286"/>
                  </a:cubicBezTo>
                  <a:lnTo>
                    <a:pt x="3167" y="729"/>
                  </a:lnTo>
                  <a:cubicBezTo>
                    <a:pt x="2977" y="697"/>
                    <a:pt x="2819" y="666"/>
                    <a:pt x="2629" y="666"/>
                  </a:cubicBezTo>
                  <a:cubicBezTo>
                    <a:pt x="2471" y="666"/>
                    <a:pt x="2312" y="697"/>
                    <a:pt x="2122" y="729"/>
                  </a:cubicBezTo>
                  <a:lnTo>
                    <a:pt x="2122" y="96"/>
                  </a:lnTo>
                  <a:cubicBezTo>
                    <a:pt x="2122" y="32"/>
                    <a:pt x="2091" y="1"/>
                    <a:pt x="20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1"/>
            <p:cNvSpPr/>
            <p:nvPr/>
          </p:nvSpPr>
          <p:spPr>
            <a:xfrm>
              <a:off x="1812075" y="3145275"/>
              <a:ext cx="110850" cy="110075"/>
            </a:xfrm>
            <a:custGeom>
              <a:avLst/>
              <a:gdLst/>
              <a:ahLst/>
              <a:cxnLst/>
              <a:rect l="l" t="t" r="r" b="b"/>
              <a:pathLst>
                <a:path w="4434" h="4403" extrusionOk="0">
                  <a:moveTo>
                    <a:pt x="2217" y="190"/>
                  </a:moveTo>
                  <a:cubicBezTo>
                    <a:pt x="3325" y="190"/>
                    <a:pt x="4244" y="1077"/>
                    <a:pt x="4244" y="2217"/>
                  </a:cubicBezTo>
                  <a:cubicBezTo>
                    <a:pt x="4244" y="3325"/>
                    <a:pt x="3325" y="4244"/>
                    <a:pt x="2217" y="4244"/>
                  </a:cubicBezTo>
                  <a:cubicBezTo>
                    <a:pt x="1077" y="4244"/>
                    <a:pt x="190" y="3325"/>
                    <a:pt x="190" y="2217"/>
                  </a:cubicBezTo>
                  <a:cubicBezTo>
                    <a:pt x="190" y="1077"/>
                    <a:pt x="1077" y="190"/>
                    <a:pt x="2217" y="190"/>
                  </a:cubicBezTo>
                  <a:close/>
                  <a:moveTo>
                    <a:pt x="2217" y="0"/>
                  </a:moveTo>
                  <a:cubicBezTo>
                    <a:pt x="982" y="0"/>
                    <a:pt x="0" y="982"/>
                    <a:pt x="0" y="2217"/>
                  </a:cubicBezTo>
                  <a:cubicBezTo>
                    <a:pt x="0" y="3420"/>
                    <a:pt x="982" y="4402"/>
                    <a:pt x="2217" y="4402"/>
                  </a:cubicBezTo>
                  <a:cubicBezTo>
                    <a:pt x="3420" y="4402"/>
                    <a:pt x="4434" y="3420"/>
                    <a:pt x="4434" y="2217"/>
                  </a:cubicBezTo>
                  <a:cubicBezTo>
                    <a:pt x="4434" y="982"/>
                    <a:pt x="3420" y="0"/>
                    <a:pt x="221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1"/>
            <p:cNvSpPr/>
            <p:nvPr/>
          </p:nvSpPr>
          <p:spPr>
            <a:xfrm>
              <a:off x="2693250" y="3044725"/>
              <a:ext cx="85550" cy="86325"/>
            </a:xfrm>
            <a:custGeom>
              <a:avLst/>
              <a:gdLst/>
              <a:ahLst/>
              <a:cxnLst/>
              <a:rect l="l" t="t" r="r" b="b"/>
              <a:pathLst>
                <a:path w="3422" h="3453" extrusionOk="0">
                  <a:moveTo>
                    <a:pt x="1711" y="0"/>
                  </a:moveTo>
                  <a:cubicBezTo>
                    <a:pt x="761" y="0"/>
                    <a:pt x="1" y="792"/>
                    <a:pt x="1" y="1742"/>
                  </a:cubicBezTo>
                  <a:cubicBezTo>
                    <a:pt x="1" y="2692"/>
                    <a:pt x="761" y="3452"/>
                    <a:pt x="1711" y="3452"/>
                  </a:cubicBezTo>
                  <a:cubicBezTo>
                    <a:pt x="2661" y="3452"/>
                    <a:pt x="3421" y="2692"/>
                    <a:pt x="3421" y="1742"/>
                  </a:cubicBezTo>
                  <a:cubicBezTo>
                    <a:pt x="3421" y="792"/>
                    <a:pt x="2661" y="0"/>
                    <a:pt x="171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1"/>
            <p:cNvSpPr/>
            <p:nvPr/>
          </p:nvSpPr>
          <p:spPr>
            <a:xfrm>
              <a:off x="5318625" y="2080400"/>
              <a:ext cx="87100" cy="87125"/>
            </a:xfrm>
            <a:custGeom>
              <a:avLst/>
              <a:gdLst/>
              <a:ahLst/>
              <a:cxnLst/>
              <a:rect l="l" t="t" r="r" b="b"/>
              <a:pathLst>
                <a:path w="3484" h="3485" extrusionOk="0">
                  <a:moveTo>
                    <a:pt x="1742" y="0"/>
                  </a:moveTo>
                  <a:cubicBezTo>
                    <a:pt x="792" y="0"/>
                    <a:pt x="0" y="761"/>
                    <a:pt x="0" y="1742"/>
                  </a:cubicBezTo>
                  <a:cubicBezTo>
                    <a:pt x="0" y="2692"/>
                    <a:pt x="792" y="3484"/>
                    <a:pt x="1742" y="3484"/>
                  </a:cubicBezTo>
                  <a:cubicBezTo>
                    <a:pt x="2724" y="3484"/>
                    <a:pt x="3484" y="2692"/>
                    <a:pt x="3484" y="1742"/>
                  </a:cubicBezTo>
                  <a:cubicBezTo>
                    <a:pt x="3484" y="761"/>
                    <a:pt x="2724" y="0"/>
                    <a:pt x="174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1"/>
            <p:cNvSpPr/>
            <p:nvPr/>
          </p:nvSpPr>
          <p:spPr>
            <a:xfrm>
              <a:off x="4060575" y="2119975"/>
              <a:ext cx="1301625" cy="7950"/>
            </a:xfrm>
            <a:custGeom>
              <a:avLst/>
              <a:gdLst/>
              <a:ahLst/>
              <a:cxnLst/>
              <a:rect l="l" t="t" r="r" b="b"/>
              <a:pathLst>
                <a:path w="52065" h="318" extrusionOk="0">
                  <a:moveTo>
                    <a:pt x="0" y="1"/>
                  </a:moveTo>
                  <a:lnTo>
                    <a:pt x="0" y="318"/>
                  </a:lnTo>
                  <a:lnTo>
                    <a:pt x="52064" y="318"/>
                  </a:lnTo>
                  <a:lnTo>
                    <a:pt x="52064"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1"/>
            <p:cNvSpPr/>
            <p:nvPr/>
          </p:nvSpPr>
          <p:spPr>
            <a:xfrm>
              <a:off x="5318625" y="4006650"/>
              <a:ext cx="87100" cy="87125"/>
            </a:xfrm>
            <a:custGeom>
              <a:avLst/>
              <a:gdLst/>
              <a:ahLst/>
              <a:cxnLst/>
              <a:rect l="l" t="t" r="r" b="b"/>
              <a:pathLst>
                <a:path w="3484" h="3485" extrusionOk="0">
                  <a:moveTo>
                    <a:pt x="1742" y="1"/>
                  </a:moveTo>
                  <a:cubicBezTo>
                    <a:pt x="792" y="1"/>
                    <a:pt x="0" y="793"/>
                    <a:pt x="0" y="1743"/>
                  </a:cubicBezTo>
                  <a:cubicBezTo>
                    <a:pt x="0" y="2724"/>
                    <a:pt x="792" y="3484"/>
                    <a:pt x="1742" y="3484"/>
                  </a:cubicBezTo>
                  <a:cubicBezTo>
                    <a:pt x="2724" y="3484"/>
                    <a:pt x="3484" y="2724"/>
                    <a:pt x="3484" y="1743"/>
                  </a:cubicBezTo>
                  <a:cubicBezTo>
                    <a:pt x="3484" y="793"/>
                    <a:pt x="2724" y="1"/>
                    <a:pt x="1742"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1"/>
            <p:cNvSpPr/>
            <p:nvPr/>
          </p:nvSpPr>
          <p:spPr>
            <a:xfrm>
              <a:off x="4051850" y="4046250"/>
              <a:ext cx="1310350" cy="7950"/>
            </a:xfrm>
            <a:custGeom>
              <a:avLst/>
              <a:gdLst/>
              <a:ahLst/>
              <a:cxnLst/>
              <a:rect l="l" t="t" r="r" b="b"/>
              <a:pathLst>
                <a:path w="52414" h="318" extrusionOk="0">
                  <a:moveTo>
                    <a:pt x="1" y="0"/>
                  </a:moveTo>
                  <a:lnTo>
                    <a:pt x="1" y="317"/>
                  </a:lnTo>
                  <a:lnTo>
                    <a:pt x="52413" y="317"/>
                  </a:lnTo>
                  <a:lnTo>
                    <a:pt x="52413"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2" name="Google Shape;2822;p31"/>
          <p:cNvSpPr txBox="1"/>
          <p:nvPr/>
        </p:nvSpPr>
        <p:spPr>
          <a:xfrm>
            <a:off x="842887" y="354895"/>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latin typeface="Fira Sans Medium"/>
                <a:ea typeface="Fira Sans Medium"/>
                <a:cs typeface="Fira Sans Medium"/>
                <a:sym typeface="Fira Sans Medium"/>
              </a:rPr>
              <a:t>Blockchain Transactions</a:t>
            </a:r>
            <a:endParaRPr sz="2500" dirty="0">
              <a:latin typeface="Fira Sans Medium"/>
              <a:ea typeface="Fira Sans Medium"/>
              <a:cs typeface="Fira Sans Medium"/>
              <a:sym typeface="Fira Sans Medium"/>
            </a:endParaRPr>
          </a:p>
        </p:txBody>
      </p:sp>
      <p:sp>
        <p:nvSpPr>
          <p:cNvPr id="2823" name="Google Shape;2823;p31"/>
          <p:cNvSpPr txBox="1"/>
          <p:nvPr/>
        </p:nvSpPr>
        <p:spPr>
          <a:xfrm>
            <a:off x="6629315" y="1400125"/>
            <a:ext cx="2238059" cy="28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r>
              <a:rPr lang="en" dirty="0">
                <a:latin typeface="Fira Sans Medium"/>
                <a:ea typeface="Fira Sans Medium"/>
                <a:cs typeface="Fira Sans Medium"/>
                <a:sym typeface="Fira Sans Medium"/>
              </a:rPr>
              <a:t>On-Chain Transactions</a:t>
            </a:r>
            <a:endParaRPr dirty="0">
              <a:latin typeface="Fira Sans Medium"/>
              <a:ea typeface="Fira Sans Medium"/>
              <a:cs typeface="Fira Sans Medium"/>
              <a:sym typeface="Fira Sans Medium"/>
            </a:endParaRPr>
          </a:p>
        </p:txBody>
      </p:sp>
      <p:sp>
        <p:nvSpPr>
          <p:cNvPr id="2824" name="Google Shape;2824;p31"/>
          <p:cNvSpPr txBox="1"/>
          <p:nvPr/>
        </p:nvSpPr>
        <p:spPr>
          <a:xfrm>
            <a:off x="6636999" y="1683358"/>
            <a:ext cx="2360040" cy="383700"/>
          </a:xfrm>
          <a:prstGeom prst="rect">
            <a:avLst/>
          </a:prstGeom>
          <a:noFill/>
          <a:ln>
            <a:noFill/>
          </a:ln>
        </p:spPr>
        <p:txBody>
          <a:bodyPr spcFirstLastPara="1" wrap="square" lIns="91425" tIns="91425" rIns="91425" bIns="91425" anchor="ctr" anchorCtr="0">
            <a:noAutofit/>
          </a:bodyPr>
          <a:lstStyle/>
          <a:p>
            <a:pPr marL="0" marR="0" lvl="0" indent="0" rtl="0">
              <a:lnSpc>
                <a:spcPct val="100000"/>
              </a:lnSpc>
              <a:spcBef>
                <a:spcPts val="0"/>
              </a:spcBef>
              <a:spcAft>
                <a:spcPts val="0"/>
              </a:spcAft>
              <a:buClr>
                <a:srgbClr val="000000"/>
              </a:buClr>
              <a:buFont typeface="Arial"/>
              <a:buNone/>
            </a:pPr>
            <a:r>
              <a:rPr lang="en-US" sz="1000" dirty="0">
                <a:latin typeface="Fira Sans"/>
                <a:ea typeface="Fira Sans"/>
                <a:cs typeface="Fira Sans"/>
                <a:sym typeface="Fira Sans"/>
              </a:rPr>
              <a:t>Transactions &amp; data storage within</a:t>
            </a:r>
          </a:p>
          <a:p>
            <a:pPr marL="0" marR="0" lvl="0" indent="0" rtl="0">
              <a:lnSpc>
                <a:spcPct val="100000"/>
              </a:lnSpc>
              <a:spcBef>
                <a:spcPts val="0"/>
              </a:spcBef>
              <a:spcAft>
                <a:spcPts val="0"/>
              </a:spcAft>
              <a:buClr>
                <a:srgbClr val="000000"/>
              </a:buClr>
              <a:buFont typeface="Arial"/>
              <a:buNone/>
            </a:pPr>
            <a:r>
              <a:rPr lang="en-US" sz="1000" dirty="0">
                <a:latin typeface="Fira Sans"/>
                <a:ea typeface="Fira Sans"/>
                <a:cs typeface="Fira Sans"/>
                <a:sym typeface="Fira Sans"/>
              </a:rPr>
              <a:t>a blockchain</a:t>
            </a:r>
          </a:p>
        </p:txBody>
      </p:sp>
      <p:sp>
        <p:nvSpPr>
          <p:cNvPr id="2827" name="Google Shape;2827;p31"/>
          <p:cNvSpPr txBox="1"/>
          <p:nvPr/>
        </p:nvSpPr>
        <p:spPr>
          <a:xfrm>
            <a:off x="6637000" y="3873119"/>
            <a:ext cx="2049810" cy="281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Fira Sans Medium"/>
                <a:ea typeface="Fira Sans Medium"/>
                <a:cs typeface="Fira Sans Medium"/>
                <a:sym typeface="Fira Sans Medium"/>
              </a:rPr>
              <a:t>Off-chain Transactions</a:t>
            </a:r>
            <a:endParaRPr dirty="0">
              <a:latin typeface="Fira Sans Medium"/>
              <a:ea typeface="Fira Sans Medium"/>
              <a:cs typeface="Fira Sans Medium"/>
              <a:sym typeface="Fira Sans Medium"/>
            </a:endParaRPr>
          </a:p>
        </p:txBody>
      </p:sp>
      <p:sp>
        <p:nvSpPr>
          <p:cNvPr id="2828" name="Google Shape;2828;p31"/>
          <p:cNvSpPr txBox="1"/>
          <p:nvPr/>
        </p:nvSpPr>
        <p:spPr>
          <a:xfrm>
            <a:off x="6636999" y="4153406"/>
            <a:ext cx="2360040" cy="383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00" dirty="0">
                <a:latin typeface="Fira Sans"/>
                <a:ea typeface="Fira Sans"/>
                <a:cs typeface="Fira Sans"/>
                <a:sym typeface="Fira Sans"/>
              </a:rPr>
              <a:t>Transactions &amp; data storage outside a blockchain </a:t>
            </a:r>
            <a:endParaRPr sz="1000" dirty="0">
              <a:latin typeface="Fira Sans"/>
              <a:ea typeface="Fira Sans"/>
              <a:cs typeface="Fira Sans"/>
              <a:sym typeface="Fira Sans"/>
            </a:endParaRPr>
          </a:p>
        </p:txBody>
      </p:sp>
      <p:sp>
        <p:nvSpPr>
          <p:cNvPr id="6" name="TextBox 5">
            <a:extLst>
              <a:ext uri="{FF2B5EF4-FFF2-40B4-BE49-F238E27FC236}">
                <a16:creationId xmlns:a16="http://schemas.microsoft.com/office/drawing/2014/main" id="{8D84842E-C3AD-78DD-A2D1-CB9A4A63D034}"/>
              </a:ext>
            </a:extLst>
          </p:cNvPr>
          <p:cNvSpPr txBox="1"/>
          <p:nvPr/>
        </p:nvSpPr>
        <p:spPr>
          <a:xfrm>
            <a:off x="4689231" y="2915138"/>
            <a:ext cx="184731" cy="307777"/>
          </a:xfrm>
          <a:prstGeom prst="rect">
            <a:avLst/>
          </a:prstGeom>
          <a:noFill/>
        </p:spPr>
        <p:txBody>
          <a:bodyPr wrap="none" rtlCol="0">
            <a:spAutoFit/>
          </a:bodyPr>
          <a:lstStyle/>
          <a:p>
            <a:endParaRPr lang="en-EG" dirty="0"/>
          </a:p>
        </p:txBody>
      </p:sp>
      <p:sp>
        <p:nvSpPr>
          <p:cNvPr id="2" name="Slide Number Placeholder 1">
            <a:extLst>
              <a:ext uri="{FF2B5EF4-FFF2-40B4-BE49-F238E27FC236}">
                <a16:creationId xmlns:a16="http://schemas.microsoft.com/office/drawing/2014/main" id="{30ABE3AF-5D76-BB41-601C-486EC121E8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grpSp>
        <p:nvGrpSpPr>
          <p:cNvPr id="2434" name="Google Shape;2434;p29"/>
          <p:cNvGrpSpPr/>
          <p:nvPr/>
        </p:nvGrpSpPr>
        <p:grpSpPr>
          <a:xfrm>
            <a:off x="3394497" y="1261638"/>
            <a:ext cx="4500754" cy="2741013"/>
            <a:chOff x="2693250" y="2047950"/>
            <a:chExt cx="3406050" cy="2074325"/>
          </a:xfrm>
        </p:grpSpPr>
        <p:sp>
          <p:nvSpPr>
            <p:cNvPr id="2435" name="Google Shape;2435;p29"/>
            <p:cNvSpPr/>
            <p:nvPr/>
          </p:nvSpPr>
          <p:spPr>
            <a:xfrm>
              <a:off x="2718600" y="3067675"/>
              <a:ext cx="3372775" cy="6350"/>
            </a:xfrm>
            <a:custGeom>
              <a:avLst/>
              <a:gdLst/>
              <a:ahLst/>
              <a:cxnLst/>
              <a:rect l="l" t="t" r="r" b="b"/>
              <a:pathLst>
                <a:path w="134911" h="254" extrusionOk="0">
                  <a:moveTo>
                    <a:pt x="127" y="1"/>
                  </a:moveTo>
                  <a:cubicBezTo>
                    <a:pt x="64" y="1"/>
                    <a:pt x="0" y="64"/>
                    <a:pt x="0" y="127"/>
                  </a:cubicBezTo>
                  <a:cubicBezTo>
                    <a:pt x="0" y="191"/>
                    <a:pt x="64" y="254"/>
                    <a:pt x="127" y="254"/>
                  </a:cubicBezTo>
                  <a:lnTo>
                    <a:pt x="665" y="254"/>
                  </a:lnTo>
                  <a:cubicBezTo>
                    <a:pt x="729" y="254"/>
                    <a:pt x="792" y="191"/>
                    <a:pt x="792" y="127"/>
                  </a:cubicBezTo>
                  <a:cubicBezTo>
                    <a:pt x="792" y="64"/>
                    <a:pt x="729" y="1"/>
                    <a:pt x="665" y="1"/>
                  </a:cubicBezTo>
                  <a:close/>
                  <a:moveTo>
                    <a:pt x="1710" y="1"/>
                  </a:moveTo>
                  <a:cubicBezTo>
                    <a:pt x="1647" y="1"/>
                    <a:pt x="1584" y="64"/>
                    <a:pt x="1584" y="127"/>
                  </a:cubicBezTo>
                  <a:cubicBezTo>
                    <a:pt x="1584" y="191"/>
                    <a:pt x="1647" y="254"/>
                    <a:pt x="1710" y="254"/>
                  </a:cubicBezTo>
                  <a:lnTo>
                    <a:pt x="2249" y="254"/>
                  </a:lnTo>
                  <a:cubicBezTo>
                    <a:pt x="2312" y="254"/>
                    <a:pt x="2375" y="191"/>
                    <a:pt x="2375" y="127"/>
                  </a:cubicBezTo>
                  <a:cubicBezTo>
                    <a:pt x="2375" y="64"/>
                    <a:pt x="2344" y="1"/>
                    <a:pt x="2249" y="1"/>
                  </a:cubicBezTo>
                  <a:close/>
                  <a:moveTo>
                    <a:pt x="3325" y="1"/>
                  </a:moveTo>
                  <a:cubicBezTo>
                    <a:pt x="3230" y="1"/>
                    <a:pt x="3199" y="64"/>
                    <a:pt x="3199" y="127"/>
                  </a:cubicBezTo>
                  <a:cubicBezTo>
                    <a:pt x="3199" y="191"/>
                    <a:pt x="3230" y="254"/>
                    <a:pt x="3325" y="254"/>
                  </a:cubicBezTo>
                  <a:lnTo>
                    <a:pt x="3864" y="254"/>
                  </a:lnTo>
                  <a:cubicBezTo>
                    <a:pt x="3927" y="254"/>
                    <a:pt x="3990" y="191"/>
                    <a:pt x="3990" y="127"/>
                  </a:cubicBezTo>
                  <a:cubicBezTo>
                    <a:pt x="3990" y="64"/>
                    <a:pt x="3927" y="1"/>
                    <a:pt x="3864" y="1"/>
                  </a:cubicBezTo>
                  <a:close/>
                  <a:moveTo>
                    <a:pt x="4909" y="1"/>
                  </a:moveTo>
                  <a:cubicBezTo>
                    <a:pt x="4846" y="1"/>
                    <a:pt x="4782" y="64"/>
                    <a:pt x="4782" y="127"/>
                  </a:cubicBezTo>
                  <a:cubicBezTo>
                    <a:pt x="4782" y="191"/>
                    <a:pt x="4846" y="254"/>
                    <a:pt x="4909" y="254"/>
                  </a:cubicBezTo>
                  <a:lnTo>
                    <a:pt x="5447" y="254"/>
                  </a:lnTo>
                  <a:cubicBezTo>
                    <a:pt x="5511" y="254"/>
                    <a:pt x="5574" y="191"/>
                    <a:pt x="5574" y="127"/>
                  </a:cubicBezTo>
                  <a:cubicBezTo>
                    <a:pt x="5574" y="64"/>
                    <a:pt x="5511" y="1"/>
                    <a:pt x="5447" y="1"/>
                  </a:cubicBezTo>
                  <a:close/>
                  <a:moveTo>
                    <a:pt x="6524" y="1"/>
                  </a:moveTo>
                  <a:cubicBezTo>
                    <a:pt x="6429" y="1"/>
                    <a:pt x="6366" y="64"/>
                    <a:pt x="6366" y="127"/>
                  </a:cubicBezTo>
                  <a:cubicBezTo>
                    <a:pt x="6366" y="191"/>
                    <a:pt x="6429" y="254"/>
                    <a:pt x="6524" y="254"/>
                  </a:cubicBezTo>
                  <a:lnTo>
                    <a:pt x="7031" y="254"/>
                  </a:lnTo>
                  <a:cubicBezTo>
                    <a:pt x="7126" y="254"/>
                    <a:pt x="7189" y="191"/>
                    <a:pt x="7189" y="127"/>
                  </a:cubicBezTo>
                  <a:cubicBezTo>
                    <a:pt x="7189" y="64"/>
                    <a:pt x="7126" y="1"/>
                    <a:pt x="7031" y="1"/>
                  </a:cubicBezTo>
                  <a:close/>
                  <a:moveTo>
                    <a:pt x="8107" y="1"/>
                  </a:moveTo>
                  <a:cubicBezTo>
                    <a:pt x="8044" y="1"/>
                    <a:pt x="7981" y="64"/>
                    <a:pt x="7981" y="127"/>
                  </a:cubicBezTo>
                  <a:cubicBezTo>
                    <a:pt x="7981" y="191"/>
                    <a:pt x="8044" y="254"/>
                    <a:pt x="8107" y="254"/>
                  </a:cubicBezTo>
                  <a:lnTo>
                    <a:pt x="8646" y="254"/>
                  </a:lnTo>
                  <a:cubicBezTo>
                    <a:pt x="8709" y="254"/>
                    <a:pt x="8773" y="191"/>
                    <a:pt x="8773" y="127"/>
                  </a:cubicBezTo>
                  <a:cubicBezTo>
                    <a:pt x="8773" y="64"/>
                    <a:pt x="8709" y="1"/>
                    <a:pt x="8646" y="1"/>
                  </a:cubicBezTo>
                  <a:close/>
                  <a:moveTo>
                    <a:pt x="9691" y="1"/>
                  </a:moveTo>
                  <a:cubicBezTo>
                    <a:pt x="9628" y="1"/>
                    <a:pt x="9564" y="64"/>
                    <a:pt x="9564" y="127"/>
                  </a:cubicBezTo>
                  <a:cubicBezTo>
                    <a:pt x="9564" y="191"/>
                    <a:pt x="9628" y="254"/>
                    <a:pt x="9691" y="254"/>
                  </a:cubicBezTo>
                  <a:lnTo>
                    <a:pt x="10229" y="254"/>
                  </a:lnTo>
                  <a:cubicBezTo>
                    <a:pt x="10324" y="254"/>
                    <a:pt x="10356" y="191"/>
                    <a:pt x="10356" y="127"/>
                  </a:cubicBezTo>
                  <a:cubicBezTo>
                    <a:pt x="10356" y="64"/>
                    <a:pt x="10324" y="1"/>
                    <a:pt x="10229" y="1"/>
                  </a:cubicBezTo>
                  <a:close/>
                  <a:moveTo>
                    <a:pt x="11306" y="1"/>
                  </a:moveTo>
                  <a:cubicBezTo>
                    <a:pt x="11243" y="1"/>
                    <a:pt x="11179" y="64"/>
                    <a:pt x="11179" y="127"/>
                  </a:cubicBezTo>
                  <a:cubicBezTo>
                    <a:pt x="11179" y="191"/>
                    <a:pt x="11243" y="254"/>
                    <a:pt x="11306" y="254"/>
                  </a:cubicBezTo>
                  <a:lnTo>
                    <a:pt x="11844" y="254"/>
                  </a:lnTo>
                  <a:cubicBezTo>
                    <a:pt x="11908" y="254"/>
                    <a:pt x="11971" y="191"/>
                    <a:pt x="11971" y="127"/>
                  </a:cubicBezTo>
                  <a:cubicBezTo>
                    <a:pt x="11971" y="64"/>
                    <a:pt x="11908" y="1"/>
                    <a:pt x="11844" y="1"/>
                  </a:cubicBezTo>
                  <a:close/>
                  <a:moveTo>
                    <a:pt x="12890" y="1"/>
                  </a:moveTo>
                  <a:cubicBezTo>
                    <a:pt x="12826" y="1"/>
                    <a:pt x="12763" y="64"/>
                    <a:pt x="12763" y="127"/>
                  </a:cubicBezTo>
                  <a:cubicBezTo>
                    <a:pt x="12763" y="191"/>
                    <a:pt x="12826" y="254"/>
                    <a:pt x="12890" y="254"/>
                  </a:cubicBezTo>
                  <a:lnTo>
                    <a:pt x="13428" y="254"/>
                  </a:lnTo>
                  <a:cubicBezTo>
                    <a:pt x="13491" y="254"/>
                    <a:pt x="13555" y="191"/>
                    <a:pt x="13555" y="127"/>
                  </a:cubicBezTo>
                  <a:cubicBezTo>
                    <a:pt x="13555" y="64"/>
                    <a:pt x="13491" y="1"/>
                    <a:pt x="13428" y="1"/>
                  </a:cubicBezTo>
                  <a:close/>
                  <a:moveTo>
                    <a:pt x="14505" y="1"/>
                  </a:moveTo>
                  <a:cubicBezTo>
                    <a:pt x="14410" y="1"/>
                    <a:pt x="14346" y="64"/>
                    <a:pt x="14346" y="127"/>
                  </a:cubicBezTo>
                  <a:cubicBezTo>
                    <a:pt x="14346" y="191"/>
                    <a:pt x="14410" y="254"/>
                    <a:pt x="14505" y="254"/>
                  </a:cubicBezTo>
                  <a:lnTo>
                    <a:pt x="15011" y="254"/>
                  </a:lnTo>
                  <a:cubicBezTo>
                    <a:pt x="15106" y="254"/>
                    <a:pt x="15170" y="191"/>
                    <a:pt x="15170" y="127"/>
                  </a:cubicBezTo>
                  <a:cubicBezTo>
                    <a:pt x="15170" y="64"/>
                    <a:pt x="15106" y="1"/>
                    <a:pt x="15011" y="1"/>
                  </a:cubicBezTo>
                  <a:close/>
                  <a:moveTo>
                    <a:pt x="16088" y="1"/>
                  </a:moveTo>
                  <a:cubicBezTo>
                    <a:pt x="16025" y="1"/>
                    <a:pt x="15961" y="64"/>
                    <a:pt x="15961" y="127"/>
                  </a:cubicBezTo>
                  <a:cubicBezTo>
                    <a:pt x="15961" y="191"/>
                    <a:pt x="16025" y="254"/>
                    <a:pt x="16088" y="254"/>
                  </a:cubicBezTo>
                  <a:lnTo>
                    <a:pt x="16626" y="254"/>
                  </a:lnTo>
                  <a:cubicBezTo>
                    <a:pt x="16690" y="254"/>
                    <a:pt x="16753" y="191"/>
                    <a:pt x="16753" y="127"/>
                  </a:cubicBezTo>
                  <a:cubicBezTo>
                    <a:pt x="16753" y="64"/>
                    <a:pt x="16690" y="1"/>
                    <a:pt x="16626" y="1"/>
                  </a:cubicBezTo>
                  <a:close/>
                  <a:moveTo>
                    <a:pt x="17703" y="1"/>
                  </a:moveTo>
                  <a:cubicBezTo>
                    <a:pt x="17608" y="1"/>
                    <a:pt x="17545" y="64"/>
                    <a:pt x="17545" y="127"/>
                  </a:cubicBezTo>
                  <a:cubicBezTo>
                    <a:pt x="17545" y="191"/>
                    <a:pt x="17608" y="254"/>
                    <a:pt x="17703" y="254"/>
                  </a:cubicBezTo>
                  <a:lnTo>
                    <a:pt x="18210" y="254"/>
                  </a:lnTo>
                  <a:cubicBezTo>
                    <a:pt x="18305" y="254"/>
                    <a:pt x="18368" y="191"/>
                    <a:pt x="18368" y="127"/>
                  </a:cubicBezTo>
                  <a:cubicBezTo>
                    <a:pt x="18368" y="64"/>
                    <a:pt x="18305" y="1"/>
                    <a:pt x="18210" y="1"/>
                  </a:cubicBezTo>
                  <a:close/>
                  <a:moveTo>
                    <a:pt x="19287" y="1"/>
                  </a:moveTo>
                  <a:cubicBezTo>
                    <a:pt x="19223" y="1"/>
                    <a:pt x="19160" y="64"/>
                    <a:pt x="19160" y="127"/>
                  </a:cubicBezTo>
                  <a:cubicBezTo>
                    <a:pt x="19160" y="191"/>
                    <a:pt x="19223" y="254"/>
                    <a:pt x="19287" y="254"/>
                  </a:cubicBezTo>
                  <a:lnTo>
                    <a:pt x="19825" y="254"/>
                  </a:lnTo>
                  <a:cubicBezTo>
                    <a:pt x="19888" y="254"/>
                    <a:pt x="19952" y="191"/>
                    <a:pt x="19952" y="127"/>
                  </a:cubicBezTo>
                  <a:cubicBezTo>
                    <a:pt x="19952" y="64"/>
                    <a:pt x="19888" y="1"/>
                    <a:pt x="19825" y="1"/>
                  </a:cubicBezTo>
                  <a:close/>
                  <a:moveTo>
                    <a:pt x="20870" y="1"/>
                  </a:moveTo>
                  <a:cubicBezTo>
                    <a:pt x="20807" y="1"/>
                    <a:pt x="20743" y="64"/>
                    <a:pt x="20743" y="127"/>
                  </a:cubicBezTo>
                  <a:cubicBezTo>
                    <a:pt x="20743" y="191"/>
                    <a:pt x="20807" y="254"/>
                    <a:pt x="20870" y="254"/>
                  </a:cubicBezTo>
                  <a:lnTo>
                    <a:pt x="21408" y="254"/>
                  </a:lnTo>
                  <a:cubicBezTo>
                    <a:pt x="21472" y="254"/>
                    <a:pt x="21535" y="191"/>
                    <a:pt x="21535" y="127"/>
                  </a:cubicBezTo>
                  <a:cubicBezTo>
                    <a:pt x="21535" y="64"/>
                    <a:pt x="21503" y="1"/>
                    <a:pt x="21408" y="1"/>
                  </a:cubicBezTo>
                  <a:close/>
                  <a:moveTo>
                    <a:pt x="22485" y="1"/>
                  </a:moveTo>
                  <a:cubicBezTo>
                    <a:pt x="22390" y="1"/>
                    <a:pt x="22359" y="64"/>
                    <a:pt x="22359" y="127"/>
                  </a:cubicBezTo>
                  <a:cubicBezTo>
                    <a:pt x="22359" y="191"/>
                    <a:pt x="22390" y="254"/>
                    <a:pt x="22485" y="254"/>
                  </a:cubicBezTo>
                  <a:lnTo>
                    <a:pt x="23024" y="254"/>
                  </a:lnTo>
                  <a:cubicBezTo>
                    <a:pt x="23087" y="254"/>
                    <a:pt x="23150" y="191"/>
                    <a:pt x="23150" y="127"/>
                  </a:cubicBezTo>
                  <a:cubicBezTo>
                    <a:pt x="23150" y="64"/>
                    <a:pt x="23087" y="1"/>
                    <a:pt x="23024" y="1"/>
                  </a:cubicBezTo>
                  <a:close/>
                  <a:moveTo>
                    <a:pt x="24069" y="1"/>
                  </a:moveTo>
                  <a:cubicBezTo>
                    <a:pt x="24005" y="1"/>
                    <a:pt x="23942" y="64"/>
                    <a:pt x="23942" y="127"/>
                  </a:cubicBezTo>
                  <a:cubicBezTo>
                    <a:pt x="23942" y="191"/>
                    <a:pt x="24005" y="254"/>
                    <a:pt x="24069" y="254"/>
                  </a:cubicBezTo>
                  <a:lnTo>
                    <a:pt x="24607" y="254"/>
                  </a:lnTo>
                  <a:cubicBezTo>
                    <a:pt x="24670" y="254"/>
                    <a:pt x="24734" y="191"/>
                    <a:pt x="24734" y="127"/>
                  </a:cubicBezTo>
                  <a:cubicBezTo>
                    <a:pt x="24734" y="64"/>
                    <a:pt x="24670" y="1"/>
                    <a:pt x="24607" y="1"/>
                  </a:cubicBezTo>
                  <a:close/>
                  <a:moveTo>
                    <a:pt x="25684" y="1"/>
                  </a:moveTo>
                  <a:cubicBezTo>
                    <a:pt x="25589" y="1"/>
                    <a:pt x="25525" y="64"/>
                    <a:pt x="25525" y="127"/>
                  </a:cubicBezTo>
                  <a:cubicBezTo>
                    <a:pt x="25525" y="191"/>
                    <a:pt x="25589" y="254"/>
                    <a:pt x="25684" y="254"/>
                  </a:cubicBezTo>
                  <a:lnTo>
                    <a:pt x="26191" y="254"/>
                  </a:lnTo>
                  <a:cubicBezTo>
                    <a:pt x="26286" y="254"/>
                    <a:pt x="26349" y="191"/>
                    <a:pt x="26349" y="127"/>
                  </a:cubicBezTo>
                  <a:cubicBezTo>
                    <a:pt x="26349" y="64"/>
                    <a:pt x="26286" y="1"/>
                    <a:pt x="26191" y="1"/>
                  </a:cubicBezTo>
                  <a:close/>
                  <a:moveTo>
                    <a:pt x="27267" y="1"/>
                  </a:moveTo>
                  <a:cubicBezTo>
                    <a:pt x="27204" y="1"/>
                    <a:pt x="27141" y="64"/>
                    <a:pt x="27141" y="127"/>
                  </a:cubicBezTo>
                  <a:cubicBezTo>
                    <a:pt x="27141" y="191"/>
                    <a:pt x="27204" y="254"/>
                    <a:pt x="27267" y="254"/>
                  </a:cubicBezTo>
                  <a:lnTo>
                    <a:pt x="27806" y="254"/>
                  </a:lnTo>
                  <a:cubicBezTo>
                    <a:pt x="27869" y="254"/>
                    <a:pt x="27932" y="191"/>
                    <a:pt x="27932" y="127"/>
                  </a:cubicBezTo>
                  <a:cubicBezTo>
                    <a:pt x="27932" y="64"/>
                    <a:pt x="27869" y="1"/>
                    <a:pt x="27806" y="1"/>
                  </a:cubicBezTo>
                  <a:close/>
                  <a:moveTo>
                    <a:pt x="28851" y="1"/>
                  </a:moveTo>
                  <a:cubicBezTo>
                    <a:pt x="28787" y="1"/>
                    <a:pt x="28724" y="64"/>
                    <a:pt x="28724" y="127"/>
                  </a:cubicBezTo>
                  <a:cubicBezTo>
                    <a:pt x="28724" y="191"/>
                    <a:pt x="28787" y="254"/>
                    <a:pt x="28851" y="254"/>
                  </a:cubicBezTo>
                  <a:lnTo>
                    <a:pt x="29389" y="254"/>
                  </a:lnTo>
                  <a:cubicBezTo>
                    <a:pt x="29484" y="254"/>
                    <a:pt x="29516" y="191"/>
                    <a:pt x="29516" y="127"/>
                  </a:cubicBezTo>
                  <a:cubicBezTo>
                    <a:pt x="29516" y="64"/>
                    <a:pt x="29484" y="1"/>
                    <a:pt x="29389" y="1"/>
                  </a:cubicBezTo>
                  <a:close/>
                  <a:moveTo>
                    <a:pt x="30466" y="1"/>
                  </a:moveTo>
                  <a:cubicBezTo>
                    <a:pt x="30403" y="1"/>
                    <a:pt x="30339" y="64"/>
                    <a:pt x="30339" y="127"/>
                  </a:cubicBezTo>
                  <a:cubicBezTo>
                    <a:pt x="30339" y="191"/>
                    <a:pt x="30403" y="254"/>
                    <a:pt x="30466" y="254"/>
                  </a:cubicBezTo>
                  <a:lnTo>
                    <a:pt x="31004" y="254"/>
                  </a:lnTo>
                  <a:cubicBezTo>
                    <a:pt x="31068" y="254"/>
                    <a:pt x="31131" y="191"/>
                    <a:pt x="31131" y="127"/>
                  </a:cubicBezTo>
                  <a:cubicBezTo>
                    <a:pt x="31131" y="64"/>
                    <a:pt x="31068" y="1"/>
                    <a:pt x="31004" y="1"/>
                  </a:cubicBezTo>
                  <a:close/>
                  <a:moveTo>
                    <a:pt x="32049" y="1"/>
                  </a:moveTo>
                  <a:cubicBezTo>
                    <a:pt x="31986" y="1"/>
                    <a:pt x="31923" y="64"/>
                    <a:pt x="31923" y="127"/>
                  </a:cubicBezTo>
                  <a:cubicBezTo>
                    <a:pt x="31923" y="191"/>
                    <a:pt x="31986" y="254"/>
                    <a:pt x="32049" y="254"/>
                  </a:cubicBezTo>
                  <a:lnTo>
                    <a:pt x="32588" y="254"/>
                  </a:lnTo>
                  <a:cubicBezTo>
                    <a:pt x="32651" y="254"/>
                    <a:pt x="32714" y="191"/>
                    <a:pt x="32714" y="127"/>
                  </a:cubicBezTo>
                  <a:cubicBezTo>
                    <a:pt x="32714" y="64"/>
                    <a:pt x="32651" y="1"/>
                    <a:pt x="32588" y="1"/>
                  </a:cubicBezTo>
                  <a:close/>
                  <a:moveTo>
                    <a:pt x="33664" y="1"/>
                  </a:moveTo>
                  <a:cubicBezTo>
                    <a:pt x="33569" y="1"/>
                    <a:pt x="33506" y="64"/>
                    <a:pt x="33506" y="127"/>
                  </a:cubicBezTo>
                  <a:cubicBezTo>
                    <a:pt x="33506" y="191"/>
                    <a:pt x="33569" y="254"/>
                    <a:pt x="33664" y="254"/>
                  </a:cubicBezTo>
                  <a:lnTo>
                    <a:pt x="34171" y="254"/>
                  </a:lnTo>
                  <a:cubicBezTo>
                    <a:pt x="34266" y="254"/>
                    <a:pt x="34329" y="191"/>
                    <a:pt x="34329" y="127"/>
                  </a:cubicBezTo>
                  <a:cubicBezTo>
                    <a:pt x="34329" y="64"/>
                    <a:pt x="34266" y="1"/>
                    <a:pt x="34171" y="1"/>
                  </a:cubicBezTo>
                  <a:close/>
                  <a:moveTo>
                    <a:pt x="35248" y="1"/>
                  </a:moveTo>
                  <a:cubicBezTo>
                    <a:pt x="35185" y="1"/>
                    <a:pt x="35121" y="64"/>
                    <a:pt x="35121" y="127"/>
                  </a:cubicBezTo>
                  <a:cubicBezTo>
                    <a:pt x="35121" y="191"/>
                    <a:pt x="35185" y="254"/>
                    <a:pt x="35248" y="254"/>
                  </a:cubicBezTo>
                  <a:lnTo>
                    <a:pt x="35786" y="254"/>
                  </a:lnTo>
                  <a:cubicBezTo>
                    <a:pt x="35850" y="254"/>
                    <a:pt x="35913" y="191"/>
                    <a:pt x="35913" y="127"/>
                  </a:cubicBezTo>
                  <a:cubicBezTo>
                    <a:pt x="35913" y="64"/>
                    <a:pt x="35850" y="1"/>
                    <a:pt x="35786" y="1"/>
                  </a:cubicBezTo>
                  <a:close/>
                  <a:moveTo>
                    <a:pt x="36863" y="1"/>
                  </a:moveTo>
                  <a:cubicBezTo>
                    <a:pt x="36768" y="1"/>
                    <a:pt x="36705" y="64"/>
                    <a:pt x="36705" y="127"/>
                  </a:cubicBezTo>
                  <a:cubicBezTo>
                    <a:pt x="36705" y="191"/>
                    <a:pt x="36768" y="254"/>
                    <a:pt x="36863" y="254"/>
                  </a:cubicBezTo>
                  <a:lnTo>
                    <a:pt x="37370" y="254"/>
                  </a:lnTo>
                  <a:cubicBezTo>
                    <a:pt x="37465" y="254"/>
                    <a:pt x="37528" y="191"/>
                    <a:pt x="37528" y="127"/>
                  </a:cubicBezTo>
                  <a:cubicBezTo>
                    <a:pt x="37528" y="64"/>
                    <a:pt x="37465" y="1"/>
                    <a:pt x="37370" y="1"/>
                  </a:cubicBezTo>
                  <a:close/>
                  <a:moveTo>
                    <a:pt x="38446" y="1"/>
                  </a:moveTo>
                  <a:cubicBezTo>
                    <a:pt x="38383" y="1"/>
                    <a:pt x="38320" y="64"/>
                    <a:pt x="38320" y="127"/>
                  </a:cubicBezTo>
                  <a:cubicBezTo>
                    <a:pt x="38320" y="191"/>
                    <a:pt x="38383" y="254"/>
                    <a:pt x="38446" y="254"/>
                  </a:cubicBezTo>
                  <a:lnTo>
                    <a:pt x="38985" y="254"/>
                  </a:lnTo>
                  <a:cubicBezTo>
                    <a:pt x="39048" y="254"/>
                    <a:pt x="39111" y="191"/>
                    <a:pt x="39111" y="127"/>
                  </a:cubicBezTo>
                  <a:cubicBezTo>
                    <a:pt x="39111" y="64"/>
                    <a:pt x="39048" y="1"/>
                    <a:pt x="38985" y="1"/>
                  </a:cubicBezTo>
                  <a:close/>
                  <a:moveTo>
                    <a:pt x="40030" y="1"/>
                  </a:moveTo>
                  <a:cubicBezTo>
                    <a:pt x="39967" y="1"/>
                    <a:pt x="39903" y="64"/>
                    <a:pt x="39903" y="127"/>
                  </a:cubicBezTo>
                  <a:cubicBezTo>
                    <a:pt x="39903" y="191"/>
                    <a:pt x="39967" y="254"/>
                    <a:pt x="40030" y="254"/>
                  </a:cubicBezTo>
                  <a:lnTo>
                    <a:pt x="40568" y="254"/>
                  </a:lnTo>
                  <a:cubicBezTo>
                    <a:pt x="40632" y="254"/>
                    <a:pt x="40695" y="191"/>
                    <a:pt x="40695" y="127"/>
                  </a:cubicBezTo>
                  <a:cubicBezTo>
                    <a:pt x="40695" y="64"/>
                    <a:pt x="40663" y="1"/>
                    <a:pt x="40568" y="1"/>
                  </a:cubicBezTo>
                  <a:close/>
                  <a:moveTo>
                    <a:pt x="41645" y="1"/>
                  </a:moveTo>
                  <a:cubicBezTo>
                    <a:pt x="41550" y="1"/>
                    <a:pt x="41518" y="64"/>
                    <a:pt x="41518" y="127"/>
                  </a:cubicBezTo>
                  <a:cubicBezTo>
                    <a:pt x="41518" y="191"/>
                    <a:pt x="41550" y="254"/>
                    <a:pt x="41645" y="254"/>
                  </a:cubicBezTo>
                  <a:lnTo>
                    <a:pt x="42183" y="254"/>
                  </a:lnTo>
                  <a:cubicBezTo>
                    <a:pt x="42247" y="254"/>
                    <a:pt x="42310" y="191"/>
                    <a:pt x="42310" y="127"/>
                  </a:cubicBezTo>
                  <a:cubicBezTo>
                    <a:pt x="42310" y="64"/>
                    <a:pt x="42247" y="1"/>
                    <a:pt x="42183" y="1"/>
                  </a:cubicBezTo>
                  <a:close/>
                  <a:moveTo>
                    <a:pt x="43228" y="1"/>
                  </a:moveTo>
                  <a:cubicBezTo>
                    <a:pt x="43165" y="1"/>
                    <a:pt x="43102" y="64"/>
                    <a:pt x="43102" y="127"/>
                  </a:cubicBezTo>
                  <a:cubicBezTo>
                    <a:pt x="43102" y="191"/>
                    <a:pt x="43165" y="254"/>
                    <a:pt x="43228" y="254"/>
                  </a:cubicBezTo>
                  <a:lnTo>
                    <a:pt x="43767" y="254"/>
                  </a:lnTo>
                  <a:cubicBezTo>
                    <a:pt x="43830" y="254"/>
                    <a:pt x="43894" y="191"/>
                    <a:pt x="43894" y="127"/>
                  </a:cubicBezTo>
                  <a:cubicBezTo>
                    <a:pt x="43894" y="64"/>
                    <a:pt x="43830" y="1"/>
                    <a:pt x="43767" y="1"/>
                  </a:cubicBezTo>
                  <a:close/>
                  <a:moveTo>
                    <a:pt x="44844" y="1"/>
                  </a:moveTo>
                  <a:cubicBezTo>
                    <a:pt x="44749" y="1"/>
                    <a:pt x="44685" y="64"/>
                    <a:pt x="44685" y="127"/>
                  </a:cubicBezTo>
                  <a:cubicBezTo>
                    <a:pt x="44685" y="191"/>
                    <a:pt x="44749" y="254"/>
                    <a:pt x="44844" y="254"/>
                  </a:cubicBezTo>
                  <a:lnTo>
                    <a:pt x="45350" y="254"/>
                  </a:lnTo>
                  <a:cubicBezTo>
                    <a:pt x="45445" y="254"/>
                    <a:pt x="45509" y="191"/>
                    <a:pt x="45509" y="127"/>
                  </a:cubicBezTo>
                  <a:cubicBezTo>
                    <a:pt x="45509" y="64"/>
                    <a:pt x="45445" y="1"/>
                    <a:pt x="45350" y="1"/>
                  </a:cubicBezTo>
                  <a:close/>
                  <a:moveTo>
                    <a:pt x="46427" y="1"/>
                  </a:moveTo>
                  <a:cubicBezTo>
                    <a:pt x="46364" y="1"/>
                    <a:pt x="46300" y="64"/>
                    <a:pt x="46300" y="127"/>
                  </a:cubicBezTo>
                  <a:cubicBezTo>
                    <a:pt x="46300" y="191"/>
                    <a:pt x="46364" y="254"/>
                    <a:pt x="46427" y="254"/>
                  </a:cubicBezTo>
                  <a:lnTo>
                    <a:pt x="46965" y="254"/>
                  </a:lnTo>
                  <a:cubicBezTo>
                    <a:pt x="47029" y="254"/>
                    <a:pt x="47092" y="191"/>
                    <a:pt x="47092" y="127"/>
                  </a:cubicBezTo>
                  <a:cubicBezTo>
                    <a:pt x="47092" y="64"/>
                    <a:pt x="47029" y="1"/>
                    <a:pt x="46965" y="1"/>
                  </a:cubicBezTo>
                  <a:close/>
                  <a:moveTo>
                    <a:pt x="48011" y="1"/>
                  </a:moveTo>
                  <a:cubicBezTo>
                    <a:pt x="47947" y="1"/>
                    <a:pt x="47884" y="64"/>
                    <a:pt x="47884" y="127"/>
                  </a:cubicBezTo>
                  <a:cubicBezTo>
                    <a:pt x="47884" y="191"/>
                    <a:pt x="47947" y="254"/>
                    <a:pt x="48011" y="254"/>
                  </a:cubicBezTo>
                  <a:lnTo>
                    <a:pt x="48549" y="254"/>
                  </a:lnTo>
                  <a:cubicBezTo>
                    <a:pt x="48644" y="254"/>
                    <a:pt x="48676" y="191"/>
                    <a:pt x="48676" y="127"/>
                  </a:cubicBezTo>
                  <a:cubicBezTo>
                    <a:pt x="48676" y="64"/>
                    <a:pt x="48644" y="1"/>
                    <a:pt x="48549" y="1"/>
                  </a:cubicBezTo>
                  <a:close/>
                  <a:moveTo>
                    <a:pt x="49626" y="1"/>
                  </a:moveTo>
                  <a:cubicBezTo>
                    <a:pt x="49562" y="1"/>
                    <a:pt x="49499" y="64"/>
                    <a:pt x="49499" y="127"/>
                  </a:cubicBezTo>
                  <a:cubicBezTo>
                    <a:pt x="49499" y="191"/>
                    <a:pt x="49562" y="254"/>
                    <a:pt x="49626" y="254"/>
                  </a:cubicBezTo>
                  <a:lnTo>
                    <a:pt x="50164" y="254"/>
                  </a:lnTo>
                  <a:cubicBezTo>
                    <a:pt x="50227" y="254"/>
                    <a:pt x="50291" y="191"/>
                    <a:pt x="50291" y="127"/>
                  </a:cubicBezTo>
                  <a:cubicBezTo>
                    <a:pt x="50291" y="64"/>
                    <a:pt x="50227" y="1"/>
                    <a:pt x="50164" y="1"/>
                  </a:cubicBezTo>
                  <a:close/>
                  <a:moveTo>
                    <a:pt x="51209" y="1"/>
                  </a:moveTo>
                  <a:cubicBezTo>
                    <a:pt x="51146" y="1"/>
                    <a:pt x="51082" y="64"/>
                    <a:pt x="51082" y="127"/>
                  </a:cubicBezTo>
                  <a:cubicBezTo>
                    <a:pt x="51082" y="191"/>
                    <a:pt x="51146" y="254"/>
                    <a:pt x="51209" y="254"/>
                  </a:cubicBezTo>
                  <a:lnTo>
                    <a:pt x="51747" y="254"/>
                  </a:lnTo>
                  <a:cubicBezTo>
                    <a:pt x="51811" y="254"/>
                    <a:pt x="51874" y="191"/>
                    <a:pt x="51874" y="127"/>
                  </a:cubicBezTo>
                  <a:cubicBezTo>
                    <a:pt x="51874" y="64"/>
                    <a:pt x="51811" y="1"/>
                    <a:pt x="51747" y="1"/>
                  </a:cubicBezTo>
                  <a:close/>
                  <a:moveTo>
                    <a:pt x="52824" y="1"/>
                  </a:moveTo>
                  <a:cubicBezTo>
                    <a:pt x="52729" y="1"/>
                    <a:pt x="52666" y="64"/>
                    <a:pt x="52666" y="127"/>
                  </a:cubicBezTo>
                  <a:cubicBezTo>
                    <a:pt x="52666" y="191"/>
                    <a:pt x="52729" y="254"/>
                    <a:pt x="52824" y="254"/>
                  </a:cubicBezTo>
                  <a:lnTo>
                    <a:pt x="53331" y="254"/>
                  </a:lnTo>
                  <a:cubicBezTo>
                    <a:pt x="53426" y="254"/>
                    <a:pt x="53489" y="191"/>
                    <a:pt x="53489" y="127"/>
                  </a:cubicBezTo>
                  <a:cubicBezTo>
                    <a:pt x="53489" y="64"/>
                    <a:pt x="53426" y="1"/>
                    <a:pt x="53331" y="1"/>
                  </a:cubicBezTo>
                  <a:close/>
                  <a:moveTo>
                    <a:pt x="54408" y="1"/>
                  </a:moveTo>
                  <a:cubicBezTo>
                    <a:pt x="54344" y="1"/>
                    <a:pt x="54281" y="64"/>
                    <a:pt x="54281" y="127"/>
                  </a:cubicBezTo>
                  <a:cubicBezTo>
                    <a:pt x="54281" y="191"/>
                    <a:pt x="54344" y="254"/>
                    <a:pt x="54408" y="254"/>
                  </a:cubicBezTo>
                  <a:lnTo>
                    <a:pt x="54946" y="254"/>
                  </a:lnTo>
                  <a:cubicBezTo>
                    <a:pt x="55009" y="254"/>
                    <a:pt x="55073" y="191"/>
                    <a:pt x="55073" y="127"/>
                  </a:cubicBezTo>
                  <a:cubicBezTo>
                    <a:pt x="55073" y="64"/>
                    <a:pt x="55009" y="1"/>
                    <a:pt x="54946" y="1"/>
                  </a:cubicBezTo>
                  <a:close/>
                  <a:moveTo>
                    <a:pt x="56023" y="1"/>
                  </a:moveTo>
                  <a:cubicBezTo>
                    <a:pt x="55928" y="1"/>
                    <a:pt x="55864" y="64"/>
                    <a:pt x="55864" y="127"/>
                  </a:cubicBezTo>
                  <a:cubicBezTo>
                    <a:pt x="55864" y="191"/>
                    <a:pt x="55928" y="254"/>
                    <a:pt x="56023" y="254"/>
                  </a:cubicBezTo>
                  <a:lnTo>
                    <a:pt x="56529" y="254"/>
                  </a:lnTo>
                  <a:cubicBezTo>
                    <a:pt x="56624" y="254"/>
                    <a:pt x="56656" y="191"/>
                    <a:pt x="56656" y="127"/>
                  </a:cubicBezTo>
                  <a:cubicBezTo>
                    <a:pt x="56656" y="64"/>
                    <a:pt x="56624" y="1"/>
                    <a:pt x="56529" y="1"/>
                  </a:cubicBezTo>
                  <a:close/>
                  <a:moveTo>
                    <a:pt x="57606" y="1"/>
                  </a:moveTo>
                  <a:cubicBezTo>
                    <a:pt x="57543" y="1"/>
                    <a:pt x="57480" y="64"/>
                    <a:pt x="57480" y="127"/>
                  </a:cubicBezTo>
                  <a:cubicBezTo>
                    <a:pt x="57480" y="191"/>
                    <a:pt x="57543" y="254"/>
                    <a:pt x="57606" y="254"/>
                  </a:cubicBezTo>
                  <a:lnTo>
                    <a:pt x="58145" y="254"/>
                  </a:lnTo>
                  <a:cubicBezTo>
                    <a:pt x="58208" y="254"/>
                    <a:pt x="58271" y="191"/>
                    <a:pt x="58271" y="127"/>
                  </a:cubicBezTo>
                  <a:cubicBezTo>
                    <a:pt x="58271" y="64"/>
                    <a:pt x="58208" y="1"/>
                    <a:pt x="58145" y="1"/>
                  </a:cubicBezTo>
                  <a:close/>
                  <a:moveTo>
                    <a:pt x="59190" y="1"/>
                  </a:moveTo>
                  <a:cubicBezTo>
                    <a:pt x="59126" y="1"/>
                    <a:pt x="59063" y="64"/>
                    <a:pt x="59063" y="127"/>
                  </a:cubicBezTo>
                  <a:cubicBezTo>
                    <a:pt x="59063" y="191"/>
                    <a:pt x="59126" y="254"/>
                    <a:pt x="59190" y="254"/>
                  </a:cubicBezTo>
                  <a:lnTo>
                    <a:pt x="59728" y="254"/>
                  </a:lnTo>
                  <a:cubicBezTo>
                    <a:pt x="59791" y="254"/>
                    <a:pt x="59855" y="191"/>
                    <a:pt x="59855" y="127"/>
                  </a:cubicBezTo>
                  <a:cubicBezTo>
                    <a:pt x="59855" y="64"/>
                    <a:pt x="59823" y="1"/>
                    <a:pt x="59728" y="1"/>
                  </a:cubicBezTo>
                  <a:close/>
                  <a:moveTo>
                    <a:pt x="60805" y="1"/>
                  </a:moveTo>
                  <a:cubicBezTo>
                    <a:pt x="60710" y="1"/>
                    <a:pt x="60678" y="64"/>
                    <a:pt x="60678" y="127"/>
                  </a:cubicBezTo>
                  <a:cubicBezTo>
                    <a:pt x="60678" y="191"/>
                    <a:pt x="60710" y="254"/>
                    <a:pt x="60805" y="254"/>
                  </a:cubicBezTo>
                  <a:lnTo>
                    <a:pt x="61343" y="254"/>
                  </a:lnTo>
                  <a:cubicBezTo>
                    <a:pt x="61407" y="254"/>
                    <a:pt x="61470" y="191"/>
                    <a:pt x="61470" y="127"/>
                  </a:cubicBezTo>
                  <a:cubicBezTo>
                    <a:pt x="61470" y="64"/>
                    <a:pt x="61407" y="1"/>
                    <a:pt x="61343" y="1"/>
                  </a:cubicBezTo>
                  <a:close/>
                  <a:moveTo>
                    <a:pt x="62388" y="1"/>
                  </a:moveTo>
                  <a:cubicBezTo>
                    <a:pt x="62325" y="1"/>
                    <a:pt x="62262" y="64"/>
                    <a:pt x="62262" y="127"/>
                  </a:cubicBezTo>
                  <a:cubicBezTo>
                    <a:pt x="62262" y="191"/>
                    <a:pt x="62325" y="254"/>
                    <a:pt x="62388" y="254"/>
                  </a:cubicBezTo>
                  <a:lnTo>
                    <a:pt x="62927" y="254"/>
                  </a:lnTo>
                  <a:cubicBezTo>
                    <a:pt x="62990" y="254"/>
                    <a:pt x="63053" y="191"/>
                    <a:pt x="63053" y="127"/>
                  </a:cubicBezTo>
                  <a:cubicBezTo>
                    <a:pt x="63053" y="64"/>
                    <a:pt x="62990" y="1"/>
                    <a:pt x="62927" y="1"/>
                  </a:cubicBezTo>
                  <a:close/>
                  <a:moveTo>
                    <a:pt x="64003" y="1"/>
                  </a:moveTo>
                  <a:cubicBezTo>
                    <a:pt x="63908" y="1"/>
                    <a:pt x="63845" y="64"/>
                    <a:pt x="63845" y="127"/>
                  </a:cubicBezTo>
                  <a:cubicBezTo>
                    <a:pt x="63845" y="191"/>
                    <a:pt x="63908" y="254"/>
                    <a:pt x="64003" y="254"/>
                  </a:cubicBezTo>
                  <a:lnTo>
                    <a:pt x="64510" y="254"/>
                  </a:lnTo>
                  <a:cubicBezTo>
                    <a:pt x="64605" y="254"/>
                    <a:pt x="64668" y="191"/>
                    <a:pt x="64668" y="127"/>
                  </a:cubicBezTo>
                  <a:cubicBezTo>
                    <a:pt x="64668" y="64"/>
                    <a:pt x="64605" y="1"/>
                    <a:pt x="64510" y="1"/>
                  </a:cubicBezTo>
                  <a:close/>
                  <a:moveTo>
                    <a:pt x="65587" y="1"/>
                  </a:moveTo>
                  <a:cubicBezTo>
                    <a:pt x="65523" y="1"/>
                    <a:pt x="65460" y="64"/>
                    <a:pt x="65460" y="127"/>
                  </a:cubicBezTo>
                  <a:cubicBezTo>
                    <a:pt x="65460" y="191"/>
                    <a:pt x="65523" y="254"/>
                    <a:pt x="65587" y="254"/>
                  </a:cubicBezTo>
                  <a:lnTo>
                    <a:pt x="66125" y="254"/>
                  </a:lnTo>
                  <a:cubicBezTo>
                    <a:pt x="66189" y="254"/>
                    <a:pt x="66252" y="191"/>
                    <a:pt x="66252" y="127"/>
                  </a:cubicBezTo>
                  <a:cubicBezTo>
                    <a:pt x="66252" y="64"/>
                    <a:pt x="66189" y="1"/>
                    <a:pt x="66125" y="1"/>
                  </a:cubicBezTo>
                  <a:close/>
                  <a:moveTo>
                    <a:pt x="67170" y="1"/>
                  </a:moveTo>
                  <a:cubicBezTo>
                    <a:pt x="67107" y="1"/>
                    <a:pt x="67044" y="64"/>
                    <a:pt x="67044" y="127"/>
                  </a:cubicBezTo>
                  <a:cubicBezTo>
                    <a:pt x="67044" y="191"/>
                    <a:pt x="67107" y="254"/>
                    <a:pt x="67170" y="254"/>
                  </a:cubicBezTo>
                  <a:lnTo>
                    <a:pt x="67709" y="254"/>
                  </a:lnTo>
                  <a:cubicBezTo>
                    <a:pt x="67804" y="254"/>
                    <a:pt x="67835" y="191"/>
                    <a:pt x="67835" y="127"/>
                  </a:cubicBezTo>
                  <a:cubicBezTo>
                    <a:pt x="67835" y="64"/>
                    <a:pt x="67804" y="1"/>
                    <a:pt x="67709" y="1"/>
                  </a:cubicBezTo>
                  <a:close/>
                  <a:moveTo>
                    <a:pt x="68785" y="1"/>
                  </a:moveTo>
                  <a:cubicBezTo>
                    <a:pt x="68722" y="1"/>
                    <a:pt x="68659" y="64"/>
                    <a:pt x="68659" y="127"/>
                  </a:cubicBezTo>
                  <a:cubicBezTo>
                    <a:pt x="68659" y="191"/>
                    <a:pt x="68722" y="254"/>
                    <a:pt x="68785" y="254"/>
                  </a:cubicBezTo>
                  <a:lnTo>
                    <a:pt x="69324" y="254"/>
                  </a:lnTo>
                  <a:cubicBezTo>
                    <a:pt x="69387" y="254"/>
                    <a:pt x="69450" y="191"/>
                    <a:pt x="69450" y="127"/>
                  </a:cubicBezTo>
                  <a:cubicBezTo>
                    <a:pt x="69450" y="64"/>
                    <a:pt x="69387" y="1"/>
                    <a:pt x="69324" y="1"/>
                  </a:cubicBezTo>
                  <a:close/>
                  <a:moveTo>
                    <a:pt x="70369" y="1"/>
                  </a:moveTo>
                  <a:cubicBezTo>
                    <a:pt x="70306" y="1"/>
                    <a:pt x="70242" y="64"/>
                    <a:pt x="70242" y="127"/>
                  </a:cubicBezTo>
                  <a:cubicBezTo>
                    <a:pt x="70242" y="191"/>
                    <a:pt x="70306" y="254"/>
                    <a:pt x="70369" y="254"/>
                  </a:cubicBezTo>
                  <a:lnTo>
                    <a:pt x="70907" y="254"/>
                  </a:lnTo>
                  <a:cubicBezTo>
                    <a:pt x="70971" y="254"/>
                    <a:pt x="71034" y="191"/>
                    <a:pt x="71034" y="127"/>
                  </a:cubicBezTo>
                  <a:cubicBezTo>
                    <a:pt x="71034" y="64"/>
                    <a:pt x="70971" y="1"/>
                    <a:pt x="70907" y="1"/>
                  </a:cubicBezTo>
                  <a:close/>
                  <a:moveTo>
                    <a:pt x="71984" y="1"/>
                  </a:moveTo>
                  <a:cubicBezTo>
                    <a:pt x="71889" y="1"/>
                    <a:pt x="71826" y="64"/>
                    <a:pt x="71826" y="127"/>
                  </a:cubicBezTo>
                  <a:cubicBezTo>
                    <a:pt x="71826" y="191"/>
                    <a:pt x="71889" y="254"/>
                    <a:pt x="71984" y="254"/>
                  </a:cubicBezTo>
                  <a:lnTo>
                    <a:pt x="72491" y="254"/>
                  </a:lnTo>
                  <a:cubicBezTo>
                    <a:pt x="72586" y="254"/>
                    <a:pt x="72649" y="191"/>
                    <a:pt x="72649" y="127"/>
                  </a:cubicBezTo>
                  <a:cubicBezTo>
                    <a:pt x="72649" y="64"/>
                    <a:pt x="72586" y="1"/>
                    <a:pt x="72491" y="1"/>
                  </a:cubicBezTo>
                  <a:close/>
                  <a:moveTo>
                    <a:pt x="73567" y="1"/>
                  </a:moveTo>
                  <a:cubicBezTo>
                    <a:pt x="73504" y="1"/>
                    <a:pt x="73441" y="64"/>
                    <a:pt x="73441" y="127"/>
                  </a:cubicBezTo>
                  <a:cubicBezTo>
                    <a:pt x="73441" y="191"/>
                    <a:pt x="73504" y="254"/>
                    <a:pt x="73567" y="254"/>
                  </a:cubicBezTo>
                  <a:lnTo>
                    <a:pt x="74106" y="254"/>
                  </a:lnTo>
                  <a:cubicBezTo>
                    <a:pt x="74169" y="254"/>
                    <a:pt x="74232" y="191"/>
                    <a:pt x="74232" y="127"/>
                  </a:cubicBezTo>
                  <a:cubicBezTo>
                    <a:pt x="74232" y="64"/>
                    <a:pt x="74169" y="1"/>
                    <a:pt x="74106" y="1"/>
                  </a:cubicBezTo>
                  <a:close/>
                  <a:moveTo>
                    <a:pt x="75183" y="1"/>
                  </a:moveTo>
                  <a:cubicBezTo>
                    <a:pt x="75088" y="1"/>
                    <a:pt x="75024" y="64"/>
                    <a:pt x="75024" y="127"/>
                  </a:cubicBezTo>
                  <a:cubicBezTo>
                    <a:pt x="75024" y="191"/>
                    <a:pt x="75088" y="254"/>
                    <a:pt x="75183" y="254"/>
                  </a:cubicBezTo>
                  <a:lnTo>
                    <a:pt x="75689" y="254"/>
                  </a:lnTo>
                  <a:cubicBezTo>
                    <a:pt x="75784" y="254"/>
                    <a:pt x="75816" y="191"/>
                    <a:pt x="75848" y="127"/>
                  </a:cubicBezTo>
                  <a:cubicBezTo>
                    <a:pt x="75848" y="64"/>
                    <a:pt x="75784" y="1"/>
                    <a:pt x="75689" y="1"/>
                  </a:cubicBezTo>
                  <a:close/>
                  <a:moveTo>
                    <a:pt x="76766" y="1"/>
                  </a:moveTo>
                  <a:cubicBezTo>
                    <a:pt x="76703" y="1"/>
                    <a:pt x="76639" y="64"/>
                    <a:pt x="76639" y="127"/>
                  </a:cubicBezTo>
                  <a:cubicBezTo>
                    <a:pt x="76639" y="191"/>
                    <a:pt x="76703" y="254"/>
                    <a:pt x="76766" y="254"/>
                  </a:cubicBezTo>
                  <a:lnTo>
                    <a:pt x="77304" y="254"/>
                  </a:lnTo>
                  <a:cubicBezTo>
                    <a:pt x="77368" y="254"/>
                    <a:pt x="77431" y="191"/>
                    <a:pt x="77431" y="127"/>
                  </a:cubicBezTo>
                  <a:cubicBezTo>
                    <a:pt x="77431" y="64"/>
                    <a:pt x="77368" y="1"/>
                    <a:pt x="77304" y="1"/>
                  </a:cubicBezTo>
                  <a:close/>
                  <a:moveTo>
                    <a:pt x="78349" y="1"/>
                  </a:moveTo>
                  <a:cubicBezTo>
                    <a:pt x="78286" y="1"/>
                    <a:pt x="78223" y="64"/>
                    <a:pt x="78223" y="127"/>
                  </a:cubicBezTo>
                  <a:cubicBezTo>
                    <a:pt x="78223" y="191"/>
                    <a:pt x="78286" y="254"/>
                    <a:pt x="78349" y="254"/>
                  </a:cubicBezTo>
                  <a:lnTo>
                    <a:pt x="78888" y="254"/>
                  </a:lnTo>
                  <a:cubicBezTo>
                    <a:pt x="78951" y="254"/>
                    <a:pt x="79015" y="191"/>
                    <a:pt x="79015" y="127"/>
                  </a:cubicBezTo>
                  <a:cubicBezTo>
                    <a:pt x="79015" y="64"/>
                    <a:pt x="78983" y="1"/>
                    <a:pt x="78888" y="1"/>
                  </a:cubicBezTo>
                  <a:close/>
                  <a:moveTo>
                    <a:pt x="79965" y="1"/>
                  </a:moveTo>
                  <a:cubicBezTo>
                    <a:pt x="79870" y="1"/>
                    <a:pt x="79838" y="64"/>
                    <a:pt x="79838" y="127"/>
                  </a:cubicBezTo>
                  <a:cubicBezTo>
                    <a:pt x="79838" y="191"/>
                    <a:pt x="79870" y="254"/>
                    <a:pt x="79965" y="254"/>
                  </a:cubicBezTo>
                  <a:lnTo>
                    <a:pt x="80503" y="254"/>
                  </a:lnTo>
                  <a:cubicBezTo>
                    <a:pt x="80566" y="254"/>
                    <a:pt x="80630" y="191"/>
                    <a:pt x="80630" y="127"/>
                  </a:cubicBezTo>
                  <a:cubicBezTo>
                    <a:pt x="80630" y="64"/>
                    <a:pt x="80566" y="1"/>
                    <a:pt x="80503" y="1"/>
                  </a:cubicBezTo>
                  <a:close/>
                  <a:moveTo>
                    <a:pt x="81548" y="1"/>
                  </a:moveTo>
                  <a:cubicBezTo>
                    <a:pt x="81485" y="1"/>
                    <a:pt x="81421" y="64"/>
                    <a:pt x="81421" y="127"/>
                  </a:cubicBezTo>
                  <a:cubicBezTo>
                    <a:pt x="81421" y="191"/>
                    <a:pt x="81485" y="254"/>
                    <a:pt x="81548" y="254"/>
                  </a:cubicBezTo>
                  <a:lnTo>
                    <a:pt x="82086" y="254"/>
                  </a:lnTo>
                  <a:cubicBezTo>
                    <a:pt x="82150" y="254"/>
                    <a:pt x="82213" y="191"/>
                    <a:pt x="82213" y="127"/>
                  </a:cubicBezTo>
                  <a:cubicBezTo>
                    <a:pt x="82213" y="64"/>
                    <a:pt x="82150" y="1"/>
                    <a:pt x="82086" y="1"/>
                  </a:cubicBezTo>
                  <a:close/>
                  <a:moveTo>
                    <a:pt x="83163" y="1"/>
                  </a:moveTo>
                  <a:cubicBezTo>
                    <a:pt x="83068" y="1"/>
                    <a:pt x="83005" y="64"/>
                    <a:pt x="83005" y="127"/>
                  </a:cubicBezTo>
                  <a:cubicBezTo>
                    <a:pt x="83005" y="191"/>
                    <a:pt x="83068" y="254"/>
                    <a:pt x="83163" y="254"/>
                  </a:cubicBezTo>
                  <a:lnTo>
                    <a:pt x="83670" y="254"/>
                  </a:lnTo>
                  <a:cubicBezTo>
                    <a:pt x="83765" y="254"/>
                    <a:pt x="83828" y="191"/>
                    <a:pt x="83797" y="127"/>
                  </a:cubicBezTo>
                  <a:cubicBezTo>
                    <a:pt x="83797" y="64"/>
                    <a:pt x="83765" y="1"/>
                    <a:pt x="83670" y="1"/>
                  </a:cubicBezTo>
                  <a:close/>
                  <a:moveTo>
                    <a:pt x="84747" y="1"/>
                  </a:moveTo>
                  <a:cubicBezTo>
                    <a:pt x="84683" y="1"/>
                    <a:pt x="84620" y="64"/>
                    <a:pt x="84620" y="127"/>
                  </a:cubicBezTo>
                  <a:cubicBezTo>
                    <a:pt x="84620" y="191"/>
                    <a:pt x="84683" y="254"/>
                    <a:pt x="84747" y="254"/>
                  </a:cubicBezTo>
                  <a:lnTo>
                    <a:pt x="85285" y="254"/>
                  </a:lnTo>
                  <a:cubicBezTo>
                    <a:pt x="85348" y="254"/>
                    <a:pt x="85412" y="191"/>
                    <a:pt x="85412" y="127"/>
                  </a:cubicBezTo>
                  <a:cubicBezTo>
                    <a:pt x="85412" y="64"/>
                    <a:pt x="85348" y="1"/>
                    <a:pt x="85285" y="1"/>
                  </a:cubicBezTo>
                  <a:close/>
                  <a:moveTo>
                    <a:pt x="86330" y="1"/>
                  </a:moveTo>
                  <a:cubicBezTo>
                    <a:pt x="86267" y="1"/>
                    <a:pt x="86203" y="64"/>
                    <a:pt x="86203" y="127"/>
                  </a:cubicBezTo>
                  <a:cubicBezTo>
                    <a:pt x="86203" y="191"/>
                    <a:pt x="86267" y="254"/>
                    <a:pt x="86330" y="254"/>
                  </a:cubicBezTo>
                  <a:lnTo>
                    <a:pt x="86868" y="254"/>
                  </a:lnTo>
                  <a:cubicBezTo>
                    <a:pt x="86963" y="254"/>
                    <a:pt x="86995" y="191"/>
                    <a:pt x="86995" y="127"/>
                  </a:cubicBezTo>
                  <a:cubicBezTo>
                    <a:pt x="86995" y="64"/>
                    <a:pt x="86963" y="1"/>
                    <a:pt x="86868" y="1"/>
                  </a:cubicBezTo>
                  <a:close/>
                  <a:moveTo>
                    <a:pt x="87945" y="1"/>
                  </a:moveTo>
                  <a:cubicBezTo>
                    <a:pt x="87850" y="1"/>
                    <a:pt x="87819" y="64"/>
                    <a:pt x="87819" y="127"/>
                  </a:cubicBezTo>
                  <a:cubicBezTo>
                    <a:pt x="87819" y="191"/>
                    <a:pt x="87850" y="254"/>
                    <a:pt x="87945" y="254"/>
                  </a:cubicBezTo>
                  <a:lnTo>
                    <a:pt x="88484" y="254"/>
                  </a:lnTo>
                  <a:cubicBezTo>
                    <a:pt x="88547" y="254"/>
                    <a:pt x="88610" y="191"/>
                    <a:pt x="88610" y="127"/>
                  </a:cubicBezTo>
                  <a:cubicBezTo>
                    <a:pt x="88610" y="64"/>
                    <a:pt x="88547" y="1"/>
                    <a:pt x="88484" y="1"/>
                  </a:cubicBezTo>
                  <a:close/>
                  <a:moveTo>
                    <a:pt x="89529" y="1"/>
                  </a:moveTo>
                  <a:cubicBezTo>
                    <a:pt x="89465" y="1"/>
                    <a:pt x="89402" y="64"/>
                    <a:pt x="89402" y="127"/>
                  </a:cubicBezTo>
                  <a:cubicBezTo>
                    <a:pt x="89402" y="191"/>
                    <a:pt x="89465" y="254"/>
                    <a:pt x="89529" y="254"/>
                  </a:cubicBezTo>
                  <a:lnTo>
                    <a:pt x="90067" y="254"/>
                  </a:lnTo>
                  <a:cubicBezTo>
                    <a:pt x="90130" y="254"/>
                    <a:pt x="90194" y="191"/>
                    <a:pt x="90194" y="127"/>
                  </a:cubicBezTo>
                  <a:cubicBezTo>
                    <a:pt x="90194" y="64"/>
                    <a:pt x="90130" y="1"/>
                    <a:pt x="90067" y="1"/>
                  </a:cubicBezTo>
                  <a:close/>
                  <a:moveTo>
                    <a:pt x="91144" y="1"/>
                  </a:moveTo>
                  <a:cubicBezTo>
                    <a:pt x="91049" y="1"/>
                    <a:pt x="90985" y="64"/>
                    <a:pt x="90985" y="127"/>
                  </a:cubicBezTo>
                  <a:cubicBezTo>
                    <a:pt x="90985" y="191"/>
                    <a:pt x="91049" y="254"/>
                    <a:pt x="91144" y="254"/>
                  </a:cubicBezTo>
                  <a:lnTo>
                    <a:pt x="91650" y="254"/>
                  </a:lnTo>
                  <a:cubicBezTo>
                    <a:pt x="91745" y="254"/>
                    <a:pt x="91809" y="191"/>
                    <a:pt x="91809" y="127"/>
                  </a:cubicBezTo>
                  <a:cubicBezTo>
                    <a:pt x="91809" y="64"/>
                    <a:pt x="91745" y="1"/>
                    <a:pt x="91650" y="1"/>
                  </a:cubicBezTo>
                  <a:close/>
                  <a:moveTo>
                    <a:pt x="92727" y="1"/>
                  </a:moveTo>
                  <a:cubicBezTo>
                    <a:pt x="92664" y="1"/>
                    <a:pt x="92601" y="64"/>
                    <a:pt x="92601" y="127"/>
                  </a:cubicBezTo>
                  <a:cubicBezTo>
                    <a:pt x="92601" y="191"/>
                    <a:pt x="92664" y="254"/>
                    <a:pt x="92727" y="254"/>
                  </a:cubicBezTo>
                  <a:lnTo>
                    <a:pt x="93266" y="254"/>
                  </a:lnTo>
                  <a:cubicBezTo>
                    <a:pt x="93329" y="254"/>
                    <a:pt x="93392" y="191"/>
                    <a:pt x="93392" y="127"/>
                  </a:cubicBezTo>
                  <a:cubicBezTo>
                    <a:pt x="93392" y="64"/>
                    <a:pt x="93329" y="1"/>
                    <a:pt x="93266" y="1"/>
                  </a:cubicBezTo>
                  <a:close/>
                  <a:moveTo>
                    <a:pt x="94342" y="1"/>
                  </a:moveTo>
                  <a:cubicBezTo>
                    <a:pt x="94247" y="1"/>
                    <a:pt x="94184" y="64"/>
                    <a:pt x="94184" y="127"/>
                  </a:cubicBezTo>
                  <a:cubicBezTo>
                    <a:pt x="94184" y="191"/>
                    <a:pt x="94247" y="254"/>
                    <a:pt x="94342" y="254"/>
                  </a:cubicBezTo>
                  <a:lnTo>
                    <a:pt x="94849" y="254"/>
                  </a:lnTo>
                  <a:cubicBezTo>
                    <a:pt x="94944" y="254"/>
                    <a:pt x="94976" y="191"/>
                    <a:pt x="95007" y="127"/>
                  </a:cubicBezTo>
                  <a:cubicBezTo>
                    <a:pt x="95007" y="64"/>
                    <a:pt x="94944" y="1"/>
                    <a:pt x="94849" y="1"/>
                  </a:cubicBezTo>
                  <a:close/>
                  <a:moveTo>
                    <a:pt x="95926" y="1"/>
                  </a:moveTo>
                  <a:cubicBezTo>
                    <a:pt x="95862" y="1"/>
                    <a:pt x="95799" y="64"/>
                    <a:pt x="95799" y="127"/>
                  </a:cubicBezTo>
                  <a:cubicBezTo>
                    <a:pt x="95799" y="191"/>
                    <a:pt x="95862" y="254"/>
                    <a:pt x="95926" y="254"/>
                  </a:cubicBezTo>
                  <a:lnTo>
                    <a:pt x="96464" y="254"/>
                  </a:lnTo>
                  <a:cubicBezTo>
                    <a:pt x="96528" y="254"/>
                    <a:pt x="96591" y="191"/>
                    <a:pt x="96591" y="127"/>
                  </a:cubicBezTo>
                  <a:cubicBezTo>
                    <a:pt x="96591" y="64"/>
                    <a:pt x="96528" y="1"/>
                    <a:pt x="96464" y="1"/>
                  </a:cubicBezTo>
                  <a:close/>
                  <a:moveTo>
                    <a:pt x="97509" y="1"/>
                  </a:moveTo>
                  <a:cubicBezTo>
                    <a:pt x="97446" y="1"/>
                    <a:pt x="97383" y="64"/>
                    <a:pt x="97383" y="127"/>
                  </a:cubicBezTo>
                  <a:cubicBezTo>
                    <a:pt x="97383" y="191"/>
                    <a:pt x="97446" y="254"/>
                    <a:pt x="97509" y="254"/>
                  </a:cubicBezTo>
                  <a:lnTo>
                    <a:pt x="98048" y="254"/>
                  </a:lnTo>
                  <a:cubicBezTo>
                    <a:pt x="98111" y="254"/>
                    <a:pt x="98174" y="191"/>
                    <a:pt x="98174" y="127"/>
                  </a:cubicBezTo>
                  <a:cubicBezTo>
                    <a:pt x="98174" y="64"/>
                    <a:pt x="98111" y="1"/>
                    <a:pt x="98048" y="1"/>
                  </a:cubicBezTo>
                  <a:close/>
                  <a:moveTo>
                    <a:pt x="99124" y="1"/>
                  </a:moveTo>
                  <a:cubicBezTo>
                    <a:pt x="99029" y="1"/>
                    <a:pt x="98998" y="64"/>
                    <a:pt x="98998" y="127"/>
                  </a:cubicBezTo>
                  <a:cubicBezTo>
                    <a:pt x="98998" y="191"/>
                    <a:pt x="99029" y="254"/>
                    <a:pt x="99124" y="254"/>
                  </a:cubicBezTo>
                  <a:lnTo>
                    <a:pt x="99663" y="254"/>
                  </a:lnTo>
                  <a:cubicBezTo>
                    <a:pt x="99726" y="254"/>
                    <a:pt x="99789" y="191"/>
                    <a:pt x="99789" y="127"/>
                  </a:cubicBezTo>
                  <a:cubicBezTo>
                    <a:pt x="99789" y="64"/>
                    <a:pt x="99726" y="1"/>
                    <a:pt x="99663" y="1"/>
                  </a:cubicBezTo>
                  <a:close/>
                  <a:moveTo>
                    <a:pt x="100708" y="1"/>
                  </a:moveTo>
                  <a:cubicBezTo>
                    <a:pt x="100644" y="1"/>
                    <a:pt x="100581" y="64"/>
                    <a:pt x="100581" y="127"/>
                  </a:cubicBezTo>
                  <a:cubicBezTo>
                    <a:pt x="100581" y="191"/>
                    <a:pt x="100644" y="254"/>
                    <a:pt x="100708" y="254"/>
                  </a:cubicBezTo>
                  <a:lnTo>
                    <a:pt x="101246" y="254"/>
                  </a:lnTo>
                  <a:cubicBezTo>
                    <a:pt x="101310" y="254"/>
                    <a:pt x="101373" y="191"/>
                    <a:pt x="101373" y="127"/>
                  </a:cubicBezTo>
                  <a:cubicBezTo>
                    <a:pt x="101373" y="64"/>
                    <a:pt x="101310" y="1"/>
                    <a:pt x="101246" y="1"/>
                  </a:cubicBezTo>
                  <a:close/>
                  <a:moveTo>
                    <a:pt x="102323" y="1"/>
                  </a:moveTo>
                  <a:cubicBezTo>
                    <a:pt x="102228" y="1"/>
                    <a:pt x="102165" y="64"/>
                    <a:pt x="102165" y="127"/>
                  </a:cubicBezTo>
                  <a:cubicBezTo>
                    <a:pt x="102165" y="191"/>
                    <a:pt x="102228" y="254"/>
                    <a:pt x="102323" y="254"/>
                  </a:cubicBezTo>
                  <a:lnTo>
                    <a:pt x="102830" y="254"/>
                  </a:lnTo>
                  <a:cubicBezTo>
                    <a:pt x="102925" y="254"/>
                    <a:pt x="102988" y="191"/>
                    <a:pt x="102988" y="127"/>
                  </a:cubicBezTo>
                  <a:cubicBezTo>
                    <a:pt x="102988" y="64"/>
                    <a:pt x="102925" y="1"/>
                    <a:pt x="102830" y="1"/>
                  </a:cubicBezTo>
                  <a:close/>
                  <a:moveTo>
                    <a:pt x="103906" y="1"/>
                  </a:moveTo>
                  <a:cubicBezTo>
                    <a:pt x="103843" y="1"/>
                    <a:pt x="103780" y="64"/>
                    <a:pt x="103780" y="127"/>
                  </a:cubicBezTo>
                  <a:cubicBezTo>
                    <a:pt x="103780" y="191"/>
                    <a:pt x="103843" y="254"/>
                    <a:pt x="103906" y="254"/>
                  </a:cubicBezTo>
                  <a:lnTo>
                    <a:pt x="104445" y="254"/>
                  </a:lnTo>
                  <a:cubicBezTo>
                    <a:pt x="104508" y="254"/>
                    <a:pt x="104571" y="191"/>
                    <a:pt x="104571" y="127"/>
                  </a:cubicBezTo>
                  <a:cubicBezTo>
                    <a:pt x="104571" y="64"/>
                    <a:pt x="104508" y="1"/>
                    <a:pt x="104445" y="1"/>
                  </a:cubicBezTo>
                  <a:close/>
                  <a:moveTo>
                    <a:pt x="105490" y="1"/>
                  </a:moveTo>
                  <a:cubicBezTo>
                    <a:pt x="105427" y="1"/>
                    <a:pt x="105363" y="64"/>
                    <a:pt x="105363" y="127"/>
                  </a:cubicBezTo>
                  <a:cubicBezTo>
                    <a:pt x="105363" y="191"/>
                    <a:pt x="105427" y="254"/>
                    <a:pt x="105490" y="254"/>
                  </a:cubicBezTo>
                  <a:lnTo>
                    <a:pt x="106028" y="254"/>
                  </a:lnTo>
                  <a:cubicBezTo>
                    <a:pt x="106092" y="254"/>
                    <a:pt x="106155" y="191"/>
                    <a:pt x="106155" y="127"/>
                  </a:cubicBezTo>
                  <a:cubicBezTo>
                    <a:pt x="106155" y="64"/>
                    <a:pt x="106123" y="1"/>
                    <a:pt x="106028" y="1"/>
                  </a:cubicBezTo>
                  <a:close/>
                  <a:moveTo>
                    <a:pt x="107105" y="1"/>
                  </a:moveTo>
                  <a:cubicBezTo>
                    <a:pt x="107010" y="1"/>
                    <a:pt x="106947" y="64"/>
                    <a:pt x="106947" y="127"/>
                  </a:cubicBezTo>
                  <a:cubicBezTo>
                    <a:pt x="106947" y="191"/>
                    <a:pt x="107010" y="254"/>
                    <a:pt x="107105" y="254"/>
                  </a:cubicBezTo>
                  <a:lnTo>
                    <a:pt x="107643" y="254"/>
                  </a:lnTo>
                  <a:cubicBezTo>
                    <a:pt x="107707" y="254"/>
                    <a:pt x="107770" y="191"/>
                    <a:pt x="107770" y="127"/>
                  </a:cubicBezTo>
                  <a:cubicBezTo>
                    <a:pt x="107770" y="64"/>
                    <a:pt x="107707" y="1"/>
                    <a:pt x="107643" y="1"/>
                  </a:cubicBezTo>
                  <a:close/>
                  <a:moveTo>
                    <a:pt x="108688" y="1"/>
                  </a:moveTo>
                  <a:cubicBezTo>
                    <a:pt x="108625" y="1"/>
                    <a:pt x="108562" y="64"/>
                    <a:pt x="108562" y="127"/>
                  </a:cubicBezTo>
                  <a:cubicBezTo>
                    <a:pt x="108562" y="191"/>
                    <a:pt x="108625" y="254"/>
                    <a:pt x="108688" y="254"/>
                  </a:cubicBezTo>
                  <a:lnTo>
                    <a:pt x="109227" y="254"/>
                  </a:lnTo>
                  <a:cubicBezTo>
                    <a:pt x="109290" y="254"/>
                    <a:pt x="109353" y="191"/>
                    <a:pt x="109353" y="127"/>
                  </a:cubicBezTo>
                  <a:cubicBezTo>
                    <a:pt x="109353" y="64"/>
                    <a:pt x="109290" y="1"/>
                    <a:pt x="109227" y="1"/>
                  </a:cubicBezTo>
                  <a:close/>
                  <a:moveTo>
                    <a:pt x="110304" y="1"/>
                  </a:moveTo>
                  <a:cubicBezTo>
                    <a:pt x="110209" y="1"/>
                    <a:pt x="110145" y="64"/>
                    <a:pt x="110145" y="127"/>
                  </a:cubicBezTo>
                  <a:cubicBezTo>
                    <a:pt x="110145" y="191"/>
                    <a:pt x="110209" y="254"/>
                    <a:pt x="110304" y="254"/>
                  </a:cubicBezTo>
                  <a:lnTo>
                    <a:pt x="110810" y="254"/>
                  </a:lnTo>
                  <a:cubicBezTo>
                    <a:pt x="110905" y="254"/>
                    <a:pt x="110969" y="191"/>
                    <a:pt x="110969" y="127"/>
                  </a:cubicBezTo>
                  <a:cubicBezTo>
                    <a:pt x="110969" y="64"/>
                    <a:pt x="110905" y="1"/>
                    <a:pt x="110810" y="1"/>
                  </a:cubicBezTo>
                  <a:close/>
                  <a:moveTo>
                    <a:pt x="111887" y="1"/>
                  </a:moveTo>
                  <a:cubicBezTo>
                    <a:pt x="111824" y="1"/>
                    <a:pt x="111760" y="64"/>
                    <a:pt x="111760" y="127"/>
                  </a:cubicBezTo>
                  <a:cubicBezTo>
                    <a:pt x="111760" y="191"/>
                    <a:pt x="111824" y="254"/>
                    <a:pt x="111887" y="254"/>
                  </a:cubicBezTo>
                  <a:lnTo>
                    <a:pt x="112425" y="254"/>
                  </a:lnTo>
                  <a:cubicBezTo>
                    <a:pt x="112489" y="254"/>
                    <a:pt x="112552" y="191"/>
                    <a:pt x="112552" y="127"/>
                  </a:cubicBezTo>
                  <a:cubicBezTo>
                    <a:pt x="112552" y="64"/>
                    <a:pt x="112489" y="1"/>
                    <a:pt x="112425" y="1"/>
                  </a:cubicBezTo>
                  <a:close/>
                  <a:moveTo>
                    <a:pt x="113470" y="1"/>
                  </a:moveTo>
                  <a:cubicBezTo>
                    <a:pt x="113407" y="1"/>
                    <a:pt x="113344" y="64"/>
                    <a:pt x="113344" y="127"/>
                  </a:cubicBezTo>
                  <a:cubicBezTo>
                    <a:pt x="113344" y="191"/>
                    <a:pt x="113407" y="254"/>
                    <a:pt x="113470" y="254"/>
                  </a:cubicBezTo>
                  <a:lnTo>
                    <a:pt x="114009" y="254"/>
                  </a:lnTo>
                  <a:cubicBezTo>
                    <a:pt x="114104" y="254"/>
                    <a:pt x="114136" y="191"/>
                    <a:pt x="114167" y="127"/>
                  </a:cubicBezTo>
                  <a:cubicBezTo>
                    <a:pt x="114167" y="64"/>
                    <a:pt x="114104" y="1"/>
                    <a:pt x="114009" y="1"/>
                  </a:cubicBezTo>
                  <a:close/>
                  <a:moveTo>
                    <a:pt x="115086" y="1"/>
                  </a:moveTo>
                  <a:cubicBezTo>
                    <a:pt x="115022" y="1"/>
                    <a:pt x="114959" y="64"/>
                    <a:pt x="114959" y="127"/>
                  </a:cubicBezTo>
                  <a:cubicBezTo>
                    <a:pt x="114959" y="191"/>
                    <a:pt x="115022" y="254"/>
                    <a:pt x="115086" y="254"/>
                  </a:cubicBezTo>
                  <a:lnTo>
                    <a:pt x="115624" y="254"/>
                  </a:lnTo>
                  <a:cubicBezTo>
                    <a:pt x="115687" y="254"/>
                    <a:pt x="115751" y="191"/>
                    <a:pt x="115751" y="127"/>
                  </a:cubicBezTo>
                  <a:cubicBezTo>
                    <a:pt x="115751" y="64"/>
                    <a:pt x="115687" y="1"/>
                    <a:pt x="115624" y="1"/>
                  </a:cubicBezTo>
                  <a:close/>
                  <a:moveTo>
                    <a:pt x="116669" y="1"/>
                  </a:moveTo>
                  <a:cubicBezTo>
                    <a:pt x="116606" y="1"/>
                    <a:pt x="116542" y="64"/>
                    <a:pt x="116542" y="127"/>
                  </a:cubicBezTo>
                  <a:cubicBezTo>
                    <a:pt x="116542" y="191"/>
                    <a:pt x="116606" y="254"/>
                    <a:pt x="116669" y="254"/>
                  </a:cubicBezTo>
                  <a:lnTo>
                    <a:pt x="117207" y="254"/>
                  </a:lnTo>
                  <a:cubicBezTo>
                    <a:pt x="117271" y="254"/>
                    <a:pt x="117334" y="191"/>
                    <a:pt x="117334" y="127"/>
                  </a:cubicBezTo>
                  <a:cubicBezTo>
                    <a:pt x="117334" y="64"/>
                    <a:pt x="117271" y="1"/>
                    <a:pt x="117207" y="1"/>
                  </a:cubicBezTo>
                  <a:close/>
                  <a:moveTo>
                    <a:pt x="118284" y="1"/>
                  </a:moveTo>
                  <a:cubicBezTo>
                    <a:pt x="118189" y="1"/>
                    <a:pt x="118126" y="64"/>
                    <a:pt x="118126" y="127"/>
                  </a:cubicBezTo>
                  <a:cubicBezTo>
                    <a:pt x="118126" y="191"/>
                    <a:pt x="118189" y="254"/>
                    <a:pt x="118284" y="254"/>
                  </a:cubicBezTo>
                  <a:lnTo>
                    <a:pt x="118823" y="254"/>
                  </a:lnTo>
                  <a:cubicBezTo>
                    <a:pt x="118886" y="254"/>
                    <a:pt x="118949" y="191"/>
                    <a:pt x="118949" y="127"/>
                  </a:cubicBezTo>
                  <a:cubicBezTo>
                    <a:pt x="118949" y="64"/>
                    <a:pt x="118886" y="1"/>
                    <a:pt x="118823" y="1"/>
                  </a:cubicBezTo>
                  <a:close/>
                  <a:moveTo>
                    <a:pt x="119868" y="1"/>
                  </a:moveTo>
                  <a:cubicBezTo>
                    <a:pt x="119804" y="1"/>
                    <a:pt x="119741" y="64"/>
                    <a:pt x="119741" y="127"/>
                  </a:cubicBezTo>
                  <a:cubicBezTo>
                    <a:pt x="119741" y="191"/>
                    <a:pt x="119804" y="254"/>
                    <a:pt x="119868" y="254"/>
                  </a:cubicBezTo>
                  <a:lnTo>
                    <a:pt x="120406" y="254"/>
                  </a:lnTo>
                  <a:cubicBezTo>
                    <a:pt x="120469" y="254"/>
                    <a:pt x="120533" y="191"/>
                    <a:pt x="120533" y="127"/>
                  </a:cubicBezTo>
                  <a:cubicBezTo>
                    <a:pt x="120533" y="64"/>
                    <a:pt x="120469" y="1"/>
                    <a:pt x="120406" y="1"/>
                  </a:cubicBezTo>
                  <a:close/>
                  <a:moveTo>
                    <a:pt x="121483" y="1"/>
                  </a:moveTo>
                  <a:cubicBezTo>
                    <a:pt x="121388" y="1"/>
                    <a:pt x="121324" y="64"/>
                    <a:pt x="121324" y="127"/>
                  </a:cubicBezTo>
                  <a:cubicBezTo>
                    <a:pt x="121324" y="191"/>
                    <a:pt x="121388" y="254"/>
                    <a:pt x="121483" y="254"/>
                  </a:cubicBezTo>
                  <a:lnTo>
                    <a:pt x="121989" y="254"/>
                  </a:lnTo>
                  <a:cubicBezTo>
                    <a:pt x="122084" y="254"/>
                    <a:pt x="122148" y="191"/>
                    <a:pt x="122148" y="127"/>
                  </a:cubicBezTo>
                  <a:cubicBezTo>
                    <a:pt x="122148" y="64"/>
                    <a:pt x="122084" y="1"/>
                    <a:pt x="121989" y="1"/>
                  </a:cubicBezTo>
                  <a:close/>
                  <a:moveTo>
                    <a:pt x="123066" y="1"/>
                  </a:moveTo>
                  <a:cubicBezTo>
                    <a:pt x="123003" y="1"/>
                    <a:pt x="122940" y="64"/>
                    <a:pt x="122940" y="127"/>
                  </a:cubicBezTo>
                  <a:cubicBezTo>
                    <a:pt x="122940" y="191"/>
                    <a:pt x="123003" y="254"/>
                    <a:pt x="123066" y="254"/>
                  </a:cubicBezTo>
                  <a:lnTo>
                    <a:pt x="123605" y="254"/>
                  </a:lnTo>
                  <a:cubicBezTo>
                    <a:pt x="123668" y="254"/>
                    <a:pt x="123731" y="191"/>
                    <a:pt x="123731" y="127"/>
                  </a:cubicBezTo>
                  <a:cubicBezTo>
                    <a:pt x="123731" y="64"/>
                    <a:pt x="123668" y="1"/>
                    <a:pt x="123605" y="1"/>
                  </a:cubicBezTo>
                  <a:close/>
                  <a:moveTo>
                    <a:pt x="124650" y="1"/>
                  </a:moveTo>
                  <a:cubicBezTo>
                    <a:pt x="124586" y="1"/>
                    <a:pt x="124523" y="64"/>
                    <a:pt x="124523" y="127"/>
                  </a:cubicBezTo>
                  <a:cubicBezTo>
                    <a:pt x="124523" y="191"/>
                    <a:pt x="124586" y="254"/>
                    <a:pt x="124650" y="254"/>
                  </a:cubicBezTo>
                  <a:lnTo>
                    <a:pt x="125188" y="254"/>
                  </a:lnTo>
                  <a:cubicBezTo>
                    <a:pt x="125283" y="254"/>
                    <a:pt x="125315" y="191"/>
                    <a:pt x="125315" y="127"/>
                  </a:cubicBezTo>
                  <a:cubicBezTo>
                    <a:pt x="125315" y="64"/>
                    <a:pt x="125283" y="1"/>
                    <a:pt x="125188" y="1"/>
                  </a:cubicBezTo>
                  <a:close/>
                  <a:moveTo>
                    <a:pt x="126265" y="1"/>
                  </a:moveTo>
                  <a:cubicBezTo>
                    <a:pt x="126170" y="1"/>
                    <a:pt x="126106" y="64"/>
                    <a:pt x="126106" y="127"/>
                  </a:cubicBezTo>
                  <a:cubicBezTo>
                    <a:pt x="126106" y="191"/>
                    <a:pt x="126170" y="254"/>
                    <a:pt x="126265" y="254"/>
                  </a:cubicBezTo>
                  <a:lnTo>
                    <a:pt x="126771" y="254"/>
                  </a:lnTo>
                  <a:cubicBezTo>
                    <a:pt x="126866" y="254"/>
                    <a:pt x="126930" y="191"/>
                    <a:pt x="126930" y="127"/>
                  </a:cubicBezTo>
                  <a:cubicBezTo>
                    <a:pt x="126930" y="64"/>
                    <a:pt x="126866" y="1"/>
                    <a:pt x="126771" y="1"/>
                  </a:cubicBezTo>
                  <a:close/>
                  <a:moveTo>
                    <a:pt x="127848" y="1"/>
                  </a:moveTo>
                  <a:cubicBezTo>
                    <a:pt x="127785" y="1"/>
                    <a:pt x="127722" y="64"/>
                    <a:pt x="127722" y="127"/>
                  </a:cubicBezTo>
                  <a:cubicBezTo>
                    <a:pt x="127722" y="191"/>
                    <a:pt x="127785" y="254"/>
                    <a:pt x="127848" y="254"/>
                  </a:cubicBezTo>
                  <a:lnTo>
                    <a:pt x="128387" y="254"/>
                  </a:lnTo>
                  <a:cubicBezTo>
                    <a:pt x="128450" y="254"/>
                    <a:pt x="128513" y="191"/>
                    <a:pt x="128513" y="127"/>
                  </a:cubicBezTo>
                  <a:cubicBezTo>
                    <a:pt x="128513" y="64"/>
                    <a:pt x="128450" y="1"/>
                    <a:pt x="128387" y="1"/>
                  </a:cubicBezTo>
                  <a:close/>
                  <a:moveTo>
                    <a:pt x="129463" y="1"/>
                  </a:moveTo>
                  <a:cubicBezTo>
                    <a:pt x="129368" y="1"/>
                    <a:pt x="129305" y="64"/>
                    <a:pt x="129305" y="127"/>
                  </a:cubicBezTo>
                  <a:cubicBezTo>
                    <a:pt x="129305" y="191"/>
                    <a:pt x="129368" y="254"/>
                    <a:pt x="129463" y="254"/>
                  </a:cubicBezTo>
                  <a:lnTo>
                    <a:pt x="129970" y="254"/>
                  </a:lnTo>
                  <a:cubicBezTo>
                    <a:pt x="130065" y="254"/>
                    <a:pt x="130128" y="191"/>
                    <a:pt x="130128" y="127"/>
                  </a:cubicBezTo>
                  <a:cubicBezTo>
                    <a:pt x="130128" y="64"/>
                    <a:pt x="130065" y="1"/>
                    <a:pt x="129970" y="1"/>
                  </a:cubicBezTo>
                  <a:close/>
                  <a:moveTo>
                    <a:pt x="131047" y="1"/>
                  </a:moveTo>
                  <a:cubicBezTo>
                    <a:pt x="130983" y="1"/>
                    <a:pt x="130920" y="64"/>
                    <a:pt x="130920" y="127"/>
                  </a:cubicBezTo>
                  <a:cubicBezTo>
                    <a:pt x="130920" y="191"/>
                    <a:pt x="130983" y="254"/>
                    <a:pt x="131047" y="254"/>
                  </a:cubicBezTo>
                  <a:lnTo>
                    <a:pt x="131585" y="254"/>
                  </a:lnTo>
                  <a:cubicBezTo>
                    <a:pt x="131649" y="254"/>
                    <a:pt x="131712" y="191"/>
                    <a:pt x="131712" y="127"/>
                  </a:cubicBezTo>
                  <a:cubicBezTo>
                    <a:pt x="131712" y="64"/>
                    <a:pt x="131649" y="1"/>
                    <a:pt x="131585" y="1"/>
                  </a:cubicBezTo>
                  <a:close/>
                  <a:moveTo>
                    <a:pt x="132630" y="1"/>
                  </a:moveTo>
                  <a:cubicBezTo>
                    <a:pt x="132567" y="1"/>
                    <a:pt x="132504" y="64"/>
                    <a:pt x="132504" y="127"/>
                  </a:cubicBezTo>
                  <a:cubicBezTo>
                    <a:pt x="132504" y="191"/>
                    <a:pt x="132567" y="254"/>
                    <a:pt x="132630" y="254"/>
                  </a:cubicBezTo>
                  <a:lnTo>
                    <a:pt x="133169" y="254"/>
                  </a:lnTo>
                  <a:cubicBezTo>
                    <a:pt x="133264" y="254"/>
                    <a:pt x="133295" y="191"/>
                    <a:pt x="133327" y="127"/>
                  </a:cubicBezTo>
                  <a:cubicBezTo>
                    <a:pt x="133327" y="64"/>
                    <a:pt x="133264" y="1"/>
                    <a:pt x="133169" y="1"/>
                  </a:cubicBezTo>
                  <a:close/>
                  <a:moveTo>
                    <a:pt x="134245" y="1"/>
                  </a:moveTo>
                  <a:cubicBezTo>
                    <a:pt x="134150" y="1"/>
                    <a:pt x="134119" y="64"/>
                    <a:pt x="134119" y="127"/>
                  </a:cubicBezTo>
                  <a:cubicBezTo>
                    <a:pt x="134119" y="191"/>
                    <a:pt x="134150" y="254"/>
                    <a:pt x="134245" y="254"/>
                  </a:cubicBezTo>
                  <a:lnTo>
                    <a:pt x="134784" y="254"/>
                  </a:lnTo>
                  <a:cubicBezTo>
                    <a:pt x="134847" y="254"/>
                    <a:pt x="134910" y="191"/>
                    <a:pt x="134910" y="127"/>
                  </a:cubicBezTo>
                  <a:cubicBezTo>
                    <a:pt x="134910" y="64"/>
                    <a:pt x="134847" y="1"/>
                    <a:pt x="13478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9"/>
            <p:cNvSpPr/>
            <p:nvPr/>
          </p:nvSpPr>
          <p:spPr>
            <a:xfrm>
              <a:off x="5001925" y="4115925"/>
              <a:ext cx="1097375" cy="6350"/>
            </a:xfrm>
            <a:custGeom>
              <a:avLst/>
              <a:gdLst/>
              <a:ahLst/>
              <a:cxnLst/>
              <a:rect l="l" t="t" r="r" b="b"/>
              <a:pathLst>
                <a:path w="43895" h="254" extrusionOk="0">
                  <a:moveTo>
                    <a:pt x="127" y="0"/>
                  </a:moveTo>
                  <a:cubicBezTo>
                    <a:pt x="64" y="0"/>
                    <a:pt x="1" y="64"/>
                    <a:pt x="1" y="127"/>
                  </a:cubicBezTo>
                  <a:cubicBezTo>
                    <a:pt x="1" y="190"/>
                    <a:pt x="64" y="254"/>
                    <a:pt x="127" y="254"/>
                  </a:cubicBezTo>
                  <a:lnTo>
                    <a:pt x="666" y="254"/>
                  </a:lnTo>
                  <a:cubicBezTo>
                    <a:pt x="729" y="254"/>
                    <a:pt x="793" y="190"/>
                    <a:pt x="793" y="127"/>
                  </a:cubicBezTo>
                  <a:cubicBezTo>
                    <a:pt x="793" y="64"/>
                    <a:pt x="729" y="0"/>
                    <a:pt x="666" y="0"/>
                  </a:cubicBezTo>
                  <a:close/>
                  <a:moveTo>
                    <a:pt x="1743" y="0"/>
                  </a:moveTo>
                  <a:cubicBezTo>
                    <a:pt x="1648" y="0"/>
                    <a:pt x="1584" y="64"/>
                    <a:pt x="1584" y="127"/>
                  </a:cubicBezTo>
                  <a:cubicBezTo>
                    <a:pt x="1584" y="190"/>
                    <a:pt x="1648" y="254"/>
                    <a:pt x="1743" y="254"/>
                  </a:cubicBezTo>
                  <a:lnTo>
                    <a:pt x="2249" y="254"/>
                  </a:lnTo>
                  <a:cubicBezTo>
                    <a:pt x="2344" y="254"/>
                    <a:pt x="2376" y="190"/>
                    <a:pt x="2408" y="127"/>
                  </a:cubicBezTo>
                  <a:cubicBezTo>
                    <a:pt x="2408" y="64"/>
                    <a:pt x="2344" y="0"/>
                    <a:pt x="2249" y="0"/>
                  </a:cubicBezTo>
                  <a:close/>
                  <a:moveTo>
                    <a:pt x="3326" y="0"/>
                  </a:moveTo>
                  <a:cubicBezTo>
                    <a:pt x="3263" y="0"/>
                    <a:pt x="3199" y="64"/>
                    <a:pt x="3199" y="127"/>
                  </a:cubicBezTo>
                  <a:cubicBezTo>
                    <a:pt x="3199" y="190"/>
                    <a:pt x="3263" y="254"/>
                    <a:pt x="3326" y="254"/>
                  </a:cubicBezTo>
                  <a:lnTo>
                    <a:pt x="3864" y="254"/>
                  </a:lnTo>
                  <a:cubicBezTo>
                    <a:pt x="3928" y="254"/>
                    <a:pt x="3991" y="190"/>
                    <a:pt x="3991" y="127"/>
                  </a:cubicBezTo>
                  <a:cubicBezTo>
                    <a:pt x="3991" y="64"/>
                    <a:pt x="3928" y="0"/>
                    <a:pt x="3864" y="0"/>
                  </a:cubicBezTo>
                  <a:close/>
                  <a:moveTo>
                    <a:pt x="4909" y="0"/>
                  </a:moveTo>
                  <a:cubicBezTo>
                    <a:pt x="4846" y="0"/>
                    <a:pt x="4783" y="64"/>
                    <a:pt x="4783" y="127"/>
                  </a:cubicBezTo>
                  <a:cubicBezTo>
                    <a:pt x="4783" y="190"/>
                    <a:pt x="4846" y="254"/>
                    <a:pt x="4909" y="254"/>
                  </a:cubicBezTo>
                  <a:lnTo>
                    <a:pt x="5448" y="254"/>
                  </a:lnTo>
                  <a:cubicBezTo>
                    <a:pt x="5511" y="254"/>
                    <a:pt x="5575" y="190"/>
                    <a:pt x="5575" y="127"/>
                  </a:cubicBezTo>
                  <a:cubicBezTo>
                    <a:pt x="5575" y="64"/>
                    <a:pt x="5511" y="0"/>
                    <a:pt x="5448" y="0"/>
                  </a:cubicBezTo>
                  <a:close/>
                  <a:moveTo>
                    <a:pt x="6525" y="0"/>
                  </a:moveTo>
                  <a:cubicBezTo>
                    <a:pt x="6430" y="0"/>
                    <a:pt x="6398" y="64"/>
                    <a:pt x="6398" y="127"/>
                  </a:cubicBezTo>
                  <a:cubicBezTo>
                    <a:pt x="6398" y="190"/>
                    <a:pt x="6430" y="254"/>
                    <a:pt x="6525" y="254"/>
                  </a:cubicBezTo>
                  <a:lnTo>
                    <a:pt x="7063" y="254"/>
                  </a:lnTo>
                  <a:cubicBezTo>
                    <a:pt x="7126" y="254"/>
                    <a:pt x="7190" y="190"/>
                    <a:pt x="7190" y="127"/>
                  </a:cubicBezTo>
                  <a:cubicBezTo>
                    <a:pt x="7190" y="64"/>
                    <a:pt x="7126" y="0"/>
                    <a:pt x="7063" y="0"/>
                  </a:cubicBezTo>
                  <a:close/>
                  <a:moveTo>
                    <a:pt x="8108" y="0"/>
                  </a:moveTo>
                  <a:cubicBezTo>
                    <a:pt x="8045" y="0"/>
                    <a:pt x="7981" y="64"/>
                    <a:pt x="7981" y="127"/>
                  </a:cubicBezTo>
                  <a:cubicBezTo>
                    <a:pt x="7981" y="190"/>
                    <a:pt x="8045" y="254"/>
                    <a:pt x="8108" y="254"/>
                  </a:cubicBezTo>
                  <a:lnTo>
                    <a:pt x="8646" y="254"/>
                  </a:lnTo>
                  <a:cubicBezTo>
                    <a:pt x="8710" y="254"/>
                    <a:pt x="8773" y="190"/>
                    <a:pt x="8773" y="127"/>
                  </a:cubicBezTo>
                  <a:cubicBezTo>
                    <a:pt x="8773" y="64"/>
                    <a:pt x="8710" y="0"/>
                    <a:pt x="8646" y="0"/>
                  </a:cubicBezTo>
                  <a:close/>
                  <a:moveTo>
                    <a:pt x="9723" y="0"/>
                  </a:moveTo>
                  <a:cubicBezTo>
                    <a:pt x="9628" y="0"/>
                    <a:pt x="9565" y="64"/>
                    <a:pt x="9565" y="127"/>
                  </a:cubicBezTo>
                  <a:cubicBezTo>
                    <a:pt x="9565" y="190"/>
                    <a:pt x="9628" y="254"/>
                    <a:pt x="9723" y="254"/>
                  </a:cubicBezTo>
                  <a:lnTo>
                    <a:pt x="10230" y="254"/>
                  </a:lnTo>
                  <a:cubicBezTo>
                    <a:pt x="10325" y="254"/>
                    <a:pt x="10388" y="190"/>
                    <a:pt x="10388" y="127"/>
                  </a:cubicBezTo>
                  <a:cubicBezTo>
                    <a:pt x="10388" y="64"/>
                    <a:pt x="10325" y="0"/>
                    <a:pt x="10230" y="0"/>
                  </a:cubicBezTo>
                  <a:close/>
                  <a:moveTo>
                    <a:pt x="11307" y="0"/>
                  </a:moveTo>
                  <a:cubicBezTo>
                    <a:pt x="11243" y="0"/>
                    <a:pt x="11180" y="64"/>
                    <a:pt x="11180" y="127"/>
                  </a:cubicBezTo>
                  <a:cubicBezTo>
                    <a:pt x="11180" y="190"/>
                    <a:pt x="11243" y="254"/>
                    <a:pt x="11307" y="254"/>
                  </a:cubicBezTo>
                  <a:lnTo>
                    <a:pt x="11845" y="254"/>
                  </a:lnTo>
                  <a:cubicBezTo>
                    <a:pt x="11908" y="254"/>
                    <a:pt x="11972" y="190"/>
                    <a:pt x="11972" y="127"/>
                  </a:cubicBezTo>
                  <a:cubicBezTo>
                    <a:pt x="11972" y="64"/>
                    <a:pt x="11908" y="0"/>
                    <a:pt x="11845" y="0"/>
                  </a:cubicBezTo>
                  <a:close/>
                  <a:moveTo>
                    <a:pt x="12890" y="0"/>
                  </a:moveTo>
                  <a:cubicBezTo>
                    <a:pt x="12827" y="0"/>
                    <a:pt x="12763" y="64"/>
                    <a:pt x="12763" y="127"/>
                  </a:cubicBezTo>
                  <a:cubicBezTo>
                    <a:pt x="12763" y="190"/>
                    <a:pt x="12827" y="254"/>
                    <a:pt x="12890" y="254"/>
                  </a:cubicBezTo>
                  <a:lnTo>
                    <a:pt x="13428" y="254"/>
                  </a:lnTo>
                  <a:cubicBezTo>
                    <a:pt x="13492" y="254"/>
                    <a:pt x="13555" y="190"/>
                    <a:pt x="13555" y="127"/>
                  </a:cubicBezTo>
                  <a:cubicBezTo>
                    <a:pt x="13555" y="64"/>
                    <a:pt x="13523" y="0"/>
                    <a:pt x="13428" y="0"/>
                  </a:cubicBezTo>
                  <a:close/>
                  <a:moveTo>
                    <a:pt x="14505" y="0"/>
                  </a:moveTo>
                  <a:cubicBezTo>
                    <a:pt x="14410" y="0"/>
                    <a:pt x="14379" y="64"/>
                    <a:pt x="14379" y="127"/>
                  </a:cubicBezTo>
                  <a:cubicBezTo>
                    <a:pt x="14379" y="190"/>
                    <a:pt x="14410" y="254"/>
                    <a:pt x="14505" y="254"/>
                  </a:cubicBezTo>
                  <a:lnTo>
                    <a:pt x="15044" y="254"/>
                  </a:lnTo>
                  <a:cubicBezTo>
                    <a:pt x="15107" y="254"/>
                    <a:pt x="15170" y="190"/>
                    <a:pt x="15170" y="127"/>
                  </a:cubicBezTo>
                  <a:cubicBezTo>
                    <a:pt x="15170" y="64"/>
                    <a:pt x="15107" y="0"/>
                    <a:pt x="15044" y="0"/>
                  </a:cubicBezTo>
                  <a:close/>
                  <a:moveTo>
                    <a:pt x="16089" y="0"/>
                  </a:moveTo>
                  <a:cubicBezTo>
                    <a:pt x="16025" y="0"/>
                    <a:pt x="15962" y="64"/>
                    <a:pt x="15962" y="127"/>
                  </a:cubicBezTo>
                  <a:cubicBezTo>
                    <a:pt x="15962" y="190"/>
                    <a:pt x="16025" y="254"/>
                    <a:pt x="16089" y="254"/>
                  </a:cubicBezTo>
                  <a:lnTo>
                    <a:pt x="16627" y="254"/>
                  </a:lnTo>
                  <a:cubicBezTo>
                    <a:pt x="16690" y="254"/>
                    <a:pt x="16754" y="190"/>
                    <a:pt x="16754" y="127"/>
                  </a:cubicBezTo>
                  <a:cubicBezTo>
                    <a:pt x="16754" y="64"/>
                    <a:pt x="16690" y="0"/>
                    <a:pt x="16627" y="0"/>
                  </a:cubicBezTo>
                  <a:close/>
                  <a:moveTo>
                    <a:pt x="17704" y="0"/>
                  </a:moveTo>
                  <a:cubicBezTo>
                    <a:pt x="17609" y="0"/>
                    <a:pt x="17545" y="64"/>
                    <a:pt x="17545" y="127"/>
                  </a:cubicBezTo>
                  <a:cubicBezTo>
                    <a:pt x="17545" y="190"/>
                    <a:pt x="17609" y="254"/>
                    <a:pt x="17704" y="254"/>
                  </a:cubicBezTo>
                  <a:lnTo>
                    <a:pt x="18211" y="254"/>
                  </a:lnTo>
                  <a:cubicBezTo>
                    <a:pt x="18306" y="254"/>
                    <a:pt x="18369" y="190"/>
                    <a:pt x="18369" y="127"/>
                  </a:cubicBezTo>
                  <a:cubicBezTo>
                    <a:pt x="18369" y="64"/>
                    <a:pt x="18306" y="0"/>
                    <a:pt x="18211" y="0"/>
                  </a:cubicBezTo>
                  <a:close/>
                  <a:moveTo>
                    <a:pt x="19287" y="0"/>
                  </a:moveTo>
                  <a:cubicBezTo>
                    <a:pt x="19224" y="0"/>
                    <a:pt x="19161" y="64"/>
                    <a:pt x="19161" y="127"/>
                  </a:cubicBezTo>
                  <a:cubicBezTo>
                    <a:pt x="19161" y="190"/>
                    <a:pt x="19224" y="254"/>
                    <a:pt x="19287" y="254"/>
                  </a:cubicBezTo>
                  <a:lnTo>
                    <a:pt x="19826" y="254"/>
                  </a:lnTo>
                  <a:cubicBezTo>
                    <a:pt x="19889" y="254"/>
                    <a:pt x="19952" y="190"/>
                    <a:pt x="19952" y="127"/>
                  </a:cubicBezTo>
                  <a:cubicBezTo>
                    <a:pt x="19952" y="64"/>
                    <a:pt x="19889" y="0"/>
                    <a:pt x="19826" y="0"/>
                  </a:cubicBezTo>
                  <a:close/>
                  <a:moveTo>
                    <a:pt x="20902" y="0"/>
                  </a:moveTo>
                  <a:cubicBezTo>
                    <a:pt x="20807" y="0"/>
                    <a:pt x="20744" y="64"/>
                    <a:pt x="20744" y="127"/>
                  </a:cubicBezTo>
                  <a:cubicBezTo>
                    <a:pt x="20744" y="190"/>
                    <a:pt x="20807" y="254"/>
                    <a:pt x="20902" y="254"/>
                  </a:cubicBezTo>
                  <a:lnTo>
                    <a:pt x="21409" y="254"/>
                  </a:lnTo>
                  <a:cubicBezTo>
                    <a:pt x="21504" y="254"/>
                    <a:pt x="21536" y="190"/>
                    <a:pt x="21567" y="127"/>
                  </a:cubicBezTo>
                  <a:cubicBezTo>
                    <a:pt x="21567" y="64"/>
                    <a:pt x="21504" y="0"/>
                    <a:pt x="21409" y="0"/>
                  </a:cubicBezTo>
                  <a:close/>
                  <a:moveTo>
                    <a:pt x="22486" y="0"/>
                  </a:moveTo>
                  <a:cubicBezTo>
                    <a:pt x="22391" y="0"/>
                    <a:pt x="22359" y="64"/>
                    <a:pt x="22359" y="127"/>
                  </a:cubicBezTo>
                  <a:cubicBezTo>
                    <a:pt x="22359" y="190"/>
                    <a:pt x="22391" y="254"/>
                    <a:pt x="22486" y="254"/>
                  </a:cubicBezTo>
                  <a:lnTo>
                    <a:pt x="23024" y="254"/>
                  </a:lnTo>
                  <a:cubicBezTo>
                    <a:pt x="23088" y="254"/>
                    <a:pt x="23151" y="190"/>
                    <a:pt x="23151" y="127"/>
                  </a:cubicBezTo>
                  <a:cubicBezTo>
                    <a:pt x="23151" y="64"/>
                    <a:pt x="23088" y="0"/>
                    <a:pt x="23024" y="0"/>
                  </a:cubicBezTo>
                  <a:close/>
                  <a:moveTo>
                    <a:pt x="24069" y="0"/>
                  </a:moveTo>
                  <a:cubicBezTo>
                    <a:pt x="24006" y="0"/>
                    <a:pt x="23943" y="64"/>
                    <a:pt x="23943" y="127"/>
                  </a:cubicBezTo>
                  <a:cubicBezTo>
                    <a:pt x="23943" y="190"/>
                    <a:pt x="24006" y="254"/>
                    <a:pt x="24069" y="254"/>
                  </a:cubicBezTo>
                  <a:lnTo>
                    <a:pt x="24608" y="254"/>
                  </a:lnTo>
                  <a:cubicBezTo>
                    <a:pt x="24671" y="254"/>
                    <a:pt x="24734" y="190"/>
                    <a:pt x="24734" y="127"/>
                  </a:cubicBezTo>
                  <a:cubicBezTo>
                    <a:pt x="24734" y="64"/>
                    <a:pt x="24671" y="0"/>
                    <a:pt x="24608" y="0"/>
                  </a:cubicBezTo>
                  <a:close/>
                  <a:moveTo>
                    <a:pt x="25684" y="0"/>
                  </a:moveTo>
                  <a:cubicBezTo>
                    <a:pt x="25589" y="0"/>
                    <a:pt x="25526" y="64"/>
                    <a:pt x="25526" y="127"/>
                  </a:cubicBezTo>
                  <a:cubicBezTo>
                    <a:pt x="25526" y="190"/>
                    <a:pt x="25589" y="254"/>
                    <a:pt x="25684" y="254"/>
                  </a:cubicBezTo>
                  <a:lnTo>
                    <a:pt x="26191" y="254"/>
                  </a:lnTo>
                  <a:cubicBezTo>
                    <a:pt x="26286" y="254"/>
                    <a:pt x="26349" y="190"/>
                    <a:pt x="26349" y="127"/>
                  </a:cubicBezTo>
                  <a:cubicBezTo>
                    <a:pt x="26349" y="64"/>
                    <a:pt x="26286" y="0"/>
                    <a:pt x="26191" y="0"/>
                  </a:cubicBezTo>
                  <a:close/>
                  <a:moveTo>
                    <a:pt x="27268" y="0"/>
                  </a:moveTo>
                  <a:cubicBezTo>
                    <a:pt x="27205" y="0"/>
                    <a:pt x="27141" y="64"/>
                    <a:pt x="27141" y="127"/>
                  </a:cubicBezTo>
                  <a:cubicBezTo>
                    <a:pt x="27141" y="190"/>
                    <a:pt x="27205" y="254"/>
                    <a:pt x="27268" y="254"/>
                  </a:cubicBezTo>
                  <a:lnTo>
                    <a:pt x="27806" y="254"/>
                  </a:lnTo>
                  <a:cubicBezTo>
                    <a:pt x="27870" y="254"/>
                    <a:pt x="27933" y="190"/>
                    <a:pt x="27933" y="127"/>
                  </a:cubicBezTo>
                  <a:cubicBezTo>
                    <a:pt x="27933" y="64"/>
                    <a:pt x="27870" y="0"/>
                    <a:pt x="27806" y="0"/>
                  </a:cubicBezTo>
                  <a:close/>
                  <a:moveTo>
                    <a:pt x="28883" y="0"/>
                  </a:moveTo>
                  <a:cubicBezTo>
                    <a:pt x="28788" y="0"/>
                    <a:pt x="28725" y="64"/>
                    <a:pt x="28725" y="127"/>
                  </a:cubicBezTo>
                  <a:cubicBezTo>
                    <a:pt x="28725" y="190"/>
                    <a:pt x="28788" y="254"/>
                    <a:pt x="28883" y="254"/>
                  </a:cubicBezTo>
                  <a:lnTo>
                    <a:pt x="29390" y="254"/>
                  </a:lnTo>
                  <a:cubicBezTo>
                    <a:pt x="29485" y="254"/>
                    <a:pt x="29548" y="190"/>
                    <a:pt x="29548" y="127"/>
                  </a:cubicBezTo>
                  <a:cubicBezTo>
                    <a:pt x="29548" y="64"/>
                    <a:pt x="29485" y="0"/>
                    <a:pt x="29390" y="0"/>
                  </a:cubicBezTo>
                  <a:close/>
                  <a:moveTo>
                    <a:pt x="30466" y="0"/>
                  </a:moveTo>
                  <a:cubicBezTo>
                    <a:pt x="30403" y="0"/>
                    <a:pt x="30340" y="64"/>
                    <a:pt x="30340" y="127"/>
                  </a:cubicBezTo>
                  <a:cubicBezTo>
                    <a:pt x="30340" y="190"/>
                    <a:pt x="30403" y="254"/>
                    <a:pt x="30466" y="254"/>
                  </a:cubicBezTo>
                  <a:lnTo>
                    <a:pt x="31005" y="254"/>
                  </a:lnTo>
                  <a:cubicBezTo>
                    <a:pt x="31068" y="254"/>
                    <a:pt x="31131" y="190"/>
                    <a:pt x="31131" y="127"/>
                  </a:cubicBezTo>
                  <a:cubicBezTo>
                    <a:pt x="31131" y="64"/>
                    <a:pt x="31068" y="0"/>
                    <a:pt x="31005" y="0"/>
                  </a:cubicBezTo>
                  <a:close/>
                  <a:moveTo>
                    <a:pt x="32050" y="0"/>
                  </a:moveTo>
                  <a:cubicBezTo>
                    <a:pt x="31987" y="0"/>
                    <a:pt x="31923" y="64"/>
                    <a:pt x="31923" y="127"/>
                  </a:cubicBezTo>
                  <a:cubicBezTo>
                    <a:pt x="31923" y="190"/>
                    <a:pt x="31987" y="254"/>
                    <a:pt x="32050" y="254"/>
                  </a:cubicBezTo>
                  <a:lnTo>
                    <a:pt x="32588" y="254"/>
                  </a:lnTo>
                  <a:cubicBezTo>
                    <a:pt x="32652" y="254"/>
                    <a:pt x="32715" y="190"/>
                    <a:pt x="32715" y="127"/>
                  </a:cubicBezTo>
                  <a:cubicBezTo>
                    <a:pt x="32715" y="64"/>
                    <a:pt x="32683" y="0"/>
                    <a:pt x="32588" y="0"/>
                  </a:cubicBezTo>
                  <a:close/>
                  <a:moveTo>
                    <a:pt x="33665" y="0"/>
                  </a:moveTo>
                  <a:cubicBezTo>
                    <a:pt x="33570" y="0"/>
                    <a:pt x="33538" y="64"/>
                    <a:pt x="33538" y="127"/>
                  </a:cubicBezTo>
                  <a:cubicBezTo>
                    <a:pt x="33538" y="190"/>
                    <a:pt x="33570" y="254"/>
                    <a:pt x="33665" y="254"/>
                  </a:cubicBezTo>
                  <a:lnTo>
                    <a:pt x="34203" y="254"/>
                  </a:lnTo>
                  <a:cubicBezTo>
                    <a:pt x="34267" y="254"/>
                    <a:pt x="34330" y="190"/>
                    <a:pt x="34330" y="127"/>
                  </a:cubicBezTo>
                  <a:cubicBezTo>
                    <a:pt x="34330" y="64"/>
                    <a:pt x="34267" y="0"/>
                    <a:pt x="34203" y="0"/>
                  </a:cubicBezTo>
                  <a:close/>
                  <a:moveTo>
                    <a:pt x="35248" y="0"/>
                  </a:moveTo>
                  <a:cubicBezTo>
                    <a:pt x="35185" y="0"/>
                    <a:pt x="35122" y="64"/>
                    <a:pt x="35122" y="127"/>
                  </a:cubicBezTo>
                  <a:cubicBezTo>
                    <a:pt x="35122" y="190"/>
                    <a:pt x="35185" y="254"/>
                    <a:pt x="35248" y="254"/>
                  </a:cubicBezTo>
                  <a:lnTo>
                    <a:pt x="35787" y="254"/>
                  </a:lnTo>
                  <a:cubicBezTo>
                    <a:pt x="35850" y="254"/>
                    <a:pt x="35914" y="190"/>
                    <a:pt x="35914" y="127"/>
                  </a:cubicBezTo>
                  <a:cubicBezTo>
                    <a:pt x="35914" y="64"/>
                    <a:pt x="35850" y="0"/>
                    <a:pt x="35787" y="0"/>
                  </a:cubicBezTo>
                  <a:close/>
                  <a:moveTo>
                    <a:pt x="36864" y="0"/>
                  </a:moveTo>
                  <a:cubicBezTo>
                    <a:pt x="36769" y="0"/>
                    <a:pt x="36705" y="64"/>
                    <a:pt x="36705" y="127"/>
                  </a:cubicBezTo>
                  <a:cubicBezTo>
                    <a:pt x="36705" y="190"/>
                    <a:pt x="36769" y="254"/>
                    <a:pt x="36864" y="254"/>
                  </a:cubicBezTo>
                  <a:lnTo>
                    <a:pt x="37370" y="254"/>
                  </a:lnTo>
                  <a:cubicBezTo>
                    <a:pt x="37465" y="254"/>
                    <a:pt x="37529" y="190"/>
                    <a:pt x="37529" y="127"/>
                  </a:cubicBezTo>
                  <a:cubicBezTo>
                    <a:pt x="37529" y="64"/>
                    <a:pt x="37465" y="0"/>
                    <a:pt x="37370" y="0"/>
                  </a:cubicBezTo>
                  <a:close/>
                  <a:moveTo>
                    <a:pt x="38447" y="0"/>
                  </a:moveTo>
                  <a:cubicBezTo>
                    <a:pt x="38384" y="0"/>
                    <a:pt x="38320" y="64"/>
                    <a:pt x="38320" y="127"/>
                  </a:cubicBezTo>
                  <a:cubicBezTo>
                    <a:pt x="38320" y="190"/>
                    <a:pt x="38384" y="254"/>
                    <a:pt x="38447" y="254"/>
                  </a:cubicBezTo>
                  <a:lnTo>
                    <a:pt x="38985" y="254"/>
                  </a:lnTo>
                  <a:cubicBezTo>
                    <a:pt x="39049" y="254"/>
                    <a:pt x="39112" y="190"/>
                    <a:pt x="39112" y="127"/>
                  </a:cubicBezTo>
                  <a:cubicBezTo>
                    <a:pt x="39112" y="64"/>
                    <a:pt x="39049" y="0"/>
                    <a:pt x="38985" y="0"/>
                  </a:cubicBezTo>
                  <a:close/>
                  <a:moveTo>
                    <a:pt x="40062" y="0"/>
                  </a:moveTo>
                  <a:cubicBezTo>
                    <a:pt x="39967" y="0"/>
                    <a:pt x="39904" y="64"/>
                    <a:pt x="39904" y="127"/>
                  </a:cubicBezTo>
                  <a:cubicBezTo>
                    <a:pt x="39904" y="190"/>
                    <a:pt x="39967" y="254"/>
                    <a:pt x="40062" y="254"/>
                  </a:cubicBezTo>
                  <a:lnTo>
                    <a:pt x="40569" y="254"/>
                  </a:lnTo>
                  <a:cubicBezTo>
                    <a:pt x="40664" y="254"/>
                    <a:pt x="40696" y="190"/>
                    <a:pt x="40727" y="127"/>
                  </a:cubicBezTo>
                  <a:cubicBezTo>
                    <a:pt x="40727" y="64"/>
                    <a:pt x="40664" y="0"/>
                    <a:pt x="40569" y="0"/>
                  </a:cubicBezTo>
                  <a:close/>
                  <a:moveTo>
                    <a:pt x="41646" y="0"/>
                  </a:moveTo>
                  <a:cubicBezTo>
                    <a:pt x="41551" y="0"/>
                    <a:pt x="41519" y="64"/>
                    <a:pt x="41519" y="127"/>
                  </a:cubicBezTo>
                  <a:cubicBezTo>
                    <a:pt x="41519" y="190"/>
                    <a:pt x="41551" y="254"/>
                    <a:pt x="41646" y="254"/>
                  </a:cubicBezTo>
                  <a:lnTo>
                    <a:pt x="42184" y="254"/>
                  </a:lnTo>
                  <a:cubicBezTo>
                    <a:pt x="42247" y="254"/>
                    <a:pt x="42311" y="190"/>
                    <a:pt x="42311" y="127"/>
                  </a:cubicBezTo>
                  <a:cubicBezTo>
                    <a:pt x="42311" y="64"/>
                    <a:pt x="42247" y="0"/>
                    <a:pt x="42184" y="0"/>
                  </a:cubicBezTo>
                  <a:close/>
                  <a:moveTo>
                    <a:pt x="43229" y="0"/>
                  </a:moveTo>
                  <a:cubicBezTo>
                    <a:pt x="43166" y="0"/>
                    <a:pt x="43102" y="64"/>
                    <a:pt x="43102" y="127"/>
                  </a:cubicBezTo>
                  <a:cubicBezTo>
                    <a:pt x="43102" y="190"/>
                    <a:pt x="43166" y="254"/>
                    <a:pt x="43229" y="254"/>
                  </a:cubicBezTo>
                  <a:lnTo>
                    <a:pt x="43767" y="254"/>
                  </a:lnTo>
                  <a:cubicBezTo>
                    <a:pt x="43831" y="254"/>
                    <a:pt x="43894" y="190"/>
                    <a:pt x="43894" y="127"/>
                  </a:cubicBezTo>
                  <a:cubicBezTo>
                    <a:pt x="43894" y="64"/>
                    <a:pt x="43831" y="0"/>
                    <a:pt x="4376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9"/>
            <p:cNvSpPr/>
            <p:nvPr/>
          </p:nvSpPr>
          <p:spPr>
            <a:xfrm>
              <a:off x="5001925" y="2047950"/>
              <a:ext cx="1097375" cy="6350"/>
            </a:xfrm>
            <a:custGeom>
              <a:avLst/>
              <a:gdLst/>
              <a:ahLst/>
              <a:cxnLst/>
              <a:rect l="l" t="t" r="r" b="b"/>
              <a:pathLst>
                <a:path w="43895" h="254" extrusionOk="0">
                  <a:moveTo>
                    <a:pt x="127" y="0"/>
                  </a:moveTo>
                  <a:cubicBezTo>
                    <a:pt x="64" y="0"/>
                    <a:pt x="1" y="63"/>
                    <a:pt x="1" y="127"/>
                  </a:cubicBezTo>
                  <a:cubicBezTo>
                    <a:pt x="1" y="190"/>
                    <a:pt x="64" y="253"/>
                    <a:pt x="127" y="253"/>
                  </a:cubicBezTo>
                  <a:lnTo>
                    <a:pt x="666" y="253"/>
                  </a:lnTo>
                  <a:cubicBezTo>
                    <a:pt x="729" y="253"/>
                    <a:pt x="793" y="190"/>
                    <a:pt x="793" y="127"/>
                  </a:cubicBezTo>
                  <a:cubicBezTo>
                    <a:pt x="793" y="63"/>
                    <a:pt x="729" y="0"/>
                    <a:pt x="666" y="0"/>
                  </a:cubicBezTo>
                  <a:close/>
                  <a:moveTo>
                    <a:pt x="1743" y="0"/>
                  </a:moveTo>
                  <a:cubicBezTo>
                    <a:pt x="1648" y="0"/>
                    <a:pt x="1584" y="63"/>
                    <a:pt x="1584" y="127"/>
                  </a:cubicBezTo>
                  <a:cubicBezTo>
                    <a:pt x="1584" y="190"/>
                    <a:pt x="1648" y="253"/>
                    <a:pt x="1743" y="253"/>
                  </a:cubicBezTo>
                  <a:lnTo>
                    <a:pt x="2249" y="253"/>
                  </a:lnTo>
                  <a:cubicBezTo>
                    <a:pt x="2344" y="253"/>
                    <a:pt x="2376" y="190"/>
                    <a:pt x="2408" y="127"/>
                  </a:cubicBezTo>
                  <a:cubicBezTo>
                    <a:pt x="2408" y="63"/>
                    <a:pt x="2344" y="0"/>
                    <a:pt x="2249" y="0"/>
                  </a:cubicBezTo>
                  <a:close/>
                  <a:moveTo>
                    <a:pt x="3326" y="0"/>
                  </a:moveTo>
                  <a:cubicBezTo>
                    <a:pt x="3263" y="0"/>
                    <a:pt x="3199" y="63"/>
                    <a:pt x="3199" y="127"/>
                  </a:cubicBezTo>
                  <a:cubicBezTo>
                    <a:pt x="3199" y="190"/>
                    <a:pt x="3263" y="253"/>
                    <a:pt x="3326" y="253"/>
                  </a:cubicBezTo>
                  <a:lnTo>
                    <a:pt x="3864" y="253"/>
                  </a:lnTo>
                  <a:cubicBezTo>
                    <a:pt x="3928" y="253"/>
                    <a:pt x="3991" y="190"/>
                    <a:pt x="3991" y="127"/>
                  </a:cubicBezTo>
                  <a:cubicBezTo>
                    <a:pt x="3991" y="63"/>
                    <a:pt x="3928" y="0"/>
                    <a:pt x="3864" y="0"/>
                  </a:cubicBezTo>
                  <a:close/>
                  <a:moveTo>
                    <a:pt x="4909" y="0"/>
                  </a:moveTo>
                  <a:cubicBezTo>
                    <a:pt x="4846" y="0"/>
                    <a:pt x="4783" y="63"/>
                    <a:pt x="4783" y="127"/>
                  </a:cubicBezTo>
                  <a:cubicBezTo>
                    <a:pt x="4783" y="190"/>
                    <a:pt x="4846" y="253"/>
                    <a:pt x="4909" y="253"/>
                  </a:cubicBezTo>
                  <a:lnTo>
                    <a:pt x="5448" y="253"/>
                  </a:lnTo>
                  <a:cubicBezTo>
                    <a:pt x="5511" y="253"/>
                    <a:pt x="5575" y="190"/>
                    <a:pt x="5575" y="127"/>
                  </a:cubicBezTo>
                  <a:cubicBezTo>
                    <a:pt x="5575" y="63"/>
                    <a:pt x="5511" y="0"/>
                    <a:pt x="5448" y="0"/>
                  </a:cubicBezTo>
                  <a:close/>
                  <a:moveTo>
                    <a:pt x="6525" y="0"/>
                  </a:moveTo>
                  <a:cubicBezTo>
                    <a:pt x="6430" y="0"/>
                    <a:pt x="6398" y="63"/>
                    <a:pt x="6398" y="127"/>
                  </a:cubicBezTo>
                  <a:cubicBezTo>
                    <a:pt x="6398" y="190"/>
                    <a:pt x="6430" y="253"/>
                    <a:pt x="6525" y="253"/>
                  </a:cubicBezTo>
                  <a:lnTo>
                    <a:pt x="7063" y="253"/>
                  </a:lnTo>
                  <a:cubicBezTo>
                    <a:pt x="7126" y="253"/>
                    <a:pt x="7190" y="190"/>
                    <a:pt x="7190" y="127"/>
                  </a:cubicBezTo>
                  <a:cubicBezTo>
                    <a:pt x="7190" y="63"/>
                    <a:pt x="7126" y="0"/>
                    <a:pt x="7063" y="0"/>
                  </a:cubicBezTo>
                  <a:close/>
                  <a:moveTo>
                    <a:pt x="8108" y="0"/>
                  </a:moveTo>
                  <a:cubicBezTo>
                    <a:pt x="8045" y="0"/>
                    <a:pt x="7981" y="63"/>
                    <a:pt x="7981" y="127"/>
                  </a:cubicBezTo>
                  <a:cubicBezTo>
                    <a:pt x="7981" y="190"/>
                    <a:pt x="8045" y="253"/>
                    <a:pt x="8108" y="253"/>
                  </a:cubicBezTo>
                  <a:lnTo>
                    <a:pt x="8646" y="253"/>
                  </a:lnTo>
                  <a:cubicBezTo>
                    <a:pt x="8710" y="253"/>
                    <a:pt x="8773" y="190"/>
                    <a:pt x="8773" y="127"/>
                  </a:cubicBezTo>
                  <a:cubicBezTo>
                    <a:pt x="8773" y="63"/>
                    <a:pt x="8710" y="0"/>
                    <a:pt x="8646" y="0"/>
                  </a:cubicBezTo>
                  <a:close/>
                  <a:moveTo>
                    <a:pt x="9723" y="0"/>
                  </a:moveTo>
                  <a:cubicBezTo>
                    <a:pt x="9628" y="0"/>
                    <a:pt x="9565" y="63"/>
                    <a:pt x="9565" y="127"/>
                  </a:cubicBezTo>
                  <a:cubicBezTo>
                    <a:pt x="9565" y="190"/>
                    <a:pt x="9628" y="253"/>
                    <a:pt x="9723" y="253"/>
                  </a:cubicBezTo>
                  <a:lnTo>
                    <a:pt x="10230" y="253"/>
                  </a:lnTo>
                  <a:cubicBezTo>
                    <a:pt x="10325" y="253"/>
                    <a:pt x="10388" y="190"/>
                    <a:pt x="10388" y="127"/>
                  </a:cubicBezTo>
                  <a:cubicBezTo>
                    <a:pt x="10388" y="63"/>
                    <a:pt x="10325" y="0"/>
                    <a:pt x="10230" y="0"/>
                  </a:cubicBezTo>
                  <a:close/>
                  <a:moveTo>
                    <a:pt x="11307" y="0"/>
                  </a:moveTo>
                  <a:cubicBezTo>
                    <a:pt x="11243" y="0"/>
                    <a:pt x="11180" y="63"/>
                    <a:pt x="11180" y="127"/>
                  </a:cubicBezTo>
                  <a:cubicBezTo>
                    <a:pt x="11180" y="190"/>
                    <a:pt x="11243" y="253"/>
                    <a:pt x="11307" y="253"/>
                  </a:cubicBezTo>
                  <a:lnTo>
                    <a:pt x="11845" y="253"/>
                  </a:lnTo>
                  <a:cubicBezTo>
                    <a:pt x="11908" y="253"/>
                    <a:pt x="11972" y="190"/>
                    <a:pt x="11972" y="127"/>
                  </a:cubicBezTo>
                  <a:cubicBezTo>
                    <a:pt x="11972" y="63"/>
                    <a:pt x="11908" y="0"/>
                    <a:pt x="11845" y="0"/>
                  </a:cubicBezTo>
                  <a:close/>
                  <a:moveTo>
                    <a:pt x="12890" y="0"/>
                  </a:moveTo>
                  <a:cubicBezTo>
                    <a:pt x="12827" y="0"/>
                    <a:pt x="12763" y="63"/>
                    <a:pt x="12763" y="127"/>
                  </a:cubicBezTo>
                  <a:cubicBezTo>
                    <a:pt x="12763" y="190"/>
                    <a:pt x="12827" y="253"/>
                    <a:pt x="12890" y="253"/>
                  </a:cubicBezTo>
                  <a:lnTo>
                    <a:pt x="13428" y="253"/>
                  </a:lnTo>
                  <a:cubicBezTo>
                    <a:pt x="13492" y="253"/>
                    <a:pt x="13555" y="190"/>
                    <a:pt x="13555" y="127"/>
                  </a:cubicBezTo>
                  <a:cubicBezTo>
                    <a:pt x="13555" y="63"/>
                    <a:pt x="13523" y="0"/>
                    <a:pt x="13428" y="0"/>
                  </a:cubicBezTo>
                  <a:close/>
                  <a:moveTo>
                    <a:pt x="14505" y="0"/>
                  </a:moveTo>
                  <a:cubicBezTo>
                    <a:pt x="14410" y="0"/>
                    <a:pt x="14379" y="63"/>
                    <a:pt x="14379" y="127"/>
                  </a:cubicBezTo>
                  <a:cubicBezTo>
                    <a:pt x="14379" y="190"/>
                    <a:pt x="14410" y="253"/>
                    <a:pt x="14505" y="253"/>
                  </a:cubicBezTo>
                  <a:lnTo>
                    <a:pt x="15044" y="253"/>
                  </a:lnTo>
                  <a:cubicBezTo>
                    <a:pt x="15107" y="253"/>
                    <a:pt x="15170" y="190"/>
                    <a:pt x="15170" y="127"/>
                  </a:cubicBezTo>
                  <a:cubicBezTo>
                    <a:pt x="15170" y="63"/>
                    <a:pt x="15107" y="0"/>
                    <a:pt x="15044" y="0"/>
                  </a:cubicBezTo>
                  <a:close/>
                  <a:moveTo>
                    <a:pt x="16089" y="0"/>
                  </a:moveTo>
                  <a:cubicBezTo>
                    <a:pt x="16025" y="0"/>
                    <a:pt x="15962" y="63"/>
                    <a:pt x="15962" y="127"/>
                  </a:cubicBezTo>
                  <a:cubicBezTo>
                    <a:pt x="15962" y="190"/>
                    <a:pt x="16025" y="253"/>
                    <a:pt x="16089" y="253"/>
                  </a:cubicBezTo>
                  <a:lnTo>
                    <a:pt x="16627" y="253"/>
                  </a:lnTo>
                  <a:cubicBezTo>
                    <a:pt x="16690" y="253"/>
                    <a:pt x="16754" y="190"/>
                    <a:pt x="16754" y="127"/>
                  </a:cubicBezTo>
                  <a:cubicBezTo>
                    <a:pt x="16754" y="63"/>
                    <a:pt x="16690" y="0"/>
                    <a:pt x="16627" y="0"/>
                  </a:cubicBezTo>
                  <a:close/>
                  <a:moveTo>
                    <a:pt x="17704" y="0"/>
                  </a:moveTo>
                  <a:cubicBezTo>
                    <a:pt x="17609" y="0"/>
                    <a:pt x="17545" y="63"/>
                    <a:pt x="17545" y="127"/>
                  </a:cubicBezTo>
                  <a:cubicBezTo>
                    <a:pt x="17545" y="190"/>
                    <a:pt x="17609" y="253"/>
                    <a:pt x="17704" y="253"/>
                  </a:cubicBezTo>
                  <a:lnTo>
                    <a:pt x="18211" y="253"/>
                  </a:lnTo>
                  <a:cubicBezTo>
                    <a:pt x="18306" y="253"/>
                    <a:pt x="18369" y="190"/>
                    <a:pt x="18369" y="127"/>
                  </a:cubicBezTo>
                  <a:cubicBezTo>
                    <a:pt x="18369" y="63"/>
                    <a:pt x="18306" y="0"/>
                    <a:pt x="18211" y="0"/>
                  </a:cubicBezTo>
                  <a:close/>
                  <a:moveTo>
                    <a:pt x="19287" y="0"/>
                  </a:moveTo>
                  <a:cubicBezTo>
                    <a:pt x="19224" y="0"/>
                    <a:pt x="19161" y="63"/>
                    <a:pt x="19161" y="127"/>
                  </a:cubicBezTo>
                  <a:cubicBezTo>
                    <a:pt x="19161" y="190"/>
                    <a:pt x="19224" y="253"/>
                    <a:pt x="19287" y="253"/>
                  </a:cubicBezTo>
                  <a:lnTo>
                    <a:pt x="19826" y="253"/>
                  </a:lnTo>
                  <a:cubicBezTo>
                    <a:pt x="19889" y="253"/>
                    <a:pt x="19952" y="190"/>
                    <a:pt x="19952" y="127"/>
                  </a:cubicBezTo>
                  <a:cubicBezTo>
                    <a:pt x="19952" y="63"/>
                    <a:pt x="19889" y="0"/>
                    <a:pt x="19826" y="0"/>
                  </a:cubicBezTo>
                  <a:close/>
                  <a:moveTo>
                    <a:pt x="20902" y="0"/>
                  </a:moveTo>
                  <a:cubicBezTo>
                    <a:pt x="20807" y="0"/>
                    <a:pt x="20744" y="63"/>
                    <a:pt x="20744" y="127"/>
                  </a:cubicBezTo>
                  <a:cubicBezTo>
                    <a:pt x="20744" y="190"/>
                    <a:pt x="20807" y="253"/>
                    <a:pt x="20902" y="253"/>
                  </a:cubicBezTo>
                  <a:lnTo>
                    <a:pt x="21409" y="253"/>
                  </a:lnTo>
                  <a:cubicBezTo>
                    <a:pt x="21504" y="253"/>
                    <a:pt x="21536" y="190"/>
                    <a:pt x="21567" y="127"/>
                  </a:cubicBezTo>
                  <a:cubicBezTo>
                    <a:pt x="21567" y="63"/>
                    <a:pt x="21504" y="0"/>
                    <a:pt x="21409" y="0"/>
                  </a:cubicBezTo>
                  <a:close/>
                  <a:moveTo>
                    <a:pt x="22486" y="0"/>
                  </a:moveTo>
                  <a:cubicBezTo>
                    <a:pt x="22391" y="0"/>
                    <a:pt x="22359" y="63"/>
                    <a:pt x="22359" y="127"/>
                  </a:cubicBezTo>
                  <a:cubicBezTo>
                    <a:pt x="22359" y="190"/>
                    <a:pt x="22391" y="253"/>
                    <a:pt x="22486" y="253"/>
                  </a:cubicBezTo>
                  <a:lnTo>
                    <a:pt x="23024" y="253"/>
                  </a:lnTo>
                  <a:cubicBezTo>
                    <a:pt x="23088" y="253"/>
                    <a:pt x="23151" y="190"/>
                    <a:pt x="23151" y="127"/>
                  </a:cubicBezTo>
                  <a:cubicBezTo>
                    <a:pt x="23151" y="63"/>
                    <a:pt x="23088" y="0"/>
                    <a:pt x="23024" y="0"/>
                  </a:cubicBezTo>
                  <a:close/>
                  <a:moveTo>
                    <a:pt x="24069" y="0"/>
                  </a:moveTo>
                  <a:cubicBezTo>
                    <a:pt x="24006" y="0"/>
                    <a:pt x="23943" y="63"/>
                    <a:pt x="23943" y="127"/>
                  </a:cubicBezTo>
                  <a:cubicBezTo>
                    <a:pt x="23943" y="190"/>
                    <a:pt x="24006" y="253"/>
                    <a:pt x="24069" y="253"/>
                  </a:cubicBezTo>
                  <a:lnTo>
                    <a:pt x="24608" y="253"/>
                  </a:lnTo>
                  <a:cubicBezTo>
                    <a:pt x="24671" y="253"/>
                    <a:pt x="24734" y="190"/>
                    <a:pt x="24734" y="127"/>
                  </a:cubicBezTo>
                  <a:cubicBezTo>
                    <a:pt x="24734" y="63"/>
                    <a:pt x="24671" y="0"/>
                    <a:pt x="24608" y="0"/>
                  </a:cubicBezTo>
                  <a:close/>
                  <a:moveTo>
                    <a:pt x="25684" y="0"/>
                  </a:moveTo>
                  <a:cubicBezTo>
                    <a:pt x="25589" y="0"/>
                    <a:pt x="25526" y="63"/>
                    <a:pt x="25526" y="127"/>
                  </a:cubicBezTo>
                  <a:cubicBezTo>
                    <a:pt x="25526" y="190"/>
                    <a:pt x="25589" y="253"/>
                    <a:pt x="25684" y="253"/>
                  </a:cubicBezTo>
                  <a:lnTo>
                    <a:pt x="26191" y="253"/>
                  </a:lnTo>
                  <a:cubicBezTo>
                    <a:pt x="26286" y="253"/>
                    <a:pt x="26349" y="190"/>
                    <a:pt x="26349" y="127"/>
                  </a:cubicBezTo>
                  <a:cubicBezTo>
                    <a:pt x="26349" y="63"/>
                    <a:pt x="26286" y="0"/>
                    <a:pt x="26191" y="0"/>
                  </a:cubicBezTo>
                  <a:close/>
                  <a:moveTo>
                    <a:pt x="27268" y="0"/>
                  </a:moveTo>
                  <a:cubicBezTo>
                    <a:pt x="27205" y="0"/>
                    <a:pt x="27141" y="63"/>
                    <a:pt x="27141" y="127"/>
                  </a:cubicBezTo>
                  <a:cubicBezTo>
                    <a:pt x="27141" y="190"/>
                    <a:pt x="27205" y="253"/>
                    <a:pt x="27268" y="253"/>
                  </a:cubicBezTo>
                  <a:lnTo>
                    <a:pt x="27806" y="253"/>
                  </a:lnTo>
                  <a:cubicBezTo>
                    <a:pt x="27870" y="253"/>
                    <a:pt x="27933" y="190"/>
                    <a:pt x="27933" y="127"/>
                  </a:cubicBezTo>
                  <a:cubicBezTo>
                    <a:pt x="27933" y="63"/>
                    <a:pt x="27870" y="0"/>
                    <a:pt x="27806" y="0"/>
                  </a:cubicBezTo>
                  <a:close/>
                  <a:moveTo>
                    <a:pt x="28883" y="0"/>
                  </a:moveTo>
                  <a:cubicBezTo>
                    <a:pt x="28788" y="0"/>
                    <a:pt x="28725" y="63"/>
                    <a:pt x="28725" y="127"/>
                  </a:cubicBezTo>
                  <a:cubicBezTo>
                    <a:pt x="28725" y="190"/>
                    <a:pt x="28788" y="253"/>
                    <a:pt x="28883" y="253"/>
                  </a:cubicBezTo>
                  <a:lnTo>
                    <a:pt x="29390" y="253"/>
                  </a:lnTo>
                  <a:cubicBezTo>
                    <a:pt x="29485" y="253"/>
                    <a:pt x="29548" y="190"/>
                    <a:pt x="29548" y="127"/>
                  </a:cubicBezTo>
                  <a:cubicBezTo>
                    <a:pt x="29548" y="63"/>
                    <a:pt x="29485" y="0"/>
                    <a:pt x="29390" y="0"/>
                  </a:cubicBezTo>
                  <a:close/>
                  <a:moveTo>
                    <a:pt x="30466" y="0"/>
                  </a:moveTo>
                  <a:cubicBezTo>
                    <a:pt x="30403" y="0"/>
                    <a:pt x="30340" y="63"/>
                    <a:pt x="30340" y="127"/>
                  </a:cubicBezTo>
                  <a:cubicBezTo>
                    <a:pt x="30340" y="190"/>
                    <a:pt x="30403" y="253"/>
                    <a:pt x="30466" y="253"/>
                  </a:cubicBezTo>
                  <a:lnTo>
                    <a:pt x="31005" y="253"/>
                  </a:lnTo>
                  <a:cubicBezTo>
                    <a:pt x="31068" y="253"/>
                    <a:pt x="31131" y="190"/>
                    <a:pt x="31131" y="127"/>
                  </a:cubicBezTo>
                  <a:cubicBezTo>
                    <a:pt x="31131" y="63"/>
                    <a:pt x="31068" y="0"/>
                    <a:pt x="31005" y="0"/>
                  </a:cubicBezTo>
                  <a:close/>
                  <a:moveTo>
                    <a:pt x="32050" y="0"/>
                  </a:moveTo>
                  <a:cubicBezTo>
                    <a:pt x="31987" y="0"/>
                    <a:pt x="31923" y="63"/>
                    <a:pt x="31923" y="127"/>
                  </a:cubicBezTo>
                  <a:cubicBezTo>
                    <a:pt x="31923" y="190"/>
                    <a:pt x="31987" y="253"/>
                    <a:pt x="32050" y="253"/>
                  </a:cubicBezTo>
                  <a:lnTo>
                    <a:pt x="32588" y="253"/>
                  </a:lnTo>
                  <a:cubicBezTo>
                    <a:pt x="32652" y="253"/>
                    <a:pt x="32715" y="190"/>
                    <a:pt x="32715" y="127"/>
                  </a:cubicBezTo>
                  <a:cubicBezTo>
                    <a:pt x="32715" y="63"/>
                    <a:pt x="32683" y="0"/>
                    <a:pt x="32588" y="0"/>
                  </a:cubicBezTo>
                  <a:close/>
                  <a:moveTo>
                    <a:pt x="33665" y="0"/>
                  </a:moveTo>
                  <a:cubicBezTo>
                    <a:pt x="33570" y="0"/>
                    <a:pt x="33538" y="63"/>
                    <a:pt x="33538" y="127"/>
                  </a:cubicBezTo>
                  <a:cubicBezTo>
                    <a:pt x="33538" y="190"/>
                    <a:pt x="33570" y="253"/>
                    <a:pt x="33665" y="253"/>
                  </a:cubicBezTo>
                  <a:lnTo>
                    <a:pt x="34203" y="253"/>
                  </a:lnTo>
                  <a:cubicBezTo>
                    <a:pt x="34267" y="253"/>
                    <a:pt x="34330" y="190"/>
                    <a:pt x="34330" y="127"/>
                  </a:cubicBezTo>
                  <a:cubicBezTo>
                    <a:pt x="34330" y="63"/>
                    <a:pt x="34267" y="0"/>
                    <a:pt x="34203" y="0"/>
                  </a:cubicBezTo>
                  <a:close/>
                  <a:moveTo>
                    <a:pt x="35248" y="0"/>
                  </a:moveTo>
                  <a:cubicBezTo>
                    <a:pt x="35185" y="0"/>
                    <a:pt x="35122" y="63"/>
                    <a:pt x="35122" y="127"/>
                  </a:cubicBezTo>
                  <a:cubicBezTo>
                    <a:pt x="35122" y="190"/>
                    <a:pt x="35185" y="253"/>
                    <a:pt x="35248" y="253"/>
                  </a:cubicBezTo>
                  <a:lnTo>
                    <a:pt x="35787" y="253"/>
                  </a:lnTo>
                  <a:cubicBezTo>
                    <a:pt x="35850" y="253"/>
                    <a:pt x="35914" y="190"/>
                    <a:pt x="35914" y="127"/>
                  </a:cubicBezTo>
                  <a:cubicBezTo>
                    <a:pt x="35914" y="63"/>
                    <a:pt x="35850" y="0"/>
                    <a:pt x="35787" y="0"/>
                  </a:cubicBezTo>
                  <a:close/>
                  <a:moveTo>
                    <a:pt x="36864" y="0"/>
                  </a:moveTo>
                  <a:cubicBezTo>
                    <a:pt x="36769" y="0"/>
                    <a:pt x="36705" y="63"/>
                    <a:pt x="36705" y="127"/>
                  </a:cubicBezTo>
                  <a:cubicBezTo>
                    <a:pt x="36705" y="190"/>
                    <a:pt x="36769" y="253"/>
                    <a:pt x="36864" y="253"/>
                  </a:cubicBezTo>
                  <a:lnTo>
                    <a:pt x="37370" y="253"/>
                  </a:lnTo>
                  <a:cubicBezTo>
                    <a:pt x="37465" y="253"/>
                    <a:pt x="37529" y="190"/>
                    <a:pt x="37529" y="127"/>
                  </a:cubicBezTo>
                  <a:cubicBezTo>
                    <a:pt x="37529" y="63"/>
                    <a:pt x="37465" y="0"/>
                    <a:pt x="37370" y="0"/>
                  </a:cubicBezTo>
                  <a:close/>
                  <a:moveTo>
                    <a:pt x="38447" y="0"/>
                  </a:moveTo>
                  <a:cubicBezTo>
                    <a:pt x="38384" y="0"/>
                    <a:pt x="38320" y="63"/>
                    <a:pt x="38320" y="127"/>
                  </a:cubicBezTo>
                  <a:cubicBezTo>
                    <a:pt x="38320" y="190"/>
                    <a:pt x="38384" y="253"/>
                    <a:pt x="38447" y="253"/>
                  </a:cubicBezTo>
                  <a:lnTo>
                    <a:pt x="38985" y="253"/>
                  </a:lnTo>
                  <a:cubicBezTo>
                    <a:pt x="39049" y="253"/>
                    <a:pt x="39112" y="190"/>
                    <a:pt x="39112" y="127"/>
                  </a:cubicBezTo>
                  <a:cubicBezTo>
                    <a:pt x="39112" y="63"/>
                    <a:pt x="39049" y="0"/>
                    <a:pt x="38985" y="0"/>
                  </a:cubicBezTo>
                  <a:close/>
                  <a:moveTo>
                    <a:pt x="40062" y="0"/>
                  </a:moveTo>
                  <a:cubicBezTo>
                    <a:pt x="39967" y="0"/>
                    <a:pt x="39904" y="63"/>
                    <a:pt x="39904" y="127"/>
                  </a:cubicBezTo>
                  <a:cubicBezTo>
                    <a:pt x="39904" y="190"/>
                    <a:pt x="39967" y="253"/>
                    <a:pt x="40062" y="253"/>
                  </a:cubicBezTo>
                  <a:lnTo>
                    <a:pt x="40569" y="253"/>
                  </a:lnTo>
                  <a:cubicBezTo>
                    <a:pt x="40664" y="253"/>
                    <a:pt x="40696" y="190"/>
                    <a:pt x="40727" y="127"/>
                  </a:cubicBezTo>
                  <a:cubicBezTo>
                    <a:pt x="40727" y="63"/>
                    <a:pt x="40664" y="0"/>
                    <a:pt x="40569" y="0"/>
                  </a:cubicBezTo>
                  <a:close/>
                  <a:moveTo>
                    <a:pt x="41646" y="0"/>
                  </a:moveTo>
                  <a:cubicBezTo>
                    <a:pt x="41551" y="0"/>
                    <a:pt x="41519" y="63"/>
                    <a:pt x="41519" y="127"/>
                  </a:cubicBezTo>
                  <a:cubicBezTo>
                    <a:pt x="41519" y="190"/>
                    <a:pt x="41551" y="253"/>
                    <a:pt x="41646" y="253"/>
                  </a:cubicBezTo>
                  <a:lnTo>
                    <a:pt x="42184" y="253"/>
                  </a:lnTo>
                  <a:cubicBezTo>
                    <a:pt x="42247" y="253"/>
                    <a:pt x="42311" y="190"/>
                    <a:pt x="42311" y="127"/>
                  </a:cubicBezTo>
                  <a:cubicBezTo>
                    <a:pt x="42311" y="63"/>
                    <a:pt x="42247" y="0"/>
                    <a:pt x="42184" y="0"/>
                  </a:cubicBezTo>
                  <a:close/>
                  <a:moveTo>
                    <a:pt x="43229" y="0"/>
                  </a:moveTo>
                  <a:cubicBezTo>
                    <a:pt x="43166" y="0"/>
                    <a:pt x="43102" y="63"/>
                    <a:pt x="43102" y="127"/>
                  </a:cubicBezTo>
                  <a:cubicBezTo>
                    <a:pt x="43102" y="190"/>
                    <a:pt x="43166" y="253"/>
                    <a:pt x="43229" y="253"/>
                  </a:cubicBezTo>
                  <a:lnTo>
                    <a:pt x="43767" y="253"/>
                  </a:lnTo>
                  <a:cubicBezTo>
                    <a:pt x="43831" y="253"/>
                    <a:pt x="43894" y="190"/>
                    <a:pt x="43894" y="127"/>
                  </a:cubicBezTo>
                  <a:cubicBezTo>
                    <a:pt x="43894" y="63"/>
                    <a:pt x="43831" y="0"/>
                    <a:pt x="4376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9"/>
            <p:cNvSpPr/>
            <p:nvPr/>
          </p:nvSpPr>
          <p:spPr>
            <a:xfrm>
              <a:off x="2693250" y="2047950"/>
              <a:ext cx="2288925" cy="2074325"/>
            </a:xfrm>
            <a:custGeom>
              <a:avLst/>
              <a:gdLst/>
              <a:ahLst/>
              <a:cxnLst/>
              <a:rect l="l" t="t" r="r" b="b"/>
              <a:pathLst>
                <a:path w="91557" h="82973" extrusionOk="0">
                  <a:moveTo>
                    <a:pt x="12320" y="0"/>
                  </a:moveTo>
                  <a:cubicBezTo>
                    <a:pt x="12257" y="0"/>
                    <a:pt x="12193" y="63"/>
                    <a:pt x="12193" y="127"/>
                  </a:cubicBezTo>
                  <a:cubicBezTo>
                    <a:pt x="12225" y="190"/>
                    <a:pt x="12257" y="253"/>
                    <a:pt x="12352" y="253"/>
                  </a:cubicBezTo>
                  <a:lnTo>
                    <a:pt x="12858" y="253"/>
                  </a:lnTo>
                  <a:cubicBezTo>
                    <a:pt x="12953" y="253"/>
                    <a:pt x="13017" y="190"/>
                    <a:pt x="13017" y="127"/>
                  </a:cubicBezTo>
                  <a:cubicBezTo>
                    <a:pt x="13017" y="63"/>
                    <a:pt x="12953" y="0"/>
                    <a:pt x="12858" y="0"/>
                  </a:cubicBezTo>
                  <a:close/>
                  <a:moveTo>
                    <a:pt x="13935" y="0"/>
                  </a:moveTo>
                  <a:cubicBezTo>
                    <a:pt x="13872" y="0"/>
                    <a:pt x="13808" y="63"/>
                    <a:pt x="13808" y="127"/>
                  </a:cubicBezTo>
                  <a:cubicBezTo>
                    <a:pt x="13808" y="190"/>
                    <a:pt x="13872" y="253"/>
                    <a:pt x="13935" y="253"/>
                  </a:cubicBezTo>
                  <a:lnTo>
                    <a:pt x="14474" y="253"/>
                  </a:lnTo>
                  <a:cubicBezTo>
                    <a:pt x="14537" y="253"/>
                    <a:pt x="14600" y="190"/>
                    <a:pt x="14600" y="127"/>
                  </a:cubicBezTo>
                  <a:cubicBezTo>
                    <a:pt x="14600" y="63"/>
                    <a:pt x="14537" y="0"/>
                    <a:pt x="14474" y="0"/>
                  </a:cubicBezTo>
                  <a:close/>
                  <a:moveTo>
                    <a:pt x="15550" y="0"/>
                  </a:moveTo>
                  <a:cubicBezTo>
                    <a:pt x="15455" y="0"/>
                    <a:pt x="15392" y="63"/>
                    <a:pt x="15392" y="127"/>
                  </a:cubicBezTo>
                  <a:cubicBezTo>
                    <a:pt x="15392" y="190"/>
                    <a:pt x="15455" y="253"/>
                    <a:pt x="15550" y="253"/>
                  </a:cubicBezTo>
                  <a:lnTo>
                    <a:pt x="16057" y="253"/>
                  </a:lnTo>
                  <a:cubicBezTo>
                    <a:pt x="16120" y="253"/>
                    <a:pt x="16184" y="190"/>
                    <a:pt x="16215" y="127"/>
                  </a:cubicBezTo>
                  <a:cubicBezTo>
                    <a:pt x="16215" y="63"/>
                    <a:pt x="16152" y="0"/>
                    <a:pt x="16057" y="0"/>
                  </a:cubicBezTo>
                  <a:close/>
                  <a:moveTo>
                    <a:pt x="17134" y="0"/>
                  </a:moveTo>
                  <a:cubicBezTo>
                    <a:pt x="17070" y="0"/>
                    <a:pt x="17007" y="63"/>
                    <a:pt x="17007" y="127"/>
                  </a:cubicBezTo>
                  <a:cubicBezTo>
                    <a:pt x="17007" y="190"/>
                    <a:pt x="17070" y="253"/>
                    <a:pt x="17134" y="253"/>
                  </a:cubicBezTo>
                  <a:lnTo>
                    <a:pt x="17672" y="253"/>
                  </a:lnTo>
                  <a:cubicBezTo>
                    <a:pt x="17735" y="253"/>
                    <a:pt x="17799" y="190"/>
                    <a:pt x="17799" y="127"/>
                  </a:cubicBezTo>
                  <a:cubicBezTo>
                    <a:pt x="17799" y="63"/>
                    <a:pt x="17735" y="0"/>
                    <a:pt x="17672" y="0"/>
                  </a:cubicBezTo>
                  <a:close/>
                  <a:moveTo>
                    <a:pt x="18717" y="0"/>
                  </a:moveTo>
                  <a:cubicBezTo>
                    <a:pt x="18654" y="0"/>
                    <a:pt x="18591" y="63"/>
                    <a:pt x="18591" y="127"/>
                  </a:cubicBezTo>
                  <a:cubicBezTo>
                    <a:pt x="18591" y="190"/>
                    <a:pt x="18654" y="253"/>
                    <a:pt x="18717" y="253"/>
                  </a:cubicBezTo>
                  <a:lnTo>
                    <a:pt x="19256" y="253"/>
                  </a:lnTo>
                  <a:cubicBezTo>
                    <a:pt x="19319" y="253"/>
                    <a:pt x="19382" y="190"/>
                    <a:pt x="19382" y="127"/>
                  </a:cubicBezTo>
                  <a:cubicBezTo>
                    <a:pt x="19382" y="63"/>
                    <a:pt x="19319" y="0"/>
                    <a:pt x="19256" y="0"/>
                  </a:cubicBezTo>
                  <a:close/>
                  <a:moveTo>
                    <a:pt x="20332" y="0"/>
                  </a:moveTo>
                  <a:cubicBezTo>
                    <a:pt x="20237" y="0"/>
                    <a:pt x="20206" y="63"/>
                    <a:pt x="20206" y="127"/>
                  </a:cubicBezTo>
                  <a:cubicBezTo>
                    <a:pt x="20206" y="190"/>
                    <a:pt x="20237" y="253"/>
                    <a:pt x="20332" y="253"/>
                  </a:cubicBezTo>
                  <a:lnTo>
                    <a:pt x="20871" y="253"/>
                  </a:lnTo>
                  <a:cubicBezTo>
                    <a:pt x="20934" y="253"/>
                    <a:pt x="20997" y="190"/>
                    <a:pt x="20997" y="127"/>
                  </a:cubicBezTo>
                  <a:cubicBezTo>
                    <a:pt x="20997" y="63"/>
                    <a:pt x="20934" y="0"/>
                    <a:pt x="20871" y="0"/>
                  </a:cubicBezTo>
                  <a:close/>
                  <a:moveTo>
                    <a:pt x="21916" y="0"/>
                  </a:moveTo>
                  <a:cubicBezTo>
                    <a:pt x="21852" y="0"/>
                    <a:pt x="21789" y="63"/>
                    <a:pt x="21789" y="127"/>
                  </a:cubicBezTo>
                  <a:cubicBezTo>
                    <a:pt x="21789" y="190"/>
                    <a:pt x="21852" y="253"/>
                    <a:pt x="21916" y="253"/>
                  </a:cubicBezTo>
                  <a:lnTo>
                    <a:pt x="22454" y="253"/>
                  </a:lnTo>
                  <a:cubicBezTo>
                    <a:pt x="22517" y="253"/>
                    <a:pt x="22581" y="190"/>
                    <a:pt x="22581" y="127"/>
                  </a:cubicBezTo>
                  <a:cubicBezTo>
                    <a:pt x="22581" y="63"/>
                    <a:pt x="22517" y="0"/>
                    <a:pt x="22454" y="0"/>
                  </a:cubicBezTo>
                  <a:close/>
                  <a:moveTo>
                    <a:pt x="23531" y="0"/>
                  </a:moveTo>
                  <a:cubicBezTo>
                    <a:pt x="23436" y="0"/>
                    <a:pt x="23373" y="63"/>
                    <a:pt x="23373" y="127"/>
                  </a:cubicBezTo>
                  <a:cubicBezTo>
                    <a:pt x="23373" y="190"/>
                    <a:pt x="23436" y="253"/>
                    <a:pt x="23531" y="253"/>
                  </a:cubicBezTo>
                  <a:lnTo>
                    <a:pt x="24038" y="253"/>
                  </a:lnTo>
                  <a:cubicBezTo>
                    <a:pt x="24133" y="253"/>
                    <a:pt x="24196" y="190"/>
                    <a:pt x="24164" y="127"/>
                  </a:cubicBezTo>
                  <a:cubicBezTo>
                    <a:pt x="24164" y="63"/>
                    <a:pt x="24133" y="0"/>
                    <a:pt x="24038" y="0"/>
                  </a:cubicBezTo>
                  <a:close/>
                  <a:moveTo>
                    <a:pt x="25114" y="0"/>
                  </a:moveTo>
                  <a:cubicBezTo>
                    <a:pt x="25051" y="0"/>
                    <a:pt x="24988" y="63"/>
                    <a:pt x="24988" y="127"/>
                  </a:cubicBezTo>
                  <a:cubicBezTo>
                    <a:pt x="24988" y="190"/>
                    <a:pt x="25051" y="253"/>
                    <a:pt x="25114" y="253"/>
                  </a:cubicBezTo>
                  <a:lnTo>
                    <a:pt x="25653" y="253"/>
                  </a:lnTo>
                  <a:cubicBezTo>
                    <a:pt x="25716" y="253"/>
                    <a:pt x="25779" y="190"/>
                    <a:pt x="25779" y="127"/>
                  </a:cubicBezTo>
                  <a:cubicBezTo>
                    <a:pt x="25779" y="63"/>
                    <a:pt x="25716" y="0"/>
                    <a:pt x="25653" y="0"/>
                  </a:cubicBezTo>
                  <a:close/>
                  <a:moveTo>
                    <a:pt x="26698" y="0"/>
                  </a:moveTo>
                  <a:cubicBezTo>
                    <a:pt x="26634" y="0"/>
                    <a:pt x="26571" y="63"/>
                    <a:pt x="26571" y="127"/>
                  </a:cubicBezTo>
                  <a:cubicBezTo>
                    <a:pt x="26571" y="190"/>
                    <a:pt x="26634" y="253"/>
                    <a:pt x="26698" y="253"/>
                  </a:cubicBezTo>
                  <a:lnTo>
                    <a:pt x="27236" y="253"/>
                  </a:lnTo>
                  <a:cubicBezTo>
                    <a:pt x="27331" y="253"/>
                    <a:pt x="27363" y="190"/>
                    <a:pt x="27363" y="127"/>
                  </a:cubicBezTo>
                  <a:cubicBezTo>
                    <a:pt x="27363" y="63"/>
                    <a:pt x="27331" y="0"/>
                    <a:pt x="27236" y="0"/>
                  </a:cubicBezTo>
                  <a:close/>
                  <a:moveTo>
                    <a:pt x="28313" y="0"/>
                  </a:moveTo>
                  <a:cubicBezTo>
                    <a:pt x="28218" y="0"/>
                    <a:pt x="28186" y="63"/>
                    <a:pt x="28186" y="127"/>
                  </a:cubicBezTo>
                  <a:cubicBezTo>
                    <a:pt x="28186" y="190"/>
                    <a:pt x="28218" y="253"/>
                    <a:pt x="28313" y="253"/>
                  </a:cubicBezTo>
                  <a:lnTo>
                    <a:pt x="28851" y="253"/>
                  </a:lnTo>
                  <a:cubicBezTo>
                    <a:pt x="28915" y="253"/>
                    <a:pt x="28978" y="190"/>
                    <a:pt x="28978" y="127"/>
                  </a:cubicBezTo>
                  <a:cubicBezTo>
                    <a:pt x="28978" y="63"/>
                    <a:pt x="28915" y="0"/>
                    <a:pt x="28851" y="0"/>
                  </a:cubicBezTo>
                  <a:close/>
                  <a:moveTo>
                    <a:pt x="29896" y="0"/>
                  </a:moveTo>
                  <a:cubicBezTo>
                    <a:pt x="29833" y="0"/>
                    <a:pt x="29770" y="63"/>
                    <a:pt x="29770" y="127"/>
                  </a:cubicBezTo>
                  <a:cubicBezTo>
                    <a:pt x="29770" y="190"/>
                    <a:pt x="29833" y="253"/>
                    <a:pt x="29896" y="253"/>
                  </a:cubicBezTo>
                  <a:lnTo>
                    <a:pt x="30435" y="253"/>
                  </a:lnTo>
                  <a:cubicBezTo>
                    <a:pt x="30498" y="253"/>
                    <a:pt x="30561" y="190"/>
                    <a:pt x="30561" y="127"/>
                  </a:cubicBezTo>
                  <a:cubicBezTo>
                    <a:pt x="30561" y="63"/>
                    <a:pt x="30498" y="0"/>
                    <a:pt x="30435" y="0"/>
                  </a:cubicBezTo>
                  <a:close/>
                  <a:moveTo>
                    <a:pt x="31512" y="0"/>
                  </a:moveTo>
                  <a:cubicBezTo>
                    <a:pt x="31417" y="0"/>
                    <a:pt x="31353" y="63"/>
                    <a:pt x="31353" y="127"/>
                  </a:cubicBezTo>
                  <a:cubicBezTo>
                    <a:pt x="31353" y="190"/>
                    <a:pt x="31417" y="253"/>
                    <a:pt x="31512" y="253"/>
                  </a:cubicBezTo>
                  <a:lnTo>
                    <a:pt x="32018" y="253"/>
                  </a:lnTo>
                  <a:cubicBezTo>
                    <a:pt x="32113" y="253"/>
                    <a:pt x="32177" y="190"/>
                    <a:pt x="32177" y="127"/>
                  </a:cubicBezTo>
                  <a:cubicBezTo>
                    <a:pt x="32177" y="63"/>
                    <a:pt x="32113" y="0"/>
                    <a:pt x="32018" y="0"/>
                  </a:cubicBezTo>
                  <a:close/>
                  <a:moveTo>
                    <a:pt x="33095" y="0"/>
                  </a:moveTo>
                  <a:cubicBezTo>
                    <a:pt x="33032" y="0"/>
                    <a:pt x="32968" y="63"/>
                    <a:pt x="32968" y="127"/>
                  </a:cubicBezTo>
                  <a:cubicBezTo>
                    <a:pt x="32968" y="190"/>
                    <a:pt x="33032" y="253"/>
                    <a:pt x="33095" y="253"/>
                  </a:cubicBezTo>
                  <a:lnTo>
                    <a:pt x="33633" y="253"/>
                  </a:lnTo>
                  <a:cubicBezTo>
                    <a:pt x="33697" y="253"/>
                    <a:pt x="33760" y="190"/>
                    <a:pt x="33760" y="127"/>
                  </a:cubicBezTo>
                  <a:cubicBezTo>
                    <a:pt x="33760" y="63"/>
                    <a:pt x="33697" y="0"/>
                    <a:pt x="33633" y="0"/>
                  </a:cubicBezTo>
                  <a:close/>
                  <a:moveTo>
                    <a:pt x="34710" y="0"/>
                  </a:moveTo>
                  <a:cubicBezTo>
                    <a:pt x="34615" y="0"/>
                    <a:pt x="34552" y="63"/>
                    <a:pt x="34552" y="127"/>
                  </a:cubicBezTo>
                  <a:cubicBezTo>
                    <a:pt x="34552" y="190"/>
                    <a:pt x="34615" y="253"/>
                    <a:pt x="34710" y="253"/>
                  </a:cubicBezTo>
                  <a:lnTo>
                    <a:pt x="35217" y="253"/>
                  </a:lnTo>
                  <a:cubicBezTo>
                    <a:pt x="35312" y="253"/>
                    <a:pt x="35343" y="190"/>
                    <a:pt x="35375" y="127"/>
                  </a:cubicBezTo>
                  <a:cubicBezTo>
                    <a:pt x="35375" y="63"/>
                    <a:pt x="35312" y="0"/>
                    <a:pt x="35217" y="0"/>
                  </a:cubicBezTo>
                  <a:close/>
                  <a:moveTo>
                    <a:pt x="36294" y="0"/>
                  </a:moveTo>
                  <a:cubicBezTo>
                    <a:pt x="36230" y="0"/>
                    <a:pt x="36167" y="63"/>
                    <a:pt x="36167" y="127"/>
                  </a:cubicBezTo>
                  <a:cubicBezTo>
                    <a:pt x="36167" y="190"/>
                    <a:pt x="36230" y="253"/>
                    <a:pt x="36294" y="253"/>
                  </a:cubicBezTo>
                  <a:lnTo>
                    <a:pt x="36832" y="253"/>
                  </a:lnTo>
                  <a:cubicBezTo>
                    <a:pt x="36895" y="253"/>
                    <a:pt x="36959" y="190"/>
                    <a:pt x="36959" y="127"/>
                  </a:cubicBezTo>
                  <a:cubicBezTo>
                    <a:pt x="36959" y="63"/>
                    <a:pt x="36895" y="0"/>
                    <a:pt x="36832" y="0"/>
                  </a:cubicBezTo>
                  <a:close/>
                  <a:moveTo>
                    <a:pt x="37877" y="0"/>
                  </a:moveTo>
                  <a:cubicBezTo>
                    <a:pt x="37814" y="0"/>
                    <a:pt x="37750" y="63"/>
                    <a:pt x="37750" y="127"/>
                  </a:cubicBezTo>
                  <a:cubicBezTo>
                    <a:pt x="37750" y="190"/>
                    <a:pt x="37814" y="253"/>
                    <a:pt x="37877" y="253"/>
                  </a:cubicBezTo>
                  <a:lnTo>
                    <a:pt x="38415" y="253"/>
                  </a:lnTo>
                  <a:cubicBezTo>
                    <a:pt x="38479" y="253"/>
                    <a:pt x="38542" y="190"/>
                    <a:pt x="38542" y="127"/>
                  </a:cubicBezTo>
                  <a:cubicBezTo>
                    <a:pt x="38542" y="63"/>
                    <a:pt x="38479" y="0"/>
                    <a:pt x="38415" y="0"/>
                  </a:cubicBezTo>
                  <a:close/>
                  <a:moveTo>
                    <a:pt x="39492" y="0"/>
                  </a:moveTo>
                  <a:cubicBezTo>
                    <a:pt x="39397" y="0"/>
                    <a:pt x="39365" y="63"/>
                    <a:pt x="39365" y="127"/>
                  </a:cubicBezTo>
                  <a:cubicBezTo>
                    <a:pt x="39365" y="190"/>
                    <a:pt x="39397" y="253"/>
                    <a:pt x="39492" y="253"/>
                  </a:cubicBezTo>
                  <a:lnTo>
                    <a:pt x="40030" y="253"/>
                  </a:lnTo>
                  <a:cubicBezTo>
                    <a:pt x="40094" y="253"/>
                    <a:pt x="40157" y="190"/>
                    <a:pt x="40157" y="127"/>
                  </a:cubicBezTo>
                  <a:cubicBezTo>
                    <a:pt x="40157" y="63"/>
                    <a:pt x="40094" y="0"/>
                    <a:pt x="40030" y="0"/>
                  </a:cubicBezTo>
                  <a:close/>
                  <a:moveTo>
                    <a:pt x="41076" y="0"/>
                  </a:moveTo>
                  <a:cubicBezTo>
                    <a:pt x="41012" y="0"/>
                    <a:pt x="40949" y="63"/>
                    <a:pt x="40949" y="127"/>
                  </a:cubicBezTo>
                  <a:cubicBezTo>
                    <a:pt x="40949" y="190"/>
                    <a:pt x="41012" y="253"/>
                    <a:pt x="41076" y="253"/>
                  </a:cubicBezTo>
                  <a:lnTo>
                    <a:pt x="41614" y="253"/>
                  </a:lnTo>
                  <a:cubicBezTo>
                    <a:pt x="41677" y="253"/>
                    <a:pt x="41741" y="190"/>
                    <a:pt x="41741" y="127"/>
                  </a:cubicBezTo>
                  <a:cubicBezTo>
                    <a:pt x="41741" y="63"/>
                    <a:pt x="41677" y="0"/>
                    <a:pt x="41614" y="0"/>
                  </a:cubicBezTo>
                  <a:close/>
                  <a:moveTo>
                    <a:pt x="42691" y="0"/>
                  </a:moveTo>
                  <a:cubicBezTo>
                    <a:pt x="42596" y="0"/>
                    <a:pt x="42532" y="63"/>
                    <a:pt x="42532" y="127"/>
                  </a:cubicBezTo>
                  <a:cubicBezTo>
                    <a:pt x="42532" y="190"/>
                    <a:pt x="42596" y="253"/>
                    <a:pt x="42691" y="253"/>
                  </a:cubicBezTo>
                  <a:lnTo>
                    <a:pt x="43197" y="253"/>
                  </a:lnTo>
                  <a:cubicBezTo>
                    <a:pt x="43292" y="253"/>
                    <a:pt x="43356" y="190"/>
                    <a:pt x="43356" y="127"/>
                  </a:cubicBezTo>
                  <a:cubicBezTo>
                    <a:pt x="43356" y="63"/>
                    <a:pt x="43292" y="0"/>
                    <a:pt x="43197" y="0"/>
                  </a:cubicBezTo>
                  <a:close/>
                  <a:moveTo>
                    <a:pt x="44274" y="0"/>
                  </a:moveTo>
                  <a:cubicBezTo>
                    <a:pt x="44211" y="0"/>
                    <a:pt x="44147" y="63"/>
                    <a:pt x="44147" y="127"/>
                  </a:cubicBezTo>
                  <a:cubicBezTo>
                    <a:pt x="44147" y="190"/>
                    <a:pt x="44211" y="253"/>
                    <a:pt x="44274" y="253"/>
                  </a:cubicBezTo>
                  <a:lnTo>
                    <a:pt x="44813" y="253"/>
                  </a:lnTo>
                  <a:cubicBezTo>
                    <a:pt x="44876" y="253"/>
                    <a:pt x="44939" y="190"/>
                    <a:pt x="44939" y="127"/>
                  </a:cubicBezTo>
                  <a:cubicBezTo>
                    <a:pt x="44939" y="63"/>
                    <a:pt x="44876" y="0"/>
                    <a:pt x="44813" y="0"/>
                  </a:cubicBezTo>
                  <a:close/>
                  <a:moveTo>
                    <a:pt x="45858" y="0"/>
                  </a:moveTo>
                  <a:cubicBezTo>
                    <a:pt x="45794" y="0"/>
                    <a:pt x="45731" y="63"/>
                    <a:pt x="45731" y="127"/>
                  </a:cubicBezTo>
                  <a:cubicBezTo>
                    <a:pt x="45731" y="190"/>
                    <a:pt x="45794" y="253"/>
                    <a:pt x="45858" y="253"/>
                  </a:cubicBezTo>
                  <a:lnTo>
                    <a:pt x="46396" y="253"/>
                  </a:lnTo>
                  <a:cubicBezTo>
                    <a:pt x="46459" y="253"/>
                    <a:pt x="46523" y="190"/>
                    <a:pt x="46523" y="127"/>
                  </a:cubicBezTo>
                  <a:cubicBezTo>
                    <a:pt x="46523" y="63"/>
                    <a:pt x="46491" y="0"/>
                    <a:pt x="46396" y="0"/>
                  </a:cubicBezTo>
                  <a:close/>
                  <a:moveTo>
                    <a:pt x="47473" y="0"/>
                  </a:moveTo>
                  <a:cubicBezTo>
                    <a:pt x="47378" y="0"/>
                    <a:pt x="47346" y="63"/>
                    <a:pt x="47346" y="127"/>
                  </a:cubicBezTo>
                  <a:cubicBezTo>
                    <a:pt x="47346" y="190"/>
                    <a:pt x="47378" y="253"/>
                    <a:pt x="47473" y="253"/>
                  </a:cubicBezTo>
                  <a:lnTo>
                    <a:pt x="48011" y="253"/>
                  </a:lnTo>
                  <a:cubicBezTo>
                    <a:pt x="48074" y="253"/>
                    <a:pt x="48138" y="190"/>
                    <a:pt x="48138" y="127"/>
                  </a:cubicBezTo>
                  <a:cubicBezTo>
                    <a:pt x="48138" y="63"/>
                    <a:pt x="48074" y="0"/>
                    <a:pt x="48011" y="0"/>
                  </a:cubicBezTo>
                  <a:close/>
                  <a:moveTo>
                    <a:pt x="49056" y="0"/>
                  </a:moveTo>
                  <a:cubicBezTo>
                    <a:pt x="48993" y="0"/>
                    <a:pt x="48929" y="63"/>
                    <a:pt x="48929" y="127"/>
                  </a:cubicBezTo>
                  <a:cubicBezTo>
                    <a:pt x="48929" y="190"/>
                    <a:pt x="48993" y="253"/>
                    <a:pt x="49056" y="253"/>
                  </a:cubicBezTo>
                  <a:lnTo>
                    <a:pt x="49595" y="253"/>
                  </a:lnTo>
                  <a:cubicBezTo>
                    <a:pt x="49658" y="253"/>
                    <a:pt x="49721" y="190"/>
                    <a:pt x="49721" y="127"/>
                  </a:cubicBezTo>
                  <a:cubicBezTo>
                    <a:pt x="49721" y="63"/>
                    <a:pt x="49658" y="0"/>
                    <a:pt x="49595" y="0"/>
                  </a:cubicBezTo>
                  <a:close/>
                  <a:moveTo>
                    <a:pt x="50671" y="0"/>
                  </a:moveTo>
                  <a:cubicBezTo>
                    <a:pt x="50576" y="0"/>
                    <a:pt x="50513" y="63"/>
                    <a:pt x="50513" y="127"/>
                  </a:cubicBezTo>
                  <a:cubicBezTo>
                    <a:pt x="50513" y="190"/>
                    <a:pt x="50576" y="253"/>
                    <a:pt x="50671" y="253"/>
                  </a:cubicBezTo>
                  <a:lnTo>
                    <a:pt x="51178" y="253"/>
                  </a:lnTo>
                  <a:cubicBezTo>
                    <a:pt x="51273" y="253"/>
                    <a:pt x="51336" y="190"/>
                    <a:pt x="51336" y="127"/>
                  </a:cubicBezTo>
                  <a:cubicBezTo>
                    <a:pt x="51336" y="63"/>
                    <a:pt x="51273" y="0"/>
                    <a:pt x="51178" y="0"/>
                  </a:cubicBezTo>
                  <a:close/>
                  <a:moveTo>
                    <a:pt x="52255" y="0"/>
                  </a:moveTo>
                  <a:cubicBezTo>
                    <a:pt x="52191" y="0"/>
                    <a:pt x="52128" y="63"/>
                    <a:pt x="52128" y="127"/>
                  </a:cubicBezTo>
                  <a:cubicBezTo>
                    <a:pt x="52128" y="190"/>
                    <a:pt x="52191" y="253"/>
                    <a:pt x="52255" y="253"/>
                  </a:cubicBezTo>
                  <a:lnTo>
                    <a:pt x="52793" y="253"/>
                  </a:lnTo>
                  <a:cubicBezTo>
                    <a:pt x="52856" y="253"/>
                    <a:pt x="52920" y="190"/>
                    <a:pt x="52920" y="127"/>
                  </a:cubicBezTo>
                  <a:cubicBezTo>
                    <a:pt x="52920" y="63"/>
                    <a:pt x="52856" y="0"/>
                    <a:pt x="52793" y="0"/>
                  </a:cubicBezTo>
                  <a:close/>
                  <a:moveTo>
                    <a:pt x="53870" y="0"/>
                  </a:moveTo>
                  <a:cubicBezTo>
                    <a:pt x="53775" y="0"/>
                    <a:pt x="53712" y="63"/>
                    <a:pt x="53712" y="127"/>
                  </a:cubicBezTo>
                  <a:cubicBezTo>
                    <a:pt x="53712" y="190"/>
                    <a:pt x="53775" y="253"/>
                    <a:pt x="53870" y="253"/>
                  </a:cubicBezTo>
                  <a:lnTo>
                    <a:pt x="54377" y="253"/>
                  </a:lnTo>
                  <a:cubicBezTo>
                    <a:pt x="54472" y="253"/>
                    <a:pt x="54503" y="190"/>
                    <a:pt x="54503" y="127"/>
                  </a:cubicBezTo>
                  <a:cubicBezTo>
                    <a:pt x="54503" y="63"/>
                    <a:pt x="54472" y="0"/>
                    <a:pt x="54377" y="0"/>
                  </a:cubicBezTo>
                  <a:close/>
                  <a:moveTo>
                    <a:pt x="55453" y="0"/>
                  </a:moveTo>
                  <a:cubicBezTo>
                    <a:pt x="55390" y="0"/>
                    <a:pt x="55327" y="63"/>
                    <a:pt x="55327" y="127"/>
                  </a:cubicBezTo>
                  <a:cubicBezTo>
                    <a:pt x="55327" y="190"/>
                    <a:pt x="55390" y="253"/>
                    <a:pt x="55453" y="253"/>
                  </a:cubicBezTo>
                  <a:lnTo>
                    <a:pt x="55992" y="253"/>
                  </a:lnTo>
                  <a:cubicBezTo>
                    <a:pt x="56055" y="253"/>
                    <a:pt x="56118" y="190"/>
                    <a:pt x="56118" y="127"/>
                  </a:cubicBezTo>
                  <a:cubicBezTo>
                    <a:pt x="56118" y="63"/>
                    <a:pt x="56055" y="0"/>
                    <a:pt x="55992" y="0"/>
                  </a:cubicBezTo>
                  <a:close/>
                  <a:moveTo>
                    <a:pt x="57037" y="0"/>
                  </a:moveTo>
                  <a:cubicBezTo>
                    <a:pt x="56973" y="0"/>
                    <a:pt x="56910" y="63"/>
                    <a:pt x="56910" y="127"/>
                  </a:cubicBezTo>
                  <a:cubicBezTo>
                    <a:pt x="56910" y="190"/>
                    <a:pt x="56973" y="253"/>
                    <a:pt x="57037" y="253"/>
                  </a:cubicBezTo>
                  <a:lnTo>
                    <a:pt x="57575" y="253"/>
                  </a:lnTo>
                  <a:cubicBezTo>
                    <a:pt x="57638" y="253"/>
                    <a:pt x="57702" y="190"/>
                    <a:pt x="57702" y="127"/>
                  </a:cubicBezTo>
                  <a:cubicBezTo>
                    <a:pt x="57702" y="63"/>
                    <a:pt x="57638" y="0"/>
                    <a:pt x="57575" y="0"/>
                  </a:cubicBezTo>
                  <a:close/>
                  <a:moveTo>
                    <a:pt x="58652" y="0"/>
                  </a:moveTo>
                  <a:cubicBezTo>
                    <a:pt x="58557" y="0"/>
                    <a:pt x="58525" y="63"/>
                    <a:pt x="58525" y="127"/>
                  </a:cubicBezTo>
                  <a:cubicBezTo>
                    <a:pt x="58525" y="190"/>
                    <a:pt x="58557" y="253"/>
                    <a:pt x="58652" y="253"/>
                  </a:cubicBezTo>
                  <a:lnTo>
                    <a:pt x="59190" y="253"/>
                  </a:lnTo>
                  <a:cubicBezTo>
                    <a:pt x="59254" y="253"/>
                    <a:pt x="59317" y="190"/>
                    <a:pt x="59317" y="127"/>
                  </a:cubicBezTo>
                  <a:cubicBezTo>
                    <a:pt x="59317" y="63"/>
                    <a:pt x="59254" y="0"/>
                    <a:pt x="59190" y="0"/>
                  </a:cubicBezTo>
                  <a:close/>
                  <a:moveTo>
                    <a:pt x="60235" y="0"/>
                  </a:moveTo>
                  <a:cubicBezTo>
                    <a:pt x="60172" y="0"/>
                    <a:pt x="60109" y="63"/>
                    <a:pt x="60109" y="127"/>
                  </a:cubicBezTo>
                  <a:cubicBezTo>
                    <a:pt x="60109" y="190"/>
                    <a:pt x="60172" y="253"/>
                    <a:pt x="60235" y="253"/>
                  </a:cubicBezTo>
                  <a:lnTo>
                    <a:pt x="60774" y="253"/>
                  </a:lnTo>
                  <a:cubicBezTo>
                    <a:pt x="60837" y="253"/>
                    <a:pt x="60900" y="190"/>
                    <a:pt x="60900" y="127"/>
                  </a:cubicBezTo>
                  <a:cubicBezTo>
                    <a:pt x="60900" y="63"/>
                    <a:pt x="60837" y="0"/>
                    <a:pt x="60774" y="0"/>
                  </a:cubicBezTo>
                  <a:close/>
                  <a:moveTo>
                    <a:pt x="61850" y="0"/>
                  </a:moveTo>
                  <a:cubicBezTo>
                    <a:pt x="61755" y="0"/>
                    <a:pt x="61692" y="63"/>
                    <a:pt x="61692" y="127"/>
                  </a:cubicBezTo>
                  <a:cubicBezTo>
                    <a:pt x="61692" y="190"/>
                    <a:pt x="61755" y="253"/>
                    <a:pt x="61850" y="253"/>
                  </a:cubicBezTo>
                  <a:lnTo>
                    <a:pt x="62357" y="253"/>
                  </a:lnTo>
                  <a:cubicBezTo>
                    <a:pt x="62452" y="253"/>
                    <a:pt x="62516" y="190"/>
                    <a:pt x="62516" y="127"/>
                  </a:cubicBezTo>
                  <a:cubicBezTo>
                    <a:pt x="62516" y="63"/>
                    <a:pt x="62452" y="0"/>
                    <a:pt x="62357" y="0"/>
                  </a:cubicBezTo>
                  <a:close/>
                  <a:moveTo>
                    <a:pt x="63434" y="0"/>
                  </a:moveTo>
                  <a:cubicBezTo>
                    <a:pt x="63371" y="0"/>
                    <a:pt x="63307" y="63"/>
                    <a:pt x="63307" y="127"/>
                  </a:cubicBezTo>
                  <a:cubicBezTo>
                    <a:pt x="63307" y="190"/>
                    <a:pt x="63371" y="253"/>
                    <a:pt x="63434" y="253"/>
                  </a:cubicBezTo>
                  <a:lnTo>
                    <a:pt x="63972" y="253"/>
                  </a:lnTo>
                  <a:cubicBezTo>
                    <a:pt x="64036" y="253"/>
                    <a:pt x="64099" y="190"/>
                    <a:pt x="64099" y="127"/>
                  </a:cubicBezTo>
                  <a:cubicBezTo>
                    <a:pt x="64099" y="63"/>
                    <a:pt x="64036" y="0"/>
                    <a:pt x="63972" y="0"/>
                  </a:cubicBezTo>
                  <a:close/>
                  <a:moveTo>
                    <a:pt x="65017" y="0"/>
                  </a:moveTo>
                  <a:cubicBezTo>
                    <a:pt x="64954" y="0"/>
                    <a:pt x="64891" y="63"/>
                    <a:pt x="64891" y="127"/>
                  </a:cubicBezTo>
                  <a:cubicBezTo>
                    <a:pt x="64891" y="190"/>
                    <a:pt x="64954" y="253"/>
                    <a:pt x="65017" y="253"/>
                  </a:cubicBezTo>
                  <a:lnTo>
                    <a:pt x="65556" y="253"/>
                  </a:lnTo>
                  <a:cubicBezTo>
                    <a:pt x="65619" y="253"/>
                    <a:pt x="65682" y="190"/>
                    <a:pt x="65682" y="127"/>
                  </a:cubicBezTo>
                  <a:cubicBezTo>
                    <a:pt x="65682" y="63"/>
                    <a:pt x="65651" y="0"/>
                    <a:pt x="65556" y="0"/>
                  </a:cubicBezTo>
                  <a:close/>
                  <a:moveTo>
                    <a:pt x="66633" y="0"/>
                  </a:moveTo>
                  <a:cubicBezTo>
                    <a:pt x="66537" y="0"/>
                    <a:pt x="66506" y="63"/>
                    <a:pt x="66506" y="127"/>
                  </a:cubicBezTo>
                  <a:cubicBezTo>
                    <a:pt x="66506" y="190"/>
                    <a:pt x="66537" y="253"/>
                    <a:pt x="66633" y="253"/>
                  </a:cubicBezTo>
                  <a:lnTo>
                    <a:pt x="67171" y="253"/>
                  </a:lnTo>
                  <a:cubicBezTo>
                    <a:pt x="67234" y="253"/>
                    <a:pt x="67298" y="190"/>
                    <a:pt x="67298" y="127"/>
                  </a:cubicBezTo>
                  <a:cubicBezTo>
                    <a:pt x="67298" y="63"/>
                    <a:pt x="67234" y="0"/>
                    <a:pt x="67171" y="0"/>
                  </a:cubicBezTo>
                  <a:close/>
                  <a:moveTo>
                    <a:pt x="68216" y="0"/>
                  </a:moveTo>
                  <a:cubicBezTo>
                    <a:pt x="68153" y="0"/>
                    <a:pt x="68089" y="63"/>
                    <a:pt x="68089" y="127"/>
                  </a:cubicBezTo>
                  <a:cubicBezTo>
                    <a:pt x="68089" y="190"/>
                    <a:pt x="68153" y="253"/>
                    <a:pt x="68216" y="253"/>
                  </a:cubicBezTo>
                  <a:lnTo>
                    <a:pt x="68754" y="253"/>
                  </a:lnTo>
                  <a:cubicBezTo>
                    <a:pt x="68818" y="253"/>
                    <a:pt x="68881" y="190"/>
                    <a:pt x="68881" y="127"/>
                  </a:cubicBezTo>
                  <a:cubicBezTo>
                    <a:pt x="68881" y="63"/>
                    <a:pt x="68818" y="0"/>
                    <a:pt x="68754" y="0"/>
                  </a:cubicBezTo>
                  <a:close/>
                  <a:moveTo>
                    <a:pt x="69831" y="0"/>
                  </a:moveTo>
                  <a:cubicBezTo>
                    <a:pt x="69736" y="0"/>
                    <a:pt x="69673" y="63"/>
                    <a:pt x="69673" y="127"/>
                  </a:cubicBezTo>
                  <a:cubicBezTo>
                    <a:pt x="69673" y="190"/>
                    <a:pt x="69736" y="253"/>
                    <a:pt x="69831" y="253"/>
                  </a:cubicBezTo>
                  <a:lnTo>
                    <a:pt x="70338" y="253"/>
                  </a:lnTo>
                  <a:cubicBezTo>
                    <a:pt x="70433" y="253"/>
                    <a:pt x="70496" y="190"/>
                    <a:pt x="70496" y="127"/>
                  </a:cubicBezTo>
                  <a:cubicBezTo>
                    <a:pt x="70496" y="63"/>
                    <a:pt x="70433" y="0"/>
                    <a:pt x="70338" y="0"/>
                  </a:cubicBezTo>
                  <a:close/>
                  <a:moveTo>
                    <a:pt x="71415" y="0"/>
                  </a:moveTo>
                  <a:cubicBezTo>
                    <a:pt x="71351" y="0"/>
                    <a:pt x="71288" y="63"/>
                    <a:pt x="71288" y="127"/>
                  </a:cubicBezTo>
                  <a:cubicBezTo>
                    <a:pt x="71288" y="190"/>
                    <a:pt x="71351" y="253"/>
                    <a:pt x="71415" y="253"/>
                  </a:cubicBezTo>
                  <a:lnTo>
                    <a:pt x="71953" y="253"/>
                  </a:lnTo>
                  <a:cubicBezTo>
                    <a:pt x="72016" y="253"/>
                    <a:pt x="72080" y="190"/>
                    <a:pt x="72080" y="127"/>
                  </a:cubicBezTo>
                  <a:cubicBezTo>
                    <a:pt x="72080" y="63"/>
                    <a:pt x="72016" y="0"/>
                    <a:pt x="71953" y="0"/>
                  </a:cubicBezTo>
                  <a:close/>
                  <a:moveTo>
                    <a:pt x="73030" y="0"/>
                  </a:moveTo>
                  <a:cubicBezTo>
                    <a:pt x="72935" y="0"/>
                    <a:pt x="72871" y="63"/>
                    <a:pt x="72871" y="127"/>
                  </a:cubicBezTo>
                  <a:cubicBezTo>
                    <a:pt x="72871" y="190"/>
                    <a:pt x="72935" y="253"/>
                    <a:pt x="73030" y="253"/>
                  </a:cubicBezTo>
                  <a:lnTo>
                    <a:pt x="73536" y="253"/>
                  </a:lnTo>
                  <a:cubicBezTo>
                    <a:pt x="73631" y="253"/>
                    <a:pt x="73663" y="190"/>
                    <a:pt x="73695" y="127"/>
                  </a:cubicBezTo>
                  <a:cubicBezTo>
                    <a:pt x="73695" y="63"/>
                    <a:pt x="73631" y="0"/>
                    <a:pt x="73536" y="0"/>
                  </a:cubicBezTo>
                  <a:close/>
                  <a:moveTo>
                    <a:pt x="74613" y="0"/>
                  </a:moveTo>
                  <a:cubicBezTo>
                    <a:pt x="74550" y="0"/>
                    <a:pt x="74486" y="63"/>
                    <a:pt x="74486" y="127"/>
                  </a:cubicBezTo>
                  <a:cubicBezTo>
                    <a:pt x="74486" y="190"/>
                    <a:pt x="74550" y="253"/>
                    <a:pt x="74613" y="253"/>
                  </a:cubicBezTo>
                  <a:lnTo>
                    <a:pt x="75151" y="253"/>
                  </a:lnTo>
                  <a:cubicBezTo>
                    <a:pt x="75215" y="253"/>
                    <a:pt x="75278" y="190"/>
                    <a:pt x="75278" y="127"/>
                  </a:cubicBezTo>
                  <a:cubicBezTo>
                    <a:pt x="75278" y="63"/>
                    <a:pt x="75215" y="0"/>
                    <a:pt x="75151" y="0"/>
                  </a:cubicBezTo>
                  <a:close/>
                  <a:moveTo>
                    <a:pt x="76197" y="0"/>
                  </a:moveTo>
                  <a:cubicBezTo>
                    <a:pt x="76133" y="0"/>
                    <a:pt x="76070" y="63"/>
                    <a:pt x="76070" y="127"/>
                  </a:cubicBezTo>
                  <a:cubicBezTo>
                    <a:pt x="76070" y="190"/>
                    <a:pt x="76133" y="253"/>
                    <a:pt x="76197" y="253"/>
                  </a:cubicBezTo>
                  <a:lnTo>
                    <a:pt x="76735" y="253"/>
                  </a:lnTo>
                  <a:cubicBezTo>
                    <a:pt x="76798" y="253"/>
                    <a:pt x="76862" y="190"/>
                    <a:pt x="76862" y="127"/>
                  </a:cubicBezTo>
                  <a:cubicBezTo>
                    <a:pt x="76862" y="63"/>
                    <a:pt x="76798" y="0"/>
                    <a:pt x="76735" y="0"/>
                  </a:cubicBezTo>
                  <a:close/>
                  <a:moveTo>
                    <a:pt x="77812" y="0"/>
                  </a:moveTo>
                  <a:cubicBezTo>
                    <a:pt x="77717" y="0"/>
                    <a:pt x="77685" y="63"/>
                    <a:pt x="77685" y="127"/>
                  </a:cubicBezTo>
                  <a:cubicBezTo>
                    <a:pt x="77685" y="190"/>
                    <a:pt x="77717" y="253"/>
                    <a:pt x="77812" y="253"/>
                  </a:cubicBezTo>
                  <a:lnTo>
                    <a:pt x="78350" y="253"/>
                  </a:lnTo>
                  <a:cubicBezTo>
                    <a:pt x="78413" y="253"/>
                    <a:pt x="78477" y="190"/>
                    <a:pt x="78477" y="127"/>
                  </a:cubicBezTo>
                  <a:cubicBezTo>
                    <a:pt x="78477" y="63"/>
                    <a:pt x="78413" y="0"/>
                    <a:pt x="78350" y="0"/>
                  </a:cubicBezTo>
                  <a:close/>
                  <a:moveTo>
                    <a:pt x="79395" y="0"/>
                  </a:moveTo>
                  <a:cubicBezTo>
                    <a:pt x="79332" y="0"/>
                    <a:pt x="79268" y="63"/>
                    <a:pt x="79268" y="127"/>
                  </a:cubicBezTo>
                  <a:cubicBezTo>
                    <a:pt x="79268" y="190"/>
                    <a:pt x="79332" y="253"/>
                    <a:pt x="79395" y="253"/>
                  </a:cubicBezTo>
                  <a:lnTo>
                    <a:pt x="79934" y="253"/>
                  </a:lnTo>
                  <a:cubicBezTo>
                    <a:pt x="79997" y="253"/>
                    <a:pt x="80060" y="190"/>
                    <a:pt x="80060" y="127"/>
                  </a:cubicBezTo>
                  <a:cubicBezTo>
                    <a:pt x="80060" y="63"/>
                    <a:pt x="79997" y="0"/>
                    <a:pt x="79934" y="0"/>
                  </a:cubicBezTo>
                  <a:close/>
                  <a:moveTo>
                    <a:pt x="81010" y="0"/>
                  </a:moveTo>
                  <a:cubicBezTo>
                    <a:pt x="80915" y="0"/>
                    <a:pt x="80852" y="63"/>
                    <a:pt x="80852" y="127"/>
                  </a:cubicBezTo>
                  <a:cubicBezTo>
                    <a:pt x="80852" y="190"/>
                    <a:pt x="80915" y="253"/>
                    <a:pt x="81010" y="253"/>
                  </a:cubicBezTo>
                  <a:lnTo>
                    <a:pt x="81517" y="253"/>
                  </a:lnTo>
                  <a:cubicBezTo>
                    <a:pt x="81612" y="253"/>
                    <a:pt x="81675" y="190"/>
                    <a:pt x="81644" y="127"/>
                  </a:cubicBezTo>
                  <a:cubicBezTo>
                    <a:pt x="81644" y="63"/>
                    <a:pt x="81612" y="0"/>
                    <a:pt x="81517" y="0"/>
                  </a:cubicBezTo>
                  <a:close/>
                  <a:moveTo>
                    <a:pt x="82594" y="0"/>
                  </a:moveTo>
                  <a:cubicBezTo>
                    <a:pt x="82530" y="0"/>
                    <a:pt x="82467" y="63"/>
                    <a:pt x="82467" y="127"/>
                  </a:cubicBezTo>
                  <a:cubicBezTo>
                    <a:pt x="82467" y="190"/>
                    <a:pt x="82530" y="253"/>
                    <a:pt x="82594" y="253"/>
                  </a:cubicBezTo>
                  <a:lnTo>
                    <a:pt x="83132" y="253"/>
                  </a:lnTo>
                  <a:cubicBezTo>
                    <a:pt x="83195" y="253"/>
                    <a:pt x="83259" y="190"/>
                    <a:pt x="83259" y="127"/>
                  </a:cubicBezTo>
                  <a:cubicBezTo>
                    <a:pt x="83259" y="63"/>
                    <a:pt x="83195" y="0"/>
                    <a:pt x="83132" y="0"/>
                  </a:cubicBezTo>
                  <a:close/>
                  <a:moveTo>
                    <a:pt x="84177" y="0"/>
                  </a:moveTo>
                  <a:cubicBezTo>
                    <a:pt x="84114" y="0"/>
                    <a:pt x="84050" y="63"/>
                    <a:pt x="84050" y="127"/>
                  </a:cubicBezTo>
                  <a:cubicBezTo>
                    <a:pt x="84050" y="190"/>
                    <a:pt x="84114" y="253"/>
                    <a:pt x="84177" y="253"/>
                  </a:cubicBezTo>
                  <a:lnTo>
                    <a:pt x="84716" y="253"/>
                  </a:lnTo>
                  <a:cubicBezTo>
                    <a:pt x="84779" y="253"/>
                    <a:pt x="84842" y="190"/>
                    <a:pt x="84842" y="127"/>
                  </a:cubicBezTo>
                  <a:cubicBezTo>
                    <a:pt x="84842" y="63"/>
                    <a:pt x="84811" y="0"/>
                    <a:pt x="84716" y="0"/>
                  </a:cubicBezTo>
                  <a:close/>
                  <a:moveTo>
                    <a:pt x="85792" y="0"/>
                  </a:moveTo>
                  <a:cubicBezTo>
                    <a:pt x="85697" y="0"/>
                    <a:pt x="85666" y="63"/>
                    <a:pt x="85666" y="127"/>
                  </a:cubicBezTo>
                  <a:cubicBezTo>
                    <a:pt x="85666" y="190"/>
                    <a:pt x="85697" y="253"/>
                    <a:pt x="85792" y="253"/>
                  </a:cubicBezTo>
                  <a:lnTo>
                    <a:pt x="86331" y="253"/>
                  </a:lnTo>
                  <a:cubicBezTo>
                    <a:pt x="86394" y="253"/>
                    <a:pt x="86457" y="190"/>
                    <a:pt x="86457" y="127"/>
                  </a:cubicBezTo>
                  <a:cubicBezTo>
                    <a:pt x="86457" y="63"/>
                    <a:pt x="86394" y="0"/>
                    <a:pt x="86331" y="0"/>
                  </a:cubicBezTo>
                  <a:close/>
                  <a:moveTo>
                    <a:pt x="87376" y="0"/>
                  </a:moveTo>
                  <a:cubicBezTo>
                    <a:pt x="87312" y="0"/>
                    <a:pt x="87249" y="63"/>
                    <a:pt x="87249" y="127"/>
                  </a:cubicBezTo>
                  <a:cubicBezTo>
                    <a:pt x="87249" y="190"/>
                    <a:pt x="87312" y="253"/>
                    <a:pt x="87376" y="253"/>
                  </a:cubicBezTo>
                  <a:lnTo>
                    <a:pt x="87914" y="253"/>
                  </a:lnTo>
                  <a:cubicBezTo>
                    <a:pt x="87977" y="253"/>
                    <a:pt x="88041" y="190"/>
                    <a:pt x="88041" y="127"/>
                  </a:cubicBezTo>
                  <a:cubicBezTo>
                    <a:pt x="88041" y="63"/>
                    <a:pt x="87977" y="0"/>
                    <a:pt x="87914" y="0"/>
                  </a:cubicBezTo>
                  <a:close/>
                  <a:moveTo>
                    <a:pt x="88991" y="0"/>
                  </a:moveTo>
                  <a:cubicBezTo>
                    <a:pt x="88896" y="0"/>
                    <a:pt x="88833" y="63"/>
                    <a:pt x="88833" y="127"/>
                  </a:cubicBezTo>
                  <a:cubicBezTo>
                    <a:pt x="88833" y="190"/>
                    <a:pt x="88896" y="253"/>
                    <a:pt x="88991" y="253"/>
                  </a:cubicBezTo>
                  <a:lnTo>
                    <a:pt x="89498" y="253"/>
                  </a:lnTo>
                  <a:cubicBezTo>
                    <a:pt x="89593" y="253"/>
                    <a:pt x="89656" y="190"/>
                    <a:pt x="89656" y="127"/>
                  </a:cubicBezTo>
                  <a:cubicBezTo>
                    <a:pt x="89656" y="63"/>
                    <a:pt x="89593" y="0"/>
                    <a:pt x="89498" y="0"/>
                  </a:cubicBezTo>
                  <a:close/>
                  <a:moveTo>
                    <a:pt x="90574" y="0"/>
                  </a:moveTo>
                  <a:cubicBezTo>
                    <a:pt x="90511" y="0"/>
                    <a:pt x="90448" y="63"/>
                    <a:pt x="90448" y="127"/>
                  </a:cubicBezTo>
                  <a:cubicBezTo>
                    <a:pt x="90448" y="190"/>
                    <a:pt x="90511" y="253"/>
                    <a:pt x="90574" y="253"/>
                  </a:cubicBezTo>
                  <a:lnTo>
                    <a:pt x="91113" y="253"/>
                  </a:lnTo>
                  <a:cubicBezTo>
                    <a:pt x="91176" y="253"/>
                    <a:pt x="91239" y="190"/>
                    <a:pt x="91239" y="127"/>
                  </a:cubicBezTo>
                  <a:cubicBezTo>
                    <a:pt x="91239" y="63"/>
                    <a:pt x="91176" y="0"/>
                    <a:pt x="91113" y="0"/>
                  </a:cubicBezTo>
                  <a:close/>
                  <a:moveTo>
                    <a:pt x="11275" y="95"/>
                  </a:moveTo>
                  <a:cubicBezTo>
                    <a:pt x="11085" y="127"/>
                    <a:pt x="10895" y="127"/>
                    <a:pt x="10737" y="158"/>
                  </a:cubicBezTo>
                  <a:cubicBezTo>
                    <a:pt x="10673" y="158"/>
                    <a:pt x="10610" y="222"/>
                    <a:pt x="10610" y="285"/>
                  </a:cubicBezTo>
                  <a:cubicBezTo>
                    <a:pt x="10642" y="348"/>
                    <a:pt x="10705" y="412"/>
                    <a:pt x="10768" y="412"/>
                  </a:cubicBezTo>
                  <a:cubicBezTo>
                    <a:pt x="10958" y="380"/>
                    <a:pt x="11117" y="348"/>
                    <a:pt x="11307" y="348"/>
                  </a:cubicBezTo>
                  <a:cubicBezTo>
                    <a:pt x="11370" y="317"/>
                    <a:pt x="11402" y="253"/>
                    <a:pt x="11402" y="190"/>
                  </a:cubicBezTo>
                  <a:cubicBezTo>
                    <a:pt x="11402" y="127"/>
                    <a:pt x="11338" y="95"/>
                    <a:pt x="11275" y="95"/>
                  </a:cubicBezTo>
                  <a:close/>
                  <a:moveTo>
                    <a:pt x="9692" y="348"/>
                  </a:moveTo>
                  <a:cubicBezTo>
                    <a:pt x="9502" y="412"/>
                    <a:pt x="9343" y="443"/>
                    <a:pt x="9153" y="475"/>
                  </a:cubicBezTo>
                  <a:cubicBezTo>
                    <a:pt x="9090" y="507"/>
                    <a:pt x="9058" y="570"/>
                    <a:pt x="9058" y="633"/>
                  </a:cubicBezTo>
                  <a:cubicBezTo>
                    <a:pt x="9090" y="697"/>
                    <a:pt x="9153" y="728"/>
                    <a:pt x="9185" y="728"/>
                  </a:cubicBezTo>
                  <a:lnTo>
                    <a:pt x="9248" y="728"/>
                  </a:lnTo>
                  <a:cubicBezTo>
                    <a:pt x="9406" y="665"/>
                    <a:pt x="9565" y="633"/>
                    <a:pt x="9755" y="602"/>
                  </a:cubicBezTo>
                  <a:cubicBezTo>
                    <a:pt x="9818" y="570"/>
                    <a:pt x="9850" y="507"/>
                    <a:pt x="9850" y="443"/>
                  </a:cubicBezTo>
                  <a:cubicBezTo>
                    <a:pt x="9818" y="380"/>
                    <a:pt x="9755" y="348"/>
                    <a:pt x="9692" y="348"/>
                  </a:cubicBezTo>
                  <a:close/>
                  <a:moveTo>
                    <a:pt x="8140" y="792"/>
                  </a:moveTo>
                  <a:cubicBezTo>
                    <a:pt x="7981" y="855"/>
                    <a:pt x="7823" y="918"/>
                    <a:pt x="7633" y="982"/>
                  </a:cubicBezTo>
                  <a:cubicBezTo>
                    <a:pt x="7570" y="1013"/>
                    <a:pt x="7538" y="1077"/>
                    <a:pt x="7570" y="1140"/>
                  </a:cubicBezTo>
                  <a:cubicBezTo>
                    <a:pt x="7601" y="1203"/>
                    <a:pt x="7633" y="1235"/>
                    <a:pt x="7696" y="1235"/>
                  </a:cubicBezTo>
                  <a:cubicBezTo>
                    <a:pt x="7728" y="1235"/>
                    <a:pt x="7728" y="1235"/>
                    <a:pt x="7760" y="1203"/>
                  </a:cubicBezTo>
                  <a:cubicBezTo>
                    <a:pt x="7918" y="1140"/>
                    <a:pt x="8076" y="1108"/>
                    <a:pt x="8235" y="1045"/>
                  </a:cubicBezTo>
                  <a:cubicBezTo>
                    <a:pt x="8298" y="1013"/>
                    <a:pt x="8330" y="950"/>
                    <a:pt x="8330" y="887"/>
                  </a:cubicBezTo>
                  <a:cubicBezTo>
                    <a:pt x="8298" y="823"/>
                    <a:pt x="8203" y="792"/>
                    <a:pt x="8140" y="792"/>
                  </a:cubicBezTo>
                  <a:close/>
                  <a:moveTo>
                    <a:pt x="6739" y="1413"/>
                  </a:moveTo>
                  <a:cubicBezTo>
                    <a:pt x="6719" y="1413"/>
                    <a:pt x="6700" y="1417"/>
                    <a:pt x="6683" y="1425"/>
                  </a:cubicBezTo>
                  <a:cubicBezTo>
                    <a:pt x="6525" y="1489"/>
                    <a:pt x="6366" y="1584"/>
                    <a:pt x="6208" y="1679"/>
                  </a:cubicBezTo>
                  <a:cubicBezTo>
                    <a:pt x="6145" y="1710"/>
                    <a:pt x="6145" y="1774"/>
                    <a:pt x="6176" y="1837"/>
                  </a:cubicBezTo>
                  <a:cubicBezTo>
                    <a:pt x="6208" y="1869"/>
                    <a:pt x="6240" y="1900"/>
                    <a:pt x="6271" y="1900"/>
                  </a:cubicBezTo>
                  <a:cubicBezTo>
                    <a:pt x="6303" y="1900"/>
                    <a:pt x="6335" y="1900"/>
                    <a:pt x="6366" y="1869"/>
                  </a:cubicBezTo>
                  <a:cubicBezTo>
                    <a:pt x="6525" y="1805"/>
                    <a:pt x="6651" y="1710"/>
                    <a:pt x="6810" y="1647"/>
                  </a:cubicBezTo>
                  <a:cubicBezTo>
                    <a:pt x="6873" y="1615"/>
                    <a:pt x="6905" y="1520"/>
                    <a:pt x="6873" y="1489"/>
                  </a:cubicBezTo>
                  <a:cubicBezTo>
                    <a:pt x="6850" y="1442"/>
                    <a:pt x="6793" y="1413"/>
                    <a:pt x="6739" y="1413"/>
                  </a:cubicBezTo>
                  <a:close/>
                  <a:moveTo>
                    <a:pt x="5411" y="2180"/>
                  </a:moveTo>
                  <a:cubicBezTo>
                    <a:pt x="5380" y="2180"/>
                    <a:pt x="5348" y="2190"/>
                    <a:pt x="5321" y="2217"/>
                  </a:cubicBezTo>
                  <a:cubicBezTo>
                    <a:pt x="5195" y="2312"/>
                    <a:pt x="5036" y="2407"/>
                    <a:pt x="4909" y="2502"/>
                  </a:cubicBezTo>
                  <a:cubicBezTo>
                    <a:pt x="4846" y="2534"/>
                    <a:pt x="4814" y="2629"/>
                    <a:pt x="4878" y="2660"/>
                  </a:cubicBezTo>
                  <a:cubicBezTo>
                    <a:pt x="4909" y="2692"/>
                    <a:pt x="4941" y="2724"/>
                    <a:pt x="4973" y="2724"/>
                  </a:cubicBezTo>
                  <a:cubicBezTo>
                    <a:pt x="5004" y="2724"/>
                    <a:pt x="5036" y="2724"/>
                    <a:pt x="5068" y="2692"/>
                  </a:cubicBezTo>
                  <a:cubicBezTo>
                    <a:pt x="5195" y="2597"/>
                    <a:pt x="5353" y="2502"/>
                    <a:pt x="5480" y="2407"/>
                  </a:cubicBezTo>
                  <a:cubicBezTo>
                    <a:pt x="5543" y="2375"/>
                    <a:pt x="5543" y="2280"/>
                    <a:pt x="5511" y="2217"/>
                  </a:cubicBezTo>
                  <a:cubicBezTo>
                    <a:pt x="5493" y="2199"/>
                    <a:pt x="5454" y="2180"/>
                    <a:pt x="5411" y="2180"/>
                  </a:cubicBezTo>
                  <a:close/>
                  <a:moveTo>
                    <a:pt x="4181" y="3112"/>
                  </a:moveTo>
                  <a:cubicBezTo>
                    <a:pt x="4149" y="3112"/>
                    <a:pt x="4118" y="3119"/>
                    <a:pt x="4086" y="3135"/>
                  </a:cubicBezTo>
                  <a:cubicBezTo>
                    <a:pt x="3959" y="3230"/>
                    <a:pt x="3833" y="3357"/>
                    <a:pt x="3706" y="3484"/>
                  </a:cubicBezTo>
                  <a:cubicBezTo>
                    <a:pt x="3643" y="3515"/>
                    <a:pt x="3643" y="3610"/>
                    <a:pt x="3706" y="3642"/>
                  </a:cubicBezTo>
                  <a:cubicBezTo>
                    <a:pt x="3706" y="3674"/>
                    <a:pt x="3769" y="3674"/>
                    <a:pt x="3801" y="3674"/>
                  </a:cubicBezTo>
                  <a:cubicBezTo>
                    <a:pt x="3833" y="3674"/>
                    <a:pt x="3864" y="3674"/>
                    <a:pt x="3896" y="3642"/>
                  </a:cubicBezTo>
                  <a:cubicBezTo>
                    <a:pt x="4023" y="3515"/>
                    <a:pt x="4149" y="3420"/>
                    <a:pt x="4276" y="3294"/>
                  </a:cubicBezTo>
                  <a:cubicBezTo>
                    <a:pt x="4308" y="3262"/>
                    <a:pt x="4308" y="3199"/>
                    <a:pt x="4276" y="3135"/>
                  </a:cubicBezTo>
                  <a:cubicBezTo>
                    <a:pt x="4244" y="3119"/>
                    <a:pt x="4213" y="3112"/>
                    <a:pt x="4181" y="3112"/>
                  </a:cubicBezTo>
                  <a:close/>
                  <a:moveTo>
                    <a:pt x="3079" y="4160"/>
                  </a:moveTo>
                  <a:cubicBezTo>
                    <a:pt x="3037" y="4160"/>
                    <a:pt x="2996" y="4175"/>
                    <a:pt x="2978" y="4212"/>
                  </a:cubicBezTo>
                  <a:cubicBezTo>
                    <a:pt x="2851" y="4339"/>
                    <a:pt x="2756" y="4465"/>
                    <a:pt x="2629" y="4592"/>
                  </a:cubicBezTo>
                  <a:cubicBezTo>
                    <a:pt x="2598" y="4655"/>
                    <a:pt x="2598" y="4719"/>
                    <a:pt x="2661" y="4750"/>
                  </a:cubicBezTo>
                  <a:cubicBezTo>
                    <a:pt x="2693" y="4782"/>
                    <a:pt x="2724" y="4782"/>
                    <a:pt x="2756" y="4782"/>
                  </a:cubicBezTo>
                  <a:cubicBezTo>
                    <a:pt x="2788" y="4782"/>
                    <a:pt x="2819" y="4750"/>
                    <a:pt x="2851" y="4719"/>
                  </a:cubicBezTo>
                  <a:cubicBezTo>
                    <a:pt x="2946" y="4592"/>
                    <a:pt x="3073" y="4465"/>
                    <a:pt x="3168" y="4370"/>
                  </a:cubicBezTo>
                  <a:cubicBezTo>
                    <a:pt x="3231" y="4307"/>
                    <a:pt x="3231" y="4244"/>
                    <a:pt x="3168" y="4180"/>
                  </a:cubicBezTo>
                  <a:cubicBezTo>
                    <a:pt x="3141" y="4167"/>
                    <a:pt x="3110" y="4160"/>
                    <a:pt x="3079" y="4160"/>
                  </a:cubicBezTo>
                  <a:close/>
                  <a:moveTo>
                    <a:pt x="2129" y="5331"/>
                  </a:moveTo>
                  <a:cubicBezTo>
                    <a:pt x="2086" y="5331"/>
                    <a:pt x="2046" y="5347"/>
                    <a:pt x="2028" y="5384"/>
                  </a:cubicBezTo>
                  <a:cubicBezTo>
                    <a:pt x="1933" y="5510"/>
                    <a:pt x="1838" y="5669"/>
                    <a:pt x="1743" y="5795"/>
                  </a:cubicBezTo>
                  <a:cubicBezTo>
                    <a:pt x="1711" y="5859"/>
                    <a:pt x="1711" y="5954"/>
                    <a:pt x="1774" y="5985"/>
                  </a:cubicBezTo>
                  <a:lnTo>
                    <a:pt x="1869" y="5985"/>
                  </a:lnTo>
                  <a:cubicBezTo>
                    <a:pt x="1901" y="5985"/>
                    <a:pt x="1933" y="5954"/>
                    <a:pt x="1964" y="5922"/>
                  </a:cubicBezTo>
                  <a:cubicBezTo>
                    <a:pt x="2059" y="5795"/>
                    <a:pt x="2154" y="5669"/>
                    <a:pt x="2249" y="5510"/>
                  </a:cubicBezTo>
                  <a:cubicBezTo>
                    <a:pt x="2281" y="5479"/>
                    <a:pt x="2281" y="5384"/>
                    <a:pt x="2218" y="5352"/>
                  </a:cubicBezTo>
                  <a:cubicBezTo>
                    <a:pt x="2191" y="5339"/>
                    <a:pt x="2160" y="5331"/>
                    <a:pt x="2129" y="5331"/>
                  </a:cubicBezTo>
                  <a:close/>
                  <a:moveTo>
                    <a:pt x="1370" y="6606"/>
                  </a:moveTo>
                  <a:cubicBezTo>
                    <a:pt x="1316" y="6606"/>
                    <a:pt x="1259" y="6636"/>
                    <a:pt x="1236" y="6682"/>
                  </a:cubicBezTo>
                  <a:cubicBezTo>
                    <a:pt x="1173" y="6809"/>
                    <a:pt x="1078" y="6967"/>
                    <a:pt x="1014" y="7126"/>
                  </a:cubicBezTo>
                  <a:cubicBezTo>
                    <a:pt x="983" y="7189"/>
                    <a:pt x="1014" y="7252"/>
                    <a:pt x="1078" y="7284"/>
                  </a:cubicBezTo>
                  <a:lnTo>
                    <a:pt x="1141" y="7284"/>
                  </a:lnTo>
                  <a:cubicBezTo>
                    <a:pt x="1204" y="7284"/>
                    <a:pt x="1236" y="7252"/>
                    <a:pt x="1268" y="7221"/>
                  </a:cubicBezTo>
                  <a:cubicBezTo>
                    <a:pt x="1331" y="7062"/>
                    <a:pt x="1394" y="6904"/>
                    <a:pt x="1489" y="6777"/>
                  </a:cubicBezTo>
                  <a:cubicBezTo>
                    <a:pt x="1521" y="6714"/>
                    <a:pt x="1489" y="6651"/>
                    <a:pt x="1426" y="6619"/>
                  </a:cubicBezTo>
                  <a:cubicBezTo>
                    <a:pt x="1409" y="6610"/>
                    <a:pt x="1390" y="6606"/>
                    <a:pt x="1370" y="6606"/>
                  </a:cubicBezTo>
                  <a:close/>
                  <a:moveTo>
                    <a:pt x="793" y="7949"/>
                  </a:moveTo>
                  <a:cubicBezTo>
                    <a:pt x="729" y="7949"/>
                    <a:pt x="666" y="7981"/>
                    <a:pt x="634" y="8044"/>
                  </a:cubicBezTo>
                  <a:cubicBezTo>
                    <a:pt x="602" y="8202"/>
                    <a:pt x="539" y="8329"/>
                    <a:pt x="476" y="8487"/>
                  </a:cubicBezTo>
                  <a:cubicBezTo>
                    <a:pt x="476" y="8582"/>
                    <a:pt x="507" y="8646"/>
                    <a:pt x="571" y="8646"/>
                  </a:cubicBezTo>
                  <a:lnTo>
                    <a:pt x="602" y="8646"/>
                  </a:lnTo>
                  <a:cubicBezTo>
                    <a:pt x="666" y="8646"/>
                    <a:pt x="729" y="8614"/>
                    <a:pt x="729" y="8551"/>
                  </a:cubicBezTo>
                  <a:cubicBezTo>
                    <a:pt x="793" y="8424"/>
                    <a:pt x="856" y="8266"/>
                    <a:pt x="888" y="8107"/>
                  </a:cubicBezTo>
                  <a:cubicBezTo>
                    <a:pt x="919" y="8044"/>
                    <a:pt x="888" y="7981"/>
                    <a:pt x="793" y="7949"/>
                  </a:cubicBezTo>
                  <a:close/>
                  <a:moveTo>
                    <a:pt x="381" y="9342"/>
                  </a:moveTo>
                  <a:cubicBezTo>
                    <a:pt x="317" y="9342"/>
                    <a:pt x="254" y="9374"/>
                    <a:pt x="254" y="9437"/>
                  </a:cubicBezTo>
                  <a:cubicBezTo>
                    <a:pt x="191" y="9627"/>
                    <a:pt x="191" y="9786"/>
                    <a:pt x="159" y="9944"/>
                  </a:cubicBezTo>
                  <a:cubicBezTo>
                    <a:pt x="127" y="10007"/>
                    <a:pt x="191" y="10071"/>
                    <a:pt x="254" y="10071"/>
                  </a:cubicBezTo>
                  <a:lnTo>
                    <a:pt x="286" y="10071"/>
                  </a:lnTo>
                  <a:cubicBezTo>
                    <a:pt x="349" y="10071"/>
                    <a:pt x="412" y="10039"/>
                    <a:pt x="412" y="9976"/>
                  </a:cubicBezTo>
                  <a:cubicBezTo>
                    <a:pt x="444" y="9817"/>
                    <a:pt x="476" y="9659"/>
                    <a:pt x="507" y="9501"/>
                  </a:cubicBezTo>
                  <a:cubicBezTo>
                    <a:pt x="507" y="9437"/>
                    <a:pt x="476" y="9374"/>
                    <a:pt x="381" y="9342"/>
                  </a:cubicBezTo>
                  <a:close/>
                  <a:moveTo>
                    <a:pt x="191" y="10799"/>
                  </a:moveTo>
                  <a:cubicBezTo>
                    <a:pt x="96" y="10799"/>
                    <a:pt x="32" y="10831"/>
                    <a:pt x="32" y="10894"/>
                  </a:cubicBezTo>
                  <a:cubicBezTo>
                    <a:pt x="32" y="11084"/>
                    <a:pt x="1" y="11243"/>
                    <a:pt x="1" y="11401"/>
                  </a:cubicBezTo>
                  <a:cubicBezTo>
                    <a:pt x="1" y="11464"/>
                    <a:pt x="64" y="11528"/>
                    <a:pt x="159" y="11528"/>
                  </a:cubicBezTo>
                  <a:cubicBezTo>
                    <a:pt x="222" y="11528"/>
                    <a:pt x="286" y="11464"/>
                    <a:pt x="286" y="11401"/>
                  </a:cubicBezTo>
                  <a:cubicBezTo>
                    <a:pt x="286" y="11243"/>
                    <a:pt x="286" y="11084"/>
                    <a:pt x="317" y="10926"/>
                  </a:cubicBezTo>
                  <a:cubicBezTo>
                    <a:pt x="317" y="10862"/>
                    <a:pt x="254" y="10799"/>
                    <a:pt x="191" y="10799"/>
                  </a:cubicBezTo>
                  <a:close/>
                  <a:moveTo>
                    <a:pt x="159" y="12224"/>
                  </a:moveTo>
                  <a:cubicBezTo>
                    <a:pt x="64" y="12224"/>
                    <a:pt x="1" y="12288"/>
                    <a:pt x="1" y="12351"/>
                  </a:cubicBezTo>
                  <a:lnTo>
                    <a:pt x="1" y="12858"/>
                  </a:lnTo>
                  <a:cubicBezTo>
                    <a:pt x="1" y="12921"/>
                    <a:pt x="64" y="12953"/>
                    <a:pt x="159" y="12953"/>
                  </a:cubicBezTo>
                  <a:cubicBezTo>
                    <a:pt x="222" y="12953"/>
                    <a:pt x="286" y="12921"/>
                    <a:pt x="286" y="12858"/>
                  </a:cubicBezTo>
                  <a:lnTo>
                    <a:pt x="286" y="12351"/>
                  </a:lnTo>
                  <a:cubicBezTo>
                    <a:pt x="286" y="12288"/>
                    <a:pt x="222" y="12224"/>
                    <a:pt x="159" y="12224"/>
                  </a:cubicBezTo>
                  <a:close/>
                  <a:moveTo>
                    <a:pt x="159" y="13681"/>
                  </a:moveTo>
                  <a:cubicBezTo>
                    <a:pt x="64" y="13681"/>
                    <a:pt x="1" y="13744"/>
                    <a:pt x="1" y="13808"/>
                  </a:cubicBezTo>
                  <a:lnTo>
                    <a:pt x="1" y="14283"/>
                  </a:lnTo>
                  <a:cubicBezTo>
                    <a:pt x="1" y="14378"/>
                    <a:pt x="64" y="14409"/>
                    <a:pt x="159" y="14409"/>
                  </a:cubicBezTo>
                  <a:cubicBezTo>
                    <a:pt x="222" y="14409"/>
                    <a:pt x="286" y="14378"/>
                    <a:pt x="286" y="14283"/>
                  </a:cubicBezTo>
                  <a:lnTo>
                    <a:pt x="286" y="13808"/>
                  </a:lnTo>
                  <a:cubicBezTo>
                    <a:pt x="286" y="13744"/>
                    <a:pt x="222" y="13681"/>
                    <a:pt x="159" y="13681"/>
                  </a:cubicBezTo>
                  <a:close/>
                  <a:moveTo>
                    <a:pt x="159" y="15138"/>
                  </a:moveTo>
                  <a:cubicBezTo>
                    <a:pt x="64" y="15138"/>
                    <a:pt x="1" y="15201"/>
                    <a:pt x="1" y="15264"/>
                  </a:cubicBezTo>
                  <a:lnTo>
                    <a:pt x="1" y="15740"/>
                  </a:lnTo>
                  <a:cubicBezTo>
                    <a:pt x="1" y="15803"/>
                    <a:pt x="64" y="15866"/>
                    <a:pt x="159" y="15866"/>
                  </a:cubicBezTo>
                  <a:cubicBezTo>
                    <a:pt x="222" y="15866"/>
                    <a:pt x="286" y="15803"/>
                    <a:pt x="286" y="15740"/>
                  </a:cubicBezTo>
                  <a:lnTo>
                    <a:pt x="286" y="15264"/>
                  </a:lnTo>
                  <a:cubicBezTo>
                    <a:pt x="286" y="15201"/>
                    <a:pt x="222" y="15138"/>
                    <a:pt x="159" y="15138"/>
                  </a:cubicBezTo>
                  <a:close/>
                  <a:moveTo>
                    <a:pt x="159" y="16595"/>
                  </a:moveTo>
                  <a:cubicBezTo>
                    <a:pt x="64" y="16595"/>
                    <a:pt x="1" y="16658"/>
                    <a:pt x="1" y="16721"/>
                  </a:cubicBezTo>
                  <a:lnTo>
                    <a:pt x="1" y="17196"/>
                  </a:lnTo>
                  <a:cubicBezTo>
                    <a:pt x="1" y="17260"/>
                    <a:pt x="64" y="17323"/>
                    <a:pt x="159" y="17323"/>
                  </a:cubicBezTo>
                  <a:cubicBezTo>
                    <a:pt x="222" y="17323"/>
                    <a:pt x="286" y="17260"/>
                    <a:pt x="286" y="17196"/>
                  </a:cubicBezTo>
                  <a:lnTo>
                    <a:pt x="286" y="16721"/>
                  </a:lnTo>
                  <a:cubicBezTo>
                    <a:pt x="286" y="16658"/>
                    <a:pt x="222" y="16595"/>
                    <a:pt x="159" y="16595"/>
                  </a:cubicBezTo>
                  <a:close/>
                  <a:moveTo>
                    <a:pt x="159" y="18051"/>
                  </a:moveTo>
                  <a:cubicBezTo>
                    <a:pt x="64" y="18051"/>
                    <a:pt x="1" y="18115"/>
                    <a:pt x="1" y="18178"/>
                  </a:cubicBezTo>
                  <a:lnTo>
                    <a:pt x="1" y="18653"/>
                  </a:lnTo>
                  <a:cubicBezTo>
                    <a:pt x="1" y="18716"/>
                    <a:pt x="64" y="18780"/>
                    <a:pt x="159" y="18780"/>
                  </a:cubicBezTo>
                  <a:cubicBezTo>
                    <a:pt x="222" y="18780"/>
                    <a:pt x="286" y="18716"/>
                    <a:pt x="286" y="18653"/>
                  </a:cubicBezTo>
                  <a:lnTo>
                    <a:pt x="286" y="18178"/>
                  </a:lnTo>
                  <a:cubicBezTo>
                    <a:pt x="286" y="18083"/>
                    <a:pt x="222" y="18051"/>
                    <a:pt x="159" y="18051"/>
                  </a:cubicBezTo>
                  <a:close/>
                  <a:moveTo>
                    <a:pt x="159" y="19508"/>
                  </a:moveTo>
                  <a:cubicBezTo>
                    <a:pt x="64" y="19508"/>
                    <a:pt x="1" y="19540"/>
                    <a:pt x="1" y="19603"/>
                  </a:cubicBezTo>
                  <a:lnTo>
                    <a:pt x="1" y="20110"/>
                  </a:lnTo>
                  <a:cubicBezTo>
                    <a:pt x="1" y="20173"/>
                    <a:pt x="64" y="20236"/>
                    <a:pt x="159" y="20236"/>
                  </a:cubicBezTo>
                  <a:cubicBezTo>
                    <a:pt x="222" y="20236"/>
                    <a:pt x="286" y="20173"/>
                    <a:pt x="286" y="20110"/>
                  </a:cubicBezTo>
                  <a:lnTo>
                    <a:pt x="286" y="19603"/>
                  </a:lnTo>
                  <a:cubicBezTo>
                    <a:pt x="286" y="19540"/>
                    <a:pt x="222" y="19508"/>
                    <a:pt x="159" y="19508"/>
                  </a:cubicBezTo>
                  <a:close/>
                  <a:moveTo>
                    <a:pt x="159" y="20933"/>
                  </a:moveTo>
                  <a:cubicBezTo>
                    <a:pt x="64" y="20933"/>
                    <a:pt x="1" y="20997"/>
                    <a:pt x="1" y="21060"/>
                  </a:cubicBezTo>
                  <a:lnTo>
                    <a:pt x="1" y="21567"/>
                  </a:lnTo>
                  <a:cubicBezTo>
                    <a:pt x="1" y="21630"/>
                    <a:pt x="64" y="21662"/>
                    <a:pt x="159" y="21662"/>
                  </a:cubicBezTo>
                  <a:cubicBezTo>
                    <a:pt x="222" y="21662"/>
                    <a:pt x="286" y="21630"/>
                    <a:pt x="286" y="21567"/>
                  </a:cubicBezTo>
                  <a:lnTo>
                    <a:pt x="286" y="21060"/>
                  </a:lnTo>
                  <a:cubicBezTo>
                    <a:pt x="286" y="20997"/>
                    <a:pt x="222" y="20933"/>
                    <a:pt x="159" y="20933"/>
                  </a:cubicBezTo>
                  <a:close/>
                  <a:moveTo>
                    <a:pt x="159" y="22390"/>
                  </a:moveTo>
                  <a:cubicBezTo>
                    <a:pt x="64" y="22390"/>
                    <a:pt x="1" y="22453"/>
                    <a:pt x="1" y="22517"/>
                  </a:cubicBezTo>
                  <a:lnTo>
                    <a:pt x="1" y="22992"/>
                  </a:lnTo>
                  <a:cubicBezTo>
                    <a:pt x="1" y="23087"/>
                    <a:pt x="64" y="23118"/>
                    <a:pt x="159" y="23118"/>
                  </a:cubicBezTo>
                  <a:cubicBezTo>
                    <a:pt x="222" y="23118"/>
                    <a:pt x="286" y="23087"/>
                    <a:pt x="286" y="22992"/>
                  </a:cubicBezTo>
                  <a:lnTo>
                    <a:pt x="286" y="22517"/>
                  </a:lnTo>
                  <a:cubicBezTo>
                    <a:pt x="286" y="22453"/>
                    <a:pt x="222" y="22390"/>
                    <a:pt x="159" y="22390"/>
                  </a:cubicBezTo>
                  <a:close/>
                  <a:moveTo>
                    <a:pt x="159" y="23847"/>
                  </a:moveTo>
                  <a:cubicBezTo>
                    <a:pt x="64" y="23847"/>
                    <a:pt x="1" y="23910"/>
                    <a:pt x="1" y="23973"/>
                  </a:cubicBezTo>
                  <a:lnTo>
                    <a:pt x="1" y="24448"/>
                  </a:lnTo>
                  <a:cubicBezTo>
                    <a:pt x="1" y="24512"/>
                    <a:pt x="64" y="24575"/>
                    <a:pt x="159" y="24575"/>
                  </a:cubicBezTo>
                  <a:cubicBezTo>
                    <a:pt x="222" y="24575"/>
                    <a:pt x="286" y="24512"/>
                    <a:pt x="286" y="24448"/>
                  </a:cubicBezTo>
                  <a:lnTo>
                    <a:pt x="286" y="23973"/>
                  </a:lnTo>
                  <a:cubicBezTo>
                    <a:pt x="286" y="23910"/>
                    <a:pt x="222" y="23847"/>
                    <a:pt x="159" y="23847"/>
                  </a:cubicBezTo>
                  <a:close/>
                  <a:moveTo>
                    <a:pt x="159" y="25304"/>
                  </a:moveTo>
                  <a:cubicBezTo>
                    <a:pt x="64" y="25304"/>
                    <a:pt x="1" y="25367"/>
                    <a:pt x="1" y="25430"/>
                  </a:cubicBezTo>
                  <a:lnTo>
                    <a:pt x="1" y="25905"/>
                  </a:lnTo>
                  <a:cubicBezTo>
                    <a:pt x="1" y="25969"/>
                    <a:pt x="64" y="26032"/>
                    <a:pt x="159" y="26032"/>
                  </a:cubicBezTo>
                  <a:cubicBezTo>
                    <a:pt x="222" y="26032"/>
                    <a:pt x="286" y="25969"/>
                    <a:pt x="286" y="25905"/>
                  </a:cubicBezTo>
                  <a:lnTo>
                    <a:pt x="286" y="25430"/>
                  </a:lnTo>
                  <a:cubicBezTo>
                    <a:pt x="286" y="25367"/>
                    <a:pt x="222" y="25304"/>
                    <a:pt x="159" y="25304"/>
                  </a:cubicBezTo>
                  <a:close/>
                  <a:moveTo>
                    <a:pt x="159" y="26760"/>
                  </a:moveTo>
                  <a:cubicBezTo>
                    <a:pt x="64" y="26760"/>
                    <a:pt x="1" y="26792"/>
                    <a:pt x="1" y="26887"/>
                  </a:cubicBezTo>
                  <a:lnTo>
                    <a:pt x="1" y="27362"/>
                  </a:lnTo>
                  <a:cubicBezTo>
                    <a:pt x="1" y="27425"/>
                    <a:pt x="64" y="27489"/>
                    <a:pt x="159" y="27489"/>
                  </a:cubicBezTo>
                  <a:cubicBezTo>
                    <a:pt x="222" y="27489"/>
                    <a:pt x="286" y="27425"/>
                    <a:pt x="286" y="27362"/>
                  </a:cubicBezTo>
                  <a:lnTo>
                    <a:pt x="286" y="26887"/>
                  </a:lnTo>
                  <a:cubicBezTo>
                    <a:pt x="286" y="26792"/>
                    <a:pt x="222" y="26760"/>
                    <a:pt x="159" y="26760"/>
                  </a:cubicBezTo>
                  <a:close/>
                  <a:moveTo>
                    <a:pt x="159" y="28217"/>
                  </a:moveTo>
                  <a:cubicBezTo>
                    <a:pt x="64" y="28217"/>
                    <a:pt x="1" y="28249"/>
                    <a:pt x="1" y="28312"/>
                  </a:cubicBezTo>
                  <a:lnTo>
                    <a:pt x="1" y="28819"/>
                  </a:lnTo>
                  <a:cubicBezTo>
                    <a:pt x="1" y="28882"/>
                    <a:pt x="64" y="28945"/>
                    <a:pt x="159" y="28945"/>
                  </a:cubicBezTo>
                  <a:cubicBezTo>
                    <a:pt x="222" y="28945"/>
                    <a:pt x="286" y="28882"/>
                    <a:pt x="286" y="28819"/>
                  </a:cubicBezTo>
                  <a:lnTo>
                    <a:pt x="286" y="28312"/>
                  </a:lnTo>
                  <a:cubicBezTo>
                    <a:pt x="286" y="28249"/>
                    <a:pt x="222" y="28217"/>
                    <a:pt x="159" y="28217"/>
                  </a:cubicBezTo>
                  <a:close/>
                  <a:moveTo>
                    <a:pt x="159" y="29642"/>
                  </a:moveTo>
                  <a:cubicBezTo>
                    <a:pt x="64" y="29642"/>
                    <a:pt x="1" y="29705"/>
                    <a:pt x="1" y="29769"/>
                  </a:cubicBezTo>
                  <a:lnTo>
                    <a:pt x="1" y="30276"/>
                  </a:lnTo>
                  <a:cubicBezTo>
                    <a:pt x="1" y="30339"/>
                    <a:pt x="64" y="30371"/>
                    <a:pt x="159" y="30371"/>
                  </a:cubicBezTo>
                  <a:cubicBezTo>
                    <a:pt x="222" y="30371"/>
                    <a:pt x="286" y="30339"/>
                    <a:pt x="286" y="30276"/>
                  </a:cubicBezTo>
                  <a:lnTo>
                    <a:pt x="286" y="29769"/>
                  </a:lnTo>
                  <a:cubicBezTo>
                    <a:pt x="286" y="29705"/>
                    <a:pt x="222" y="29642"/>
                    <a:pt x="159" y="29642"/>
                  </a:cubicBezTo>
                  <a:close/>
                  <a:moveTo>
                    <a:pt x="159" y="31099"/>
                  </a:moveTo>
                  <a:cubicBezTo>
                    <a:pt x="64" y="31099"/>
                    <a:pt x="1" y="31162"/>
                    <a:pt x="1" y="31226"/>
                  </a:cubicBezTo>
                  <a:lnTo>
                    <a:pt x="1" y="31701"/>
                  </a:lnTo>
                  <a:cubicBezTo>
                    <a:pt x="1" y="31764"/>
                    <a:pt x="64" y="31827"/>
                    <a:pt x="159" y="31827"/>
                  </a:cubicBezTo>
                  <a:cubicBezTo>
                    <a:pt x="222" y="31827"/>
                    <a:pt x="286" y="31764"/>
                    <a:pt x="286" y="31701"/>
                  </a:cubicBezTo>
                  <a:lnTo>
                    <a:pt x="286" y="31226"/>
                  </a:lnTo>
                  <a:cubicBezTo>
                    <a:pt x="286" y="31162"/>
                    <a:pt x="222" y="31099"/>
                    <a:pt x="159" y="31099"/>
                  </a:cubicBezTo>
                  <a:close/>
                  <a:moveTo>
                    <a:pt x="159" y="32556"/>
                  </a:moveTo>
                  <a:cubicBezTo>
                    <a:pt x="64" y="32556"/>
                    <a:pt x="1" y="32619"/>
                    <a:pt x="1" y="32682"/>
                  </a:cubicBezTo>
                  <a:lnTo>
                    <a:pt x="1" y="33157"/>
                  </a:lnTo>
                  <a:cubicBezTo>
                    <a:pt x="1" y="33221"/>
                    <a:pt x="64" y="33284"/>
                    <a:pt x="159" y="33284"/>
                  </a:cubicBezTo>
                  <a:cubicBezTo>
                    <a:pt x="222" y="33284"/>
                    <a:pt x="286" y="33221"/>
                    <a:pt x="286" y="33157"/>
                  </a:cubicBezTo>
                  <a:lnTo>
                    <a:pt x="286" y="32682"/>
                  </a:lnTo>
                  <a:cubicBezTo>
                    <a:pt x="286" y="32619"/>
                    <a:pt x="222" y="32556"/>
                    <a:pt x="159" y="32556"/>
                  </a:cubicBezTo>
                  <a:close/>
                  <a:moveTo>
                    <a:pt x="159" y="34012"/>
                  </a:moveTo>
                  <a:cubicBezTo>
                    <a:pt x="64" y="34012"/>
                    <a:pt x="1" y="34076"/>
                    <a:pt x="1" y="34139"/>
                  </a:cubicBezTo>
                  <a:lnTo>
                    <a:pt x="1" y="34614"/>
                  </a:lnTo>
                  <a:cubicBezTo>
                    <a:pt x="1" y="34677"/>
                    <a:pt x="64" y="34741"/>
                    <a:pt x="159" y="34741"/>
                  </a:cubicBezTo>
                  <a:cubicBezTo>
                    <a:pt x="222" y="34741"/>
                    <a:pt x="286" y="34677"/>
                    <a:pt x="286" y="34614"/>
                  </a:cubicBezTo>
                  <a:lnTo>
                    <a:pt x="286" y="34139"/>
                  </a:lnTo>
                  <a:cubicBezTo>
                    <a:pt x="286" y="34044"/>
                    <a:pt x="222" y="34012"/>
                    <a:pt x="159" y="34012"/>
                  </a:cubicBezTo>
                  <a:close/>
                  <a:moveTo>
                    <a:pt x="159" y="35469"/>
                  </a:moveTo>
                  <a:cubicBezTo>
                    <a:pt x="64" y="35469"/>
                    <a:pt x="1" y="35501"/>
                    <a:pt x="1" y="35596"/>
                  </a:cubicBezTo>
                  <a:lnTo>
                    <a:pt x="1" y="36071"/>
                  </a:lnTo>
                  <a:cubicBezTo>
                    <a:pt x="1" y="36134"/>
                    <a:pt x="64" y="36198"/>
                    <a:pt x="159" y="36198"/>
                  </a:cubicBezTo>
                  <a:cubicBezTo>
                    <a:pt x="222" y="36198"/>
                    <a:pt x="286" y="36134"/>
                    <a:pt x="286" y="36071"/>
                  </a:cubicBezTo>
                  <a:lnTo>
                    <a:pt x="286" y="35596"/>
                  </a:lnTo>
                  <a:cubicBezTo>
                    <a:pt x="286" y="35501"/>
                    <a:pt x="222" y="35469"/>
                    <a:pt x="159" y="35469"/>
                  </a:cubicBezTo>
                  <a:close/>
                  <a:moveTo>
                    <a:pt x="159" y="36926"/>
                  </a:moveTo>
                  <a:cubicBezTo>
                    <a:pt x="64" y="36926"/>
                    <a:pt x="1" y="36958"/>
                    <a:pt x="1" y="37021"/>
                  </a:cubicBezTo>
                  <a:lnTo>
                    <a:pt x="1" y="37528"/>
                  </a:lnTo>
                  <a:cubicBezTo>
                    <a:pt x="1" y="37591"/>
                    <a:pt x="64" y="37654"/>
                    <a:pt x="159" y="37654"/>
                  </a:cubicBezTo>
                  <a:cubicBezTo>
                    <a:pt x="222" y="37654"/>
                    <a:pt x="286" y="37591"/>
                    <a:pt x="286" y="37528"/>
                  </a:cubicBezTo>
                  <a:lnTo>
                    <a:pt x="286" y="37021"/>
                  </a:lnTo>
                  <a:cubicBezTo>
                    <a:pt x="286" y="36958"/>
                    <a:pt x="222" y="36926"/>
                    <a:pt x="159" y="36926"/>
                  </a:cubicBezTo>
                  <a:close/>
                  <a:moveTo>
                    <a:pt x="159" y="38351"/>
                  </a:moveTo>
                  <a:cubicBezTo>
                    <a:pt x="64" y="38351"/>
                    <a:pt x="1" y="38414"/>
                    <a:pt x="1" y="38478"/>
                  </a:cubicBezTo>
                  <a:lnTo>
                    <a:pt x="1" y="38953"/>
                  </a:lnTo>
                  <a:cubicBezTo>
                    <a:pt x="1" y="39048"/>
                    <a:pt x="64" y="39079"/>
                    <a:pt x="159" y="39079"/>
                  </a:cubicBezTo>
                  <a:cubicBezTo>
                    <a:pt x="222" y="39079"/>
                    <a:pt x="286" y="39048"/>
                    <a:pt x="286" y="38953"/>
                  </a:cubicBezTo>
                  <a:lnTo>
                    <a:pt x="286" y="38478"/>
                  </a:lnTo>
                  <a:cubicBezTo>
                    <a:pt x="286" y="38414"/>
                    <a:pt x="222" y="38351"/>
                    <a:pt x="159" y="38351"/>
                  </a:cubicBezTo>
                  <a:close/>
                  <a:moveTo>
                    <a:pt x="159" y="39808"/>
                  </a:moveTo>
                  <a:cubicBezTo>
                    <a:pt x="64" y="39808"/>
                    <a:pt x="1" y="39871"/>
                    <a:pt x="1" y="39935"/>
                  </a:cubicBezTo>
                  <a:lnTo>
                    <a:pt x="1" y="40410"/>
                  </a:lnTo>
                  <a:cubicBezTo>
                    <a:pt x="1" y="40473"/>
                    <a:pt x="64" y="40536"/>
                    <a:pt x="159" y="40536"/>
                  </a:cubicBezTo>
                  <a:cubicBezTo>
                    <a:pt x="222" y="40536"/>
                    <a:pt x="286" y="40473"/>
                    <a:pt x="286" y="40410"/>
                  </a:cubicBezTo>
                  <a:lnTo>
                    <a:pt x="286" y="39935"/>
                  </a:lnTo>
                  <a:cubicBezTo>
                    <a:pt x="286" y="39871"/>
                    <a:pt x="222" y="39808"/>
                    <a:pt x="159" y="39808"/>
                  </a:cubicBezTo>
                  <a:close/>
                  <a:moveTo>
                    <a:pt x="159" y="41265"/>
                  </a:moveTo>
                  <a:cubicBezTo>
                    <a:pt x="64" y="41265"/>
                    <a:pt x="1" y="41328"/>
                    <a:pt x="1" y="41391"/>
                  </a:cubicBezTo>
                  <a:lnTo>
                    <a:pt x="1" y="41866"/>
                  </a:lnTo>
                  <a:cubicBezTo>
                    <a:pt x="1" y="41930"/>
                    <a:pt x="64" y="41993"/>
                    <a:pt x="159" y="41993"/>
                  </a:cubicBezTo>
                  <a:cubicBezTo>
                    <a:pt x="222" y="41993"/>
                    <a:pt x="286" y="41930"/>
                    <a:pt x="286" y="41866"/>
                  </a:cubicBezTo>
                  <a:lnTo>
                    <a:pt x="286" y="41391"/>
                  </a:lnTo>
                  <a:cubicBezTo>
                    <a:pt x="286" y="41328"/>
                    <a:pt x="222" y="41265"/>
                    <a:pt x="159" y="41265"/>
                  </a:cubicBezTo>
                  <a:close/>
                  <a:moveTo>
                    <a:pt x="159" y="42721"/>
                  </a:moveTo>
                  <a:cubicBezTo>
                    <a:pt x="64" y="42721"/>
                    <a:pt x="1" y="42785"/>
                    <a:pt x="1" y="42848"/>
                  </a:cubicBezTo>
                  <a:lnTo>
                    <a:pt x="1" y="43323"/>
                  </a:lnTo>
                  <a:cubicBezTo>
                    <a:pt x="1" y="43386"/>
                    <a:pt x="64" y="43450"/>
                    <a:pt x="159" y="43450"/>
                  </a:cubicBezTo>
                  <a:cubicBezTo>
                    <a:pt x="222" y="43450"/>
                    <a:pt x="286" y="43386"/>
                    <a:pt x="286" y="43323"/>
                  </a:cubicBezTo>
                  <a:lnTo>
                    <a:pt x="286" y="42848"/>
                  </a:lnTo>
                  <a:cubicBezTo>
                    <a:pt x="286" y="42753"/>
                    <a:pt x="222" y="42721"/>
                    <a:pt x="159" y="42721"/>
                  </a:cubicBezTo>
                  <a:close/>
                  <a:moveTo>
                    <a:pt x="159" y="44178"/>
                  </a:moveTo>
                  <a:cubicBezTo>
                    <a:pt x="64" y="44178"/>
                    <a:pt x="1" y="44210"/>
                    <a:pt x="1" y="44305"/>
                  </a:cubicBezTo>
                  <a:lnTo>
                    <a:pt x="1" y="44780"/>
                  </a:lnTo>
                  <a:cubicBezTo>
                    <a:pt x="1" y="44843"/>
                    <a:pt x="64" y="44907"/>
                    <a:pt x="159" y="44907"/>
                  </a:cubicBezTo>
                  <a:cubicBezTo>
                    <a:pt x="222" y="44907"/>
                    <a:pt x="286" y="44843"/>
                    <a:pt x="286" y="44780"/>
                  </a:cubicBezTo>
                  <a:lnTo>
                    <a:pt x="286" y="44305"/>
                  </a:lnTo>
                  <a:cubicBezTo>
                    <a:pt x="286" y="44210"/>
                    <a:pt x="222" y="44178"/>
                    <a:pt x="159" y="44178"/>
                  </a:cubicBezTo>
                  <a:close/>
                  <a:moveTo>
                    <a:pt x="159" y="45603"/>
                  </a:moveTo>
                  <a:cubicBezTo>
                    <a:pt x="64" y="45603"/>
                    <a:pt x="1" y="45667"/>
                    <a:pt x="1" y="45730"/>
                  </a:cubicBezTo>
                  <a:lnTo>
                    <a:pt x="1" y="46237"/>
                  </a:lnTo>
                  <a:cubicBezTo>
                    <a:pt x="1" y="46300"/>
                    <a:pt x="64" y="46332"/>
                    <a:pt x="159" y="46332"/>
                  </a:cubicBezTo>
                  <a:cubicBezTo>
                    <a:pt x="222" y="46332"/>
                    <a:pt x="286" y="46300"/>
                    <a:pt x="286" y="46237"/>
                  </a:cubicBezTo>
                  <a:lnTo>
                    <a:pt x="286" y="45730"/>
                  </a:lnTo>
                  <a:cubicBezTo>
                    <a:pt x="286" y="45667"/>
                    <a:pt x="222" y="45603"/>
                    <a:pt x="159" y="45603"/>
                  </a:cubicBezTo>
                  <a:close/>
                  <a:moveTo>
                    <a:pt x="159" y="47060"/>
                  </a:moveTo>
                  <a:cubicBezTo>
                    <a:pt x="64" y="47060"/>
                    <a:pt x="1" y="47123"/>
                    <a:pt x="1" y="47187"/>
                  </a:cubicBezTo>
                  <a:lnTo>
                    <a:pt x="1" y="47662"/>
                  </a:lnTo>
                  <a:cubicBezTo>
                    <a:pt x="1" y="47757"/>
                    <a:pt x="64" y="47788"/>
                    <a:pt x="159" y="47788"/>
                  </a:cubicBezTo>
                  <a:cubicBezTo>
                    <a:pt x="222" y="47788"/>
                    <a:pt x="286" y="47757"/>
                    <a:pt x="286" y="47662"/>
                  </a:cubicBezTo>
                  <a:lnTo>
                    <a:pt x="286" y="47187"/>
                  </a:lnTo>
                  <a:cubicBezTo>
                    <a:pt x="286" y="47123"/>
                    <a:pt x="222" y="47060"/>
                    <a:pt x="159" y="47060"/>
                  </a:cubicBezTo>
                  <a:close/>
                  <a:moveTo>
                    <a:pt x="159" y="48517"/>
                  </a:moveTo>
                  <a:cubicBezTo>
                    <a:pt x="64" y="48517"/>
                    <a:pt x="1" y="48580"/>
                    <a:pt x="1" y="48643"/>
                  </a:cubicBezTo>
                  <a:lnTo>
                    <a:pt x="1" y="49119"/>
                  </a:lnTo>
                  <a:cubicBezTo>
                    <a:pt x="1" y="49182"/>
                    <a:pt x="64" y="49245"/>
                    <a:pt x="159" y="49245"/>
                  </a:cubicBezTo>
                  <a:cubicBezTo>
                    <a:pt x="222" y="49245"/>
                    <a:pt x="286" y="49182"/>
                    <a:pt x="286" y="49119"/>
                  </a:cubicBezTo>
                  <a:lnTo>
                    <a:pt x="286" y="48643"/>
                  </a:lnTo>
                  <a:cubicBezTo>
                    <a:pt x="286" y="48580"/>
                    <a:pt x="222" y="48517"/>
                    <a:pt x="159" y="48517"/>
                  </a:cubicBezTo>
                  <a:close/>
                  <a:moveTo>
                    <a:pt x="159" y="49974"/>
                  </a:moveTo>
                  <a:cubicBezTo>
                    <a:pt x="64" y="49974"/>
                    <a:pt x="1" y="50037"/>
                    <a:pt x="1" y="50100"/>
                  </a:cubicBezTo>
                  <a:lnTo>
                    <a:pt x="1" y="50575"/>
                  </a:lnTo>
                  <a:cubicBezTo>
                    <a:pt x="1" y="50639"/>
                    <a:pt x="64" y="50702"/>
                    <a:pt x="159" y="50702"/>
                  </a:cubicBezTo>
                  <a:cubicBezTo>
                    <a:pt x="222" y="50702"/>
                    <a:pt x="286" y="50639"/>
                    <a:pt x="286" y="50575"/>
                  </a:cubicBezTo>
                  <a:lnTo>
                    <a:pt x="286" y="50100"/>
                  </a:lnTo>
                  <a:cubicBezTo>
                    <a:pt x="286" y="50037"/>
                    <a:pt x="222" y="49974"/>
                    <a:pt x="159" y="49974"/>
                  </a:cubicBezTo>
                  <a:close/>
                  <a:moveTo>
                    <a:pt x="159" y="51430"/>
                  </a:moveTo>
                  <a:cubicBezTo>
                    <a:pt x="64" y="51430"/>
                    <a:pt x="1" y="51494"/>
                    <a:pt x="1" y="51557"/>
                  </a:cubicBezTo>
                  <a:lnTo>
                    <a:pt x="1" y="52032"/>
                  </a:lnTo>
                  <a:cubicBezTo>
                    <a:pt x="1" y="52095"/>
                    <a:pt x="64" y="52159"/>
                    <a:pt x="159" y="52159"/>
                  </a:cubicBezTo>
                  <a:cubicBezTo>
                    <a:pt x="222" y="52159"/>
                    <a:pt x="286" y="52095"/>
                    <a:pt x="286" y="52032"/>
                  </a:cubicBezTo>
                  <a:lnTo>
                    <a:pt x="286" y="51557"/>
                  </a:lnTo>
                  <a:cubicBezTo>
                    <a:pt x="286" y="51462"/>
                    <a:pt x="222" y="51430"/>
                    <a:pt x="159" y="51430"/>
                  </a:cubicBezTo>
                  <a:close/>
                  <a:moveTo>
                    <a:pt x="159" y="52855"/>
                  </a:moveTo>
                  <a:cubicBezTo>
                    <a:pt x="64" y="52855"/>
                    <a:pt x="1" y="52919"/>
                    <a:pt x="1" y="52982"/>
                  </a:cubicBezTo>
                  <a:lnTo>
                    <a:pt x="1" y="53489"/>
                  </a:lnTo>
                  <a:cubicBezTo>
                    <a:pt x="1" y="53552"/>
                    <a:pt x="64" y="53615"/>
                    <a:pt x="159" y="53615"/>
                  </a:cubicBezTo>
                  <a:cubicBezTo>
                    <a:pt x="222" y="53615"/>
                    <a:pt x="286" y="53552"/>
                    <a:pt x="286" y="53489"/>
                  </a:cubicBezTo>
                  <a:lnTo>
                    <a:pt x="286" y="52982"/>
                  </a:lnTo>
                  <a:cubicBezTo>
                    <a:pt x="286" y="52919"/>
                    <a:pt x="222" y="52855"/>
                    <a:pt x="159" y="52855"/>
                  </a:cubicBezTo>
                  <a:close/>
                  <a:moveTo>
                    <a:pt x="159" y="54312"/>
                  </a:moveTo>
                  <a:cubicBezTo>
                    <a:pt x="64" y="54312"/>
                    <a:pt x="1" y="54376"/>
                    <a:pt x="1" y="54439"/>
                  </a:cubicBezTo>
                  <a:lnTo>
                    <a:pt x="1" y="54946"/>
                  </a:lnTo>
                  <a:cubicBezTo>
                    <a:pt x="1" y="55009"/>
                    <a:pt x="64" y="55041"/>
                    <a:pt x="159" y="55041"/>
                  </a:cubicBezTo>
                  <a:cubicBezTo>
                    <a:pt x="222" y="55041"/>
                    <a:pt x="286" y="55009"/>
                    <a:pt x="286" y="54946"/>
                  </a:cubicBezTo>
                  <a:lnTo>
                    <a:pt x="286" y="54439"/>
                  </a:lnTo>
                  <a:cubicBezTo>
                    <a:pt x="286" y="54376"/>
                    <a:pt x="222" y="54312"/>
                    <a:pt x="159" y="54312"/>
                  </a:cubicBezTo>
                  <a:close/>
                  <a:moveTo>
                    <a:pt x="159" y="55769"/>
                  </a:moveTo>
                  <a:cubicBezTo>
                    <a:pt x="64" y="55769"/>
                    <a:pt x="1" y="55832"/>
                    <a:pt x="1" y="55896"/>
                  </a:cubicBezTo>
                  <a:lnTo>
                    <a:pt x="1" y="56371"/>
                  </a:lnTo>
                  <a:cubicBezTo>
                    <a:pt x="1" y="56434"/>
                    <a:pt x="64" y="56497"/>
                    <a:pt x="159" y="56497"/>
                  </a:cubicBezTo>
                  <a:cubicBezTo>
                    <a:pt x="222" y="56497"/>
                    <a:pt x="286" y="56434"/>
                    <a:pt x="286" y="56371"/>
                  </a:cubicBezTo>
                  <a:lnTo>
                    <a:pt x="286" y="55896"/>
                  </a:lnTo>
                  <a:cubicBezTo>
                    <a:pt x="286" y="55832"/>
                    <a:pt x="222" y="55769"/>
                    <a:pt x="159" y="55769"/>
                  </a:cubicBezTo>
                  <a:close/>
                  <a:moveTo>
                    <a:pt x="159" y="57226"/>
                  </a:moveTo>
                  <a:cubicBezTo>
                    <a:pt x="64" y="57226"/>
                    <a:pt x="1" y="57289"/>
                    <a:pt x="1" y="57352"/>
                  </a:cubicBezTo>
                  <a:lnTo>
                    <a:pt x="1" y="57827"/>
                  </a:lnTo>
                  <a:cubicBezTo>
                    <a:pt x="1" y="57891"/>
                    <a:pt x="64" y="57954"/>
                    <a:pt x="159" y="57954"/>
                  </a:cubicBezTo>
                  <a:cubicBezTo>
                    <a:pt x="222" y="57954"/>
                    <a:pt x="286" y="57891"/>
                    <a:pt x="286" y="57827"/>
                  </a:cubicBezTo>
                  <a:lnTo>
                    <a:pt x="286" y="57352"/>
                  </a:lnTo>
                  <a:cubicBezTo>
                    <a:pt x="286" y="57289"/>
                    <a:pt x="222" y="57226"/>
                    <a:pt x="159" y="57226"/>
                  </a:cubicBezTo>
                  <a:close/>
                  <a:moveTo>
                    <a:pt x="159" y="58683"/>
                  </a:moveTo>
                  <a:cubicBezTo>
                    <a:pt x="64" y="58683"/>
                    <a:pt x="1" y="58746"/>
                    <a:pt x="1" y="58809"/>
                  </a:cubicBezTo>
                  <a:lnTo>
                    <a:pt x="1" y="59284"/>
                  </a:lnTo>
                  <a:cubicBezTo>
                    <a:pt x="1" y="59348"/>
                    <a:pt x="64" y="59411"/>
                    <a:pt x="159" y="59411"/>
                  </a:cubicBezTo>
                  <a:cubicBezTo>
                    <a:pt x="222" y="59411"/>
                    <a:pt x="286" y="59348"/>
                    <a:pt x="286" y="59284"/>
                  </a:cubicBezTo>
                  <a:lnTo>
                    <a:pt x="286" y="58809"/>
                  </a:lnTo>
                  <a:cubicBezTo>
                    <a:pt x="286" y="58746"/>
                    <a:pt x="222" y="58683"/>
                    <a:pt x="159" y="58683"/>
                  </a:cubicBezTo>
                  <a:close/>
                  <a:moveTo>
                    <a:pt x="159" y="60139"/>
                  </a:moveTo>
                  <a:cubicBezTo>
                    <a:pt x="64" y="60139"/>
                    <a:pt x="1" y="60171"/>
                    <a:pt x="1" y="60266"/>
                  </a:cubicBezTo>
                  <a:lnTo>
                    <a:pt x="1" y="60741"/>
                  </a:lnTo>
                  <a:cubicBezTo>
                    <a:pt x="1" y="60804"/>
                    <a:pt x="64" y="60868"/>
                    <a:pt x="159" y="60868"/>
                  </a:cubicBezTo>
                  <a:cubicBezTo>
                    <a:pt x="222" y="60868"/>
                    <a:pt x="286" y="60804"/>
                    <a:pt x="286" y="60741"/>
                  </a:cubicBezTo>
                  <a:lnTo>
                    <a:pt x="286" y="60266"/>
                  </a:lnTo>
                  <a:cubicBezTo>
                    <a:pt x="286" y="60171"/>
                    <a:pt x="222" y="60139"/>
                    <a:pt x="159" y="60139"/>
                  </a:cubicBezTo>
                  <a:close/>
                  <a:moveTo>
                    <a:pt x="159" y="61564"/>
                  </a:moveTo>
                  <a:cubicBezTo>
                    <a:pt x="64" y="61564"/>
                    <a:pt x="1" y="61628"/>
                    <a:pt x="1" y="61691"/>
                  </a:cubicBezTo>
                  <a:lnTo>
                    <a:pt x="1" y="62198"/>
                  </a:lnTo>
                  <a:cubicBezTo>
                    <a:pt x="1" y="62261"/>
                    <a:pt x="64" y="62324"/>
                    <a:pt x="159" y="62324"/>
                  </a:cubicBezTo>
                  <a:cubicBezTo>
                    <a:pt x="222" y="62324"/>
                    <a:pt x="286" y="62261"/>
                    <a:pt x="286" y="62198"/>
                  </a:cubicBezTo>
                  <a:lnTo>
                    <a:pt x="286" y="61691"/>
                  </a:lnTo>
                  <a:cubicBezTo>
                    <a:pt x="286" y="61628"/>
                    <a:pt x="222" y="61564"/>
                    <a:pt x="159" y="61564"/>
                  </a:cubicBezTo>
                  <a:close/>
                  <a:moveTo>
                    <a:pt x="159" y="63021"/>
                  </a:moveTo>
                  <a:cubicBezTo>
                    <a:pt x="64" y="63021"/>
                    <a:pt x="1" y="63084"/>
                    <a:pt x="1" y="63148"/>
                  </a:cubicBezTo>
                  <a:lnTo>
                    <a:pt x="1" y="63623"/>
                  </a:lnTo>
                  <a:cubicBezTo>
                    <a:pt x="1" y="63718"/>
                    <a:pt x="64" y="63750"/>
                    <a:pt x="159" y="63750"/>
                  </a:cubicBezTo>
                  <a:cubicBezTo>
                    <a:pt x="222" y="63750"/>
                    <a:pt x="286" y="63718"/>
                    <a:pt x="286" y="63655"/>
                  </a:cubicBezTo>
                  <a:lnTo>
                    <a:pt x="286" y="63148"/>
                  </a:lnTo>
                  <a:cubicBezTo>
                    <a:pt x="286" y="63084"/>
                    <a:pt x="222" y="63021"/>
                    <a:pt x="159" y="63021"/>
                  </a:cubicBezTo>
                  <a:close/>
                  <a:moveTo>
                    <a:pt x="159" y="64478"/>
                  </a:moveTo>
                  <a:cubicBezTo>
                    <a:pt x="64" y="64478"/>
                    <a:pt x="1" y="64541"/>
                    <a:pt x="1" y="64605"/>
                  </a:cubicBezTo>
                  <a:lnTo>
                    <a:pt x="1" y="65080"/>
                  </a:lnTo>
                  <a:cubicBezTo>
                    <a:pt x="1" y="65143"/>
                    <a:pt x="64" y="65206"/>
                    <a:pt x="159" y="65206"/>
                  </a:cubicBezTo>
                  <a:cubicBezTo>
                    <a:pt x="222" y="65206"/>
                    <a:pt x="286" y="65143"/>
                    <a:pt x="286" y="65080"/>
                  </a:cubicBezTo>
                  <a:lnTo>
                    <a:pt x="286" y="64605"/>
                  </a:lnTo>
                  <a:cubicBezTo>
                    <a:pt x="286" y="64541"/>
                    <a:pt x="222" y="64478"/>
                    <a:pt x="159" y="64478"/>
                  </a:cubicBezTo>
                  <a:close/>
                  <a:moveTo>
                    <a:pt x="159" y="65935"/>
                  </a:moveTo>
                  <a:cubicBezTo>
                    <a:pt x="64" y="65935"/>
                    <a:pt x="1" y="65998"/>
                    <a:pt x="1" y="66061"/>
                  </a:cubicBezTo>
                  <a:lnTo>
                    <a:pt x="1" y="66536"/>
                  </a:lnTo>
                  <a:cubicBezTo>
                    <a:pt x="1" y="66600"/>
                    <a:pt x="64" y="66663"/>
                    <a:pt x="159" y="66663"/>
                  </a:cubicBezTo>
                  <a:cubicBezTo>
                    <a:pt x="222" y="66663"/>
                    <a:pt x="286" y="66600"/>
                    <a:pt x="286" y="66536"/>
                  </a:cubicBezTo>
                  <a:lnTo>
                    <a:pt x="286" y="66061"/>
                  </a:lnTo>
                  <a:cubicBezTo>
                    <a:pt x="286" y="65998"/>
                    <a:pt x="222" y="65935"/>
                    <a:pt x="159" y="65935"/>
                  </a:cubicBezTo>
                  <a:close/>
                  <a:moveTo>
                    <a:pt x="159" y="67391"/>
                  </a:moveTo>
                  <a:cubicBezTo>
                    <a:pt x="64" y="67391"/>
                    <a:pt x="1" y="67423"/>
                    <a:pt x="1" y="67518"/>
                  </a:cubicBezTo>
                  <a:lnTo>
                    <a:pt x="1" y="67993"/>
                  </a:lnTo>
                  <a:cubicBezTo>
                    <a:pt x="1" y="68057"/>
                    <a:pt x="64" y="68120"/>
                    <a:pt x="159" y="68120"/>
                  </a:cubicBezTo>
                  <a:cubicBezTo>
                    <a:pt x="222" y="68120"/>
                    <a:pt x="286" y="68057"/>
                    <a:pt x="286" y="67993"/>
                  </a:cubicBezTo>
                  <a:lnTo>
                    <a:pt x="286" y="67518"/>
                  </a:lnTo>
                  <a:cubicBezTo>
                    <a:pt x="286" y="67423"/>
                    <a:pt x="222" y="67391"/>
                    <a:pt x="159" y="67391"/>
                  </a:cubicBezTo>
                  <a:close/>
                  <a:moveTo>
                    <a:pt x="159" y="68848"/>
                  </a:moveTo>
                  <a:cubicBezTo>
                    <a:pt x="64" y="68848"/>
                    <a:pt x="1" y="68880"/>
                    <a:pt x="1" y="68975"/>
                  </a:cubicBezTo>
                  <a:lnTo>
                    <a:pt x="1" y="69450"/>
                  </a:lnTo>
                  <a:cubicBezTo>
                    <a:pt x="1" y="69513"/>
                    <a:pt x="64" y="69577"/>
                    <a:pt x="159" y="69577"/>
                  </a:cubicBezTo>
                  <a:cubicBezTo>
                    <a:pt x="222" y="69577"/>
                    <a:pt x="286" y="69513"/>
                    <a:pt x="286" y="69450"/>
                  </a:cubicBezTo>
                  <a:lnTo>
                    <a:pt x="286" y="68975"/>
                  </a:lnTo>
                  <a:cubicBezTo>
                    <a:pt x="286" y="68880"/>
                    <a:pt x="222" y="68848"/>
                    <a:pt x="159" y="68848"/>
                  </a:cubicBezTo>
                  <a:close/>
                  <a:moveTo>
                    <a:pt x="159" y="70273"/>
                  </a:moveTo>
                  <a:cubicBezTo>
                    <a:pt x="64" y="70273"/>
                    <a:pt x="1" y="70337"/>
                    <a:pt x="1" y="70400"/>
                  </a:cubicBezTo>
                  <a:lnTo>
                    <a:pt x="1" y="70907"/>
                  </a:lnTo>
                  <a:cubicBezTo>
                    <a:pt x="1" y="70970"/>
                    <a:pt x="64" y="71002"/>
                    <a:pt x="159" y="71002"/>
                  </a:cubicBezTo>
                  <a:cubicBezTo>
                    <a:pt x="222" y="71002"/>
                    <a:pt x="286" y="70970"/>
                    <a:pt x="286" y="70907"/>
                  </a:cubicBezTo>
                  <a:lnTo>
                    <a:pt x="286" y="70400"/>
                  </a:lnTo>
                  <a:cubicBezTo>
                    <a:pt x="286" y="70337"/>
                    <a:pt x="222" y="70273"/>
                    <a:pt x="159" y="70273"/>
                  </a:cubicBezTo>
                  <a:close/>
                  <a:moveTo>
                    <a:pt x="159" y="71730"/>
                  </a:moveTo>
                  <a:cubicBezTo>
                    <a:pt x="64" y="71762"/>
                    <a:pt x="32" y="71793"/>
                    <a:pt x="32" y="71857"/>
                  </a:cubicBezTo>
                  <a:cubicBezTo>
                    <a:pt x="32" y="72047"/>
                    <a:pt x="64" y="72205"/>
                    <a:pt x="64" y="72363"/>
                  </a:cubicBezTo>
                  <a:cubicBezTo>
                    <a:pt x="64" y="72427"/>
                    <a:pt x="127" y="72458"/>
                    <a:pt x="191" y="72458"/>
                  </a:cubicBezTo>
                  <a:cubicBezTo>
                    <a:pt x="286" y="72458"/>
                    <a:pt x="349" y="72395"/>
                    <a:pt x="317" y="72332"/>
                  </a:cubicBezTo>
                  <a:cubicBezTo>
                    <a:pt x="317" y="72173"/>
                    <a:pt x="286" y="72015"/>
                    <a:pt x="286" y="71857"/>
                  </a:cubicBezTo>
                  <a:cubicBezTo>
                    <a:pt x="286" y="71793"/>
                    <a:pt x="222" y="71730"/>
                    <a:pt x="159" y="71730"/>
                  </a:cubicBezTo>
                  <a:close/>
                  <a:moveTo>
                    <a:pt x="317" y="73187"/>
                  </a:moveTo>
                  <a:cubicBezTo>
                    <a:pt x="222" y="73187"/>
                    <a:pt x="191" y="73250"/>
                    <a:pt x="191" y="73314"/>
                  </a:cubicBezTo>
                  <a:cubicBezTo>
                    <a:pt x="222" y="73504"/>
                    <a:pt x="254" y="73662"/>
                    <a:pt x="286" y="73820"/>
                  </a:cubicBezTo>
                  <a:cubicBezTo>
                    <a:pt x="317" y="73852"/>
                    <a:pt x="381" y="73915"/>
                    <a:pt x="444" y="73915"/>
                  </a:cubicBezTo>
                  <a:cubicBezTo>
                    <a:pt x="539" y="73884"/>
                    <a:pt x="571" y="73820"/>
                    <a:pt x="571" y="73757"/>
                  </a:cubicBezTo>
                  <a:cubicBezTo>
                    <a:pt x="507" y="73599"/>
                    <a:pt x="507" y="73440"/>
                    <a:pt x="444" y="73282"/>
                  </a:cubicBezTo>
                  <a:cubicBezTo>
                    <a:pt x="444" y="73219"/>
                    <a:pt x="381" y="73187"/>
                    <a:pt x="317" y="73187"/>
                  </a:cubicBezTo>
                  <a:close/>
                  <a:moveTo>
                    <a:pt x="716" y="74600"/>
                  </a:moveTo>
                  <a:cubicBezTo>
                    <a:pt x="700" y="74600"/>
                    <a:pt x="683" y="74603"/>
                    <a:pt x="666" y="74612"/>
                  </a:cubicBezTo>
                  <a:cubicBezTo>
                    <a:pt x="602" y="74612"/>
                    <a:pt x="539" y="74675"/>
                    <a:pt x="571" y="74739"/>
                  </a:cubicBezTo>
                  <a:cubicBezTo>
                    <a:pt x="634" y="74897"/>
                    <a:pt x="698" y="75055"/>
                    <a:pt x="729" y="75214"/>
                  </a:cubicBezTo>
                  <a:cubicBezTo>
                    <a:pt x="761" y="75277"/>
                    <a:pt x="824" y="75309"/>
                    <a:pt x="856" y="75309"/>
                  </a:cubicBezTo>
                  <a:cubicBezTo>
                    <a:pt x="888" y="75309"/>
                    <a:pt x="888" y="75277"/>
                    <a:pt x="919" y="75277"/>
                  </a:cubicBezTo>
                  <a:cubicBezTo>
                    <a:pt x="983" y="75277"/>
                    <a:pt x="1014" y="75214"/>
                    <a:pt x="983" y="75119"/>
                  </a:cubicBezTo>
                  <a:cubicBezTo>
                    <a:pt x="919" y="74992"/>
                    <a:pt x="888" y="74834"/>
                    <a:pt x="824" y="74675"/>
                  </a:cubicBezTo>
                  <a:cubicBezTo>
                    <a:pt x="801" y="74629"/>
                    <a:pt x="761" y="74600"/>
                    <a:pt x="716" y="74600"/>
                  </a:cubicBezTo>
                  <a:close/>
                  <a:moveTo>
                    <a:pt x="1266" y="75961"/>
                  </a:moveTo>
                  <a:cubicBezTo>
                    <a:pt x="1244" y="75961"/>
                    <a:pt x="1223" y="75964"/>
                    <a:pt x="1204" y="75974"/>
                  </a:cubicBezTo>
                  <a:cubicBezTo>
                    <a:pt x="1141" y="75974"/>
                    <a:pt x="1109" y="76069"/>
                    <a:pt x="1141" y="76132"/>
                  </a:cubicBezTo>
                  <a:cubicBezTo>
                    <a:pt x="1204" y="76259"/>
                    <a:pt x="1299" y="76417"/>
                    <a:pt x="1363" y="76544"/>
                  </a:cubicBezTo>
                  <a:cubicBezTo>
                    <a:pt x="1394" y="76607"/>
                    <a:pt x="1458" y="76639"/>
                    <a:pt x="1489" y="76639"/>
                  </a:cubicBezTo>
                  <a:cubicBezTo>
                    <a:pt x="1521" y="76639"/>
                    <a:pt x="1553" y="76607"/>
                    <a:pt x="1553" y="76607"/>
                  </a:cubicBezTo>
                  <a:cubicBezTo>
                    <a:pt x="1616" y="76575"/>
                    <a:pt x="1648" y="76512"/>
                    <a:pt x="1616" y="76449"/>
                  </a:cubicBezTo>
                  <a:cubicBezTo>
                    <a:pt x="1521" y="76322"/>
                    <a:pt x="1458" y="76164"/>
                    <a:pt x="1394" y="76005"/>
                  </a:cubicBezTo>
                  <a:cubicBezTo>
                    <a:pt x="1372" y="75983"/>
                    <a:pt x="1318" y="75961"/>
                    <a:pt x="1266" y="75961"/>
                  </a:cubicBezTo>
                  <a:close/>
                  <a:moveTo>
                    <a:pt x="2021" y="77220"/>
                  </a:moveTo>
                  <a:cubicBezTo>
                    <a:pt x="1991" y="77220"/>
                    <a:pt x="1959" y="77227"/>
                    <a:pt x="1933" y="77240"/>
                  </a:cubicBezTo>
                  <a:cubicBezTo>
                    <a:pt x="1869" y="77272"/>
                    <a:pt x="1869" y="77367"/>
                    <a:pt x="1901" y="77399"/>
                  </a:cubicBezTo>
                  <a:cubicBezTo>
                    <a:pt x="1996" y="77557"/>
                    <a:pt x="2091" y="77684"/>
                    <a:pt x="2186" y="77811"/>
                  </a:cubicBezTo>
                  <a:cubicBezTo>
                    <a:pt x="2218" y="77842"/>
                    <a:pt x="2249" y="77874"/>
                    <a:pt x="2313" y="77874"/>
                  </a:cubicBezTo>
                  <a:cubicBezTo>
                    <a:pt x="2313" y="77874"/>
                    <a:pt x="2344" y="77874"/>
                    <a:pt x="2376" y="77842"/>
                  </a:cubicBezTo>
                  <a:cubicBezTo>
                    <a:pt x="2439" y="77811"/>
                    <a:pt x="2439" y="77747"/>
                    <a:pt x="2408" y="77684"/>
                  </a:cubicBezTo>
                  <a:cubicBezTo>
                    <a:pt x="2313" y="77557"/>
                    <a:pt x="2218" y="77399"/>
                    <a:pt x="2123" y="77272"/>
                  </a:cubicBezTo>
                  <a:cubicBezTo>
                    <a:pt x="2104" y="77235"/>
                    <a:pt x="2064" y="77220"/>
                    <a:pt x="2021" y="77220"/>
                  </a:cubicBezTo>
                  <a:close/>
                  <a:moveTo>
                    <a:pt x="2924" y="78409"/>
                  </a:moveTo>
                  <a:cubicBezTo>
                    <a:pt x="2899" y="78409"/>
                    <a:pt x="2875" y="78420"/>
                    <a:pt x="2851" y="78444"/>
                  </a:cubicBezTo>
                  <a:cubicBezTo>
                    <a:pt x="2788" y="78476"/>
                    <a:pt x="2788" y="78571"/>
                    <a:pt x="2819" y="78602"/>
                  </a:cubicBezTo>
                  <a:cubicBezTo>
                    <a:pt x="2946" y="78729"/>
                    <a:pt x="3041" y="78856"/>
                    <a:pt x="3168" y="78982"/>
                  </a:cubicBezTo>
                  <a:cubicBezTo>
                    <a:pt x="3199" y="79014"/>
                    <a:pt x="3231" y="79014"/>
                    <a:pt x="3263" y="79014"/>
                  </a:cubicBezTo>
                  <a:lnTo>
                    <a:pt x="3358" y="79014"/>
                  </a:lnTo>
                  <a:cubicBezTo>
                    <a:pt x="3421" y="78951"/>
                    <a:pt x="3421" y="78887"/>
                    <a:pt x="3358" y="78824"/>
                  </a:cubicBezTo>
                  <a:cubicBezTo>
                    <a:pt x="3263" y="78697"/>
                    <a:pt x="3136" y="78571"/>
                    <a:pt x="3041" y="78476"/>
                  </a:cubicBezTo>
                  <a:cubicBezTo>
                    <a:pt x="3002" y="78436"/>
                    <a:pt x="2963" y="78409"/>
                    <a:pt x="2924" y="78409"/>
                  </a:cubicBezTo>
                  <a:close/>
                  <a:moveTo>
                    <a:pt x="4003" y="79497"/>
                  </a:moveTo>
                  <a:cubicBezTo>
                    <a:pt x="3967" y="79497"/>
                    <a:pt x="3928" y="79505"/>
                    <a:pt x="3896" y="79521"/>
                  </a:cubicBezTo>
                  <a:cubicBezTo>
                    <a:pt x="3864" y="79584"/>
                    <a:pt x="3864" y="79647"/>
                    <a:pt x="3896" y="79679"/>
                  </a:cubicBezTo>
                  <a:cubicBezTo>
                    <a:pt x="4054" y="79806"/>
                    <a:pt x="4181" y="79932"/>
                    <a:pt x="4308" y="80027"/>
                  </a:cubicBezTo>
                  <a:cubicBezTo>
                    <a:pt x="4339" y="80059"/>
                    <a:pt x="4371" y="80059"/>
                    <a:pt x="4403" y="80059"/>
                  </a:cubicBezTo>
                  <a:cubicBezTo>
                    <a:pt x="4434" y="80059"/>
                    <a:pt x="4466" y="80027"/>
                    <a:pt x="4498" y="80027"/>
                  </a:cubicBezTo>
                  <a:cubicBezTo>
                    <a:pt x="4529" y="79964"/>
                    <a:pt x="4529" y="79901"/>
                    <a:pt x="4498" y="79837"/>
                  </a:cubicBezTo>
                  <a:cubicBezTo>
                    <a:pt x="4339" y="79742"/>
                    <a:pt x="4213" y="79616"/>
                    <a:pt x="4086" y="79521"/>
                  </a:cubicBezTo>
                  <a:cubicBezTo>
                    <a:pt x="4070" y="79505"/>
                    <a:pt x="4039" y="79497"/>
                    <a:pt x="4003" y="79497"/>
                  </a:cubicBezTo>
                  <a:close/>
                  <a:moveTo>
                    <a:pt x="5211" y="80418"/>
                  </a:moveTo>
                  <a:cubicBezTo>
                    <a:pt x="5174" y="80418"/>
                    <a:pt x="5137" y="80434"/>
                    <a:pt x="5100" y="80471"/>
                  </a:cubicBezTo>
                  <a:cubicBezTo>
                    <a:pt x="5068" y="80534"/>
                    <a:pt x="5068" y="80597"/>
                    <a:pt x="5131" y="80629"/>
                  </a:cubicBezTo>
                  <a:cubicBezTo>
                    <a:pt x="5290" y="80756"/>
                    <a:pt x="5416" y="80851"/>
                    <a:pt x="5575" y="80946"/>
                  </a:cubicBezTo>
                  <a:lnTo>
                    <a:pt x="5638" y="80946"/>
                  </a:lnTo>
                  <a:cubicBezTo>
                    <a:pt x="5701" y="80946"/>
                    <a:pt x="5733" y="80946"/>
                    <a:pt x="5765" y="80882"/>
                  </a:cubicBezTo>
                  <a:cubicBezTo>
                    <a:pt x="5796" y="80851"/>
                    <a:pt x="5796" y="80756"/>
                    <a:pt x="5733" y="80724"/>
                  </a:cubicBezTo>
                  <a:cubicBezTo>
                    <a:pt x="5575" y="80629"/>
                    <a:pt x="5448" y="80534"/>
                    <a:pt x="5290" y="80439"/>
                  </a:cubicBezTo>
                  <a:cubicBezTo>
                    <a:pt x="5263" y="80426"/>
                    <a:pt x="5237" y="80418"/>
                    <a:pt x="5211" y="80418"/>
                  </a:cubicBezTo>
                  <a:close/>
                  <a:moveTo>
                    <a:pt x="6564" y="81218"/>
                  </a:moveTo>
                  <a:cubicBezTo>
                    <a:pt x="6510" y="81218"/>
                    <a:pt x="6453" y="81248"/>
                    <a:pt x="6430" y="81294"/>
                  </a:cubicBezTo>
                  <a:cubicBezTo>
                    <a:pt x="6398" y="81357"/>
                    <a:pt x="6430" y="81421"/>
                    <a:pt x="6493" y="81452"/>
                  </a:cubicBezTo>
                  <a:cubicBezTo>
                    <a:pt x="6651" y="81516"/>
                    <a:pt x="6810" y="81611"/>
                    <a:pt x="6968" y="81674"/>
                  </a:cubicBezTo>
                  <a:cubicBezTo>
                    <a:pt x="6968" y="81706"/>
                    <a:pt x="7000" y="81706"/>
                    <a:pt x="7031" y="81706"/>
                  </a:cubicBezTo>
                  <a:cubicBezTo>
                    <a:pt x="7063" y="81706"/>
                    <a:pt x="7126" y="81674"/>
                    <a:pt x="7126" y="81642"/>
                  </a:cubicBezTo>
                  <a:cubicBezTo>
                    <a:pt x="7190" y="81579"/>
                    <a:pt x="7158" y="81516"/>
                    <a:pt x="7095" y="81484"/>
                  </a:cubicBezTo>
                  <a:cubicBezTo>
                    <a:pt x="6936" y="81389"/>
                    <a:pt x="6778" y="81326"/>
                    <a:pt x="6620" y="81231"/>
                  </a:cubicBezTo>
                  <a:cubicBezTo>
                    <a:pt x="6603" y="81222"/>
                    <a:pt x="6583" y="81218"/>
                    <a:pt x="6564" y="81218"/>
                  </a:cubicBezTo>
                  <a:close/>
                  <a:moveTo>
                    <a:pt x="7989" y="81852"/>
                  </a:moveTo>
                  <a:cubicBezTo>
                    <a:pt x="7935" y="81852"/>
                    <a:pt x="7878" y="81881"/>
                    <a:pt x="7855" y="81927"/>
                  </a:cubicBezTo>
                  <a:cubicBezTo>
                    <a:pt x="7823" y="81991"/>
                    <a:pt x="7855" y="82054"/>
                    <a:pt x="7950" y="82086"/>
                  </a:cubicBezTo>
                  <a:cubicBezTo>
                    <a:pt x="8108" y="82149"/>
                    <a:pt x="8266" y="82213"/>
                    <a:pt x="8425" y="82276"/>
                  </a:cubicBezTo>
                  <a:lnTo>
                    <a:pt x="8488" y="82276"/>
                  </a:lnTo>
                  <a:cubicBezTo>
                    <a:pt x="8551" y="82276"/>
                    <a:pt x="8583" y="82244"/>
                    <a:pt x="8615" y="82181"/>
                  </a:cubicBezTo>
                  <a:cubicBezTo>
                    <a:pt x="8646" y="82117"/>
                    <a:pt x="8583" y="82054"/>
                    <a:pt x="8520" y="82054"/>
                  </a:cubicBezTo>
                  <a:cubicBezTo>
                    <a:pt x="8361" y="81991"/>
                    <a:pt x="8203" y="81927"/>
                    <a:pt x="8045" y="81864"/>
                  </a:cubicBezTo>
                  <a:cubicBezTo>
                    <a:pt x="8028" y="81856"/>
                    <a:pt x="8009" y="81852"/>
                    <a:pt x="7989" y="81852"/>
                  </a:cubicBezTo>
                  <a:close/>
                  <a:moveTo>
                    <a:pt x="9483" y="82327"/>
                  </a:moveTo>
                  <a:cubicBezTo>
                    <a:pt x="9438" y="82327"/>
                    <a:pt x="9398" y="82356"/>
                    <a:pt x="9375" y="82403"/>
                  </a:cubicBezTo>
                  <a:cubicBezTo>
                    <a:pt x="9343" y="82466"/>
                    <a:pt x="9406" y="82561"/>
                    <a:pt x="9470" y="82561"/>
                  </a:cubicBezTo>
                  <a:cubicBezTo>
                    <a:pt x="9628" y="82593"/>
                    <a:pt x="9818" y="82656"/>
                    <a:pt x="9977" y="82688"/>
                  </a:cubicBezTo>
                  <a:lnTo>
                    <a:pt x="10008" y="82688"/>
                  </a:lnTo>
                  <a:cubicBezTo>
                    <a:pt x="10072" y="82688"/>
                    <a:pt x="10135" y="82656"/>
                    <a:pt x="10135" y="82593"/>
                  </a:cubicBezTo>
                  <a:cubicBezTo>
                    <a:pt x="10167" y="82529"/>
                    <a:pt x="10103" y="82466"/>
                    <a:pt x="10040" y="82434"/>
                  </a:cubicBezTo>
                  <a:cubicBezTo>
                    <a:pt x="9882" y="82403"/>
                    <a:pt x="9692" y="82371"/>
                    <a:pt x="9533" y="82339"/>
                  </a:cubicBezTo>
                  <a:cubicBezTo>
                    <a:pt x="9516" y="82331"/>
                    <a:pt x="9499" y="82327"/>
                    <a:pt x="9483" y="82327"/>
                  </a:cubicBezTo>
                  <a:close/>
                  <a:moveTo>
                    <a:pt x="11085" y="82624"/>
                  </a:moveTo>
                  <a:cubicBezTo>
                    <a:pt x="11022" y="82624"/>
                    <a:pt x="10927" y="82656"/>
                    <a:pt x="10927" y="82719"/>
                  </a:cubicBezTo>
                  <a:cubicBezTo>
                    <a:pt x="10927" y="82783"/>
                    <a:pt x="10990" y="82846"/>
                    <a:pt x="11053" y="82846"/>
                  </a:cubicBezTo>
                  <a:cubicBezTo>
                    <a:pt x="11212" y="82878"/>
                    <a:pt x="11402" y="82909"/>
                    <a:pt x="11592" y="82909"/>
                  </a:cubicBezTo>
                  <a:cubicBezTo>
                    <a:pt x="11655" y="82909"/>
                    <a:pt x="11718" y="82878"/>
                    <a:pt x="11718" y="82814"/>
                  </a:cubicBezTo>
                  <a:cubicBezTo>
                    <a:pt x="11718" y="82751"/>
                    <a:pt x="11687" y="82688"/>
                    <a:pt x="11592" y="82688"/>
                  </a:cubicBezTo>
                  <a:cubicBezTo>
                    <a:pt x="11433" y="82656"/>
                    <a:pt x="11243" y="82656"/>
                    <a:pt x="11085" y="82624"/>
                  </a:cubicBezTo>
                  <a:close/>
                  <a:moveTo>
                    <a:pt x="12637" y="82719"/>
                  </a:moveTo>
                  <a:cubicBezTo>
                    <a:pt x="12573" y="82719"/>
                    <a:pt x="12510" y="82783"/>
                    <a:pt x="12510" y="82846"/>
                  </a:cubicBezTo>
                  <a:cubicBezTo>
                    <a:pt x="12510" y="82909"/>
                    <a:pt x="12573" y="82973"/>
                    <a:pt x="12637" y="82973"/>
                  </a:cubicBezTo>
                  <a:lnTo>
                    <a:pt x="13175" y="82973"/>
                  </a:lnTo>
                  <a:cubicBezTo>
                    <a:pt x="13270" y="82973"/>
                    <a:pt x="13333" y="82909"/>
                    <a:pt x="13333" y="82846"/>
                  </a:cubicBezTo>
                  <a:cubicBezTo>
                    <a:pt x="13333" y="82783"/>
                    <a:pt x="13270" y="82719"/>
                    <a:pt x="13175" y="82719"/>
                  </a:cubicBezTo>
                  <a:close/>
                  <a:moveTo>
                    <a:pt x="14252" y="82719"/>
                  </a:moveTo>
                  <a:cubicBezTo>
                    <a:pt x="14189" y="82719"/>
                    <a:pt x="14125" y="82783"/>
                    <a:pt x="14125" y="82846"/>
                  </a:cubicBezTo>
                  <a:cubicBezTo>
                    <a:pt x="14125" y="82909"/>
                    <a:pt x="14189" y="82973"/>
                    <a:pt x="14252" y="82973"/>
                  </a:cubicBezTo>
                  <a:lnTo>
                    <a:pt x="14790" y="82973"/>
                  </a:lnTo>
                  <a:cubicBezTo>
                    <a:pt x="14854" y="82973"/>
                    <a:pt x="14917" y="82909"/>
                    <a:pt x="14917" y="82846"/>
                  </a:cubicBezTo>
                  <a:cubicBezTo>
                    <a:pt x="14917" y="82783"/>
                    <a:pt x="14854" y="82719"/>
                    <a:pt x="14790" y="82719"/>
                  </a:cubicBezTo>
                  <a:close/>
                  <a:moveTo>
                    <a:pt x="15835" y="82719"/>
                  </a:moveTo>
                  <a:cubicBezTo>
                    <a:pt x="15772" y="82719"/>
                    <a:pt x="15709" y="82783"/>
                    <a:pt x="15709" y="82846"/>
                  </a:cubicBezTo>
                  <a:cubicBezTo>
                    <a:pt x="15709" y="82909"/>
                    <a:pt x="15772" y="82973"/>
                    <a:pt x="15835" y="82973"/>
                  </a:cubicBezTo>
                  <a:lnTo>
                    <a:pt x="16374" y="82973"/>
                  </a:lnTo>
                  <a:cubicBezTo>
                    <a:pt x="16469" y="82973"/>
                    <a:pt x="16500" y="82909"/>
                    <a:pt x="16500" y="82846"/>
                  </a:cubicBezTo>
                  <a:cubicBezTo>
                    <a:pt x="16500" y="82783"/>
                    <a:pt x="16469" y="82719"/>
                    <a:pt x="16374" y="82719"/>
                  </a:cubicBezTo>
                  <a:close/>
                  <a:moveTo>
                    <a:pt x="17450" y="82719"/>
                  </a:moveTo>
                  <a:cubicBezTo>
                    <a:pt x="17355" y="82719"/>
                    <a:pt x="17324" y="82783"/>
                    <a:pt x="17324" y="82846"/>
                  </a:cubicBezTo>
                  <a:cubicBezTo>
                    <a:pt x="17324" y="82909"/>
                    <a:pt x="17355" y="82973"/>
                    <a:pt x="17450" y="82973"/>
                  </a:cubicBezTo>
                  <a:lnTo>
                    <a:pt x="17989" y="82973"/>
                  </a:lnTo>
                  <a:cubicBezTo>
                    <a:pt x="18052" y="82973"/>
                    <a:pt x="18115" y="82909"/>
                    <a:pt x="18115" y="82846"/>
                  </a:cubicBezTo>
                  <a:cubicBezTo>
                    <a:pt x="18115" y="82783"/>
                    <a:pt x="18052" y="82719"/>
                    <a:pt x="17989" y="82719"/>
                  </a:cubicBezTo>
                  <a:close/>
                  <a:moveTo>
                    <a:pt x="19034" y="82719"/>
                  </a:moveTo>
                  <a:cubicBezTo>
                    <a:pt x="18971" y="82719"/>
                    <a:pt x="18907" y="82783"/>
                    <a:pt x="18907" y="82846"/>
                  </a:cubicBezTo>
                  <a:cubicBezTo>
                    <a:pt x="18907" y="82909"/>
                    <a:pt x="18971" y="82973"/>
                    <a:pt x="19034" y="82973"/>
                  </a:cubicBezTo>
                  <a:lnTo>
                    <a:pt x="19572" y="82973"/>
                  </a:lnTo>
                  <a:cubicBezTo>
                    <a:pt x="19636" y="82973"/>
                    <a:pt x="19699" y="82909"/>
                    <a:pt x="19699" y="82846"/>
                  </a:cubicBezTo>
                  <a:cubicBezTo>
                    <a:pt x="19699" y="82783"/>
                    <a:pt x="19636" y="82719"/>
                    <a:pt x="19572" y="82719"/>
                  </a:cubicBezTo>
                  <a:close/>
                  <a:moveTo>
                    <a:pt x="20649" y="82719"/>
                  </a:moveTo>
                  <a:cubicBezTo>
                    <a:pt x="20554" y="82719"/>
                    <a:pt x="20491" y="82783"/>
                    <a:pt x="20491" y="82846"/>
                  </a:cubicBezTo>
                  <a:cubicBezTo>
                    <a:pt x="20491" y="82909"/>
                    <a:pt x="20554" y="82973"/>
                    <a:pt x="20649" y="82973"/>
                  </a:cubicBezTo>
                  <a:lnTo>
                    <a:pt x="21156" y="82973"/>
                  </a:lnTo>
                  <a:cubicBezTo>
                    <a:pt x="21251" y="82973"/>
                    <a:pt x="21314" y="82909"/>
                    <a:pt x="21314" y="82846"/>
                  </a:cubicBezTo>
                  <a:cubicBezTo>
                    <a:pt x="21314" y="82783"/>
                    <a:pt x="21251" y="82719"/>
                    <a:pt x="21156" y="82719"/>
                  </a:cubicBezTo>
                  <a:close/>
                  <a:moveTo>
                    <a:pt x="22232" y="82719"/>
                  </a:moveTo>
                  <a:cubicBezTo>
                    <a:pt x="22169" y="82719"/>
                    <a:pt x="22106" y="82783"/>
                    <a:pt x="22106" y="82846"/>
                  </a:cubicBezTo>
                  <a:cubicBezTo>
                    <a:pt x="22106" y="82909"/>
                    <a:pt x="22169" y="82973"/>
                    <a:pt x="22232" y="82973"/>
                  </a:cubicBezTo>
                  <a:lnTo>
                    <a:pt x="22771" y="82973"/>
                  </a:lnTo>
                  <a:cubicBezTo>
                    <a:pt x="22834" y="82973"/>
                    <a:pt x="22898" y="82909"/>
                    <a:pt x="22898" y="82846"/>
                  </a:cubicBezTo>
                  <a:cubicBezTo>
                    <a:pt x="22898" y="82783"/>
                    <a:pt x="22834" y="82719"/>
                    <a:pt x="22771" y="82719"/>
                  </a:cubicBezTo>
                  <a:close/>
                  <a:moveTo>
                    <a:pt x="23848" y="82719"/>
                  </a:moveTo>
                  <a:cubicBezTo>
                    <a:pt x="23753" y="82719"/>
                    <a:pt x="23689" y="82783"/>
                    <a:pt x="23689" y="82846"/>
                  </a:cubicBezTo>
                  <a:cubicBezTo>
                    <a:pt x="23689" y="82909"/>
                    <a:pt x="23753" y="82973"/>
                    <a:pt x="23848" y="82973"/>
                  </a:cubicBezTo>
                  <a:lnTo>
                    <a:pt x="24354" y="82973"/>
                  </a:lnTo>
                  <a:cubicBezTo>
                    <a:pt x="24449" y="82973"/>
                    <a:pt x="24481" y="82909"/>
                    <a:pt x="24481" y="82846"/>
                  </a:cubicBezTo>
                  <a:cubicBezTo>
                    <a:pt x="24481" y="82783"/>
                    <a:pt x="24449" y="82719"/>
                    <a:pt x="24354" y="82719"/>
                  </a:cubicBezTo>
                  <a:close/>
                  <a:moveTo>
                    <a:pt x="25431" y="82719"/>
                  </a:moveTo>
                  <a:cubicBezTo>
                    <a:pt x="25368" y="82719"/>
                    <a:pt x="25304" y="82783"/>
                    <a:pt x="25304" y="82846"/>
                  </a:cubicBezTo>
                  <a:cubicBezTo>
                    <a:pt x="25304" y="82909"/>
                    <a:pt x="25368" y="82973"/>
                    <a:pt x="25431" y="82973"/>
                  </a:cubicBezTo>
                  <a:lnTo>
                    <a:pt x="25969" y="82973"/>
                  </a:lnTo>
                  <a:cubicBezTo>
                    <a:pt x="26033" y="82973"/>
                    <a:pt x="26096" y="82909"/>
                    <a:pt x="26096" y="82846"/>
                  </a:cubicBezTo>
                  <a:cubicBezTo>
                    <a:pt x="26096" y="82783"/>
                    <a:pt x="26033" y="82719"/>
                    <a:pt x="25969" y="82719"/>
                  </a:cubicBezTo>
                  <a:close/>
                  <a:moveTo>
                    <a:pt x="27015" y="82719"/>
                  </a:moveTo>
                  <a:cubicBezTo>
                    <a:pt x="26951" y="82719"/>
                    <a:pt x="26888" y="82783"/>
                    <a:pt x="26888" y="82846"/>
                  </a:cubicBezTo>
                  <a:cubicBezTo>
                    <a:pt x="26888" y="82909"/>
                    <a:pt x="26951" y="82973"/>
                    <a:pt x="27015" y="82973"/>
                  </a:cubicBezTo>
                  <a:lnTo>
                    <a:pt x="27553" y="82973"/>
                  </a:lnTo>
                  <a:cubicBezTo>
                    <a:pt x="27616" y="82973"/>
                    <a:pt x="27680" y="82909"/>
                    <a:pt x="27680" y="82846"/>
                  </a:cubicBezTo>
                  <a:cubicBezTo>
                    <a:pt x="27680" y="82783"/>
                    <a:pt x="27616" y="82719"/>
                    <a:pt x="27553" y="82719"/>
                  </a:cubicBezTo>
                  <a:close/>
                  <a:moveTo>
                    <a:pt x="28630" y="82719"/>
                  </a:moveTo>
                  <a:cubicBezTo>
                    <a:pt x="28535" y="82719"/>
                    <a:pt x="28503" y="82783"/>
                    <a:pt x="28503" y="82846"/>
                  </a:cubicBezTo>
                  <a:cubicBezTo>
                    <a:pt x="28503" y="82909"/>
                    <a:pt x="28535" y="82973"/>
                    <a:pt x="28630" y="82973"/>
                  </a:cubicBezTo>
                  <a:lnTo>
                    <a:pt x="29168" y="82973"/>
                  </a:lnTo>
                  <a:cubicBezTo>
                    <a:pt x="29231" y="82973"/>
                    <a:pt x="29295" y="82909"/>
                    <a:pt x="29295" y="82846"/>
                  </a:cubicBezTo>
                  <a:cubicBezTo>
                    <a:pt x="29295" y="82783"/>
                    <a:pt x="29231" y="82719"/>
                    <a:pt x="29168" y="82719"/>
                  </a:cubicBezTo>
                  <a:close/>
                  <a:moveTo>
                    <a:pt x="30213" y="82719"/>
                  </a:moveTo>
                  <a:cubicBezTo>
                    <a:pt x="30150" y="82719"/>
                    <a:pt x="30086" y="82783"/>
                    <a:pt x="30086" y="82846"/>
                  </a:cubicBezTo>
                  <a:cubicBezTo>
                    <a:pt x="30086" y="82909"/>
                    <a:pt x="30150" y="82973"/>
                    <a:pt x="30213" y="82973"/>
                  </a:cubicBezTo>
                  <a:lnTo>
                    <a:pt x="30751" y="82973"/>
                  </a:lnTo>
                  <a:cubicBezTo>
                    <a:pt x="30815" y="82973"/>
                    <a:pt x="30878" y="82909"/>
                    <a:pt x="30878" y="82846"/>
                  </a:cubicBezTo>
                  <a:cubicBezTo>
                    <a:pt x="30878" y="82783"/>
                    <a:pt x="30815" y="82719"/>
                    <a:pt x="30751" y="82719"/>
                  </a:cubicBezTo>
                  <a:close/>
                  <a:moveTo>
                    <a:pt x="31828" y="82719"/>
                  </a:moveTo>
                  <a:cubicBezTo>
                    <a:pt x="31733" y="82719"/>
                    <a:pt x="31670" y="82783"/>
                    <a:pt x="31670" y="82846"/>
                  </a:cubicBezTo>
                  <a:cubicBezTo>
                    <a:pt x="31670" y="82909"/>
                    <a:pt x="31733" y="82973"/>
                    <a:pt x="31828" y="82973"/>
                  </a:cubicBezTo>
                  <a:lnTo>
                    <a:pt x="32335" y="82973"/>
                  </a:lnTo>
                  <a:cubicBezTo>
                    <a:pt x="32430" y="82973"/>
                    <a:pt x="32462" y="82909"/>
                    <a:pt x="32462" y="82846"/>
                  </a:cubicBezTo>
                  <a:cubicBezTo>
                    <a:pt x="32462" y="82783"/>
                    <a:pt x="32430" y="82719"/>
                    <a:pt x="32335" y="82719"/>
                  </a:cubicBezTo>
                  <a:close/>
                  <a:moveTo>
                    <a:pt x="33412" y="82719"/>
                  </a:moveTo>
                  <a:cubicBezTo>
                    <a:pt x="33348" y="82719"/>
                    <a:pt x="33285" y="82783"/>
                    <a:pt x="33285" y="82846"/>
                  </a:cubicBezTo>
                  <a:cubicBezTo>
                    <a:pt x="33285" y="82909"/>
                    <a:pt x="33348" y="82973"/>
                    <a:pt x="33412" y="82973"/>
                  </a:cubicBezTo>
                  <a:lnTo>
                    <a:pt x="33950" y="82973"/>
                  </a:lnTo>
                  <a:cubicBezTo>
                    <a:pt x="34013" y="82973"/>
                    <a:pt x="34077" y="82909"/>
                    <a:pt x="34077" y="82846"/>
                  </a:cubicBezTo>
                  <a:cubicBezTo>
                    <a:pt x="34077" y="82783"/>
                    <a:pt x="34013" y="82719"/>
                    <a:pt x="33950" y="82719"/>
                  </a:cubicBezTo>
                  <a:close/>
                  <a:moveTo>
                    <a:pt x="34995" y="82719"/>
                  </a:moveTo>
                  <a:cubicBezTo>
                    <a:pt x="34932" y="82719"/>
                    <a:pt x="34868" y="82783"/>
                    <a:pt x="34868" y="82846"/>
                  </a:cubicBezTo>
                  <a:cubicBezTo>
                    <a:pt x="34868" y="82909"/>
                    <a:pt x="34932" y="82973"/>
                    <a:pt x="34995" y="82973"/>
                  </a:cubicBezTo>
                  <a:lnTo>
                    <a:pt x="35533" y="82973"/>
                  </a:lnTo>
                  <a:cubicBezTo>
                    <a:pt x="35597" y="82973"/>
                    <a:pt x="35660" y="82909"/>
                    <a:pt x="35660" y="82846"/>
                  </a:cubicBezTo>
                  <a:cubicBezTo>
                    <a:pt x="35660" y="82783"/>
                    <a:pt x="35628" y="82719"/>
                    <a:pt x="35533" y="82719"/>
                  </a:cubicBezTo>
                  <a:close/>
                  <a:moveTo>
                    <a:pt x="36610" y="82719"/>
                  </a:moveTo>
                  <a:cubicBezTo>
                    <a:pt x="36515" y="82719"/>
                    <a:pt x="36484" y="82783"/>
                    <a:pt x="36484" y="82846"/>
                  </a:cubicBezTo>
                  <a:cubicBezTo>
                    <a:pt x="36484" y="82909"/>
                    <a:pt x="36515" y="82973"/>
                    <a:pt x="36610" y="82973"/>
                  </a:cubicBezTo>
                  <a:lnTo>
                    <a:pt x="37149" y="82973"/>
                  </a:lnTo>
                  <a:cubicBezTo>
                    <a:pt x="37212" y="82973"/>
                    <a:pt x="37275" y="82909"/>
                    <a:pt x="37275" y="82846"/>
                  </a:cubicBezTo>
                  <a:cubicBezTo>
                    <a:pt x="37275" y="82783"/>
                    <a:pt x="37212" y="82719"/>
                    <a:pt x="37149" y="82719"/>
                  </a:cubicBezTo>
                  <a:close/>
                  <a:moveTo>
                    <a:pt x="38194" y="82719"/>
                  </a:moveTo>
                  <a:cubicBezTo>
                    <a:pt x="38130" y="82719"/>
                    <a:pt x="38067" y="82783"/>
                    <a:pt x="38067" y="82846"/>
                  </a:cubicBezTo>
                  <a:cubicBezTo>
                    <a:pt x="38067" y="82909"/>
                    <a:pt x="38130" y="82973"/>
                    <a:pt x="38194" y="82973"/>
                  </a:cubicBezTo>
                  <a:lnTo>
                    <a:pt x="38732" y="82973"/>
                  </a:lnTo>
                  <a:cubicBezTo>
                    <a:pt x="38795" y="82973"/>
                    <a:pt x="38859" y="82909"/>
                    <a:pt x="38859" y="82846"/>
                  </a:cubicBezTo>
                  <a:cubicBezTo>
                    <a:pt x="38859" y="82783"/>
                    <a:pt x="38795" y="82719"/>
                    <a:pt x="38732" y="82719"/>
                  </a:cubicBezTo>
                  <a:close/>
                  <a:moveTo>
                    <a:pt x="39809" y="82719"/>
                  </a:moveTo>
                  <a:cubicBezTo>
                    <a:pt x="39714" y="82719"/>
                    <a:pt x="39650" y="82783"/>
                    <a:pt x="39650" y="82846"/>
                  </a:cubicBezTo>
                  <a:cubicBezTo>
                    <a:pt x="39650" y="82909"/>
                    <a:pt x="39714" y="82973"/>
                    <a:pt x="39809" y="82973"/>
                  </a:cubicBezTo>
                  <a:lnTo>
                    <a:pt x="40316" y="82973"/>
                  </a:lnTo>
                  <a:cubicBezTo>
                    <a:pt x="40411" y="82973"/>
                    <a:pt x="40474" y="82909"/>
                    <a:pt x="40474" y="82846"/>
                  </a:cubicBezTo>
                  <a:cubicBezTo>
                    <a:pt x="40474" y="82783"/>
                    <a:pt x="40411" y="82719"/>
                    <a:pt x="40316" y="82719"/>
                  </a:cubicBezTo>
                  <a:close/>
                  <a:moveTo>
                    <a:pt x="41392" y="82719"/>
                  </a:moveTo>
                  <a:cubicBezTo>
                    <a:pt x="41329" y="82719"/>
                    <a:pt x="41266" y="82783"/>
                    <a:pt x="41266" y="82846"/>
                  </a:cubicBezTo>
                  <a:cubicBezTo>
                    <a:pt x="41266" y="82909"/>
                    <a:pt x="41329" y="82973"/>
                    <a:pt x="41392" y="82973"/>
                  </a:cubicBezTo>
                  <a:lnTo>
                    <a:pt x="41931" y="82973"/>
                  </a:lnTo>
                  <a:cubicBezTo>
                    <a:pt x="41994" y="82973"/>
                    <a:pt x="42057" y="82909"/>
                    <a:pt x="42057" y="82846"/>
                  </a:cubicBezTo>
                  <a:cubicBezTo>
                    <a:pt x="42057" y="82783"/>
                    <a:pt x="41994" y="82719"/>
                    <a:pt x="41931" y="82719"/>
                  </a:cubicBezTo>
                  <a:close/>
                  <a:moveTo>
                    <a:pt x="43007" y="82719"/>
                  </a:moveTo>
                  <a:cubicBezTo>
                    <a:pt x="42912" y="82719"/>
                    <a:pt x="42849" y="82783"/>
                    <a:pt x="42849" y="82846"/>
                  </a:cubicBezTo>
                  <a:cubicBezTo>
                    <a:pt x="42849" y="82909"/>
                    <a:pt x="42912" y="82973"/>
                    <a:pt x="43007" y="82973"/>
                  </a:cubicBezTo>
                  <a:lnTo>
                    <a:pt x="43514" y="82973"/>
                  </a:lnTo>
                  <a:cubicBezTo>
                    <a:pt x="43609" y="82973"/>
                    <a:pt x="43641" y="82909"/>
                    <a:pt x="43641" y="82846"/>
                  </a:cubicBezTo>
                  <a:cubicBezTo>
                    <a:pt x="43641" y="82783"/>
                    <a:pt x="43609" y="82719"/>
                    <a:pt x="43514" y="82719"/>
                  </a:cubicBezTo>
                  <a:close/>
                  <a:moveTo>
                    <a:pt x="44591" y="82719"/>
                  </a:moveTo>
                  <a:cubicBezTo>
                    <a:pt x="44527" y="82719"/>
                    <a:pt x="44464" y="82783"/>
                    <a:pt x="44464" y="82846"/>
                  </a:cubicBezTo>
                  <a:cubicBezTo>
                    <a:pt x="44464" y="82909"/>
                    <a:pt x="44527" y="82973"/>
                    <a:pt x="44591" y="82973"/>
                  </a:cubicBezTo>
                  <a:lnTo>
                    <a:pt x="45129" y="82973"/>
                  </a:lnTo>
                  <a:cubicBezTo>
                    <a:pt x="45193" y="82973"/>
                    <a:pt x="45256" y="82909"/>
                    <a:pt x="45256" y="82846"/>
                  </a:cubicBezTo>
                  <a:cubicBezTo>
                    <a:pt x="45256" y="82783"/>
                    <a:pt x="45193" y="82719"/>
                    <a:pt x="45129" y="82719"/>
                  </a:cubicBezTo>
                  <a:close/>
                  <a:moveTo>
                    <a:pt x="46174" y="82719"/>
                  </a:moveTo>
                  <a:cubicBezTo>
                    <a:pt x="46111" y="82719"/>
                    <a:pt x="46048" y="82783"/>
                    <a:pt x="46048" y="82846"/>
                  </a:cubicBezTo>
                  <a:cubicBezTo>
                    <a:pt x="46048" y="82909"/>
                    <a:pt x="46111" y="82973"/>
                    <a:pt x="46174" y="82973"/>
                  </a:cubicBezTo>
                  <a:lnTo>
                    <a:pt x="46713" y="82973"/>
                  </a:lnTo>
                  <a:cubicBezTo>
                    <a:pt x="46776" y="82973"/>
                    <a:pt x="46839" y="82909"/>
                    <a:pt x="46839" y="82846"/>
                  </a:cubicBezTo>
                  <a:cubicBezTo>
                    <a:pt x="46839" y="82783"/>
                    <a:pt x="46776" y="82719"/>
                    <a:pt x="46713" y="82719"/>
                  </a:cubicBezTo>
                  <a:close/>
                  <a:moveTo>
                    <a:pt x="47789" y="82719"/>
                  </a:moveTo>
                  <a:cubicBezTo>
                    <a:pt x="47694" y="82719"/>
                    <a:pt x="47663" y="82783"/>
                    <a:pt x="47663" y="82846"/>
                  </a:cubicBezTo>
                  <a:cubicBezTo>
                    <a:pt x="47663" y="82909"/>
                    <a:pt x="47694" y="82973"/>
                    <a:pt x="47789" y="82973"/>
                  </a:cubicBezTo>
                  <a:lnTo>
                    <a:pt x="48328" y="82973"/>
                  </a:lnTo>
                  <a:cubicBezTo>
                    <a:pt x="48391" y="82973"/>
                    <a:pt x="48454" y="82909"/>
                    <a:pt x="48454" y="82846"/>
                  </a:cubicBezTo>
                  <a:cubicBezTo>
                    <a:pt x="48454" y="82783"/>
                    <a:pt x="48391" y="82719"/>
                    <a:pt x="48328" y="82719"/>
                  </a:cubicBezTo>
                  <a:close/>
                  <a:moveTo>
                    <a:pt x="49373" y="82719"/>
                  </a:moveTo>
                  <a:cubicBezTo>
                    <a:pt x="49310" y="82719"/>
                    <a:pt x="49246" y="82783"/>
                    <a:pt x="49246" y="82846"/>
                  </a:cubicBezTo>
                  <a:cubicBezTo>
                    <a:pt x="49246" y="82909"/>
                    <a:pt x="49310" y="82973"/>
                    <a:pt x="49373" y="82973"/>
                  </a:cubicBezTo>
                  <a:lnTo>
                    <a:pt x="49911" y="82973"/>
                  </a:lnTo>
                  <a:cubicBezTo>
                    <a:pt x="49975" y="82973"/>
                    <a:pt x="50038" y="82909"/>
                    <a:pt x="50038" y="82846"/>
                  </a:cubicBezTo>
                  <a:cubicBezTo>
                    <a:pt x="50038" y="82783"/>
                    <a:pt x="49975" y="82719"/>
                    <a:pt x="49911" y="82719"/>
                  </a:cubicBezTo>
                  <a:close/>
                  <a:moveTo>
                    <a:pt x="50988" y="82719"/>
                  </a:moveTo>
                  <a:cubicBezTo>
                    <a:pt x="50893" y="82719"/>
                    <a:pt x="50830" y="82783"/>
                    <a:pt x="50830" y="82846"/>
                  </a:cubicBezTo>
                  <a:cubicBezTo>
                    <a:pt x="50830" y="82909"/>
                    <a:pt x="50893" y="82973"/>
                    <a:pt x="50988" y="82973"/>
                  </a:cubicBezTo>
                  <a:lnTo>
                    <a:pt x="51495" y="82973"/>
                  </a:lnTo>
                  <a:cubicBezTo>
                    <a:pt x="51590" y="82973"/>
                    <a:pt x="51653" y="82909"/>
                    <a:pt x="51653" y="82846"/>
                  </a:cubicBezTo>
                  <a:cubicBezTo>
                    <a:pt x="51653" y="82783"/>
                    <a:pt x="51590" y="82719"/>
                    <a:pt x="51495" y="82719"/>
                  </a:cubicBezTo>
                  <a:close/>
                  <a:moveTo>
                    <a:pt x="52571" y="82719"/>
                  </a:moveTo>
                  <a:cubicBezTo>
                    <a:pt x="52508" y="82719"/>
                    <a:pt x="52445" y="82783"/>
                    <a:pt x="52445" y="82846"/>
                  </a:cubicBezTo>
                  <a:cubicBezTo>
                    <a:pt x="52445" y="82909"/>
                    <a:pt x="52508" y="82973"/>
                    <a:pt x="52571" y="82973"/>
                  </a:cubicBezTo>
                  <a:lnTo>
                    <a:pt x="53110" y="82973"/>
                  </a:lnTo>
                  <a:cubicBezTo>
                    <a:pt x="53173" y="82973"/>
                    <a:pt x="53236" y="82909"/>
                    <a:pt x="53236" y="82846"/>
                  </a:cubicBezTo>
                  <a:cubicBezTo>
                    <a:pt x="53236" y="82783"/>
                    <a:pt x="53173" y="82719"/>
                    <a:pt x="53110" y="82719"/>
                  </a:cubicBezTo>
                  <a:close/>
                  <a:moveTo>
                    <a:pt x="54155" y="82719"/>
                  </a:moveTo>
                  <a:cubicBezTo>
                    <a:pt x="54092" y="82719"/>
                    <a:pt x="54028" y="82783"/>
                    <a:pt x="54028" y="82846"/>
                  </a:cubicBezTo>
                  <a:cubicBezTo>
                    <a:pt x="54028" y="82909"/>
                    <a:pt x="54092" y="82973"/>
                    <a:pt x="54155" y="82973"/>
                  </a:cubicBezTo>
                  <a:lnTo>
                    <a:pt x="54693" y="82973"/>
                  </a:lnTo>
                  <a:cubicBezTo>
                    <a:pt x="54757" y="82973"/>
                    <a:pt x="54820" y="82909"/>
                    <a:pt x="54820" y="82846"/>
                  </a:cubicBezTo>
                  <a:cubicBezTo>
                    <a:pt x="54820" y="82783"/>
                    <a:pt x="54788" y="82719"/>
                    <a:pt x="54693" y="82719"/>
                  </a:cubicBezTo>
                  <a:close/>
                  <a:moveTo>
                    <a:pt x="55770" y="82719"/>
                  </a:moveTo>
                  <a:cubicBezTo>
                    <a:pt x="55675" y="82719"/>
                    <a:pt x="55643" y="82783"/>
                    <a:pt x="55643" y="82846"/>
                  </a:cubicBezTo>
                  <a:cubicBezTo>
                    <a:pt x="55643" y="82909"/>
                    <a:pt x="55675" y="82973"/>
                    <a:pt x="55770" y="82973"/>
                  </a:cubicBezTo>
                  <a:lnTo>
                    <a:pt x="56308" y="82973"/>
                  </a:lnTo>
                  <a:cubicBezTo>
                    <a:pt x="56372" y="82973"/>
                    <a:pt x="56435" y="82909"/>
                    <a:pt x="56435" y="82846"/>
                  </a:cubicBezTo>
                  <a:cubicBezTo>
                    <a:pt x="56435" y="82783"/>
                    <a:pt x="56372" y="82719"/>
                    <a:pt x="56308" y="82719"/>
                  </a:cubicBezTo>
                  <a:close/>
                  <a:moveTo>
                    <a:pt x="57353" y="82719"/>
                  </a:moveTo>
                  <a:cubicBezTo>
                    <a:pt x="57290" y="82719"/>
                    <a:pt x="57227" y="82783"/>
                    <a:pt x="57227" y="82846"/>
                  </a:cubicBezTo>
                  <a:cubicBezTo>
                    <a:pt x="57227" y="82909"/>
                    <a:pt x="57290" y="82973"/>
                    <a:pt x="57353" y="82973"/>
                  </a:cubicBezTo>
                  <a:lnTo>
                    <a:pt x="57892" y="82973"/>
                  </a:lnTo>
                  <a:cubicBezTo>
                    <a:pt x="57955" y="82973"/>
                    <a:pt x="58019" y="82909"/>
                    <a:pt x="58019" y="82846"/>
                  </a:cubicBezTo>
                  <a:cubicBezTo>
                    <a:pt x="58019" y="82783"/>
                    <a:pt x="57955" y="82719"/>
                    <a:pt x="57892" y="82719"/>
                  </a:cubicBezTo>
                  <a:close/>
                  <a:moveTo>
                    <a:pt x="58969" y="82719"/>
                  </a:moveTo>
                  <a:cubicBezTo>
                    <a:pt x="58874" y="82719"/>
                    <a:pt x="58810" y="82783"/>
                    <a:pt x="58810" y="82846"/>
                  </a:cubicBezTo>
                  <a:cubicBezTo>
                    <a:pt x="58810" y="82909"/>
                    <a:pt x="58874" y="82973"/>
                    <a:pt x="58969" y="82973"/>
                  </a:cubicBezTo>
                  <a:lnTo>
                    <a:pt x="59475" y="82973"/>
                  </a:lnTo>
                  <a:cubicBezTo>
                    <a:pt x="59570" y="82973"/>
                    <a:pt x="59602" y="82909"/>
                    <a:pt x="59602" y="82846"/>
                  </a:cubicBezTo>
                  <a:cubicBezTo>
                    <a:pt x="59602" y="82783"/>
                    <a:pt x="59570" y="82719"/>
                    <a:pt x="59475" y="82719"/>
                  </a:cubicBezTo>
                  <a:close/>
                  <a:moveTo>
                    <a:pt x="60552" y="82719"/>
                  </a:moveTo>
                  <a:cubicBezTo>
                    <a:pt x="60489" y="82719"/>
                    <a:pt x="60425" y="82783"/>
                    <a:pt x="60425" y="82846"/>
                  </a:cubicBezTo>
                  <a:cubicBezTo>
                    <a:pt x="60425" y="82909"/>
                    <a:pt x="60489" y="82973"/>
                    <a:pt x="60552" y="82973"/>
                  </a:cubicBezTo>
                  <a:lnTo>
                    <a:pt x="61090" y="82973"/>
                  </a:lnTo>
                  <a:cubicBezTo>
                    <a:pt x="61154" y="82973"/>
                    <a:pt x="61217" y="82909"/>
                    <a:pt x="61217" y="82846"/>
                  </a:cubicBezTo>
                  <a:cubicBezTo>
                    <a:pt x="61217" y="82783"/>
                    <a:pt x="61154" y="82719"/>
                    <a:pt x="61090" y="82719"/>
                  </a:cubicBezTo>
                  <a:close/>
                  <a:moveTo>
                    <a:pt x="62167" y="82719"/>
                  </a:moveTo>
                  <a:cubicBezTo>
                    <a:pt x="62072" y="82719"/>
                    <a:pt x="62009" y="82783"/>
                    <a:pt x="62009" y="82846"/>
                  </a:cubicBezTo>
                  <a:cubicBezTo>
                    <a:pt x="62009" y="82909"/>
                    <a:pt x="62072" y="82973"/>
                    <a:pt x="62167" y="82973"/>
                  </a:cubicBezTo>
                  <a:lnTo>
                    <a:pt x="62674" y="82973"/>
                  </a:lnTo>
                  <a:cubicBezTo>
                    <a:pt x="62769" y="82973"/>
                    <a:pt x="62832" y="82909"/>
                    <a:pt x="62832" y="82846"/>
                  </a:cubicBezTo>
                  <a:cubicBezTo>
                    <a:pt x="62832" y="82783"/>
                    <a:pt x="62769" y="82719"/>
                    <a:pt x="62674" y="82719"/>
                  </a:cubicBezTo>
                  <a:close/>
                  <a:moveTo>
                    <a:pt x="63751" y="82719"/>
                  </a:moveTo>
                  <a:cubicBezTo>
                    <a:pt x="63687" y="82719"/>
                    <a:pt x="63624" y="82783"/>
                    <a:pt x="63624" y="82846"/>
                  </a:cubicBezTo>
                  <a:cubicBezTo>
                    <a:pt x="63624" y="82909"/>
                    <a:pt x="63687" y="82973"/>
                    <a:pt x="63751" y="82973"/>
                  </a:cubicBezTo>
                  <a:lnTo>
                    <a:pt x="64289" y="82973"/>
                  </a:lnTo>
                  <a:cubicBezTo>
                    <a:pt x="64352" y="82973"/>
                    <a:pt x="64416" y="82909"/>
                    <a:pt x="64416" y="82846"/>
                  </a:cubicBezTo>
                  <a:cubicBezTo>
                    <a:pt x="64416" y="82783"/>
                    <a:pt x="64352" y="82719"/>
                    <a:pt x="64289" y="82719"/>
                  </a:cubicBezTo>
                  <a:close/>
                  <a:moveTo>
                    <a:pt x="65334" y="82719"/>
                  </a:moveTo>
                  <a:cubicBezTo>
                    <a:pt x="65271" y="82719"/>
                    <a:pt x="65207" y="82783"/>
                    <a:pt x="65207" y="82846"/>
                  </a:cubicBezTo>
                  <a:cubicBezTo>
                    <a:pt x="65207" y="82909"/>
                    <a:pt x="65271" y="82973"/>
                    <a:pt x="65334" y="82973"/>
                  </a:cubicBezTo>
                  <a:lnTo>
                    <a:pt x="65872" y="82973"/>
                  </a:lnTo>
                  <a:cubicBezTo>
                    <a:pt x="65936" y="82973"/>
                    <a:pt x="65999" y="82909"/>
                    <a:pt x="65999" y="82846"/>
                  </a:cubicBezTo>
                  <a:cubicBezTo>
                    <a:pt x="65999" y="82783"/>
                    <a:pt x="65936" y="82719"/>
                    <a:pt x="65872" y="82719"/>
                  </a:cubicBezTo>
                  <a:close/>
                  <a:moveTo>
                    <a:pt x="66949" y="82719"/>
                  </a:moveTo>
                  <a:cubicBezTo>
                    <a:pt x="66854" y="82719"/>
                    <a:pt x="66823" y="82783"/>
                    <a:pt x="66823" y="82846"/>
                  </a:cubicBezTo>
                  <a:cubicBezTo>
                    <a:pt x="66823" y="82909"/>
                    <a:pt x="66854" y="82973"/>
                    <a:pt x="66949" y="82973"/>
                  </a:cubicBezTo>
                  <a:lnTo>
                    <a:pt x="67488" y="82973"/>
                  </a:lnTo>
                  <a:cubicBezTo>
                    <a:pt x="67551" y="82973"/>
                    <a:pt x="67614" y="82909"/>
                    <a:pt x="67614" y="82846"/>
                  </a:cubicBezTo>
                  <a:cubicBezTo>
                    <a:pt x="67614" y="82783"/>
                    <a:pt x="67551" y="82719"/>
                    <a:pt x="67488" y="82719"/>
                  </a:cubicBezTo>
                  <a:close/>
                  <a:moveTo>
                    <a:pt x="68533" y="82719"/>
                  </a:moveTo>
                  <a:cubicBezTo>
                    <a:pt x="68469" y="82719"/>
                    <a:pt x="68406" y="82783"/>
                    <a:pt x="68406" y="82846"/>
                  </a:cubicBezTo>
                  <a:cubicBezTo>
                    <a:pt x="68406" y="82909"/>
                    <a:pt x="68469" y="82973"/>
                    <a:pt x="68533" y="82973"/>
                  </a:cubicBezTo>
                  <a:lnTo>
                    <a:pt x="69071" y="82973"/>
                  </a:lnTo>
                  <a:cubicBezTo>
                    <a:pt x="69134" y="82973"/>
                    <a:pt x="69198" y="82909"/>
                    <a:pt x="69198" y="82846"/>
                  </a:cubicBezTo>
                  <a:cubicBezTo>
                    <a:pt x="69198" y="82783"/>
                    <a:pt x="69134" y="82719"/>
                    <a:pt x="69071" y="82719"/>
                  </a:cubicBezTo>
                  <a:close/>
                  <a:moveTo>
                    <a:pt x="70148" y="82719"/>
                  </a:moveTo>
                  <a:cubicBezTo>
                    <a:pt x="70053" y="82719"/>
                    <a:pt x="69989" y="82783"/>
                    <a:pt x="69989" y="82846"/>
                  </a:cubicBezTo>
                  <a:cubicBezTo>
                    <a:pt x="69989" y="82909"/>
                    <a:pt x="70053" y="82973"/>
                    <a:pt x="70148" y="82973"/>
                  </a:cubicBezTo>
                  <a:lnTo>
                    <a:pt x="70654" y="82973"/>
                  </a:lnTo>
                  <a:cubicBezTo>
                    <a:pt x="70749" y="82973"/>
                    <a:pt x="70781" y="82909"/>
                    <a:pt x="70781" y="82846"/>
                  </a:cubicBezTo>
                  <a:cubicBezTo>
                    <a:pt x="70781" y="82783"/>
                    <a:pt x="70749" y="82719"/>
                    <a:pt x="70654" y="82719"/>
                  </a:cubicBezTo>
                  <a:close/>
                  <a:moveTo>
                    <a:pt x="71731" y="82719"/>
                  </a:moveTo>
                  <a:cubicBezTo>
                    <a:pt x="71668" y="82719"/>
                    <a:pt x="71605" y="82783"/>
                    <a:pt x="71605" y="82846"/>
                  </a:cubicBezTo>
                  <a:cubicBezTo>
                    <a:pt x="71605" y="82909"/>
                    <a:pt x="71668" y="82973"/>
                    <a:pt x="71731" y="82973"/>
                  </a:cubicBezTo>
                  <a:lnTo>
                    <a:pt x="72270" y="82973"/>
                  </a:lnTo>
                  <a:cubicBezTo>
                    <a:pt x="72333" y="82973"/>
                    <a:pt x="72396" y="82909"/>
                    <a:pt x="72396" y="82846"/>
                  </a:cubicBezTo>
                  <a:cubicBezTo>
                    <a:pt x="72396" y="82783"/>
                    <a:pt x="72333" y="82719"/>
                    <a:pt x="72270" y="82719"/>
                  </a:cubicBezTo>
                  <a:close/>
                  <a:moveTo>
                    <a:pt x="73315" y="82719"/>
                  </a:moveTo>
                  <a:cubicBezTo>
                    <a:pt x="73251" y="82719"/>
                    <a:pt x="73188" y="82783"/>
                    <a:pt x="73188" y="82846"/>
                  </a:cubicBezTo>
                  <a:cubicBezTo>
                    <a:pt x="73188" y="82909"/>
                    <a:pt x="73251" y="82973"/>
                    <a:pt x="73315" y="82973"/>
                  </a:cubicBezTo>
                  <a:lnTo>
                    <a:pt x="73853" y="82973"/>
                  </a:lnTo>
                  <a:cubicBezTo>
                    <a:pt x="73916" y="82973"/>
                    <a:pt x="73980" y="82909"/>
                    <a:pt x="73980" y="82846"/>
                  </a:cubicBezTo>
                  <a:cubicBezTo>
                    <a:pt x="73980" y="82783"/>
                    <a:pt x="73948" y="82719"/>
                    <a:pt x="73853" y="82719"/>
                  </a:cubicBezTo>
                  <a:close/>
                  <a:moveTo>
                    <a:pt x="74930" y="82719"/>
                  </a:moveTo>
                  <a:cubicBezTo>
                    <a:pt x="74835" y="82719"/>
                    <a:pt x="74803" y="82783"/>
                    <a:pt x="74803" y="82846"/>
                  </a:cubicBezTo>
                  <a:cubicBezTo>
                    <a:pt x="74803" y="82909"/>
                    <a:pt x="74835" y="82973"/>
                    <a:pt x="74930" y="82973"/>
                  </a:cubicBezTo>
                  <a:lnTo>
                    <a:pt x="75468" y="82973"/>
                  </a:lnTo>
                  <a:cubicBezTo>
                    <a:pt x="75532" y="82973"/>
                    <a:pt x="75595" y="82909"/>
                    <a:pt x="75595" y="82846"/>
                  </a:cubicBezTo>
                  <a:cubicBezTo>
                    <a:pt x="75595" y="82783"/>
                    <a:pt x="75532" y="82719"/>
                    <a:pt x="75468" y="82719"/>
                  </a:cubicBezTo>
                  <a:close/>
                  <a:moveTo>
                    <a:pt x="76513" y="82719"/>
                  </a:moveTo>
                  <a:cubicBezTo>
                    <a:pt x="76450" y="82719"/>
                    <a:pt x="76387" y="82783"/>
                    <a:pt x="76387" y="82846"/>
                  </a:cubicBezTo>
                  <a:cubicBezTo>
                    <a:pt x="76387" y="82909"/>
                    <a:pt x="76450" y="82973"/>
                    <a:pt x="76513" y="82973"/>
                  </a:cubicBezTo>
                  <a:lnTo>
                    <a:pt x="77052" y="82973"/>
                  </a:lnTo>
                  <a:cubicBezTo>
                    <a:pt x="77115" y="82973"/>
                    <a:pt x="77178" y="82909"/>
                    <a:pt x="77178" y="82846"/>
                  </a:cubicBezTo>
                  <a:cubicBezTo>
                    <a:pt x="77178" y="82783"/>
                    <a:pt x="77115" y="82719"/>
                    <a:pt x="77052" y="82719"/>
                  </a:cubicBezTo>
                  <a:close/>
                  <a:moveTo>
                    <a:pt x="78128" y="82719"/>
                  </a:moveTo>
                  <a:cubicBezTo>
                    <a:pt x="78033" y="82719"/>
                    <a:pt x="77970" y="82783"/>
                    <a:pt x="77970" y="82846"/>
                  </a:cubicBezTo>
                  <a:cubicBezTo>
                    <a:pt x="77970" y="82909"/>
                    <a:pt x="78033" y="82973"/>
                    <a:pt x="78128" y="82973"/>
                  </a:cubicBezTo>
                  <a:lnTo>
                    <a:pt x="78635" y="82973"/>
                  </a:lnTo>
                  <a:cubicBezTo>
                    <a:pt x="78730" y="82973"/>
                    <a:pt x="78793" y="82909"/>
                    <a:pt x="78793" y="82846"/>
                  </a:cubicBezTo>
                  <a:cubicBezTo>
                    <a:pt x="78793" y="82783"/>
                    <a:pt x="78730" y="82719"/>
                    <a:pt x="78635" y="82719"/>
                  </a:cubicBezTo>
                  <a:close/>
                  <a:moveTo>
                    <a:pt x="79712" y="82719"/>
                  </a:moveTo>
                  <a:cubicBezTo>
                    <a:pt x="79648" y="82719"/>
                    <a:pt x="79585" y="82783"/>
                    <a:pt x="79585" y="82846"/>
                  </a:cubicBezTo>
                  <a:cubicBezTo>
                    <a:pt x="79585" y="82909"/>
                    <a:pt x="79648" y="82973"/>
                    <a:pt x="79712" y="82973"/>
                  </a:cubicBezTo>
                  <a:lnTo>
                    <a:pt x="80250" y="82973"/>
                  </a:lnTo>
                  <a:cubicBezTo>
                    <a:pt x="80314" y="82973"/>
                    <a:pt x="80377" y="82909"/>
                    <a:pt x="80377" y="82846"/>
                  </a:cubicBezTo>
                  <a:cubicBezTo>
                    <a:pt x="80377" y="82783"/>
                    <a:pt x="80314" y="82719"/>
                    <a:pt x="80250" y="82719"/>
                  </a:cubicBezTo>
                  <a:close/>
                  <a:moveTo>
                    <a:pt x="81327" y="82719"/>
                  </a:moveTo>
                  <a:cubicBezTo>
                    <a:pt x="81232" y="82719"/>
                    <a:pt x="81169" y="82783"/>
                    <a:pt x="81169" y="82846"/>
                  </a:cubicBezTo>
                  <a:cubicBezTo>
                    <a:pt x="81169" y="82909"/>
                    <a:pt x="81232" y="82973"/>
                    <a:pt x="81327" y="82973"/>
                  </a:cubicBezTo>
                  <a:lnTo>
                    <a:pt x="81834" y="82973"/>
                  </a:lnTo>
                  <a:cubicBezTo>
                    <a:pt x="81929" y="82973"/>
                    <a:pt x="81992" y="82909"/>
                    <a:pt x="81992" y="82846"/>
                  </a:cubicBezTo>
                  <a:cubicBezTo>
                    <a:pt x="81992" y="82783"/>
                    <a:pt x="81929" y="82719"/>
                    <a:pt x="81834" y="82719"/>
                  </a:cubicBezTo>
                  <a:close/>
                  <a:moveTo>
                    <a:pt x="82910" y="82719"/>
                  </a:moveTo>
                  <a:cubicBezTo>
                    <a:pt x="82847" y="82719"/>
                    <a:pt x="82784" y="82783"/>
                    <a:pt x="82784" y="82846"/>
                  </a:cubicBezTo>
                  <a:cubicBezTo>
                    <a:pt x="82784" y="82909"/>
                    <a:pt x="82847" y="82973"/>
                    <a:pt x="82910" y="82973"/>
                  </a:cubicBezTo>
                  <a:lnTo>
                    <a:pt x="83449" y="82973"/>
                  </a:lnTo>
                  <a:cubicBezTo>
                    <a:pt x="83512" y="82973"/>
                    <a:pt x="83575" y="82909"/>
                    <a:pt x="83575" y="82846"/>
                  </a:cubicBezTo>
                  <a:cubicBezTo>
                    <a:pt x="83575" y="82783"/>
                    <a:pt x="83512" y="82719"/>
                    <a:pt x="83449" y="82719"/>
                  </a:cubicBezTo>
                  <a:close/>
                  <a:moveTo>
                    <a:pt x="84494" y="82719"/>
                  </a:moveTo>
                  <a:cubicBezTo>
                    <a:pt x="84431" y="82719"/>
                    <a:pt x="84367" y="82783"/>
                    <a:pt x="84367" y="82846"/>
                  </a:cubicBezTo>
                  <a:cubicBezTo>
                    <a:pt x="84367" y="82909"/>
                    <a:pt x="84431" y="82973"/>
                    <a:pt x="84494" y="82973"/>
                  </a:cubicBezTo>
                  <a:lnTo>
                    <a:pt x="85032" y="82973"/>
                  </a:lnTo>
                  <a:cubicBezTo>
                    <a:pt x="85096" y="82973"/>
                    <a:pt x="85159" y="82909"/>
                    <a:pt x="85159" y="82846"/>
                  </a:cubicBezTo>
                  <a:cubicBezTo>
                    <a:pt x="85159" y="82783"/>
                    <a:pt x="85096" y="82719"/>
                    <a:pt x="85032" y="82719"/>
                  </a:cubicBezTo>
                  <a:close/>
                  <a:moveTo>
                    <a:pt x="86109" y="82719"/>
                  </a:moveTo>
                  <a:cubicBezTo>
                    <a:pt x="86014" y="82719"/>
                    <a:pt x="85982" y="82783"/>
                    <a:pt x="85982" y="82846"/>
                  </a:cubicBezTo>
                  <a:cubicBezTo>
                    <a:pt x="85982" y="82909"/>
                    <a:pt x="86014" y="82973"/>
                    <a:pt x="86109" y="82973"/>
                  </a:cubicBezTo>
                  <a:lnTo>
                    <a:pt x="86647" y="82973"/>
                  </a:lnTo>
                  <a:cubicBezTo>
                    <a:pt x="86711" y="82973"/>
                    <a:pt x="86774" y="82909"/>
                    <a:pt x="86774" y="82846"/>
                  </a:cubicBezTo>
                  <a:cubicBezTo>
                    <a:pt x="86774" y="82783"/>
                    <a:pt x="86711" y="82719"/>
                    <a:pt x="86647" y="82719"/>
                  </a:cubicBezTo>
                  <a:close/>
                  <a:moveTo>
                    <a:pt x="87692" y="82719"/>
                  </a:moveTo>
                  <a:cubicBezTo>
                    <a:pt x="87629" y="82719"/>
                    <a:pt x="87566" y="82783"/>
                    <a:pt x="87566" y="82846"/>
                  </a:cubicBezTo>
                  <a:cubicBezTo>
                    <a:pt x="87566" y="82909"/>
                    <a:pt x="87629" y="82973"/>
                    <a:pt x="87692" y="82973"/>
                  </a:cubicBezTo>
                  <a:lnTo>
                    <a:pt x="88231" y="82973"/>
                  </a:lnTo>
                  <a:cubicBezTo>
                    <a:pt x="88294" y="82973"/>
                    <a:pt x="88357" y="82909"/>
                    <a:pt x="88357" y="82846"/>
                  </a:cubicBezTo>
                  <a:cubicBezTo>
                    <a:pt x="88357" y="82783"/>
                    <a:pt x="88294" y="82719"/>
                    <a:pt x="88231" y="82719"/>
                  </a:cubicBezTo>
                  <a:close/>
                  <a:moveTo>
                    <a:pt x="89308" y="82719"/>
                  </a:moveTo>
                  <a:cubicBezTo>
                    <a:pt x="89213" y="82719"/>
                    <a:pt x="89149" y="82783"/>
                    <a:pt x="89149" y="82846"/>
                  </a:cubicBezTo>
                  <a:cubicBezTo>
                    <a:pt x="89149" y="82909"/>
                    <a:pt x="89213" y="82973"/>
                    <a:pt x="89308" y="82973"/>
                  </a:cubicBezTo>
                  <a:lnTo>
                    <a:pt x="89814" y="82973"/>
                  </a:lnTo>
                  <a:cubicBezTo>
                    <a:pt x="89909" y="82973"/>
                    <a:pt x="89973" y="82909"/>
                    <a:pt x="89973" y="82846"/>
                  </a:cubicBezTo>
                  <a:cubicBezTo>
                    <a:pt x="89973" y="82783"/>
                    <a:pt x="89909" y="82719"/>
                    <a:pt x="89814" y="82719"/>
                  </a:cubicBezTo>
                  <a:close/>
                  <a:moveTo>
                    <a:pt x="90891" y="82719"/>
                  </a:moveTo>
                  <a:cubicBezTo>
                    <a:pt x="90828" y="82719"/>
                    <a:pt x="90764" y="82783"/>
                    <a:pt x="90764" y="82846"/>
                  </a:cubicBezTo>
                  <a:cubicBezTo>
                    <a:pt x="90764" y="82909"/>
                    <a:pt x="90828" y="82973"/>
                    <a:pt x="90891" y="82973"/>
                  </a:cubicBezTo>
                  <a:lnTo>
                    <a:pt x="91429" y="82973"/>
                  </a:lnTo>
                  <a:cubicBezTo>
                    <a:pt x="91493" y="82973"/>
                    <a:pt x="91556" y="82909"/>
                    <a:pt x="91556" y="82846"/>
                  </a:cubicBezTo>
                  <a:cubicBezTo>
                    <a:pt x="91556" y="82783"/>
                    <a:pt x="91493" y="82719"/>
                    <a:pt x="91429" y="82719"/>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5" name="Google Shape;2535;p29"/>
          <p:cNvGrpSpPr/>
          <p:nvPr/>
        </p:nvGrpSpPr>
        <p:grpSpPr>
          <a:xfrm>
            <a:off x="686916" y="1087973"/>
            <a:ext cx="2112291" cy="3228610"/>
            <a:chOff x="680166" y="937073"/>
            <a:chExt cx="2112291" cy="3228610"/>
          </a:xfrm>
        </p:grpSpPr>
        <p:sp>
          <p:nvSpPr>
            <p:cNvPr id="2536" name="Google Shape;2536;p29"/>
            <p:cNvSpPr/>
            <p:nvPr/>
          </p:nvSpPr>
          <p:spPr>
            <a:xfrm>
              <a:off x="1065189" y="3325504"/>
              <a:ext cx="579599" cy="579599"/>
            </a:xfrm>
            <a:custGeom>
              <a:avLst/>
              <a:gdLst/>
              <a:ahLst/>
              <a:cxnLst/>
              <a:rect l="l" t="t" r="r" b="b"/>
              <a:pathLst>
                <a:path w="17545" h="17545" extrusionOk="0">
                  <a:moveTo>
                    <a:pt x="8772" y="0"/>
                  </a:moveTo>
                  <a:cubicBezTo>
                    <a:pt x="3927" y="0"/>
                    <a:pt x="0" y="3927"/>
                    <a:pt x="0" y="8773"/>
                  </a:cubicBezTo>
                  <a:cubicBezTo>
                    <a:pt x="0" y="13618"/>
                    <a:pt x="3927" y="17545"/>
                    <a:pt x="8772" y="17545"/>
                  </a:cubicBezTo>
                  <a:cubicBezTo>
                    <a:pt x="13618" y="17545"/>
                    <a:pt x="17545" y="13618"/>
                    <a:pt x="17545" y="8773"/>
                  </a:cubicBezTo>
                  <a:cubicBezTo>
                    <a:pt x="17545" y="3927"/>
                    <a:pt x="13618" y="0"/>
                    <a:pt x="87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9"/>
            <p:cNvSpPr/>
            <p:nvPr/>
          </p:nvSpPr>
          <p:spPr>
            <a:xfrm>
              <a:off x="1118540" y="3379912"/>
              <a:ext cx="472896" cy="471839"/>
            </a:xfrm>
            <a:custGeom>
              <a:avLst/>
              <a:gdLst/>
              <a:ahLst/>
              <a:cxnLst/>
              <a:rect l="l" t="t" r="r" b="b"/>
              <a:pathLst>
                <a:path w="14315" h="14283" extrusionOk="0">
                  <a:moveTo>
                    <a:pt x="7157" y="0"/>
                  </a:moveTo>
                  <a:cubicBezTo>
                    <a:pt x="3199" y="0"/>
                    <a:pt x="0" y="3199"/>
                    <a:pt x="0" y="7126"/>
                  </a:cubicBezTo>
                  <a:cubicBezTo>
                    <a:pt x="0" y="11084"/>
                    <a:pt x="3199" y="14283"/>
                    <a:pt x="7157" y="14283"/>
                  </a:cubicBezTo>
                  <a:cubicBezTo>
                    <a:pt x="11116" y="14283"/>
                    <a:pt x="14315" y="11084"/>
                    <a:pt x="14315" y="7126"/>
                  </a:cubicBezTo>
                  <a:cubicBezTo>
                    <a:pt x="14315" y="3199"/>
                    <a:pt x="11116" y="0"/>
                    <a:pt x="7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9"/>
            <p:cNvSpPr/>
            <p:nvPr/>
          </p:nvSpPr>
          <p:spPr>
            <a:xfrm>
              <a:off x="1992085" y="1448653"/>
              <a:ext cx="556607" cy="556607"/>
            </a:xfrm>
            <a:custGeom>
              <a:avLst/>
              <a:gdLst/>
              <a:ahLst/>
              <a:cxnLst/>
              <a:rect l="l" t="t" r="r" b="b"/>
              <a:pathLst>
                <a:path w="16849" h="16849" extrusionOk="0">
                  <a:moveTo>
                    <a:pt x="8425" y="0"/>
                  </a:moveTo>
                  <a:cubicBezTo>
                    <a:pt x="3770" y="0"/>
                    <a:pt x="1" y="3769"/>
                    <a:pt x="1" y="8424"/>
                  </a:cubicBezTo>
                  <a:cubicBezTo>
                    <a:pt x="1" y="13080"/>
                    <a:pt x="3770" y="16848"/>
                    <a:pt x="8425" y="16848"/>
                  </a:cubicBezTo>
                  <a:cubicBezTo>
                    <a:pt x="13080" y="16848"/>
                    <a:pt x="16849" y="13080"/>
                    <a:pt x="16849" y="8424"/>
                  </a:cubicBezTo>
                  <a:cubicBezTo>
                    <a:pt x="16849" y="3769"/>
                    <a:pt x="13080" y="0"/>
                    <a:pt x="84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9"/>
            <p:cNvSpPr/>
            <p:nvPr/>
          </p:nvSpPr>
          <p:spPr>
            <a:xfrm>
              <a:off x="2237964" y="1698497"/>
              <a:ext cx="63824" cy="56093"/>
            </a:xfrm>
            <a:custGeom>
              <a:avLst/>
              <a:gdLst/>
              <a:ahLst/>
              <a:cxnLst/>
              <a:rect l="l" t="t" r="r" b="b"/>
              <a:pathLst>
                <a:path w="1932" h="1698" extrusionOk="0">
                  <a:moveTo>
                    <a:pt x="982" y="1"/>
                  </a:moveTo>
                  <a:cubicBezTo>
                    <a:pt x="700" y="1"/>
                    <a:pt x="417" y="141"/>
                    <a:pt x="254" y="386"/>
                  </a:cubicBezTo>
                  <a:cubicBezTo>
                    <a:pt x="0" y="766"/>
                    <a:pt x="95" y="1305"/>
                    <a:pt x="507" y="1558"/>
                  </a:cubicBezTo>
                  <a:cubicBezTo>
                    <a:pt x="647" y="1652"/>
                    <a:pt x="810" y="1698"/>
                    <a:pt x="971" y="1698"/>
                  </a:cubicBezTo>
                  <a:cubicBezTo>
                    <a:pt x="1246" y="1698"/>
                    <a:pt x="1519" y="1564"/>
                    <a:pt x="1679" y="1305"/>
                  </a:cubicBezTo>
                  <a:cubicBezTo>
                    <a:pt x="1932" y="925"/>
                    <a:pt x="1805" y="386"/>
                    <a:pt x="1425" y="133"/>
                  </a:cubicBezTo>
                  <a:cubicBezTo>
                    <a:pt x="1291" y="43"/>
                    <a:pt x="1136" y="1"/>
                    <a:pt x="98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9"/>
            <p:cNvSpPr/>
            <p:nvPr/>
          </p:nvSpPr>
          <p:spPr>
            <a:xfrm>
              <a:off x="2107179" y="1563714"/>
              <a:ext cx="326452" cy="325692"/>
            </a:xfrm>
            <a:custGeom>
              <a:avLst/>
              <a:gdLst/>
              <a:ahLst/>
              <a:cxnLst/>
              <a:rect l="l" t="t" r="r" b="b"/>
              <a:pathLst>
                <a:path w="9882" h="9859" extrusionOk="0">
                  <a:moveTo>
                    <a:pt x="4933" y="2888"/>
                  </a:moveTo>
                  <a:cubicBezTo>
                    <a:pt x="5192" y="2888"/>
                    <a:pt x="5453" y="2938"/>
                    <a:pt x="5701" y="3041"/>
                  </a:cubicBezTo>
                  <a:cubicBezTo>
                    <a:pt x="7063" y="3611"/>
                    <a:pt x="7411" y="5321"/>
                    <a:pt x="6366" y="6366"/>
                  </a:cubicBezTo>
                  <a:cubicBezTo>
                    <a:pt x="5988" y="6765"/>
                    <a:pt x="5471" y="6969"/>
                    <a:pt x="4944" y="6969"/>
                  </a:cubicBezTo>
                  <a:cubicBezTo>
                    <a:pt x="4676" y="6969"/>
                    <a:pt x="4405" y="6916"/>
                    <a:pt x="4149" y="6810"/>
                  </a:cubicBezTo>
                  <a:cubicBezTo>
                    <a:pt x="2787" y="6271"/>
                    <a:pt x="2439" y="4529"/>
                    <a:pt x="3484" y="3484"/>
                  </a:cubicBezTo>
                  <a:cubicBezTo>
                    <a:pt x="3868" y="3100"/>
                    <a:pt x="4397" y="2888"/>
                    <a:pt x="4933" y="2888"/>
                  </a:cubicBezTo>
                  <a:close/>
                  <a:moveTo>
                    <a:pt x="4529" y="1"/>
                  </a:moveTo>
                  <a:lnTo>
                    <a:pt x="3357" y="254"/>
                  </a:lnTo>
                  <a:cubicBezTo>
                    <a:pt x="3231" y="286"/>
                    <a:pt x="3167" y="381"/>
                    <a:pt x="3167" y="508"/>
                  </a:cubicBezTo>
                  <a:lnTo>
                    <a:pt x="3167" y="1711"/>
                  </a:lnTo>
                  <a:cubicBezTo>
                    <a:pt x="2977" y="1806"/>
                    <a:pt x="2756" y="1964"/>
                    <a:pt x="2566" y="2123"/>
                  </a:cubicBezTo>
                  <a:lnTo>
                    <a:pt x="1457" y="1648"/>
                  </a:lnTo>
                  <a:cubicBezTo>
                    <a:pt x="1431" y="1630"/>
                    <a:pt x="1402" y="1622"/>
                    <a:pt x="1372" y="1622"/>
                  </a:cubicBezTo>
                  <a:cubicBezTo>
                    <a:pt x="1297" y="1622"/>
                    <a:pt x="1218" y="1674"/>
                    <a:pt x="1172" y="1743"/>
                  </a:cubicBezTo>
                  <a:lnTo>
                    <a:pt x="507" y="2724"/>
                  </a:lnTo>
                  <a:cubicBezTo>
                    <a:pt x="444" y="2819"/>
                    <a:pt x="444" y="2946"/>
                    <a:pt x="539" y="3041"/>
                  </a:cubicBezTo>
                  <a:lnTo>
                    <a:pt x="1394" y="3864"/>
                  </a:lnTo>
                  <a:cubicBezTo>
                    <a:pt x="1331" y="4118"/>
                    <a:pt x="1267" y="4371"/>
                    <a:pt x="1267" y="4593"/>
                  </a:cubicBezTo>
                  <a:lnTo>
                    <a:pt x="159" y="5068"/>
                  </a:lnTo>
                  <a:cubicBezTo>
                    <a:pt x="64" y="5100"/>
                    <a:pt x="1" y="5226"/>
                    <a:pt x="1" y="5321"/>
                  </a:cubicBezTo>
                  <a:lnTo>
                    <a:pt x="254" y="6493"/>
                  </a:lnTo>
                  <a:cubicBezTo>
                    <a:pt x="286" y="6620"/>
                    <a:pt x="381" y="6683"/>
                    <a:pt x="507" y="6683"/>
                  </a:cubicBezTo>
                  <a:lnTo>
                    <a:pt x="1679" y="6683"/>
                  </a:lnTo>
                  <a:cubicBezTo>
                    <a:pt x="1806" y="6873"/>
                    <a:pt x="1932" y="7095"/>
                    <a:pt x="2091" y="7285"/>
                  </a:cubicBezTo>
                  <a:lnTo>
                    <a:pt x="1616" y="8393"/>
                  </a:lnTo>
                  <a:cubicBezTo>
                    <a:pt x="1584" y="8488"/>
                    <a:pt x="1616" y="8615"/>
                    <a:pt x="1711" y="8678"/>
                  </a:cubicBezTo>
                  <a:lnTo>
                    <a:pt x="2692" y="9343"/>
                  </a:lnTo>
                  <a:cubicBezTo>
                    <a:pt x="2729" y="9367"/>
                    <a:pt x="2774" y="9378"/>
                    <a:pt x="2820" y="9378"/>
                  </a:cubicBezTo>
                  <a:cubicBezTo>
                    <a:pt x="2895" y="9378"/>
                    <a:pt x="2970" y="9351"/>
                    <a:pt x="3009" y="9311"/>
                  </a:cubicBezTo>
                  <a:lnTo>
                    <a:pt x="3833" y="8456"/>
                  </a:lnTo>
                  <a:cubicBezTo>
                    <a:pt x="4086" y="8520"/>
                    <a:pt x="4339" y="8583"/>
                    <a:pt x="4593" y="8583"/>
                  </a:cubicBezTo>
                  <a:lnTo>
                    <a:pt x="5036" y="9723"/>
                  </a:lnTo>
                  <a:cubicBezTo>
                    <a:pt x="5062" y="9801"/>
                    <a:pt x="5152" y="9858"/>
                    <a:pt x="5254" y="9858"/>
                  </a:cubicBezTo>
                  <a:cubicBezTo>
                    <a:pt x="5276" y="9858"/>
                    <a:pt x="5299" y="9855"/>
                    <a:pt x="5321" y="9850"/>
                  </a:cubicBezTo>
                  <a:lnTo>
                    <a:pt x="6493" y="9628"/>
                  </a:lnTo>
                  <a:cubicBezTo>
                    <a:pt x="6588" y="9597"/>
                    <a:pt x="6683" y="9502"/>
                    <a:pt x="6683" y="9375"/>
                  </a:cubicBezTo>
                  <a:lnTo>
                    <a:pt x="6651" y="8171"/>
                  </a:lnTo>
                  <a:cubicBezTo>
                    <a:pt x="6873" y="8076"/>
                    <a:pt x="7094" y="7918"/>
                    <a:pt x="7284" y="7760"/>
                  </a:cubicBezTo>
                  <a:lnTo>
                    <a:pt x="8393" y="8235"/>
                  </a:lnTo>
                  <a:cubicBezTo>
                    <a:pt x="8417" y="8243"/>
                    <a:pt x="8442" y="8247"/>
                    <a:pt x="8469" y="8247"/>
                  </a:cubicBezTo>
                  <a:cubicBezTo>
                    <a:pt x="8547" y="8247"/>
                    <a:pt x="8630" y="8211"/>
                    <a:pt x="8678" y="8140"/>
                  </a:cubicBezTo>
                  <a:lnTo>
                    <a:pt x="9343" y="7126"/>
                  </a:lnTo>
                  <a:cubicBezTo>
                    <a:pt x="9406" y="7031"/>
                    <a:pt x="9375" y="6905"/>
                    <a:pt x="9311" y="6810"/>
                  </a:cubicBezTo>
                  <a:lnTo>
                    <a:pt x="8456" y="5986"/>
                  </a:lnTo>
                  <a:cubicBezTo>
                    <a:pt x="8520" y="5765"/>
                    <a:pt x="8551" y="5511"/>
                    <a:pt x="8583" y="5258"/>
                  </a:cubicBezTo>
                  <a:lnTo>
                    <a:pt x="9723" y="4815"/>
                  </a:lnTo>
                  <a:cubicBezTo>
                    <a:pt x="9818" y="4751"/>
                    <a:pt x="9881" y="4624"/>
                    <a:pt x="9850" y="4529"/>
                  </a:cubicBezTo>
                  <a:lnTo>
                    <a:pt x="9628" y="3358"/>
                  </a:lnTo>
                  <a:cubicBezTo>
                    <a:pt x="9596" y="3263"/>
                    <a:pt x="9501" y="3168"/>
                    <a:pt x="9375" y="3168"/>
                  </a:cubicBezTo>
                  <a:lnTo>
                    <a:pt x="8171" y="3199"/>
                  </a:lnTo>
                  <a:cubicBezTo>
                    <a:pt x="8045" y="2978"/>
                    <a:pt x="7918" y="2756"/>
                    <a:pt x="7728" y="2566"/>
                  </a:cubicBezTo>
                  <a:lnTo>
                    <a:pt x="8203" y="1458"/>
                  </a:lnTo>
                  <a:cubicBezTo>
                    <a:pt x="8235" y="1363"/>
                    <a:pt x="8203" y="1236"/>
                    <a:pt x="8108" y="1173"/>
                  </a:cubicBezTo>
                  <a:lnTo>
                    <a:pt x="7126" y="508"/>
                  </a:lnTo>
                  <a:cubicBezTo>
                    <a:pt x="7083" y="479"/>
                    <a:pt x="7028" y="463"/>
                    <a:pt x="6974" y="463"/>
                  </a:cubicBezTo>
                  <a:cubicBezTo>
                    <a:pt x="6908" y="463"/>
                    <a:pt x="6844" y="487"/>
                    <a:pt x="6809" y="539"/>
                  </a:cubicBezTo>
                  <a:lnTo>
                    <a:pt x="5954" y="1394"/>
                  </a:lnTo>
                  <a:cubicBezTo>
                    <a:pt x="5733" y="1331"/>
                    <a:pt x="5479" y="1299"/>
                    <a:pt x="5258" y="1268"/>
                  </a:cubicBezTo>
                  <a:lnTo>
                    <a:pt x="4783" y="159"/>
                  </a:lnTo>
                  <a:cubicBezTo>
                    <a:pt x="4751" y="64"/>
                    <a:pt x="4624" y="1"/>
                    <a:pt x="452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9"/>
            <p:cNvSpPr/>
            <p:nvPr/>
          </p:nvSpPr>
          <p:spPr>
            <a:xfrm>
              <a:off x="2447208" y="1159894"/>
              <a:ext cx="330614" cy="327245"/>
            </a:xfrm>
            <a:custGeom>
              <a:avLst/>
              <a:gdLst/>
              <a:ahLst/>
              <a:cxnLst/>
              <a:rect l="l" t="t" r="r" b="b"/>
              <a:pathLst>
                <a:path w="10008" h="9906" extrusionOk="0">
                  <a:moveTo>
                    <a:pt x="1583" y="1"/>
                  </a:moveTo>
                  <a:cubicBezTo>
                    <a:pt x="665" y="1"/>
                    <a:pt x="0" y="634"/>
                    <a:pt x="0" y="1616"/>
                  </a:cubicBezTo>
                  <a:lnTo>
                    <a:pt x="0" y="6081"/>
                  </a:lnTo>
                  <a:cubicBezTo>
                    <a:pt x="0" y="6968"/>
                    <a:pt x="602" y="7696"/>
                    <a:pt x="1583" y="7696"/>
                  </a:cubicBezTo>
                  <a:lnTo>
                    <a:pt x="1995" y="7696"/>
                  </a:lnTo>
                  <a:cubicBezTo>
                    <a:pt x="2185" y="7696"/>
                    <a:pt x="2407" y="7886"/>
                    <a:pt x="2439" y="8140"/>
                  </a:cubicBezTo>
                  <a:lnTo>
                    <a:pt x="2755" y="9691"/>
                  </a:lnTo>
                  <a:cubicBezTo>
                    <a:pt x="2775" y="9829"/>
                    <a:pt x="2856" y="9906"/>
                    <a:pt x="2960" y="9906"/>
                  </a:cubicBezTo>
                  <a:cubicBezTo>
                    <a:pt x="3023" y="9906"/>
                    <a:pt x="3095" y="9878"/>
                    <a:pt x="3167" y="9818"/>
                  </a:cubicBezTo>
                  <a:lnTo>
                    <a:pt x="4909" y="8013"/>
                  </a:lnTo>
                  <a:cubicBezTo>
                    <a:pt x="5099" y="7823"/>
                    <a:pt x="5447" y="7696"/>
                    <a:pt x="5700" y="7696"/>
                  </a:cubicBezTo>
                  <a:lnTo>
                    <a:pt x="8424" y="7696"/>
                  </a:lnTo>
                  <a:cubicBezTo>
                    <a:pt x="9374" y="7696"/>
                    <a:pt x="10007" y="6904"/>
                    <a:pt x="10007" y="6081"/>
                  </a:cubicBezTo>
                  <a:lnTo>
                    <a:pt x="10007" y="1616"/>
                  </a:lnTo>
                  <a:cubicBezTo>
                    <a:pt x="10007" y="666"/>
                    <a:pt x="9342" y="1"/>
                    <a:pt x="842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9"/>
            <p:cNvSpPr/>
            <p:nvPr/>
          </p:nvSpPr>
          <p:spPr>
            <a:xfrm>
              <a:off x="2507860" y="1191443"/>
              <a:ext cx="207196" cy="183840"/>
            </a:xfrm>
            <a:custGeom>
              <a:avLst/>
              <a:gdLst/>
              <a:ahLst/>
              <a:cxnLst/>
              <a:rect l="l" t="t" r="r" b="b"/>
              <a:pathLst>
                <a:path w="6272" h="5565" extrusionOk="0">
                  <a:moveTo>
                    <a:pt x="3152" y="1"/>
                  </a:moveTo>
                  <a:cubicBezTo>
                    <a:pt x="2853" y="1"/>
                    <a:pt x="2549" y="50"/>
                    <a:pt x="2249" y="154"/>
                  </a:cubicBezTo>
                  <a:cubicBezTo>
                    <a:pt x="793" y="629"/>
                    <a:pt x="1" y="2213"/>
                    <a:pt x="508" y="3669"/>
                  </a:cubicBezTo>
                  <a:cubicBezTo>
                    <a:pt x="885" y="4827"/>
                    <a:pt x="1962" y="5564"/>
                    <a:pt x="3120" y="5564"/>
                  </a:cubicBezTo>
                  <a:cubicBezTo>
                    <a:pt x="3419" y="5564"/>
                    <a:pt x="3724" y="5515"/>
                    <a:pt x="4023" y="5411"/>
                  </a:cubicBezTo>
                  <a:cubicBezTo>
                    <a:pt x="5480" y="4936"/>
                    <a:pt x="6271" y="3353"/>
                    <a:pt x="5765" y="1896"/>
                  </a:cubicBezTo>
                  <a:cubicBezTo>
                    <a:pt x="5387" y="738"/>
                    <a:pt x="4310" y="1"/>
                    <a:pt x="315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9"/>
            <p:cNvSpPr/>
            <p:nvPr/>
          </p:nvSpPr>
          <p:spPr>
            <a:xfrm>
              <a:off x="2559131" y="1226856"/>
              <a:ext cx="106736" cy="137095"/>
            </a:xfrm>
            <a:custGeom>
              <a:avLst/>
              <a:gdLst/>
              <a:ahLst/>
              <a:cxnLst/>
              <a:rect l="l" t="t" r="r" b="b"/>
              <a:pathLst>
                <a:path w="3231" h="4150" extrusionOk="0">
                  <a:moveTo>
                    <a:pt x="1616" y="0"/>
                  </a:moveTo>
                  <a:cubicBezTo>
                    <a:pt x="1141" y="0"/>
                    <a:pt x="761" y="380"/>
                    <a:pt x="697" y="856"/>
                  </a:cubicBezTo>
                  <a:cubicBezTo>
                    <a:pt x="634" y="1236"/>
                    <a:pt x="729" y="1616"/>
                    <a:pt x="887" y="1964"/>
                  </a:cubicBezTo>
                  <a:cubicBezTo>
                    <a:pt x="919" y="2059"/>
                    <a:pt x="982" y="2186"/>
                    <a:pt x="1046" y="2281"/>
                  </a:cubicBezTo>
                  <a:lnTo>
                    <a:pt x="1046" y="2502"/>
                  </a:lnTo>
                  <a:cubicBezTo>
                    <a:pt x="1046" y="2597"/>
                    <a:pt x="1014" y="2661"/>
                    <a:pt x="951" y="2692"/>
                  </a:cubicBezTo>
                  <a:lnTo>
                    <a:pt x="349" y="3009"/>
                  </a:lnTo>
                  <a:cubicBezTo>
                    <a:pt x="127" y="3136"/>
                    <a:pt x="1" y="3326"/>
                    <a:pt x="1" y="3547"/>
                  </a:cubicBezTo>
                  <a:cubicBezTo>
                    <a:pt x="444" y="3927"/>
                    <a:pt x="1014" y="4149"/>
                    <a:pt x="1616" y="4149"/>
                  </a:cubicBezTo>
                  <a:cubicBezTo>
                    <a:pt x="2249" y="4149"/>
                    <a:pt x="2787" y="3927"/>
                    <a:pt x="3231" y="3547"/>
                  </a:cubicBezTo>
                  <a:cubicBezTo>
                    <a:pt x="3231" y="3326"/>
                    <a:pt x="3072" y="3136"/>
                    <a:pt x="2882" y="3009"/>
                  </a:cubicBezTo>
                  <a:lnTo>
                    <a:pt x="2217" y="2692"/>
                  </a:lnTo>
                  <a:cubicBezTo>
                    <a:pt x="2154" y="2661"/>
                    <a:pt x="2122" y="2597"/>
                    <a:pt x="2122" y="2534"/>
                  </a:cubicBezTo>
                  <a:cubicBezTo>
                    <a:pt x="2122" y="2407"/>
                    <a:pt x="2091" y="2312"/>
                    <a:pt x="2154" y="2217"/>
                  </a:cubicBezTo>
                  <a:cubicBezTo>
                    <a:pt x="2502" y="1711"/>
                    <a:pt x="2566" y="1299"/>
                    <a:pt x="2471" y="792"/>
                  </a:cubicBezTo>
                  <a:cubicBezTo>
                    <a:pt x="2407" y="317"/>
                    <a:pt x="2091" y="0"/>
                    <a:pt x="16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9"/>
            <p:cNvSpPr/>
            <p:nvPr/>
          </p:nvSpPr>
          <p:spPr>
            <a:xfrm>
              <a:off x="771210" y="3734543"/>
              <a:ext cx="418487" cy="351823"/>
            </a:xfrm>
            <a:custGeom>
              <a:avLst/>
              <a:gdLst/>
              <a:ahLst/>
              <a:cxnLst/>
              <a:rect l="l" t="t" r="r" b="b"/>
              <a:pathLst>
                <a:path w="12668" h="10650" extrusionOk="0">
                  <a:moveTo>
                    <a:pt x="10514" y="1"/>
                  </a:moveTo>
                  <a:lnTo>
                    <a:pt x="887" y="7538"/>
                  </a:lnTo>
                  <a:cubicBezTo>
                    <a:pt x="127" y="8140"/>
                    <a:pt x="0" y="9248"/>
                    <a:pt x="602" y="10008"/>
                  </a:cubicBezTo>
                  <a:cubicBezTo>
                    <a:pt x="932" y="10430"/>
                    <a:pt x="1442" y="10650"/>
                    <a:pt x="1961" y="10650"/>
                  </a:cubicBezTo>
                  <a:cubicBezTo>
                    <a:pt x="2338" y="10650"/>
                    <a:pt x="2720" y="10533"/>
                    <a:pt x="3040" y="10293"/>
                  </a:cubicBezTo>
                  <a:lnTo>
                    <a:pt x="12668" y="2724"/>
                  </a:lnTo>
                  <a:cubicBezTo>
                    <a:pt x="11939" y="1838"/>
                    <a:pt x="11274" y="856"/>
                    <a:pt x="1051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9"/>
            <p:cNvSpPr/>
            <p:nvPr/>
          </p:nvSpPr>
          <p:spPr>
            <a:xfrm>
              <a:off x="680166" y="3780165"/>
              <a:ext cx="397609" cy="346735"/>
            </a:xfrm>
            <a:custGeom>
              <a:avLst/>
              <a:gdLst/>
              <a:ahLst/>
              <a:cxnLst/>
              <a:rect l="l" t="t" r="r" b="b"/>
              <a:pathLst>
                <a:path w="12036" h="10496" extrusionOk="0">
                  <a:moveTo>
                    <a:pt x="10255" y="0"/>
                  </a:moveTo>
                  <a:cubicBezTo>
                    <a:pt x="10056" y="0"/>
                    <a:pt x="9856" y="66"/>
                    <a:pt x="9692" y="203"/>
                  </a:cubicBezTo>
                  <a:lnTo>
                    <a:pt x="1394" y="6885"/>
                  </a:lnTo>
                  <a:cubicBezTo>
                    <a:pt x="318" y="7740"/>
                    <a:pt x="1" y="9292"/>
                    <a:pt x="761" y="10464"/>
                  </a:cubicBezTo>
                  <a:cubicBezTo>
                    <a:pt x="761" y="10464"/>
                    <a:pt x="761" y="10464"/>
                    <a:pt x="761" y="10496"/>
                  </a:cubicBezTo>
                  <a:lnTo>
                    <a:pt x="12035" y="1723"/>
                  </a:lnTo>
                  <a:cubicBezTo>
                    <a:pt x="11655" y="1280"/>
                    <a:pt x="11307" y="805"/>
                    <a:pt x="10958" y="330"/>
                  </a:cubicBezTo>
                  <a:cubicBezTo>
                    <a:pt x="10779" y="114"/>
                    <a:pt x="10517" y="0"/>
                    <a:pt x="102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9"/>
            <p:cNvSpPr/>
            <p:nvPr/>
          </p:nvSpPr>
          <p:spPr>
            <a:xfrm>
              <a:off x="705306" y="3837084"/>
              <a:ext cx="419544" cy="328599"/>
            </a:xfrm>
            <a:custGeom>
              <a:avLst/>
              <a:gdLst/>
              <a:ahLst/>
              <a:cxnLst/>
              <a:rect l="l" t="t" r="r" b="b"/>
              <a:pathLst>
                <a:path w="12700" h="9947" extrusionOk="0">
                  <a:moveTo>
                    <a:pt x="11243" y="0"/>
                  </a:moveTo>
                  <a:lnTo>
                    <a:pt x="0" y="8773"/>
                  </a:lnTo>
                  <a:cubicBezTo>
                    <a:pt x="527" y="9544"/>
                    <a:pt x="1368" y="9947"/>
                    <a:pt x="2215" y="9947"/>
                  </a:cubicBezTo>
                  <a:cubicBezTo>
                    <a:pt x="2794" y="9947"/>
                    <a:pt x="3376" y="9760"/>
                    <a:pt x="3864" y="9374"/>
                  </a:cubicBezTo>
                  <a:lnTo>
                    <a:pt x="12351" y="2534"/>
                  </a:lnTo>
                  <a:cubicBezTo>
                    <a:pt x="12668" y="2280"/>
                    <a:pt x="12699" y="1869"/>
                    <a:pt x="12478" y="1552"/>
                  </a:cubicBezTo>
                  <a:cubicBezTo>
                    <a:pt x="12066" y="1045"/>
                    <a:pt x="11654" y="539"/>
                    <a:pt x="11243"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9"/>
            <p:cNvSpPr/>
            <p:nvPr/>
          </p:nvSpPr>
          <p:spPr>
            <a:xfrm>
              <a:off x="1227325" y="3473798"/>
              <a:ext cx="255328" cy="296357"/>
            </a:xfrm>
            <a:custGeom>
              <a:avLst/>
              <a:gdLst/>
              <a:ahLst/>
              <a:cxnLst/>
              <a:rect l="l" t="t" r="r" b="b"/>
              <a:pathLst>
                <a:path w="7729" h="8971" extrusionOk="0">
                  <a:moveTo>
                    <a:pt x="3864" y="0"/>
                  </a:moveTo>
                  <a:cubicBezTo>
                    <a:pt x="3785" y="0"/>
                    <a:pt x="3706" y="24"/>
                    <a:pt x="3643" y="72"/>
                  </a:cubicBezTo>
                  <a:cubicBezTo>
                    <a:pt x="2788" y="927"/>
                    <a:pt x="1774" y="1307"/>
                    <a:pt x="444" y="1307"/>
                  </a:cubicBezTo>
                  <a:cubicBezTo>
                    <a:pt x="254" y="1307"/>
                    <a:pt x="128" y="1433"/>
                    <a:pt x="128" y="1623"/>
                  </a:cubicBezTo>
                  <a:cubicBezTo>
                    <a:pt x="128" y="1845"/>
                    <a:pt x="128" y="2067"/>
                    <a:pt x="96" y="2288"/>
                  </a:cubicBezTo>
                  <a:cubicBezTo>
                    <a:pt x="64" y="4569"/>
                    <a:pt x="1" y="7640"/>
                    <a:pt x="3769" y="8939"/>
                  </a:cubicBezTo>
                  <a:lnTo>
                    <a:pt x="3864" y="8971"/>
                  </a:lnTo>
                  <a:lnTo>
                    <a:pt x="3960" y="8939"/>
                  </a:lnTo>
                  <a:cubicBezTo>
                    <a:pt x="7728" y="7640"/>
                    <a:pt x="7665" y="4569"/>
                    <a:pt x="7633" y="2288"/>
                  </a:cubicBezTo>
                  <a:cubicBezTo>
                    <a:pt x="7633" y="2067"/>
                    <a:pt x="7633" y="1845"/>
                    <a:pt x="7633" y="1623"/>
                  </a:cubicBezTo>
                  <a:cubicBezTo>
                    <a:pt x="7633" y="1433"/>
                    <a:pt x="7475" y="1307"/>
                    <a:pt x="7285" y="1307"/>
                  </a:cubicBezTo>
                  <a:cubicBezTo>
                    <a:pt x="5955" y="1307"/>
                    <a:pt x="4941" y="895"/>
                    <a:pt x="4086" y="72"/>
                  </a:cubicBezTo>
                  <a:cubicBezTo>
                    <a:pt x="4023" y="24"/>
                    <a:pt x="3944" y="0"/>
                    <a:pt x="386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9"/>
            <p:cNvSpPr/>
            <p:nvPr/>
          </p:nvSpPr>
          <p:spPr>
            <a:xfrm>
              <a:off x="1290124" y="3557211"/>
              <a:ext cx="129728" cy="118265"/>
            </a:xfrm>
            <a:custGeom>
              <a:avLst/>
              <a:gdLst/>
              <a:ahLst/>
              <a:cxnLst/>
              <a:rect l="l" t="t" r="r" b="b"/>
              <a:pathLst>
                <a:path w="3927" h="3580" extrusionOk="0">
                  <a:moveTo>
                    <a:pt x="1330" y="365"/>
                  </a:moveTo>
                  <a:lnTo>
                    <a:pt x="1330" y="365"/>
                  </a:lnTo>
                  <a:cubicBezTo>
                    <a:pt x="1235" y="492"/>
                    <a:pt x="1172" y="618"/>
                    <a:pt x="1108" y="777"/>
                  </a:cubicBezTo>
                  <a:cubicBezTo>
                    <a:pt x="1045" y="713"/>
                    <a:pt x="982" y="682"/>
                    <a:pt x="950" y="618"/>
                  </a:cubicBezTo>
                  <a:cubicBezTo>
                    <a:pt x="1045" y="523"/>
                    <a:pt x="1203" y="428"/>
                    <a:pt x="1330" y="365"/>
                  </a:cubicBezTo>
                  <a:close/>
                  <a:moveTo>
                    <a:pt x="2597" y="365"/>
                  </a:moveTo>
                  <a:lnTo>
                    <a:pt x="2597" y="365"/>
                  </a:lnTo>
                  <a:cubicBezTo>
                    <a:pt x="2724" y="428"/>
                    <a:pt x="2882" y="523"/>
                    <a:pt x="3009" y="618"/>
                  </a:cubicBezTo>
                  <a:cubicBezTo>
                    <a:pt x="2945" y="682"/>
                    <a:pt x="2882" y="713"/>
                    <a:pt x="2819" y="777"/>
                  </a:cubicBezTo>
                  <a:cubicBezTo>
                    <a:pt x="2755" y="618"/>
                    <a:pt x="2692" y="492"/>
                    <a:pt x="2597" y="365"/>
                  </a:cubicBezTo>
                  <a:close/>
                  <a:moveTo>
                    <a:pt x="1868" y="238"/>
                  </a:moveTo>
                  <a:lnTo>
                    <a:pt x="1868" y="998"/>
                  </a:lnTo>
                  <a:cubicBezTo>
                    <a:pt x="1678" y="998"/>
                    <a:pt x="1488" y="935"/>
                    <a:pt x="1330" y="872"/>
                  </a:cubicBezTo>
                  <a:cubicBezTo>
                    <a:pt x="1425" y="618"/>
                    <a:pt x="1583" y="333"/>
                    <a:pt x="1868" y="238"/>
                  </a:cubicBezTo>
                  <a:close/>
                  <a:moveTo>
                    <a:pt x="2090" y="238"/>
                  </a:moveTo>
                  <a:cubicBezTo>
                    <a:pt x="2344" y="333"/>
                    <a:pt x="2502" y="618"/>
                    <a:pt x="2597" y="872"/>
                  </a:cubicBezTo>
                  <a:cubicBezTo>
                    <a:pt x="2439" y="935"/>
                    <a:pt x="2280" y="998"/>
                    <a:pt x="2090" y="998"/>
                  </a:cubicBezTo>
                  <a:lnTo>
                    <a:pt x="2090" y="238"/>
                  </a:lnTo>
                  <a:close/>
                  <a:moveTo>
                    <a:pt x="2692" y="1093"/>
                  </a:moveTo>
                  <a:cubicBezTo>
                    <a:pt x="2724" y="1252"/>
                    <a:pt x="2755" y="1474"/>
                    <a:pt x="2755" y="1664"/>
                  </a:cubicBezTo>
                  <a:lnTo>
                    <a:pt x="2090" y="1664"/>
                  </a:lnTo>
                  <a:lnTo>
                    <a:pt x="2090" y="1220"/>
                  </a:lnTo>
                  <a:cubicBezTo>
                    <a:pt x="2280" y="1220"/>
                    <a:pt x="2502" y="1157"/>
                    <a:pt x="2692" y="1093"/>
                  </a:cubicBezTo>
                  <a:close/>
                  <a:moveTo>
                    <a:pt x="792" y="777"/>
                  </a:moveTo>
                  <a:cubicBezTo>
                    <a:pt x="855" y="872"/>
                    <a:pt x="950" y="935"/>
                    <a:pt x="1045" y="998"/>
                  </a:cubicBezTo>
                  <a:cubicBezTo>
                    <a:pt x="982" y="1188"/>
                    <a:pt x="950" y="1442"/>
                    <a:pt x="950" y="1695"/>
                  </a:cubicBezTo>
                  <a:lnTo>
                    <a:pt x="412" y="1695"/>
                  </a:lnTo>
                  <a:cubicBezTo>
                    <a:pt x="443" y="1347"/>
                    <a:pt x="570" y="1030"/>
                    <a:pt x="792" y="777"/>
                  </a:cubicBezTo>
                  <a:close/>
                  <a:moveTo>
                    <a:pt x="1267" y="1093"/>
                  </a:moveTo>
                  <a:cubicBezTo>
                    <a:pt x="1425" y="1188"/>
                    <a:pt x="1647" y="1220"/>
                    <a:pt x="1868" y="1252"/>
                  </a:cubicBezTo>
                  <a:lnTo>
                    <a:pt x="1868" y="1695"/>
                  </a:lnTo>
                  <a:lnTo>
                    <a:pt x="1172" y="1695"/>
                  </a:lnTo>
                  <a:cubicBezTo>
                    <a:pt x="1172" y="1474"/>
                    <a:pt x="1203" y="1283"/>
                    <a:pt x="1267" y="1093"/>
                  </a:cubicBezTo>
                  <a:close/>
                  <a:moveTo>
                    <a:pt x="3167" y="777"/>
                  </a:moveTo>
                  <a:cubicBezTo>
                    <a:pt x="3389" y="1030"/>
                    <a:pt x="3515" y="1347"/>
                    <a:pt x="3515" y="1695"/>
                  </a:cubicBezTo>
                  <a:lnTo>
                    <a:pt x="3009" y="1695"/>
                  </a:lnTo>
                  <a:cubicBezTo>
                    <a:pt x="2977" y="1442"/>
                    <a:pt x="2945" y="1188"/>
                    <a:pt x="2882" y="998"/>
                  </a:cubicBezTo>
                  <a:cubicBezTo>
                    <a:pt x="2977" y="935"/>
                    <a:pt x="3072" y="872"/>
                    <a:pt x="3167" y="777"/>
                  </a:cubicBezTo>
                  <a:close/>
                  <a:moveTo>
                    <a:pt x="1868" y="1917"/>
                  </a:moveTo>
                  <a:lnTo>
                    <a:pt x="1868" y="2360"/>
                  </a:lnTo>
                  <a:cubicBezTo>
                    <a:pt x="1647" y="2360"/>
                    <a:pt x="1457" y="2424"/>
                    <a:pt x="1267" y="2487"/>
                  </a:cubicBezTo>
                  <a:cubicBezTo>
                    <a:pt x="1203" y="2329"/>
                    <a:pt x="1172" y="2107"/>
                    <a:pt x="1172" y="1917"/>
                  </a:cubicBezTo>
                  <a:close/>
                  <a:moveTo>
                    <a:pt x="2755" y="1917"/>
                  </a:moveTo>
                  <a:cubicBezTo>
                    <a:pt x="2755" y="2107"/>
                    <a:pt x="2724" y="2297"/>
                    <a:pt x="2692" y="2487"/>
                  </a:cubicBezTo>
                  <a:cubicBezTo>
                    <a:pt x="2502" y="2424"/>
                    <a:pt x="2280" y="2360"/>
                    <a:pt x="2090" y="2360"/>
                  </a:cubicBezTo>
                  <a:lnTo>
                    <a:pt x="2090" y="1917"/>
                  </a:lnTo>
                  <a:close/>
                  <a:moveTo>
                    <a:pt x="950" y="1917"/>
                  </a:moveTo>
                  <a:cubicBezTo>
                    <a:pt x="950" y="2139"/>
                    <a:pt x="982" y="2392"/>
                    <a:pt x="1045" y="2614"/>
                  </a:cubicBezTo>
                  <a:cubicBezTo>
                    <a:pt x="950" y="2645"/>
                    <a:pt x="855" y="2740"/>
                    <a:pt x="760" y="2804"/>
                  </a:cubicBezTo>
                  <a:cubicBezTo>
                    <a:pt x="570" y="2550"/>
                    <a:pt x="443" y="2234"/>
                    <a:pt x="412" y="1917"/>
                  </a:cubicBezTo>
                  <a:close/>
                  <a:moveTo>
                    <a:pt x="3515" y="1917"/>
                  </a:moveTo>
                  <a:cubicBezTo>
                    <a:pt x="3515" y="2234"/>
                    <a:pt x="3357" y="2550"/>
                    <a:pt x="3167" y="2804"/>
                  </a:cubicBezTo>
                  <a:cubicBezTo>
                    <a:pt x="3072" y="2740"/>
                    <a:pt x="2977" y="2677"/>
                    <a:pt x="2882" y="2614"/>
                  </a:cubicBezTo>
                  <a:cubicBezTo>
                    <a:pt x="2945" y="2392"/>
                    <a:pt x="2977" y="2170"/>
                    <a:pt x="3009" y="1917"/>
                  </a:cubicBezTo>
                  <a:close/>
                  <a:moveTo>
                    <a:pt x="1108" y="2835"/>
                  </a:moveTo>
                  <a:cubicBezTo>
                    <a:pt x="1172" y="2962"/>
                    <a:pt x="1235" y="3120"/>
                    <a:pt x="1330" y="3215"/>
                  </a:cubicBezTo>
                  <a:cubicBezTo>
                    <a:pt x="1203" y="3152"/>
                    <a:pt x="1045" y="3089"/>
                    <a:pt x="950" y="2962"/>
                  </a:cubicBezTo>
                  <a:cubicBezTo>
                    <a:pt x="982" y="2930"/>
                    <a:pt x="1045" y="2867"/>
                    <a:pt x="1108" y="2835"/>
                  </a:cubicBezTo>
                  <a:close/>
                  <a:moveTo>
                    <a:pt x="2819" y="2835"/>
                  </a:moveTo>
                  <a:cubicBezTo>
                    <a:pt x="2882" y="2867"/>
                    <a:pt x="2945" y="2930"/>
                    <a:pt x="3009" y="2962"/>
                  </a:cubicBezTo>
                  <a:cubicBezTo>
                    <a:pt x="2882" y="3089"/>
                    <a:pt x="2724" y="3152"/>
                    <a:pt x="2597" y="3215"/>
                  </a:cubicBezTo>
                  <a:cubicBezTo>
                    <a:pt x="2692" y="3120"/>
                    <a:pt x="2755" y="2962"/>
                    <a:pt x="2819" y="2835"/>
                  </a:cubicBezTo>
                  <a:close/>
                  <a:moveTo>
                    <a:pt x="1868" y="2582"/>
                  </a:moveTo>
                  <a:lnTo>
                    <a:pt x="1868" y="3342"/>
                  </a:lnTo>
                  <a:cubicBezTo>
                    <a:pt x="1583" y="3279"/>
                    <a:pt x="1425" y="2962"/>
                    <a:pt x="1330" y="2709"/>
                  </a:cubicBezTo>
                  <a:cubicBezTo>
                    <a:pt x="1488" y="2645"/>
                    <a:pt x="1678" y="2614"/>
                    <a:pt x="1868" y="2582"/>
                  </a:cubicBezTo>
                  <a:close/>
                  <a:moveTo>
                    <a:pt x="2090" y="2582"/>
                  </a:moveTo>
                  <a:cubicBezTo>
                    <a:pt x="2280" y="2582"/>
                    <a:pt x="2439" y="2645"/>
                    <a:pt x="2597" y="2709"/>
                  </a:cubicBezTo>
                  <a:cubicBezTo>
                    <a:pt x="2502" y="2962"/>
                    <a:pt x="2344" y="3279"/>
                    <a:pt x="2090" y="3342"/>
                  </a:cubicBezTo>
                  <a:lnTo>
                    <a:pt x="2090" y="2582"/>
                  </a:lnTo>
                  <a:close/>
                  <a:moveTo>
                    <a:pt x="1963" y="1"/>
                  </a:moveTo>
                  <a:cubicBezTo>
                    <a:pt x="1504" y="1"/>
                    <a:pt x="1045" y="175"/>
                    <a:pt x="697" y="523"/>
                  </a:cubicBezTo>
                  <a:cubicBezTo>
                    <a:pt x="0" y="1220"/>
                    <a:pt x="0" y="2360"/>
                    <a:pt x="697" y="3057"/>
                  </a:cubicBezTo>
                  <a:cubicBezTo>
                    <a:pt x="1045" y="3405"/>
                    <a:pt x="1504" y="3579"/>
                    <a:pt x="1963" y="3579"/>
                  </a:cubicBezTo>
                  <a:cubicBezTo>
                    <a:pt x="2423" y="3579"/>
                    <a:pt x="2882" y="3405"/>
                    <a:pt x="3230" y="3057"/>
                  </a:cubicBezTo>
                  <a:cubicBezTo>
                    <a:pt x="3927" y="2360"/>
                    <a:pt x="3927" y="1220"/>
                    <a:pt x="3230" y="523"/>
                  </a:cubicBezTo>
                  <a:cubicBezTo>
                    <a:pt x="2882" y="175"/>
                    <a:pt x="2423" y="1"/>
                    <a:pt x="19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9"/>
            <p:cNvSpPr/>
            <p:nvPr/>
          </p:nvSpPr>
          <p:spPr>
            <a:xfrm>
              <a:off x="1231520" y="1700776"/>
              <a:ext cx="1161312" cy="1980448"/>
            </a:xfrm>
            <a:custGeom>
              <a:avLst/>
              <a:gdLst/>
              <a:ahLst/>
              <a:cxnLst/>
              <a:rect l="l" t="t" r="r" b="b"/>
              <a:pathLst>
                <a:path w="35154" h="59950" extrusionOk="0">
                  <a:moveTo>
                    <a:pt x="127" y="0"/>
                  </a:moveTo>
                  <a:cubicBezTo>
                    <a:pt x="64" y="0"/>
                    <a:pt x="1" y="64"/>
                    <a:pt x="1" y="159"/>
                  </a:cubicBezTo>
                  <a:cubicBezTo>
                    <a:pt x="1" y="222"/>
                    <a:pt x="64" y="285"/>
                    <a:pt x="127" y="285"/>
                  </a:cubicBezTo>
                  <a:lnTo>
                    <a:pt x="666" y="285"/>
                  </a:lnTo>
                  <a:cubicBezTo>
                    <a:pt x="729" y="285"/>
                    <a:pt x="792" y="222"/>
                    <a:pt x="792" y="159"/>
                  </a:cubicBezTo>
                  <a:cubicBezTo>
                    <a:pt x="792" y="64"/>
                    <a:pt x="761" y="0"/>
                    <a:pt x="666" y="0"/>
                  </a:cubicBezTo>
                  <a:close/>
                  <a:moveTo>
                    <a:pt x="1742" y="0"/>
                  </a:moveTo>
                  <a:cubicBezTo>
                    <a:pt x="1647" y="0"/>
                    <a:pt x="1616" y="64"/>
                    <a:pt x="1616" y="159"/>
                  </a:cubicBezTo>
                  <a:cubicBezTo>
                    <a:pt x="1616" y="222"/>
                    <a:pt x="1647" y="285"/>
                    <a:pt x="1742" y="285"/>
                  </a:cubicBezTo>
                  <a:lnTo>
                    <a:pt x="2281" y="285"/>
                  </a:lnTo>
                  <a:cubicBezTo>
                    <a:pt x="2344" y="285"/>
                    <a:pt x="2407" y="222"/>
                    <a:pt x="2407" y="159"/>
                  </a:cubicBezTo>
                  <a:cubicBezTo>
                    <a:pt x="2407" y="64"/>
                    <a:pt x="2344" y="0"/>
                    <a:pt x="2281" y="0"/>
                  </a:cubicBezTo>
                  <a:close/>
                  <a:moveTo>
                    <a:pt x="3326" y="0"/>
                  </a:moveTo>
                  <a:cubicBezTo>
                    <a:pt x="3262" y="0"/>
                    <a:pt x="3199" y="64"/>
                    <a:pt x="3199" y="159"/>
                  </a:cubicBezTo>
                  <a:cubicBezTo>
                    <a:pt x="3199" y="222"/>
                    <a:pt x="3262" y="285"/>
                    <a:pt x="3326" y="285"/>
                  </a:cubicBezTo>
                  <a:lnTo>
                    <a:pt x="3864" y="285"/>
                  </a:lnTo>
                  <a:cubicBezTo>
                    <a:pt x="3928" y="285"/>
                    <a:pt x="3991" y="222"/>
                    <a:pt x="3991" y="159"/>
                  </a:cubicBezTo>
                  <a:cubicBezTo>
                    <a:pt x="3991" y="64"/>
                    <a:pt x="3928" y="0"/>
                    <a:pt x="3864" y="0"/>
                  </a:cubicBezTo>
                  <a:close/>
                  <a:moveTo>
                    <a:pt x="4941" y="0"/>
                  </a:moveTo>
                  <a:cubicBezTo>
                    <a:pt x="4846" y="0"/>
                    <a:pt x="4783" y="64"/>
                    <a:pt x="4783" y="159"/>
                  </a:cubicBezTo>
                  <a:cubicBezTo>
                    <a:pt x="4783" y="222"/>
                    <a:pt x="4846" y="285"/>
                    <a:pt x="4941" y="285"/>
                  </a:cubicBezTo>
                  <a:lnTo>
                    <a:pt x="5448" y="285"/>
                  </a:lnTo>
                  <a:cubicBezTo>
                    <a:pt x="5543" y="285"/>
                    <a:pt x="5606" y="222"/>
                    <a:pt x="5606" y="159"/>
                  </a:cubicBezTo>
                  <a:cubicBezTo>
                    <a:pt x="5606" y="64"/>
                    <a:pt x="5543" y="0"/>
                    <a:pt x="5448" y="0"/>
                  </a:cubicBezTo>
                  <a:close/>
                  <a:moveTo>
                    <a:pt x="6524" y="0"/>
                  </a:moveTo>
                  <a:cubicBezTo>
                    <a:pt x="6461" y="0"/>
                    <a:pt x="6398" y="64"/>
                    <a:pt x="6398" y="159"/>
                  </a:cubicBezTo>
                  <a:cubicBezTo>
                    <a:pt x="6398" y="222"/>
                    <a:pt x="6461" y="285"/>
                    <a:pt x="6524" y="285"/>
                  </a:cubicBezTo>
                  <a:lnTo>
                    <a:pt x="7063" y="285"/>
                  </a:lnTo>
                  <a:cubicBezTo>
                    <a:pt x="7126" y="285"/>
                    <a:pt x="7189" y="222"/>
                    <a:pt x="7189" y="159"/>
                  </a:cubicBezTo>
                  <a:cubicBezTo>
                    <a:pt x="7189" y="64"/>
                    <a:pt x="7126" y="0"/>
                    <a:pt x="7063" y="0"/>
                  </a:cubicBezTo>
                  <a:close/>
                  <a:moveTo>
                    <a:pt x="8108" y="0"/>
                  </a:moveTo>
                  <a:cubicBezTo>
                    <a:pt x="8044" y="0"/>
                    <a:pt x="7981" y="64"/>
                    <a:pt x="7981" y="159"/>
                  </a:cubicBezTo>
                  <a:cubicBezTo>
                    <a:pt x="7981" y="222"/>
                    <a:pt x="8044" y="285"/>
                    <a:pt x="8108" y="285"/>
                  </a:cubicBezTo>
                  <a:lnTo>
                    <a:pt x="8646" y="285"/>
                  </a:lnTo>
                  <a:cubicBezTo>
                    <a:pt x="8741" y="285"/>
                    <a:pt x="8773" y="222"/>
                    <a:pt x="8773" y="159"/>
                  </a:cubicBezTo>
                  <a:cubicBezTo>
                    <a:pt x="8773" y="64"/>
                    <a:pt x="8741" y="0"/>
                    <a:pt x="8646" y="0"/>
                  </a:cubicBezTo>
                  <a:close/>
                  <a:moveTo>
                    <a:pt x="9723" y="0"/>
                  </a:moveTo>
                  <a:cubicBezTo>
                    <a:pt x="9660" y="0"/>
                    <a:pt x="9596" y="64"/>
                    <a:pt x="9596" y="159"/>
                  </a:cubicBezTo>
                  <a:cubicBezTo>
                    <a:pt x="9596" y="222"/>
                    <a:pt x="9660" y="285"/>
                    <a:pt x="9723" y="285"/>
                  </a:cubicBezTo>
                  <a:lnTo>
                    <a:pt x="10261" y="285"/>
                  </a:lnTo>
                  <a:cubicBezTo>
                    <a:pt x="10325" y="285"/>
                    <a:pt x="10388" y="222"/>
                    <a:pt x="10388" y="159"/>
                  </a:cubicBezTo>
                  <a:cubicBezTo>
                    <a:pt x="10388" y="64"/>
                    <a:pt x="10325" y="0"/>
                    <a:pt x="10261" y="0"/>
                  </a:cubicBezTo>
                  <a:close/>
                  <a:moveTo>
                    <a:pt x="11306" y="0"/>
                  </a:moveTo>
                  <a:cubicBezTo>
                    <a:pt x="11243" y="0"/>
                    <a:pt x="11180" y="64"/>
                    <a:pt x="11180" y="159"/>
                  </a:cubicBezTo>
                  <a:cubicBezTo>
                    <a:pt x="11180" y="222"/>
                    <a:pt x="11243" y="285"/>
                    <a:pt x="11306" y="285"/>
                  </a:cubicBezTo>
                  <a:lnTo>
                    <a:pt x="11845" y="285"/>
                  </a:lnTo>
                  <a:cubicBezTo>
                    <a:pt x="11908" y="285"/>
                    <a:pt x="11971" y="222"/>
                    <a:pt x="11971" y="159"/>
                  </a:cubicBezTo>
                  <a:cubicBezTo>
                    <a:pt x="11971" y="64"/>
                    <a:pt x="11908" y="0"/>
                    <a:pt x="11845" y="0"/>
                  </a:cubicBezTo>
                  <a:close/>
                  <a:moveTo>
                    <a:pt x="12922" y="0"/>
                  </a:moveTo>
                  <a:cubicBezTo>
                    <a:pt x="12827" y="0"/>
                    <a:pt x="12763" y="64"/>
                    <a:pt x="12763" y="159"/>
                  </a:cubicBezTo>
                  <a:cubicBezTo>
                    <a:pt x="12763" y="222"/>
                    <a:pt x="12827" y="285"/>
                    <a:pt x="12922" y="285"/>
                  </a:cubicBezTo>
                  <a:lnTo>
                    <a:pt x="13428" y="285"/>
                  </a:lnTo>
                  <a:cubicBezTo>
                    <a:pt x="13523" y="285"/>
                    <a:pt x="13587" y="222"/>
                    <a:pt x="13587" y="159"/>
                  </a:cubicBezTo>
                  <a:cubicBezTo>
                    <a:pt x="13587" y="64"/>
                    <a:pt x="13523" y="0"/>
                    <a:pt x="13428" y="0"/>
                  </a:cubicBezTo>
                  <a:close/>
                  <a:moveTo>
                    <a:pt x="14505" y="0"/>
                  </a:moveTo>
                  <a:cubicBezTo>
                    <a:pt x="14442" y="0"/>
                    <a:pt x="14378" y="64"/>
                    <a:pt x="14378" y="159"/>
                  </a:cubicBezTo>
                  <a:cubicBezTo>
                    <a:pt x="14378" y="222"/>
                    <a:pt x="14442" y="285"/>
                    <a:pt x="14505" y="285"/>
                  </a:cubicBezTo>
                  <a:lnTo>
                    <a:pt x="15043" y="285"/>
                  </a:lnTo>
                  <a:cubicBezTo>
                    <a:pt x="15107" y="285"/>
                    <a:pt x="15170" y="222"/>
                    <a:pt x="15170" y="159"/>
                  </a:cubicBezTo>
                  <a:cubicBezTo>
                    <a:pt x="15170" y="64"/>
                    <a:pt x="15107" y="0"/>
                    <a:pt x="15043" y="0"/>
                  </a:cubicBezTo>
                  <a:close/>
                  <a:moveTo>
                    <a:pt x="15962" y="159"/>
                  </a:moveTo>
                  <a:cubicBezTo>
                    <a:pt x="15867" y="159"/>
                    <a:pt x="15803" y="222"/>
                    <a:pt x="15803" y="317"/>
                  </a:cubicBezTo>
                  <a:lnTo>
                    <a:pt x="15803" y="824"/>
                  </a:lnTo>
                  <a:cubicBezTo>
                    <a:pt x="15803" y="919"/>
                    <a:pt x="15867" y="982"/>
                    <a:pt x="15962" y="982"/>
                  </a:cubicBezTo>
                  <a:cubicBezTo>
                    <a:pt x="16025" y="982"/>
                    <a:pt x="16088" y="919"/>
                    <a:pt x="16088" y="824"/>
                  </a:cubicBezTo>
                  <a:lnTo>
                    <a:pt x="16088" y="317"/>
                  </a:lnTo>
                  <a:cubicBezTo>
                    <a:pt x="16088" y="222"/>
                    <a:pt x="16025" y="159"/>
                    <a:pt x="15962" y="159"/>
                  </a:cubicBezTo>
                  <a:close/>
                  <a:moveTo>
                    <a:pt x="15962" y="1774"/>
                  </a:moveTo>
                  <a:cubicBezTo>
                    <a:pt x="15867" y="1774"/>
                    <a:pt x="15803" y="1837"/>
                    <a:pt x="15803" y="1901"/>
                  </a:cubicBezTo>
                  <a:lnTo>
                    <a:pt x="15803" y="2439"/>
                  </a:lnTo>
                  <a:cubicBezTo>
                    <a:pt x="15803" y="2502"/>
                    <a:pt x="15867" y="2566"/>
                    <a:pt x="15962" y="2566"/>
                  </a:cubicBezTo>
                  <a:cubicBezTo>
                    <a:pt x="16025" y="2566"/>
                    <a:pt x="16088" y="2502"/>
                    <a:pt x="16088" y="2439"/>
                  </a:cubicBezTo>
                  <a:lnTo>
                    <a:pt x="16088" y="1901"/>
                  </a:lnTo>
                  <a:cubicBezTo>
                    <a:pt x="16088" y="1837"/>
                    <a:pt x="16025" y="1774"/>
                    <a:pt x="15962" y="1774"/>
                  </a:cubicBezTo>
                  <a:close/>
                  <a:moveTo>
                    <a:pt x="15962" y="3357"/>
                  </a:moveTo>
                  <a:cubicBezTo>
                    <a:pt x="15867" y="3357"/>
                    <a:pt x="15803" y="3421"/>
                    <a:pt x="15803" y="3484"/>
                  </a:cubicBezTo>
                  <a:lnTo>
                    <a:pt x="15803" y="4022"/>
                  </a:lnTo>
                  <a:cubicBezTo>
                    <a:pt x="15803" y="4086"/>
                    <a:pt x="15867" y="4149"/>
                    <a:pt x="15962" y="4149"/>
                  </a:cubicBezTo>
                  <a:cubicBezTo>
                    <a:pt x="16025" y="4149"/>
                    <a:pt x="16088" y="4086"/>
                    <a:pt x="16088" y="4022"/>
                  </a:cubicBezTo>
                  <a:lnTo>
                    <a:pt x="16088" y="3484"/>
                  </a:lnTo>
                  <a:cubicBezTo>
                    <a:pt x="16088" y="3421"/>
                    <a:pt x="16025" y="3357"/>
                    <a:pt x="15962" y="3357"/>
                  </a:cubicBezTo>
                  <a:close/>
                  <a:moveTo>
                    <a:pt x="15962" y="4972"/>
                  </a:moveTo>
                  <a:cubicBezTo>
                    <a:pt x="15867" y="4972"/>
                    <a:pt x="15803" y="5004"/>
                    <a:pt x="15803" y="5099"/>
                  </a:cubicBezTo>
                  <a:lnTo>
                    <a:pt x="15803" y="5638"/>
                  </a:lnTo>
                  <a:cubicBezTo>
                    <a:pt x="15803" y="5701"/>
                    <a:pt x="15867" y="5764"/>
                    <a:pt x="15962" y="5764"/>
                  </a:cubicBezTo>
                  <a:cubicBezTo>
                    <a:pt x="16025" y="5764"/>
                    <a:pt x="16088" y="5701"/>
                    <a:pt x="16088" y="5638"/>
                  </a:cubicBezTo>
                  <a:lnTo>
                    <a:pt x="16088" y="5099"/>
                  </a:lnTo>
                  <a:cubicBezTo>
                    <a:pt x="16088" y="5004"/>
                    <a:pt x="16025" y="4972"/>
                    <a:pt x="15962" y="4972"/>
                  </a:cubicBezTo>
                  <a:close/>
                  <a:moveTo>
                    <a:pt x="15962" y="6556"/>
                  </a:moveTo>
                  <a:cubicBezTo>
                    <a:pt x="15867" y="6556"/>
                    <a:pt x="15803" y="6619"/>
                    <a:pt x="15803" y="6683"/>
                  </a:cubicBezTo>
                  <a:lnTo>
                    <a:pt x="15803" y="7221"/>
                  </a:lnTo>
                  <a:cubicBezTo>
                    <a:pt x="15803" y="7284"/>
                    <a:pt x="15867" y="7348"/>
                    <a:pt x="15962" y="7348"/>
                  </a:cubicBezTo>
                  <a:cubicBezTo>
                    <a:pt x="16025" y="7348"/>
                    <a:pt x="16088" y="7284"/>
                    <a:pt x="16088" y="7221"/>
                  </a:cubicBezTo>
                  <a:lnTo>
                    <a:pt x="16088" y="6683"/>
                  </a:lnTo>
                  <a:cubicBezTo>
                    <a:pt x="16088" y="6619"/>
                    <a:pt x="16025" y="6556"/>
                    <a:pt x="15962" y="6556"/>
                  </a:cubicBezTo>
                  <a:close/>
                  <a:moveTo>
                    <a:pt x="15962" y="8139"/>
                  </a:moveTo>
                  <a:cubicBezTo>
                    <a:pt x="15867" y="8139"/>
                    <a:pt x="15803" y="8203"/>
                    <a:pt x="15803" y="8298"/>
                  </a:cubicBezTo>
                  <a:lnTo>
                    <a:pt x="15803" y="8804"/>
                  </a:lnTo>
                  <a:cubicBezTo>
                    <a:pt x="15803" y="8899"/>
                    <a:pt x="15867" y="8963"/>
                    <a:pt x="15962" y="8963"/>
                  </a:cubicBezTo>
                  <a:cubicBezTo>
                    <a:pt x="16025" y="8963"/>
                    <a:pt x="16088" y="8899"/>
                    <a:pt x="16088" y="8804"/>
                  </a:cubicBezTo>
                  <a:lnTo>
                    <a:pt x="16088" y="8298"/>
                  </a:lnTo>
                  <a:cubicBezTo>
                    <a:pt x="16088" y="8203"/>
                    <a:pt x="16025" y="8139"/>
                    <a:pt x="15962" y="8139"/>
                  </a:cubicBezTo>
                  <a:close/>
                  <a:moveTo>
                    <a:pt x="15962" y="9754"/>
                  </a:moveTo>
                  <a:cubicBezTo>
                    <a:pt x="15867" y="9754"/>
                    <a:pt x="15803" y="9818"/>
                    <a:pt x="15803" y="9881"/>
                  </a:cubicBezTo>
                  <a:lnTo>
                    <a:pt x="15803" y="10420"/>
                  </a:lnTo>
                  <a:cubicBezTo>
                    <a:pt x="15803" y="10483"/>
                    <a:pt x="15867" y="10546"/>
                    <a:pt x="15962" y="10546"/>
                  </a:cubicBezTo>
                  <a:cubicBezTo>
                    <a:pt x="16025" y="10546"/>
                    <a:pt x="16088" y="10483"/>
                    <a:pt x="16088" y="10420"/>
                  </a:cubicBezTo>
                  <a:lnTo>
                    <a:pt x="16088" y="9881"/>
                  </a:lnTo>
                  <a:cubicBezTo>
                    <a:pt x="16088" y="9818"/>
                    <a:pt x="16025" y="9754"/>
                    <a:pt x="15962" y="9754"/>
                  </a:cubicBezTo>
                  <a:close/>
                  <a:moveTo>
                    <a:pt x="15962" y="11338"/>
                  </a:moveTo>
                  <a:cubicBezTo>
                    <a:pt x="15867" y="11338"/>
                    <a:pt x="15803" y="11401"/>
                    <a:pt x="15803" y="11465"/>
                  </a:cubicBezTo>
                  <a:lnTo>
                    <a:pt x="15803" y="12003"/>
                  </a:lnTo>
                  <a:cubicBezTo>
                    <a:pt x="15803" y="12098"/>
                    <a:pt x="15867" y="12130"/>
                    <a:pt x="15962" y="12130"/>
                  </a:cubicBezTo>
                  <a:cubicBezTo>
                    <a:pt x="16025" y="12130"/>
                    <a:pt x="16088" y="12098"/>
                    <a:pt x="16088" y="12003"/>
                  </a:cubicBezTo>
                  <a:lnTo>
                    <a:pt x="16088" y="11465"/>
                  </a:lnTo>
                  <a:cubicBezTo>
                    <a:pt x="16088" y="11401"/>
                    <a:pt x="16025" y="11338"/>
                    <a:pt x="15962" y="11338"/>
                  </a:cubicBezTo>
                  <a:close/>
                  <a:moveTo>
                    <a:pt x="15962" y="12921"/>
                  </a:moveTo>
                  <a:cubicBezTo>
                    <a:pt x="15867" y="12921"/>
                    <a:pt x="15803" y="12985"/>
                    <a:pt x="15803" y="13080"/>
                  </a:cubicBezTo>
                  <a:lnTo>
                    <a:pt x="15803" y="13618"/>
                  </a:lnTo>
                  <a:cubicBezTo>
                    <a:pt x="15803" y="13681"/>
                    <a:pt x="15867" y="13745"/>
                    <a:pt x="15962" y="13745"/>
                  </a:cubicBezTo>
                  <a:cubicBezTo>
                    <a:pt x="16025" y="13745"/>
                    <a:pt x="16088" y="13681"/>
                    <a:pt x="16088" y="13618"/>
                  </a:cubicBezTo>
                  <a:lnTo>
                    <a:pt x="16088" y="13080"/>
                  </a:lnTo>
                  <a:cubicBezTo>
                    <a:pt x="16088" y="12985"/>
                    <a:pt x="16025" y="12921"/>
                    <a:pt x="15962" y="12921"/>
                  </a:cubicBezTo>
                  <a:close/>
                  <a:moveTo>
                    <a:pt x="15962" y="14536"/>
                  </a:moveTo>
                  <a:cubicBezTo>
                    <a:pt x="15867" y="14536"/>
                    <a:pt x="15803" y="14600"/>
                    <a:pt x="15803" y="14663"/>
                  </a:cubicBezTo>
                  <a:lnTo>
                    <a:pt x="15803" y="15202"/>
                  </a:lnTo>
                  <a:cubicBezTo>
                    <a:pt x="15803" y="15265"/>
                    <a:pt x="15867" y="15328"/>
                    <a:pt x="15962" y="15328"/>
                  </a:cubicBezTo>
                  <a:cubicBezTo>
                    <a:pt x="16025" y="15328"/>
                    <a:pt x="16088" y="15265"/>
                    <a:pt x="16088" y="15202"/>
                  </a:cubicBezTo>
                  <a:lnTo>
                    <a:pt x="16088" y="14663"/>
                  </a:lnTo>
                  <a:cubicBezTo>
                    <a:pt x="16088" y="14600"/>
                    <a:pt x="16025" y="14536"/>
                    <a:pt x="15962" y="14536"/>
                  </a:cubicBezTo>
                  <a:close/>
                  <a:moveTo>
                    <a:pt x="15962" y="16120"/>
                  </a:moveTo>
                  <a:cubicBezTo>
                    <a:pt x="15867" y="16120"/>
                    <a:pt x="15803" y="16183"/>
                    <a:pt x="15803" y="16278"/>
                  </a:cubicBezTo>
                  <a:lnTo>
                    <a:pt x="15803" y="16785"/>
                  </a:lnTo>
                  <a:cubicBezTo>
                    <a:pt x="15803" y="16880"/>
                    <a:pt x="15867" y="16943"/>
                    <a:pt x="15962" y="16943"/>
                  </a:cubicBezTo>
                  <a:cubicBezTo>
                    <a:pt x="16025" y="16943"/>
                    <a:pt x="16088" y="16880"/>
                    <a:pt x="16088" y="16785"/>
                  </a:cubicBezTo>
                  <a:lnTo>
                    <a:pt x="16088" y="16278"/>
                  </a:lnTo>
                  <a:cubicBezTo>
                    <a:pt x="16088" y="16183"/>
                    <a:pt x="16025" y="16120"/>
                    <a:pt x="15962" y="16120"/>
                  </a:cubicBezTo>
                  <a:close/>
                  <a:moveTo>
                    <a:pt x="15962" y="17735"/>
                  </a:moveTo>
                  <a:cubicBezTo>
                    <a:pt x="15867" y="17735"/>
                    <a:pt x="15803" y="17798"/>
                    <a:pt x="15803" y="17862"/>
                  </a:cubicBezTo>
                  <a:lnTo>
                    <a:pt x="15803" y="18400"/>
                  </a:lnTo>
                  <a:cubicBezTo>
                    <a:pt x="15803" y="18463"/>
                    <a:pt x="15867" y="18527"/>
                    <a:pt x="15962" y="18527"/>
                  </a:cubicBezTo>
                  <a:cubicBezTo>
                    <a:pt x="16025" y="18527"/>
                    <a:pt x="16088" y="18463"/>
                    <a:pt x="16088" y="18400"/>
                  </a:cubicBezTo>
                  <a:lnTo>
                    <a:pt x="16088" y="17862"/>
                  </a:lnTo>
                  <a:cubicBezTo>
                    <a:pt x="16088" y="17798"/>
                    <a:pt x="16025" y="17735"/>
                    <a:pt x="15962" y="17735"/>
                  </a:cubicBezTo>
                  <a:close/>
                  <a:moveTo>
                    <a:pt x="15962" y="19318"/>
                  </a:moveTo>
                  <a:cubicBezTo>
                    <a:pt x="15867" y="19318"/>
                    <a:pt x="15803" y="19382"/>
                    <a:pt x="15803" y="19477"/>
                  </a:cubicBezTo>
                  <a:lnTo>
                    <a:pt x="15803" y="19984"/>
                  </a:lnTo>
                  <a:cubicBezTo>
                    <a:pt x="15803" y="20079"/>
                    <a:pt x="15867" y="20142"/>
                    <a:pt x="15962" y="20142"/>
                  </a:cubicBezTo>
                  <a:cubicBezTo>
                    <a:pt x="16025" y="20142"/>
                    <a:pt x="16088" y="20079"/>
                    <a:pt x="16088" y="19984"/>
                  </a:cubicBezTo>
                  <a:lnTo>
                    <a:pt x="16088" y="19477"/>
                  </a:lnTo>
                  <a:cubicBezTo>
                    <a:pt x="16088" y="19382"/>
                    <a:pt x="16025" y="19318"/>
                    <a:pt x="15962" y="19318"/>
                  </a:cubicBezTo>
                  <a:close/>
                  <a:moveTo>
                    <a:pt x="15962" y="20934"/>
                  </a:moveTo>
                  <a:cubicBezTo>
                    <a:pt x="15867" y="20934"/>
                    <a:pt x="15803" y="20997"/>
                    <a:pt x="15803" y="21060"/>
                  </a:cubicBezTo>
                  <a:lnTo>
                    <a:pt x="15803" y="21599"/>
                  </a:lnTo>
                  <a:cubicBezTo>
                    <a:pt x="15803" y="21662"/>
                    <a:pt x="15867" y="21725"/>
                    <a:pt x="15962" y="21725"/>
                  </a:cubicBezTo>
                  <a:cubicBezTo>
                    <a:pt x="16025" y="21725"/>
                    <a:pt x="16088" y="21662"/>
                    <a:pt x="16088" y="21599"/>
                  </a:cubicBezTo>
                  <a:lnTo>
                    <a:pt x="16088" y="21060"/>
                  </a:lnTo>
                  <a:cubicBezTo>
                    <a:pt x="16088" y="20997"/>
                    <a:pt x="16025" y="20934"/>
                    <a:pt x="15962" y="20934"/>
                  </a:cubicBezTo>
                  <a:close/>
                  <a:moveTo>
                    <a:pt x="15962" y="22517"/>
                  </a:moveTo>
                  <a:cubicBezTo>
                    <a:pt x="15867" y="22517"/>
                    <a:pt x="15803" y="22580"/>
                    <a:pt x="15803" y="22644"/>
                  </a:cubicBezTo>
                  <a:lnTo>
                    <a:pt x="15803" y="23182"/>
                  </a:lnTo>
                  <a:cubicBezTo>
                    <a:pt x="15803" y="23245"/>
                    <a:pt x="15867" y="23309"/>
                    <a:pt x="15962" y="23309"/>
                  </a:cubicBezTo>
                  <a:cubicBezTo>
                    <a:pt x="16025" y="23309"/>
                    <a:pt x="16088" y="23245"/>
                    <a:pt x="16088" y="23182"/>
                  </a:cubicBezTo>
                  <a:lnTo>
                    <a:pt x="16088" y="22644"/>
                  </a:lnTo>
                  <a:cubicBezTo>
                    <a:pt x="16088" y="22580"/>
                    <a:pt x="16025" y="22517"/>
                    <a:pt x="15962" y="22517"/>
                  </a:cubicBezTo>
                  <a:close/>
                  <a:moveTo>
                    <a:pt x="15962" y="24132"/>
                  </a:moveTo>
                  <a:cubicBezTo>
                    <a:pt x="15867" y="24132"/>
                    <a:pt x="15803" y="24164"/>
                    <a:pt x="15803" y="24259"/>
                  </a:cubicBezTo>
                  <a:lnTo>
                    <a:pt x="15803" y="24797"/>
                  </a:lnTo>
                  <a:cubicBezTo>
                    <a:pt x="15803" y="24861"/>
                    <a:pt x="15867" y="24924"/>
                    <a:pt x="15962" y="24924"/>
                  </a:cubicBezTo>
                  <a:cubicBezTo>
                    <a:pt x="16025" y="24924"/>
                    <a:pt x="16088" y="24861"/>
                    <a:pt x="16088" y="24797"/>
                  </a:cubicBezTo>
                  <a:lnTo>
                    <a:pt x="16088" y="24259"/>
                  </a:lnTo>
                  <a:cubicBezTo>
                    <a:pt x="16088" y="24164"/>
                    <a:pt x="16025" y="24132"/>
                    <a:pt x="15962" y="24132"/>
                  </a:cubicBezTo>
                  <a:close/>
                  <a:moveTo>
                    <a:pt x="15962" y="25716"/>
                  </a:moveTo>
                  <a:cubicBezTo>
                    <a:pt x="15867" y="25716"/>
                    <a:pt x="15803" y="25779"/>
                    <a:pt x="15803" y="25842"/>
                  </a:cubicBezTo>
                  <a:lnTo>
                    <a:pt x="15803" y="26381"/>
                  </a:lnTo>
                  <a:cubicBezTo>
                    <a:pt x="15803" y="26444"/>
                    <a:pt x="15867" y="26507"/>
                    <a:pt x="15962" y="26507"/>
                  </a:cubicBezTo>
                  <a:cubicBezTo>
                    <a:pt x="16025" y="26507"/>
                    <a:pt x="16088" y="26444"/>
                    <a:pt x="16088" y="26381"/>
                  </a:cubicBezTo>
                  <a:lnTo>
                    <a:pt x="16088" y="25842"/>
                  </a:lnTo>
                  <a:cubicBezTo>
                    <a:pt x="16088" y="25779"/>
                    <a:pt x="16025" y="25716"/>
                    <a:pt x="15962" y="25716"/>
                  </a:cubicBezTo>
                  <a:close/>
                  <a:moveTo>
                    <a:pt x="15962" y="27299"/>
                  </a:moveTo>
                  <a:cubicBezTo>
                    <a:pt x="15867" y="27299"/>
                    <a:pt x="15803" y="27362"/>
                    <a:pt x="15803" y="27457"/>
                  </a:cubicBezTo>
                  <a:lnTo>
                    <a:pt x="15803" y="27964"/>
                  </a:lnTo>
                  <a:cubicBezTo>
                    <a:pt x="15803" y="28059"/>
                    <a:pt x="15867" y="28122"/>
                    <a:pt x="15962" y="28122"/>
                  </a:cubicBezTo>
                  <a:cubicBezTo>
                    <a:pt x="16025" y="28122"/>
                    <a:pt x="16088" y="28059"/>
                    <a:pt x="16088" y="27964"/>
                  </a:cubicBezTo>
                  <a:lnTo>
                    <a:pt x="16088" y="27457"/>
                  </a:lnTo>
                  <a:cubicBezTo>
                    <a:pt x="16088" y="27362"/>
                    <a:pt x="16025" y="27299"/>
                    <a:pt x="15962" y="27299"/>
                  </a:cubicBezTo>
                  <a:close/>
                  <a:moveTo>
                    <a:pt x="15962" y="28914"/>
                  </a:moveTo>
                  <a:cubicBezTo>
                    <a:pt x="15867" y="28914"/>
                    <a:pt x="15803" y="28977"/>
                    <a:pt x="15803" y="29041"/>
                  </a:cubicBezTo>
                  <a:lnTo>
                    <a:pt x="15803" y="29579"/>
                  </a:lnTo>
                  <a:cubicBezTo>
                    <a:pt x="15803" y="29643"/>
                    <a:pt x="15867" y="29706"/>
                    <a:pt x="15962" y="29706"/>
                  </a:cubicBezTo>
                  <a:cubicBezTo>
                    <a:pt x="16025" y="29706"/>
                    <a:pt x="16088" y="29643"/>
                    <a:pt x="16088" y="29579"/>
                  </a:cubicBezTo>
                  <a:lnTo>
                    <a:pt x="16088" y="29041"/>
                  </a:lnTo>
                  <a:cubicBezTo>
                    <a:pt x="16088" y="28977"/>
                    <a:pt x="16025" y="28914"/>
                    <a:pt x="15962" y="28914"/>
                  </a:cubicBezTo>
                  <a:close/>
                  <a:moveTo>
                    <a:pt x="15962" y="30498"/>
                  </a:moveTo>
                  <a:cubicBezTo>
                    <a:pt x="15867" y="30498"/>
                    <a:pt x="15803" y="30561"/>
                    <a:pt x="15803" y="30624"/>
                  </a:cubicBezTo>
                  <a:lnTo>
                    <a:pt x="15803" y="31163"/>
                  </a:lnTo>
                  <a:cubicBezTo>
                    <a:pt x="15803" y="31258"/>
                    <a:pt x="15867" y="31289"/>
                    <a:pt x="15962" y="31289"/>
                  </a:cubicBezTo>
                  <a:cubicBezTo>
                    <a:pt x="16025" y="31289"/>
                    <a:pt x="16088" y="31258"/>
                    <a:pt x="16088" y="31163"/>
                  </a:cubicBezTo>
                  <a:lnTo>
                    <a:pt x="16088" y="30624"/>
                  </a:lnTo>
                  <a:cubicBezTo>
                    <a:pt x="16088" y="30561"/>
                    <a:pt x="16025" y="30498"/>
                    <a:pt x="15962" y="30498"/>
                  </a:cubicBezTo>
                  <a:close/>
                  <a:moveTo>
                    <a:pt x="15962" y="32113"/>
                  </a:moveTo>
                  <a:cubicBezTo>
                    <a:pt x="15867" y="32113"/>
                    <a:pt x="15803" y="32144"/>
                    <a:pt x="15803" y="32239"/>
                  </a:cubicBezTo>
                  <a:lnTo>
                    <a:pt x="15803" y="32778"/>
                  </a:lnTo>
                  <a:cubicBezTo>
                    <a:pt x="15803" y="32841"/>
                    <a:pt x="15867" y="32904"/>
                    <a:pt x="15962" y="32904"/>
                  </a:cubicBezTo>
                  <a:cubicBezTo>
                    <a:pt x="16025" y="32904"/>
                    <a:pt x="16088" y="32841"/>
                    <a:pt x="16088" y="32778"/>
                  </a:cubicBezTo>
                  <a:lnTo>
                    <a:pt x="16088" y="32239"/>
                  </a:lnTo>
                  <a:cubicBezTo>
                    <a:pt x="16088" y="32144"/>
                    <a:pt x="16025" y="32113"/>
                    <a:pt x="15962" y="32113"/>
                  </a:cubicBezTo>
                  <a:close/>
                  <a:moveTo>
                    <a:pt x="15962" y="33696"/>
                  </a:moveTo>
                  <a:cubicBezTo>
                    <a:pt x="15867" y="33696"/>
                    <a:pt x="15803" y="33759"/>
                    <a:pt x="15803" y="33823"/>
                  </a:cubicBezTo>
                  <a:lnTo>
                    <a:pt x="15803" y="34361"/>
                  </a:lnTo>
                  <a:cubicBezTo>
                    <a:pt x="15803" y="34425"/>
                    <a:pt x="15867" y="34488"/>
                    <a:pt x="15962" y="34488"/>
                  </a:cubicBezTo>
                  <a:cubicBezTo>
                    <a:pt x="16025" y="34488"/>
                    <a:pt x="16088" y="34425"/>
                    <a:pt x="16088" y="34361"/>
                  </a:cubicBezTo>
                  <a:lnTo>
                    <a:pt x="16088" y="33823"/>
                  </a:lnTo>
                  <a:cubicBezTo>
                    <a:pt x="16088" y="33759"/>
                    <a:pt x="16025" y="33696"/>
                    <a:pt x="15962" y="33696"/>
                  </a:cubicBezTo>
                  <a:close/>
                  <a:moveTo>
                    <a:pt x="15962" y="35280"/>
                  </a:moveTo>
                  <a:cubicBezTo>
                    <a:pt x="15867" y="35280"/>
                    <a:pt x="15803" y="35343"/>
                    <a:pt x="15803" y="35438"/>
                  </a:cubicBezTo>
                  <a:lnTo>
                    <a:pt x="15803" y="35945"/>
                  </a:lnTo>
                  <a:cubicBezTo>
                    <a:pt x="15803" y="36040"/>
                    <a:pt x="15867" y="36103"/>
                    <a:pt x="15962" y="36103"/>
                  </a:cubicBezTo>
                  <a:cubicBezTo>
                    <a:pt x="16025" y="36103"/>
                    <a:pt x="16088" y="36040"/>
                    <a:pt x="16088" y="35945"/>
                  </a:cubicBezTo>
                  <a:lnTo>
                    <a:pt x="16088" y="35438"/>
                  </a:lnTo>
                  <a:cubicBezTo>
                    <a:pt x="16088" y="35343"/>
                    <a:pt x="16025" y="35280"/>
                    <a:pt x="15962" y="35280"/>
                  </a:cubicBezTo>
                  <a:close/>
                  <a:moveTo>
                    <a:pt x="15962" y="36895"/>
                  </a:moveTo>
                  <a:cubicBezTo>
                    <a:pt x="15867" y="36895"/>
                    <a:pt x="15803" y="36958"/>
                    <a:pt x="15803" y="37021"/>
                  </a:cubicBezTo>
                  <a:lnTo>
                    <a:pt x="15803" y="37560"/>
                  </a:lnTo>
                  <a:cubicBezTo>
                    <a:pt x="15803" y="37623"/>
                    <a:pt x="15867" y="37686"/>
                    <a:pt x="15962" y="37686"/>
                  </a:cubicBezTo>
                  <a:cubicBezTo>
                    <a:pt x="16025" y="37686"/>
                    <a:pt x="16088" y="37623"/>
                    <a:pt x="16088" y="37560"/>
                  </a:cubicBezTo>
                  <a:lnTo>
                    <a:pt x="16088" y="37021"/>
                  </a:lnTo>
                  <a:cubicBezTo>
                    <a:pt x="16088" y="36958"/>
                    <a:pt x="16025" y="36895"/>
                    <a:pt x="15962" y="36895"/>
                  </a:cubicBezTo>
                  <a:close/>
                  <a:moveTo>
                    <a:pt x="15962" y="38478"/>
                  </a:moveTo>
                  <a:cubicBezTo>
                    <a:pt x="15867" y="38478"/>
                    <a:pt x="15803" y="38542"/>
                    <a:pt x="15803" y="38637"/>
                  </a:cubicBezTo>
                  <a:lnTo>
                    <a:pt x="15803" y="39143"/>
                  </a:lnTo>
                  <a:cubicBezTo>
                    <a:pt x="15803" y="39238"/>
                    <a:pt x="15867" y="39302"/>
                    <a:pt x="15962" y="39302"/>
                  </a:cubicBezTo>
                  <a:cubicBezTo>
                    <a:pt x="16025" y="39302"/>
                    <a:pt x="16088" y="39238"/>
                    <a:pt x="16088" y="39143"/>
                  </a:cubicBezTo>
                  <a:lnTo>
                    <a:pt x="16088" y="38637"/>
                  </a:lnTo>
                  <a:cubicBezTo>
                    <a:pt x="16088" y="38542"/>
                    <a:pt x="16025" y="38478"/>
                    <a:pt x="15962" y="38478"/>
                  </a:cubicBezTo>
                  <a:close/>
                  <a:moveTo>
                    <a:pt x="15962" y="40093"/>
                  </a:moveTo>
                  <a:cubicBezTo>
                    <a:pt x="15867" y="40093"/>
                    <a:pt x="15803" y="40157"/>
                    <a:pt x="15803" y="40220"/>
                  </a:cubicBezTo>
                  <a:lnTo>
                    <a:pt x="15803" y="40758"/>
                  </a:lnTo>
                  <a:cubicBezTo>
                    <a:pt x="15803" y="40822"/>
                    <a:pt x="15867" y="40885"/>
                    <a:pt x="15962" y="40885"/>
                  </a:cubicBezTo>
                  <a:cubicBezTo>
                    <a:pt x="16025" y="40885"/>
                    <a:pt x="16088" y="40822"/>
                    <a:pt x="16088" y="40758"/>
                  </a:cubicBezTo>
                  <a:lnTo>
                    <a:pt x="16088" y="40220"/>
                  </a:lnTo>
                  <a:cubicBezTo>
                    <a:pt x="16088" y="40157"/>
                    <a:pt x="16025" y="40093"/>
                    <a:pt x="15962" y="40093"/>
                  </a:cubicBezTo>
                  <a:close/>
                  <a:moveTo>
                    <a:pt x="15962" y="41677"/>
                  </a:moveTo>
                  <a:cubicBezTo>
                    <a:pt x="15867" y="41677"/>
                    <a:pt x="15803" y="41740"/>
                    <a:pt x="15803" y="41803"/>
                  </a:cubicBezTo>
                  <a:lnTo>
                    <a:pt x="15803" y="42342"/>
                  </a:lnTo>
                  <a:cubicBezTo>
                    <a:pt x="15803" y="42405"/>
                    <a:pt x="15867" y="42468"/>
                    <a:pt x="15962" y="42468"/>
                  </a:cubicBezTo>
                  <a:cubicBezTo>
                    <a:pt x="16025" y="42468"/>
                    <a:pt x="16088" y="42405"/>
                    <a:pt x="16088" y="42342"/>
                  </a:cubicBezTo>
                  <a:lnTo>
                    <a:pt x="16088" y="41803"/>
                  </a:lnTo>
                  <a:cubicBezTo>
                    <a:pt x="16088" y="41740"/>
                    <a:pt x="16025" y="41677"/>
                    <a:pt x="15962" y="41677"/>
                  </a:cubicBezTo>
                  <a:close/>
                  <a:moveTo>
                    <a:pt x="15962" y="43292"/>
                  </a:moveTo>
                  <a:cubicBezTo>
                    <a:pt x="15867" y="43292"/>
                    <a:pt x="15803" y="43324"/>
                    <a:pt x="15803" y="43419"/>
                  </a:cubicBezTo>
                  <a:lnTo>
                    <a:pt x="15803" y="43957"/>
                  </a:lnTo>
                  <a:cubicBezTo>
                    <a:pt x="15803" y="44020"/>
                    <a:pt x="15867" y="44084"/>
                    <a:pt x="15962" y="44084"/>
                  </a:cubicBezTo>
                  <a:cubicBezTo>
                    <a:pt x="16025" y="44084"/>
                    <a:pt x="16088" y="44020"/>
                    <a:pt x="16088" y="43957"/>
                  </a:cubicBezTo>
                  <a:lnTo>
                    <a:pt x="16088" y="43419"/>
                  </a:lnTo>
                  <a:cubicBezTo>
                    <a:pt x="16088" y="43324"/>
                    <a:pt x="16025" y="43292"/>
                    <a:pt x="15962" y="43292"/>
                  </a:cubicBezTo>
                  <a:close/>
                  <a:moveTo>
                    <a:pt x="15962" y="44875"/>
                  </a:moveTo>
                  <a:cubicBezTo>
                    <a:pt x="15867" y="44875"/>
                    <a:pt x="15803" y="44939"/>
                    <a:pt x="15803" y="45002"/>
                  </a:cubicBezTo>
                  <a:lnTo>
                    <a:pt x="15803" y="45540"/>
                  </a:lnTo>
                  <a:cubicBezTo>
                    <a:pt x="15803" y="45604"/>
                    <a:pt x="15867" y="45667"/>
                    <a:pt x="15962" y="45667"/>
                  </a:cubicBezTo>
                  <a:cubicBezTo>
                    <a:pt x="16025" y="45667"/>
                    <a:pt x="16088" y="45604"/>
                    <a:pt x="16088" y="45540"/>
                  </a:cubicBezTo>
                  <a:lnTo>
                    <a:pt x="16088" y="45002"/>
                  </a:lnTo>
                  <a:cubicBezTo>
                    <a:pt x="16088" y="44939"/>
                    <a:pt x="16025" y="44875"/>
                    <a:pt x="15962" y="44875"/>
                  </a:cubicBezTo>
                  <a:close/>
                  <a:moveTo>
                    <a:pt x="15962" y="46459"/>
                  </a:moveTo>
                  <a:cubicBezTo>
                    <a:pt x="15867" y="46459"/>
                    <a:pt x="15803" y="46522"/>
                    <a:pt x="15803" y="46617"/>
                  </a:cubicBezTo>
                  <a:lnTo>
                    <a:pt x="15803" y="47124"/>
                  </a:lnTo>
                  <a:cubicBezTo>
                    <a:pt x="15803" y="47219"/>
                    <a:pt x="15867" y="47250"/>
                    <a:pt x="15962" y="47250"/>
                  </a:cubicBezTo>
                  <a:cubicBezTo>
                    <a:pt x="16025" y="47250"/>
                    <a:pt x="16088" y="47219"/>
                    <a:pt x="16088" y="47124"/>
                  </a:cubicBezTo>
                  <a:lnTo>
                    <a:pt x="16088" y="46617"/>
                  </a:lnTo>
                  <a:cubicBezTo>
                    <a:pt x="16088" y="46522"/>
                    <a:pt x="16025" y="46459"/>
                    <a:pt x="15962" y="46459"/>
                  </a:cubicBezTo>
                  <a:close/>
                  <a:moveTo>
                    <a:pt x="15962" y="48074"/>
                  </a:moveTo>
                  <a:cubicBezTo>
                    <a:pt x="15867" y="48074"/>
                    <a:pt x="15803" y="48137"/>
                    <a:pt x="15803" y="48201"/>
                  </a:cubicBezTo>
                  <a:lnTo>
                    <a:pt x="15803" y="48739"/>
                  </a:lnTo>
                  <a:cubicBezTo>
                    <a:pt x="15803" y="48802"/>
                    <a:pt x="15867" y="48866"/>
                    <a:pt x="15962" y="48866"/>
                  </a:cubicBezTo>
                  <a:cubicBezTo>
                    <a:pt x="16025" y="48866"/>
                    <a:pt x="16088" y="48802"/>
                    <a:pt x="16088" y="48739"/>
                  </a:cubicBezTo>
                  <a:lnTo>
                    <a:pt x="16088" y="48201"/>
                  </a:lnTo>
                  <a:cubicBezTo>
                    <a:pt x="16088" y="48137"/>
                    <a:pt x="16025" y="48074"/>
                    <a:pt x="15962" y="48074"/>
                  </a:cubicBezTo>
                  <a:close/>
                  <a:moveTo>
                    <a:pt x="15962" y="49657"/>
                  </a:moveTo>
                  <a:cubicBezTo>
                    <a:pt x="15867" y="49657"/>
                    <a:pt x="15803" y="49721"/>
                    <a:pt x="15803" y="49784"/>
                  </a:cubicBezTo>
                  <a:lnTo>
                    <a:pt x="15803" y="50322"/>
                  </a:lnTo>
                  <a:cubicBezTo>
                    <a:pt x="15803" y="50417"/>
                    <a:pt x="15867" y="50449"/>
                    <a:pt x="15962" y="50449"/>
                  </a:cubicBezTo>
                  <a:cubicBezTo>
                    <a:pt x="16025" y="50449"/>
                    <a:pt x="16088" y="50417"/>
                    <a:pt x="16088" y="50322"/>
                  </a:cubicBezTo>
                  <a:lnTo>
                    <a:pt x="16088" y="49784"/>
                  </a:lnTo>
                  <a:cubicBezTo>
                    <a:pt x="16088" y="49721"/>
                    <a:pt x="16025" y="49657"/>
                    <a:pt x="15962" y="49657"/>
                  </a:cubicBezTo>
                  <a:close/>
                  <a:moveTo>
                    <a:pt x="15962" y="51272"/>
                  </a:moveTo>
                  <a:cubicBezTo>
                    <a:pt x="15867" y="51272"/>
                    <a:pt x="15803" y="51304"/>
                    <a:pt x="15803" y="51399"/>
                  </a:cubicBezTo>
                  <a:lnTo>
                    <a:pt x="15803" y="51937"/>
                  </a:lnTo>
                  <a:cubicBezTo>
                    <a:pt x="15803" y="52001"/>
                    <a:pt x="15867" y="52064"/>
                    <a:pt x="15962" y="52064"/>
                  </a:cubicBezTo>
                  <a:cubicBezTo>
                    <a:pt x="16025" y="52064"/>
                    <a:pt x="16088" y="52001"/>
                    <a:pt x="16088" y="51937"/>
                  </a:cubicBezTo>
                  <a:lnTo>
                    <a:pt x="16088" y="51399"/>
                  </a:lnTo>
                  <a:cubicBezTo>
                    <a:pt x="16088" y="51304"/>
                    <a:pt x="16025" y="51272"/>
                    <a:pt x="15962" y="51272"/>
                  </a:cubicBezTo>
                  <a:close/>
                  <a:moveTo>
                    <a:pt x="15962" y="52856"/>
                  </a:moveTo>
                  <a:cubicBezTo>
                    <a:pt x="15867" y="52856"/>
                    <a:pt x="15803" y="52919"/>
                    <a:pt x="15803" y="52983"/>
                  </a:cubicBezTo>
                  <a:lnTo>
                    <a:pt x="15803" y="53521"/>
                  </a:lnTo>
                  <a:cubicBezTo>
                    <a:pt x="15803" y="53584"/>
                    <a:pt x="15867" y="53648"/>
                    <a:pt x="15962" y="53648"/>
                  </a:cubicBezTo>
                  <a:cubicBezTo>
                    <a:pt x="16025" y="53648"/>
                    <a:pt x="16088" y="53584"/>
                    <a:pt x="16088" y="53521"/>
                  </a:cubicBezTo>
                  <a:lnTo>
                    <a:pt x="16088" y="52983"/>
                  </a:lnTo>
                  <a:cubicBezTo>
                    <a:pt x="16088" y="52919"/>
                    <a:pt x="16025" y="52856"/>
                    <a:pt x="15962" y="52856"/>
                  </a:cubicBezTo>
                  <a:close/>
                  <a:moveTo>
                    <a:pt x="15962" y="54439"/>
                  </a:moveTo>
                  <a:cubicBezTo>
                    <a:pt x="15867" y="54439"/>
                    <a:pt x="15803" y="54503"/>
                    <a:pt x="15803" y="54598"/>
                  </a:cubicBezTo>
                  <a:lnTo>
                    <a:pt x="15803" y="55104"/>
                  </a:lnTo>
                  <a:cubicBezTo>
                    <a:pt x="15803" y="55199"/>
                    <a:pt x="15867" y="55263"/>
                    <a:pt x="15962" y="55263"/>
                  </a:cubicBezTo>
                  <a:cubicBezTo>
                    <a:pt x="16025" y="55263"/>
                    <a:pt x="16088" y="55199"/>
                    <a:pt x="16088" y="55104"/>
                  </a:cubicBezTo>
                  <a:lnTo>
                    <a:pt x="16088" y="54598"/>
                  </a:lnTo>
                  <a:cubicBezTo>
                    <a:pt x="16088" y="54503"/>
                    <a:pt x="16025" y="54439"/>
                    <a:pt x="15962" y="54439"/>
                  </a:cubicBezTo>
                  <a:close/>
                  <a:moveTo>
                    <a:pt x="15962" y="56054"/>
                  </a:moveTo>
                  <a:cubicBezTo>
                    <a:pt x="15867" y="56054"/>
                    <a:pt x="15803" y="56118"/>
                    <a:pt x="15803" y="56181"/>
                  </a:cubicBezTo>
                  <a:lnTo>
                    <a:pt x="15803" y="56719"/>
                  </a:lnTo>
                  <a:cubicBezTo>
                    <a:pt x="15803" y="56783"/>
                    <a:pt x="15867" y="56846"/>
                    <a:pt x="15962" y="56846"/>
                  </a:cubicBezTo>
                  <a:cubicBezTo>
                    <a:pt x="16025" y="56846"/>
                    <a:pt x="16088" y="56783"/>
                    <a:pt x="16088" y="56719"/>
                  </a:cubicBezTo>
                  <a:lnTo>
                    <a:pt x="16088" y="56181"/>
                  </a:lnTo>
                  <a:cubicBezTo>
                    <a:pt x="16088" y="56118"/>
                    <a:pt x="16025" y="56054"/>
                    <a:pt x="15962" y="56054"/>
                  </a:cubicBezTo>
                  <a:close/>
                  <a:moveTo>
                    <a:pt x="15962" y="57638"/>
                  </a:moveTo>
                  <a:cubicBezTo>
                    <a:pt x="15867" y="57638"/>
                    <a:pt x="15803" y="57701"/>
                    <a:pt x="15803" y="57796"/>
                  </a:cubicBezTo>
                  <a:lnTo>
                    <a:pt x="15803" y="58303"/>
                  </a:lnTo>
                  <a:cubicBezTo>
                    <a:pt x="15803" y="58398"/>
                    <a:pt x="15867" y="58461"/>
                    <a:pt x="15962" y="58461"/>
                  </a:cubicBezTo>
                  <a:cubicBezTo>
                    <a:pt x="16025" y="58461"/>
                    <a:pt x="16088" y="58398"/>
                    <a:pt x="16088" y="58303"/>
                  </a:cubicBezTo>
                  <a:lnTo>
                    <a:pt x="16088" y="57796"/>
                  </a:lnTo>
                  <a:cubicBezTo>
                    <a:pt x="16088" y="57701"/>
                    <a:pt x="16025" y="57638"/>
                    <a:pt x="15962" y="57638"/>
                  </a:cubicBezTo>
                  <a:close/>
                  <a:moveTo>
                    <a:pt x="15962" y="59253"/>
                  </a:moveTo>
                  <a:cubicBezTo>
                    <a:pt x="15867" y="59253"/>
                    <a:pt x="15803" y="59285"/>
                    <a:pt x="15803" y="59380"/>
                  </a:cubicBezTo>
                  <a:lnTo>
                    <a:pt x="15803" y="59823"/>
                  </a:lnTo>
                  <a:cubicBezTo>
                    <a:pt x="15803" y="59886"/>
                    <a:pt x="15867" y="59950"/>
                    <a:pt x="15962" y="59950"/>
                  </a:cubicBezTo>
                  <a:lnTo>
                    <a:pt x="16025" y="59950"/>
                  </a:lnTo>
                  <a:cubicBezTo>
                    <a:pt x="16120" y="59950"/>
                    <a:pt x="16183" y="59886"/>
                    <a:pt x="16183" y="59823"/>
                  </a:cubicBezTo>
                  <a:cubicBezTo>
                    <a:pt x="16183" y="59760"/>
                    <a:pt x="16152" y="59728"/>
                    <a:pt x="16088" y="59696"/>
                  </a:cubicBezTo>
                  <a:lnTo>
                    <a:pt x="16088" y="59380"/>
                  </a:lnTo>
                  <a:cubicBezTo>
                    <a:pt x="16088" y="59285"/>
                    <a:pt x="16025" y="59253"/>
                    <a:pt x="15962" y="59253"/>
                  </a:cubicBezTo>
                  <a:close/>
                  <a:moveTo>
                    <a:pt x="17102" y="59696"/>
                  </a:moveTo>
                  <a:cubicBezTo>
                    <a:pt x="17039" y="59696"/>
                    <a:pt x="16975" y="59760"/>
                    <a:pt x="16975" y="59823"/>
                  </a:cubicBezTo>
                  <a:cubicBezTo>
                    <a:pt x="16975" y="59886"/>
                    <a:pt x="17039" y="59950"/>
                    <a:pt x="17102" y="59950"/>
                  </a:cubicBezTo>
                  <a:lnTo>
                    <a:pt x="17640" y="59950"/>
                  </a:lnTo>
                  <a:cubicBezTo>
                    <a:pt x="17704" y="59950"/>
                    <a:pt x="17767" y="59886"/>
                    <a:pt x="17767" y="59823"/>
                  </a:cubicBezTo>
                  <a:cubicBezTo>
                    <a:pt x="17767" y="59760"/>
                    <a:pt x="17704" y="59696"/>
                    <a:pt x="17640" y="59696"/>
                  </a:cubicBezTo>
                  <a:close/>
                  <a:moveTo>
                    <a:pt x="18685" y="59696"/>
                  </a:moveTo>
                  <a:cubicBezTo>
                    <a:pt x="18622" y="59696"/>
                    <a:pt x="18559" y="59760"/>
                    <a:pt x="18559" y="59823"/>
                  </a:cubicBezTo>
                  <a:cubicBezTo>
                    <a:pt x="18559" y="59886"/>
                    <a:pt x="18622" y="59950"/>
                    <a:pt x="18685" y="59950"/>
                  </a:cubicBezTo>
                  <a:lnTo>
                    <a:pt x="19224" y="59950"/>
                  </a:lnTo>
                  <a:cubicBezTo>
                    <a:pt x="19319" y="59950"/>
                    <a:pt x="19382" y="59886"/>
                    <a:pt x="19382" y="59823"/>
                  </a:cubicBezTo>
                  <a:cubicBezTo>
                    <a:pt x="19382" y="59760"/>
                    <a:pt x="19319" y="59696"/>
                    <a:pt x="19224" y="59696"/>
                  </a:cubicBezTo>
                  <a:close/>
                  <a:moveTo>
                    <a:pt x="20300" y="59696"/>
                  </a:moveTo>
                  <a:cubicBezTo>
                    <a:pt x="20205" y="59696"/>
                    <a:pt x="20174" y="59760"/>
                    <a:pt x="20174" y="59823"/>
                  </a:cubicBezTo>
                  <a:cubicBezTo>
                    <a:pt x="20174" y="59886"/>
                    <a:pt x="20205" y="59950"/>
                    <a:pt x="20300" y="59950"/>
                  </a:cubicBezTo>
                  <a:lnTo>
                    <a:pt x="20839" y="59950"/>
                  </a:lnTo>
                  <a:cubicBezTo>
                    <a:pt x="20902" y="59950"/>
                    <a:pt x="20965" y="59886"/>
                    <a:pt x="20965" y="59823"/>
                  </a:cubicBezTo>
                  <a:cubicBezTo>
                    <a:pt x="20965" y="59760"/>
                    <a:pt x="20902" y="59696"/>
                    <a:pt x="20839" y="59696"/>
                  </a:cubicBezTo>
                  <a:close/>
                  <a:moveTo>
                    <a:pt x="21884" y="59696"/>
                  </a:moveTo>
                  <a:cubicBezTo>
                    <a:pt x="21821" y="59696"/>
                    <a:pt x="21757" y="59760"/>
                    <a:pt x="21757" y="59823"/>
                  </a:cubicBezTo>
                  <a:cubicBezTo>
                    <a:pt x="21757" y="59886"/>
                    <a:pt x="21821" y="59950"/>
                    <a:pt x="21884" y="59950"/>
                  </a:cubicBezTo>
                  <a:lnTo>
                    <a:pt x="22422" y="59950"/>
                  </a:lnTo>
                  <a:cubicBezTo>
                    <a:pt x="22486" y="59950"/>
                    <a:pt x="22549" y="59886"/>
                    <a:pt x="22549" y="59823"/>
                  </a:cubicBezTo>
                  <a:cubicBezTo>
                    <a:pt x="22549" y="59760"/>
                    <a:pt x="22517" y="59696"/>
                    <a:pt x="22422" y="59696"/>
                  </a:cubicBezTo>
                  <a:close/>
                  <a:moveTo>
                    <a:pt x="23499" y="59696"/>
                  </a:moveTo>
                  <a:cubicBezTo>
                    <a:pt x="23404" y="59696"/>
                    <a:pt x="23372" y="59760"/>
                    <a:pt x="23372" y="59823"/>
                  </a:cubicBezTo>
                  <a:cubicBezTo>
                    <a:pt x="23372" y="59886"/>
                    <a:pt x="23404" y="59950"/>
                    <a:pt x="23499" y="59950"/>
                  </a:cubicBezTo>
                  <a:lnTo>
                    <a:pt x="24037" y="59950"/>
                  </a:lnTo>
                  <a:cubicBezTo>
                    <a:pt x="24101" y="59950"/>
                    <a:pt x="24164" y="59886"/>
                    <a:pt x="24164" y="59823"/>
                  </a:cubicBezTo>
                  <a:cubicBezTo>
                    <a:pt x="24164" y="59760"/>
                    <a:pt x="24101" y="59696"/>
                    <a:pt x="24037" y="59696"/>
                  </a:cubicBezTo>
                  <a:close/>
                  <a:moveTo>
                    <a:pt x="25082" y="59696"/>
                  </a:moveTo>
                  <a:cubicBezTo>
                    <a:pt x="25019" y="59696"/>
                    <a:pt x="24956" y="59760"/>
                    <a:pt x="24956" y="59823"/>
                  </a:cubicBezTo>
                  <a:cubicBezTo>
                    <a:pt x="24956" y="59886"/>
                    <a:pt x="25019" y="59950"/>
                    <a:pt x="25082" y="59950"/>
                  </a:cubicBezTo>
                  <a:lnTo>
                    <a:pt x="25621" y="59950"/>
                  </a:lnTo>
                  <a:cubicBezTo>
                    <a:pt x="25684" y="59950"/>
                    <a:pt x="25747" y="59886"/>
                    <a:pt x="25747" y="59823"/>
                  </a:cubicBezTo>
                  <a:cubicBezTo>
                    <a:pt x="25747" y="59760"/>
                    <a:pt x="25684" y="59696"/>
                    <a:pt x="25621" y="59696"/>
                  </a:cubicBezTo>
                  <a:close/>
                  <a:moveTo>
                    <a:pt x="26698" y="59696"/>
                  </a:moveTo>
                  <a:cubicBezTo>
                    <a:pt x="26603" y="59696"/>
                    <a:pt x="26539" y="59760"/>
                    <a:pt x="26539" y="59823"/>
                  </a:cubicBezTo>
                  <a:cubicBezTo>
                    <a:pt x="26539" y="59886"/>
                    <a:pt x="26603" y="59950"/>
                    <a:pt x="26698" y="59950"/>
                  </a:cubicBezTo>
                  <a:lnTo>
                    <a:pt x="27204" y="59950"/>
                  </a:lnTo>
                  <a:cubicBezTo>
                    <a:pt x="27299" y="59950"/>
                    <a:pt x="27363" y="59886"/>
                    <a:pt x="27363" y="59823"/>
                  </a:cubicBezTo>
                  <a:cubicBezTo>
                    <a:pt x="27363" y="59760"/>
                    <a:pt x="27299" y="59696"/>
                    <a:pt x="27204" y="59696"/>
                  </a:cubicBezTo>
                  <a:close/>
                  <a:moveTo>
                    <a:pt x="28281" y="59696"/>
                  </a:moveTo>
                  <a:cubicBezTo>
                    <a:pt x="28218" y="59696"/>
                    <a:pt x="28154" y="59760"/>
                    <a:pt x="28154" y="59823"/>
                  </a:cubicBezTo>
                  <a:cubicBezTo>
                    <a:pt x="28154" y="59886"/>
                    <a:pt x="28218" y="59950"/>
                    <a:pt x="28281" y="59950"/>
                  </a:cubicBezTo>
                  <a:lnTo>
                    <a:pt x="28819" y="59950"/>
                  </a:lnTo>
                  <a:cubicBezTo>
                    <a:pt x="28883" y="59950"/>
                    <a:pt x="28946" y="59886"/>
                    <a:pt x="28946" y="59823"/>
                  </a:cubicBezTo>
                  <a:cubicBezTo>
                    <a:pt x="28946" y="59760"/>
                    <a:pt x="28883" y="59696"/>
                    <a:pt x="28819" y="59696"/>
                  </a:cubicBezTo>
                  <a:close/>
                  <a:moveTo>
                    <a:pt x="29864" y="59696"/>
                  </a:moveTo>
                  <a:cubicBezTo>
                    <a:pt x="29801" y="59696"/>
                    <a:pt x="29738" y="59760"/>
                    <a:pt x="29738" y="59823"/>
                  </a:cubicBezTo>
                  <a:cubicBezTo>
                    <a:pt x="29738" y="59886"/>
                    <a:pt x="29801" y="59950"/>
                    <a:pt x="29864" y="59950"/>
                  </a:cubicBezTo>
                  <a:lnTo>
                    <a:pt x="30403" y="59950"/>
                  </a:lnTo>
                  <a:cubicBezTo>
                    <a:pt x="30498" y="59950"/>
                    <a:pt x="30530" y="59886"/>
                    <a:pt x="30530" y="59823"/>
                  </a:cubicBezTo>
                  <a:cubicBezTo>
                    <a:pt x="30530" y="59760"/>
                    <a:pt x="30498" y="59696"/>
                    <a:pt x="30403" y="59696"/>
                  </a:cubicBezTo>
                  <a:close/>
                  <a:moveTo>
                    <a:pt x="31480" y="59696"/>
                  </a:moveTo>
                  <a:cubicBezTo>
                    <a:pt x="31416" y="59696"/>
                    <a:pt x="31353" y="59760"/>
                    <a:pt x="31353" y="59823"/>
                  </a:cubicBezTo>
                  <a:cubicBezTo>
                    <a:pt x="31353" y="59886"/>
                    <a:pt x="31416" y="59950"/>
                    <a:pt x="31480" y="59950"/>
                  </a:cubicBezTo>
                  <a:lnTo>
                    <a:pt x="32018" y="59950"/>
                  </a:lnTo>
                  <a:cubicBezTo>
                    <a:pt x="32081" y="59950"/>
                    <a:pt x="32145" y="59886"/>
                    <a:pt x="32145" y="59823"/>
                  </a:cubicBezTo>
                  <a:cubicBezTo>
                    <a:pt x="32145" y="59760"/>
                    <a:pt x="32081" y="59696"/>
                    <a:pt x="32018" y="59696"/>
                  </a:cubicBezTo>
                  <a:close/>
                  <a:moveTo>
                    <a:pt x="33063" y="59696"/>
                  </a:moveTo>
                  <a:cubicBezTo>
                    <a:pt x="33000" y="59696"/>
                    <a:pt x="32936" y="59760"/>
                    <a:pt x="32936" y="59823"/>
                  </a:cubicBezTo>
                  <a:cubicBezTo>
                    <a:pt x="32936" y="59886"/>
                    <a:pt x="33000" y="59950"/>
                    <a:pt x="33063" y="59950"/>
                  </a:cubicBezTo>
                  <a:lnTo>
                    <a:pt x="33601" y="59950"/>
                  </a:lnTo>
                  <a:cubicBezTo>
                    <a:pt x="33665" y="59950"/>
                    <a:pt x="33728" y="59886"/>
                    <a:pt x="33728" y="59823"/>
                  </a:cubicBezTo>
                  <a:cubicBezTo>
                    <a:pt x="33728" y="59760"/>
                    <a:pt x="33665" y="59696"/>
                    <a:pt x="33601" y="59696"/>
                  </a:cubicBezTo>
                  <a:close/>
                  <a:moveTo>
                    <a:pt x="34678" y="59696"/>
                  </a:moveTo>
                  <a:cubicBezTo>
                    <a:pt x="34583" y="59696"/>
                    <a:pt x="34520" y="59760"/>
                    <a:pt x="34520" y="59823"/>
                  </a:cubicBezTo>
                  <a:cubicBezTo>
                    <a:pt x="34520" y="59886"/>
                    <a:pt x="34583" y="59950"/>
                    <a:pt x="34678" y="59950"/>
                  </a:cubicBezTo>
                  <a:lnTo>
                    <a:pt x="34995" y="59950"/>
                  </a:lnTo>
                  <a:cubicBezTo>
                    <a:pt x="35090" y="59950"/>
                    <a:pt x="35153" y="59886"/>
                    <a:pt x="35153" y="59823"/>
                  </a:cubicBezTo>
                  <a:cubicBezTo>
                    <a:pt x="35153" y="59760"/>
                    <a:pt x="35090" y="59696"/>
                    <a:pt x="34995" y="59696"/>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9"/>
            <p:cNvSpPr/>
            <p:nvPr/>
          </p:nvSpPr>
          <p:spPr>
            <a:xfrm>
              <a:off x="2174141" y="3233435"/>
              <a:ext cx="473953" cy="865220"/>
            </a:xfrm>
            <a:custGeom>
              <a:avLst/>
              <a:gdLst/>
              <a:ahLst/>
              <a:cxnLst/>
              <a:rect l="l" t="t" r="r" b="b"/>
              <a:pathLst>
                <a:path w="14347" h="26191" extrusionOk="0">
                  <a:moveTo>
                    <a:pt x="2787" y="0"/>
                  </a:moveTo>
                  <a:cubicBezTo>
                    <a:pt x="1267" y="0"/>
                    <a:pt x="0" y="1235"/>
                    <a:pt x="0" y="2724"/>
                  </a:cubicBezTo>
                  <a:lnTo>
                    <a:pt x="0" y="23467"/>
                  </a:lnTo>
                  <a:cubicBezTo>
                    <a:pt x="0" y="24955"/>
                    <a:pt x="1267" y="26191"/>
                    <a:pt x="2756" y="26191"/>
                  </a:cubicBezTo>
                  <a:lnTo>
                    <a:pt x="11591" y="26159"/>
                  </a:lnTo>
                  <a:cubicBezTo>
                    <a:pt x="13111" y="26159"/>
                    <a:pt x="14346" y="24955"/>
                    <a:pt x="14346" y="23435"/>
                  </a:cubicBezTo>
                  <a:lnTo>
                    <a:pt x="14346" y="2724"/>
                  </a:lnTo>
                  <a:cubicBezTo>
                    <a:pt x="14346" y="1235"/>
                    <a:pt x="13143" y="0"/>
                    <a:pt x="1162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9"/>
            <p:cNvSpPr/>
            <p:nvPr/>
          </p:nvSpPr>
          <p:spPr>
            <a:xfrm>
              <a:off x="2155311" y="3249127"/>
              <a:ext cx="469758" cy="855805"/>
            </a:xfrm>
            <a:custGeom>
              <a:avLst/>
              <a:gdLst/>
              <a:ahLst/>
              <a:cxnLst/>
              <a:rect l="l" t="t" r="r" b="b"/>
              <a:pathLst>
                <a:path w="14220" h="25906" extrusionOk="0">
                  <a:moveTo>
                    <a:pt x="2756" y="0"/>
                  </a:moveTo>
                  <a:cubicBezTo>
                    <a:pt x="1267" y="0"/>
                    <a:pt x="0" y="1236"/>
                    <a:pt x="0" y="2724"/>
                  </a:cubicBezTo>
                  <a:lnTo>
                    <a:pt x="0" y="23214"/>
                  </a:lnTo>
                  <a:cubicBezTo>
                    <a:pt x="0" y="24670"/>
                    <a:pt x="1235" y="25906"/>
                    <a:pt x="2724" y="25906"/>
                  </a:cubicBezTo>
                  <a:lnTo>
                    <a:pt x="11496" y="25874"/>
                  </a:lnTo>
                  <a:cubicBezTo>
                    <a:pt x="12985" y="25874"/>
                    <a:pt x="14188" y="24670"/>
                    <a:pt x="14188" y="23182"/>
                  </a:cubicBezTo>
                  <a:lnTo>
                    <a:pt x="14188" y="2724"/>
                  </a:lnTo>
                  <a:cubicBezTo>
                    <a:pt x="14220" y="1204"/>
                    <a:pt x="12985" y="0"/>
                    <a:pt x="1149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9"/>
            <p:cNvSpPr/>
            <p:nvPr/>
          </p:nvSpPr>
          <p:spPr>
            <a:xfrm>
              <a:off x="2335252" y="3302478"/>
              <a:ext cx="110932" cy="27221"/>
            </a:xfrm>
            <a:custGeom>
              <a:avLst/>
              <a:gdLst/>
              <a:ahLst/>
              <a:cxnLst/>
              <a:rect l="l" t="t" r="r" b="b"/>
              <a:pathLst>
                <a:path w="3358" h="824" extrusionOk="0">
                  <a:moveTo>
                    <a:pt x="412" y="1"/>
                  </a:moveTo>
                  <a:cubicBezTo>
                    <a:pt x="190" y="1"/>
                    <a:pt x="0" y="191"/>
                    <a:pt x="0" y="412"/>
                  </a:cubicBezTo>
                  <a:cubicBezTo>
                    <a:pt x="0" y="634"/>
                    <a:pt x="190" y="824"/>
                    <a:pt x="412" y="824"/>
                  </a:cubicBezTo>
                  <a:lnTo>
                    <a:pt x="2946" y="824"/>
                  </a:lnTo>
                  <a:cubicBezTo>
                    <a:pt x="3167" y="824"/>
                    <a:pt x="3357" y="634"/>
                    <a:pt x="3357" y="412"/>
                  </a:cubicBezTo>
                  <a:cubicBezTo>
                    <a:pt x="3357" y="191"/>
                    <a:pt x="3167" y="1"/>
                    <a:pt x="294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9"/>
            <p:cNvSpPr/>
            <p:nvPr/>
          </p:nvSpPr>
          <p:spPr>
            <a:xfrm>
              <a:off x="2294454" y="3303536"/>
              <a:ext cx="27221" cy="26164"/>
            </a:xfrm>
            <a:custGeom>
              <a:avLst/>
              <a:gdLst/>
              <a:ahLst/>
              <a:cxnLst/>
              <a:rect l="l" t="t" r="r" b="b"/>
              <a:pathLst>
                <a:path w="824" h="792" extrusionOk="0">
                  <a:moveTo>
                    <a:pt x="412" y="0"/>
                  </a:moveTo>
                  <a:cubicBezTo>
                    <a:pt x="309" y="0"/>
                    <a:pt x="206" y="32"/>
                    <a:pt x="127" y="95"/>
                  </a:cubicBezTo>
                  <a:cubicBezTo>
                    <a:pt x="64" y="190"/>
                    <a:pt x="0" y="285"/>
                    <a:pt x="0" y="412"/>
                  </a:cubicBezTo>
                  <a:cubicBezTo>
                    <a:pt x="0" y="507"/>
                    <a:pt x="64" y="602"/>
                    <a:pt x="127" y="697"/>
                  </a:cubicBezTo>
                  <a:cubicBezTo>
                    <a:pt x="222" y="760"/>
                    <a:pt x="317" y="792"/>
                    <a:pt x="412" y="792"/>
                  </a:cubicBezTo>
                  <a:cubicBezTo>
                    <a:pt x="539" y="792"/>
                    <a:pt x="634" y="760"/>
                    <a:pt x="697" y="697"/>
                  </a:cubicBezTo>
                  <a:cubicBezTo>
                    <a:pt x="792" y="602"/>
                    <a:pt x="824" y="507"/>
                    <a:pt x="824" y="412"/>
                  </a:cubicBezTo>
                  <a:cubicBezTo>
                    <a:pt x="824" y="285"/>
                    <a:pt x="792" y="190"/>
                    <a:pt x="697" y="95"/>
                  </a:cubicBezTo>
                  <a:cubicBezTo>
                    <a:pt x="618" y="32"/>
                    <a:pt x="515" y="0"/>
                    <a:pt x="41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9"/>
            <p:cNvSpPr/>
            <p:nvPr/>
          </p:nvSpPr>
          <p:spPr>
            <a:xfrm>
              <a:off x="2347806" y="3998196"/>
              <a:ext cx="80572" cy="79548"/>
            </a:xfrm>
            <a:custGeom>
              <a:avLst/>
              <a:gdLst/>
              <a:ahLst/>
              <a:cxnLst/>
              <a:rect l="l" t="t" r="r" b="b"/>
              <a:pathLst>
                <a:path w="2439" h="2408" extrusionOk="0">
                  <a:moveTo>
                    <a:pt x="1236" y="0"/>
                  </a:moveTo>
                  <a:cubicBezTo>
                    <a:pt x="570" y="0"/>
                    <a:pt x="0" y="539"/>
                    <a:pt x="0" y="1204"/>
                  </a:cubicBezTo>
                  <a:cubicBezTo>
                    <a:pt x="0" y="1869"/>
                    <a:pt x="570" y="2407"/>
                    <a:pt x="1236" y="2407"/>
                  </a:cubicBezTo>
                  <a:cubicBezTo>
                    <a:pt x="1901" y="2407"/>
                    <a:pt x="2439" y="1869"/>
                    <a:pt x="2439" y="1204"/>
                  </a:cubicBezTo>
                  <a:cubicBezTo>
                    <a:pt x="2439" y="539"/>
                    <a:pt x="1901" y="0"/>
                    <a:pt x="1236"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9"/>
            <p:cNvSpPr/>
            <p:nvPr/>
          </p:nvSpPr>
          <p:spPr>
            <a:xfrm>
              <a:off x="2202386" y="3376774"/>
              <a:ext cx="380827" cy="594234"/>
            </a:xfrm>
            <a:custGeom>
              <a:avLst/>
              <a:gdLst/>
              <a:ahLst/>
              <a:cxnLst/>
              <a:rect l="l" t="t" r="r" b="b"/>
              <a:pathLst>
                <a:path w="11528" h="17988" extrusionOk="0">
                  <a:moveTo>
                    <a:pt x="919" y="0"/>
                  </a:moveTo>
                  <a:cubicBezTo>
                    <a:pt x="412" y="0"/>
                    <a:pt x="0" y="412"/>
                    <a:pt x="0" y="918"/>
                  </a:cubicBezTo>
                  <a:lnTo>
                    <a:pt x="0" y="17070"/>
                  </a:lnTo>
                  <a:cubicBezTo>
                    <a:pt x="0" y="17576"/>
                    <a:pt x="412" y="17988"/>
                    <a:pt x="919" y="17988"/>
                  </a:cubicBezTo>
                  <a:lnTo>
                    <a:pt x="10515" y="17988"/>
                  </a:lnTo>
                  <a:cubicBezTo>
                    <a:pt x="11053" y="17988"/>
                    <a:pt x="11528" y="17513"/>
                    <a:pt x="11528" y="16975"/>
                  </a:cubicBezTo>
                  <a:lnTo>
                    <a:pt x="11528" y="918"/>
                  </a:lnTo>
                  <a:cubicBezTo>
                    <a:pt x="11528" y="412"/>
                    <a:pt x="11116" y="0"/>
                    <a:pt x="10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9"/>
            <p:cNvSpPr/>
            <p:nvPr/>
          </p:nvSpPr>
          <p:spPr>
            <a:xfrm>
              <a:off x="2230631" y="3522194"/>
              <a:ext cx="326452" cy="297381"/>
            </a:xfrm>
            <a:custGeom>
              <a:avLst/>
              <a:gdLst/>
              <a:ahLst/>
              <a:cxnLst/>
              <a:rect l="l" t="t" r="r" b="b"/>
              <a:pathLst>
                <a:path w="9882" h="9002" extrusionOk="0">
                  <a:moveTo>
                    <a:pt x="4941" y="0"/>
                  </a:moveTo>
                  <a:cubicBezTo>
                    <a:pt x="3793" y="0"/>
                    <a:pt x="2645" y="443"/>
                    <a:pt x="1774" y="1330"/>
                  </a:cubicBezTo>
                  <a:cubicBezTo>
                    <a:pt x="1" y="3072"/>
                    <a:pt x="1" y="5922"/>
                    <a:pt x="1774" y="7696"/>
                  </a:cubicBezTo>
                  <a:cubicBezTo>
                    <a:pt x="2645" y="8566"/>
                    <a:pt x="3793" y="9002"/>
                    <a:pt x="4941" y="9002"/>
                  </a:cubicBezTo>
                  <a:cubicBezTo>
                    <a:pt x="6089" y="9002"/>
                    <a:pt x="7237" y="8566"/>
                    <a:pt x="8108" y="7696"/>
                  </a:cubicBezTo>
                  <a:cubicBezTo>
                    <a:pt x="9881" y="5922"/>
                    <a:pt x="9881" y="3072"/>
                    <a:pt x="8108" y="1330"/>
                  </a:cubicBezTo>
                  <a:cubicBezTo>
                    <a:pt x="7237" y="443"/>
                    <a:pt x="6089" y="0"/>
                    <a:pt x="49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9"/>
            <p:cNvSpPr/>
            <p:nvPr/>
          </p:nvSpPr>
          <p:spPr>
            <a:xfrm>
              <a:off x="2324780" y="3577858"/>
              <a:ext cx="157841" cy="183939"/>
            </a:xfrm>
            <a:custGeom>
              <a:avLst/>
              <a:gdLst/>
              <a:ahLst/>
              <a:cxnLst/>
              <a:rect l="l" t="t" r="r" b="b"/>
              <a:pathLst>
                <a:path w="4778" h="5568" extrusionOk="0">
                  <a:moveTo>
                    <a:pt x="3404" y="551"/>
                  </a:moveTo>
                  <a:cubicBezTo>
                    <a:pt x="3649" y="551"/>
                    <a:pt x="3868" y="731"/>
                    <a:pt x="3896" y="1007"/>
                  </a:cubicBezTo>
                  <a:cubicBezTo>
                    <a:pt x="3959" y="1292"/>
                    <a:pt x="3769" y="1545"/>
                    <a:pt x="3453" y="1609"/>
                  </a:cubicBezTo>
                  <a:cubicBezTo>
                    <a:pt x="3432" y="1611"/>
                    <a:pt x="3411" y="1612"/>
                    <a:pt x="3391" y="1612"/>
                  </a:cubicBezTo>
                  <a:cubicBezTo>
                    <a:pt x="3132" y="1612"/>
                    <a:pt x="2910" y="1429"/>
                    <a:pt x="2851" y="1165"/>
                  </a:cubicBezTo>
                  <a:cubicBezTo>
                    <a:pt x="2819" y="880"/>
                    <a:pt x="3009" y="595"/>
                    <a:pt x="3294" y="563"/>
                  </a:cubicBezTo>
                  <a:cubicBezTo>
                    <a:pt x="3331" y="555"/>
                    <a:pt x="3368" y="551"/>
                    <a:pt x="3404" y="551"/>
                  </a:cubicBezTo>
                  <a:close/>
                  <a:moveTo>
                    <a:pt x="1983" y="2918"/>
                  </a:moveTo>
                  <a:cubicBezTo>
                    <a:pt x="2007" y="2918"/>
                    <a:pt x="2033" y="2926"/>
                    <a:pt x="2059" y="2939"/>
                  </a:cubicBezTo>
                  <a:cubicBezTo>
                    <a:pt x="2091" y="2970"/>
                    <a:pt x="2091" y="3034"/>
                    <a:pt x="2059" y="3097"/>
                  </a:cubicBezTo>
                  <a:lnTo>
                    <a:pt x="856" y="4807"/>
                  </a:lnTo>
                  <a:cubicBezTo>
                    <a:pt x="824" y="4807"/>
                    <a:pt x="792" y="4839"/>
                    <a:pt x="792" y="4839"/>
                  </a:cubicBezTo>
                  <a:cubicBezTo>
                    <a:pt x="761" y="4839"/>
                    <a:pt x="729" y="4839"/>
                    <a:pt x="697" y="4807"/>
                  </a:cubicBezTo>
                  <a:cubicBezTo>
                    <a:pt x="666" y="4775"/>
                    <a:pt x="634" y="4712"/>
                    <a:pt x="697" y="4680"/>
                  </a:cubicBezTo>
                  <a:lnTo>
                    <a:pt x="1901" y="2970"/>
                  </a:lnTo>
                  <a:cubicBezTo>
                    <a:pt x="1919" y="2933"/>
                    <a:pt x="1949" y="2918"/>
                    <a:pt x="1983" y="2918"/>
                  </a:cubicBezTo>
                  <a:close/>
                  <a:moveTo>
                    <a:pt x="2944" y="1"/>
                  </a:moveTo>
                  <a:cubicBezTo>
                    <a:pt x="2851" y="1"/>
                    <a:pt x="2756" y="9"/>
                    <a:pt x="2661" y="25"/>
                  </a:cubicBezTo>
                  <a:cubicBezTo>
                    <a:pt x="1743" y="183"/>
                    <a:pt x="1109" y="1039"/>
                    <a:pt x="1267" y="1957"/>
                  </a:cubicBezTo>
                  <a:cubicBezTo>
                    <a:pt x="1299" y="2084"/>
                    <a:pt x="1331" y="2179"/>
                    <a:pt x="1362" y="2305"/>
                  </a:cubicBezTo>
                  <a:lnTo>
                    <a:pt x="1204" y="2432"/>
                  </a:lnTo>
                  <a:cubicBezTo>
                    <a:pt x="1172" y="2432"/>
                    <a:pt x="1141" y="2464"/>
                    <a:pt x="1141" y="2495"/>
                  </a:cubicBezTo>
                  <a:cubicBezTo>
                    <a:pt x="1141" y="2559"/>
                    <a:pt x="1172" y="2590"/>
                    <a:pt x="1204" y="2590"/>
                  </a:cubicBezTo>
                  <a:lnTo>
                    <a:pt x="1362" y="2717"/>
                  </a:lnTo>
                  <a:lnTo>
                    <a:pt x="1267" y="2844"/>
                  </a:lnTo>
                  <a:lnTo>
                    <a:pt x="1109" y="2844"/>
                  </a:lnTo>
                  <a:cubicBezTo>
                    <a:pt x="1046" y="2875"/>
                    <a:pt x="1014" y="2907"/>
                    <a:pt x="1014" y="2970"/>
                  </a:cubicBezTo>
                  <a:lnTo>
                    <a:pt x="1046" y="3160"/>
                  </a:lnTo>
                  <a:lnTo>
                    <a:pt x="919" y="3319"/>
                  </a:lnTo>
                  <a:lnTo>
                    <a:pt x="761" y="3350"/>
                  </a:lnTo>
                  <a:cubicBezTo>
                    <a:pt x="697" y="3350"/>
                    <a:pt x="666" y="3414"/>
                    <a:pt x="666" y="3477"/>
                  </a:cubicBezTo>
                  <a:lnTo>
                    <a:pt x="697" y="3635"/>
                  </a:lnTo>
                  <a:lnTo>
                    <a:pt x="571" y="3794"/>
                  </a:lnTo>
                  <a:lnTo>
                    <a:pt x="412" y="3825"/>
                  </a:lnTo>
                  <a:cubicBezTo>
                    <a:pt x="349" y="3825"/>
                    <a:pt x="317" y="3889"/>
                    <a:pt x="317" y="3952"/>
                  </a:cubicBezTo>
                  <a:lnTo>
                    <a:pt x="349" y="4110"/>
                  </a:lnTo>
                  <a:lnTo>
                    <a:pt x="32" y="4585"/>
                  </a:lnTo>
                  <a:cubicBezTo>
                    <a:pt x="1" y="4585"/>
                    <a:pt x="1" y="4617"/>
                    <a:pt x="1" y="4649"/>
                  </a:cubicBezTo>
                  <a:lnTo>
                    <a:pt x="127" y="5472"/>
                  </a:lnTo>
                  <a:cubicBezTo>
                    <a:pt x="159" y="5536"/>
                    <a:pt x="191" y="5567"/>
                    <a:pt x="254" y="5567"/>
                  </a:cubicBezTo>
                  <a:lnTo>
                    <a:pt x="1109" y="5441"/>
                  </a:lnTo>
                  <a:cubicBezTo>
                    <a:pt x="1141" y="5441"/>
                    <a:pt x="1141" y="5409"/>
                    <a:pt x="1172" y="5377"/>
                  </a:cubicBezTo>
                  <a:lnTo>
                    <a:pt x="2503" y="3540"/>
                  </a:lnTo>
                  <a:lnTo>
                    <a:pt x="2661" y="3635"/>
                  </a:lnTo>
                  <a:cubicBezTo>
                    <a:pt x="2693" y="3667"/>
                    <a:pt x="2724" y="3667"/>
                    <a:pt x="2756" y="3667"/>
                  </a:cubicBezTo>
                  <a:cubicBezTo>
                    <a:pt x="2788" y="3635"/>
                    <a:pt x="2819" y="3635"/>
                    <a:pt x="2819" y="3604"/>
                  </a:cubicBezTo>
                  <a:lnTo>
                    <a:pt x="2883" y="3382"/>
                  </a:lnTo>
                  <a:cubicBezTo>
                    <a:pt x="2917" y="3384"/>
                    <a:pt x="2950" y="3385"/>
                    <a:pt x="2984" y="3385"/>
                  </a:cubicBezTo>
                  <a:cubicBezTo>
                    <a:pt x="4039" y="3385"/>
                    <a:pt x="4778" y="2431"/>
                    <a:pt x="4624" y="1419"/>
                  </a:cubicBezTo>
                  <a:cubicBezTo>
                    <a:pt x="4482" y="595"/>
                    <a:pt x="3755" y="1"/>
                    <a:pt x="29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9"/>
            <p:cNvSpPr/>
            <p:nvPr/>
          </p:nvSpPr>
          <p:spPr>
            <a:xfrm>
              <a:off x="1055774" y="2095181"/>
              <a:ext cx="1427013" cy="833836"/>
            </a:xfrm>
            <a:custGeom>
              <a:avLst/>
              <a:gdLst/>
              <a:ahLst/>
              <a:cxnLst/>
              <a:rect l="l" t="t" r="r" b="b"/>
              <a:pathLst>
                <a:path w="43197" h="25241" extrusionOk="0">
                  <a:moveTo>
                    <a:pt x="1805" y="1"/>
                  </a:moveTo>
                  <a:cubicBezTo>
                    <a:pt x="792" y="1"/>
                    <a:pt x="0" y="824"/>
                    <a:pt x="0" y="1806"/>
                  </a:cubicBezTo>
                  <a:lnTo>
                    <a:pt x="0" y="24924"/>
                  </a:lnTo>
                  <a:lnTo>
                    <a:pt x="43197" y="25241"/>
                  </a:lnTo>
                  <a:lnTo>
                    <a:pt x="43165" y="1774"/>
                  </a:lnTo>
                  <a:cubicBezTo>
                    <a:pt x="43165" y="792"/>
                    <a:pt x="42405" y="1"/>
                    <a:pt x="41423"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9"/>
            <p:cNvSpPr/>
            <p:nvPr/>
          </p:nvSpPr>
          <p:spPr>
            <a:xfrm>
              <a:off x="1043221" y="2107735"/>
              <a:ext cx="1427013" cy="823397"/>
            </a:xfrm>
            <a:custGeom>
              <a:avLst/>
              <a:gdLst/>
              <a:ahLst/>
              <a:cxnLst/>
              <a:rect l="l" t="t" r="r" b="b"/>
              <a:pathLst>
                <a:path w="43197" h="24925" extrusionOk="0">
                  <a:moveTo>
                    <a:pt x="1520" y="1"/>
                  </a:moveTo>
                  <a:cubicBezTo>
                    <a:pt x="697" y="1"/>
                    <a:pt x="0" y="666"/>
                    <a:pt x="0" y="1489"/>
                  </a:cubicBezTo>
                  <a:lnTo>
                    <a:pt x="0" y="24924"/>
                  </a:lnTo>
                  <a:lnTo>
                    <a:pt x="43197" y="24924"/>
                  </a:lnTo>
                  <a:lnTo>
                    <a:pt x="43197" y="1457"/>
                  </a:lnTo>
                  <a:cubicBezTo>
                    <a:pt x="43197" y="666"/>
                    <a:pt x="42532" y="1"/>
                    <a:pt x="4170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9"/>
            <p:cNvSpPr/>
            <p:nvPr/>
          </p:nvSpPr>
          <p:spPr>
            <a:xfrm>
              <a:off x="762820" y="2928985"/>
              <a:ext cx="2029637" cy="226025"/>
            </a:xfrm>
            <a:custGeom>
              <a:avLst/>
              <a:gdLst/>
              <a:ahLst/>
              <a:cxnLst/>
              <a:rect l="l" t="t" r="r" b="b"/>
              <a:pathLst>
                <a:path w="61439" h="6842" extrusionOk="0">
                  <a:moveTo>
                    <a:pt x="52065" y="1"/>
                  </a:moveTo>
                  <a:lnTo>
                    <a:pt x="8456" y="64"/>
                  </a:lnTo>
                  <a:lnTo>
                    <a:pt x="444" y="2788"/>
                  </a:lnTo>
                  <a:cubicBezTo>
                    <a:pt x="1" y="3674"/>
                    <a:pt x="349" y="6841"/>
                    <a:pt x="1584" y="6841"/>
                  </a:cubicBezTo>
                  <a:lnTo>
                    <a:pt x="58494" y="6841"/>
                  </a:lnTo>
                  <a:cubicBezTo>
                    <a:pt x="59697" y="6841"/>
                    <a:pt x="61439" y="3294"/>
                    <a:pt x="59982" y="2503"/>
                  </a:cubicBezTo>
                  <a:lnTo>
                    <a:pt x="52065" y="1"/>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9"/>
            <p:cNvSpPr/>
            <p:nvPr/>
          </p:nvSpPr>
          <p:spPr>
            <a:xfrm>
              <a:off x="762820" y="2931099"/>
              <a:ext cx="2005588" cy="121371"/>
            </a:xfrm>
            <a:custGeom>
              <a:avLst/>
              <a:gdLst/>
              <a:ahLst/>
              <a:cxnLst/>
              <a:rect l="l" t="t" r="r" b="b"/>
              <a:pathLst>
                <a:path w="60711" h="3674" extrusionOk="0">
                  <a:moveTo>
                    <a:pt x="8456" y="0"/>
                  </a:moveTo>
                  <a:lnTo>
                    <a:pt x="444" y="2724"/>
                  </a:lnTo>
                  <a:cubicBezTo>
                    <a:pt x="1" y="3547"/>
                    <a:pt x="349" y="3674"/>
                    <a:pt x="1584" y="3674"/>
                  </a:cubicBezTo>
                  <a:lnTo>
                    <a:pt x="58494" y="3674"/>
                  </a:lnTo>
                  <a:cubicBezTo>
                    <a:pt x="59697" y="3674"/>
                    <a:pt x="60710" y="3515"/>
                    <a:pt x="59824" y="2724"/>
                  </a:cubicBezTo>
                  <a:lnTo>
                    <a:pt x="5162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9"/>
            <p:cNvSpPr/>
            <p:nvPr/>
          </p:nvSpPr>
          <p:spPr>
            <a:xfrm>
              <a:off x="1469009" y="2966645"/>
              <a:ext cx="583795" cy="56523"/>
            </a:xfrm>
            <a:custGeom>
              <a:avLst/>
              <a:gdLst/>
              <a:ahLst/>
              <a:cxnLst/>
              <a:rect l="l" t="t" r="r" b="b"/>
              <a:pathLst>
                <a:path w="17672" h="1711" extrusionOk="0">
                  <a:moveTo>
                    <a:pt x="1552" y="1"/>
                  </a:moveTo>
                  <a:cubicBezTo>
                    <a:pt x="1267" y="1"/>
                    <a:pt x="1046" y="96"/>
                    <a:pt x="950" y="223"/>
                  </a:cubicBezTo>
                  <a:lnTo>
                    <a:pt x="127" y="1299"/>
                  </a:lnTo>
                  <a:cubicBezTo>
                    <a:pt x="0" y="1489"/>
                    <a:pt x="317" y="1711"/>
                    <a:pt x="760" y="1711"/>
                  </a:cubicBezTo>
                  <a:lnTo>
                    <a:pt x="16912" y="1711"/>
                  </a:lnTo>
                  <a:cubicBezTo>
                    <a:pt x="17355" y="1711"/>
                    <a:pt x="17672" y="1489"/>
                    <a:pt x="17513" y="1299"/>
                  </a:cubicBezTo>
                  <a:lnTo>
                    <a:pt x="16722" y="223"/>
                  </a:lnTo>
                  <a:cubicBezTo>
                    <a:pt x="16627" y="96"/>
                    <a:pt x="16373" y="1"/>
                    <a:pt x="16088"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9"/>
            <p:cNvSpPr/>
            <p:nvPr/>
          </p:nvSpPr>
          <p:spPr>
            <a:xfrm>
              <a:off x="1122703" y="2174697"/>
              <a:ext cx="1277430" cy="752240"/>
            </a:xfrm>
            <a:custGeom>
              <a:avLst/>
              <a:gdLst/>
              <a:ahLst/>
              <a:cxnLst/>
              <a:rect l="l" t="t" r="r" b="b"/>
              <a:pathLst>
                <a:path w="38669" h="22771" extrusionOk="0">
                  <a:moveTo>
                    <a:pt x="1679" y="0"/>
                  </a:moveTo>
                  <a:cubicBezTo>
                    <a:pt x="761" y="0"/>
                    <a:pt x="1" y="761"/>
                    <a:pt x="1" y="1679"/>
                  </a:cubicBezTo>
                  <a:lnTo>
                    <a:pt x="1" y="22770"/>
                  </a:lnTo>
                  <a:lnTo>
                    <a:pt x="38669" y="22770"/>
                  </a:lnTo>
                  <a:lnTo>
                    <a:pt x="38669" y="1679"/>
                  </a:lnTo>
                  <a:cubicBezTo>
                    <a:pt x="38669" y="761"/>
                    <a:pt x="37909" y="0"/>
                    <a:pt x="3699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9"/>
            <p:cNvSpPr/>
            <p:nvPr/>
          </p:nvSpPr>
          <p:spPr>
            <a:xfrm>
              <a:off x="1454374" y="2275585"/>
              <a:ext cx="619373" cy="558391"/>
            </a:xfrm>
            <a:custGeom>
              <a:avLst/>
              <a:gdLst/>
              <a:ahLst/>
              <a:cxnLst/>
              <a:rect l="l" t="t" r="r" b="b"/>
              <a:pathLst>
                <a:path w="18749" h="16903" extrusionOk="0">
                  <a:moveTo>
                    <a:pt x="9358" y="1"/>
                  </a:moveTo>
                  <a:cubicBezTo>
                    <a:pt x="5645" y="1"/>
                    <a:pt x="2239" y="2474"/>
                    <a:pt x="1235" y="6225"/>
                  </a:cubicBezTo>
                  <a:cubicBezTo>
                    <a:pt x="0" y="10754"/>
                    <a:pt x="2660" y="15378"/>
                    <a:pt x="7189" y="16613"/>
                  </a:cubicBezTo>
                  <a:cubicBezTo>
                    <a:pt x="7921" y="16809"/>
                    <a:pt x="8655" y="16902"/>
                    <a:pt x="9379" y="16902"/>
                  </a:cubicBezTo>
                  <a:cubicBezTo>
                    <a:pt x="13101" y="16902"/>
                    <a:pt x="16511" y="14425"/>
                    <a:pt x="17545" y="10659"/>
                  </a:cubicBezTo>
                  <a:cubicBezTo>
                    <a:pt x="18748" y="6162"/>
                    <a:pt x="16088" y="1507"/>
                    <a:pt x="11591" y="303"/>
                  </a:cubicBezTo>
                  <a:cubicBezTo>
                    <a:pt x="10845" y="99"/>
                    <a:pt x="10095" y="1"/>
                    <a:pt x="9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9"/>
            <p:cNvSpPr/>
            <p:nvPr/>
          </p:nvSpPr>
          <p:spPr>
            <a:xfrm>
              <a:off x="793179" y="937073"/>
              <a:ext cx="699913" cy="915433"/>
            </a:xfrm>
            <a:custGeom>
              <a:avLst/>
              <a:gdLst/>
              <a:ahLst/>
              <a:cxnLst/>
              <a:rect l="l" t="t" r="r" b="b"/>
              <a:pathLst>
                <a:path w="21187" h="27711" extrusionOk="0">
                  <a:moveTo>
                    <a:pt x="2122" y="0"/>
                  </a:moveTo>
                  <a:cubicBezTo>
                    <a:pt x="950" y="0"/>
                    <a:pt x="0" y="982"/>
                    <a:pt x="0" y="2122"/>
                  </a:cubicBezTo>
                  <a:lnTo>
                    <a:pt x="0" y="25589"/>
                  </a:lnTo>
                  <a:cubicBezTo>
                    <a:pt x="0" y="26760"/>
                    <a:pt x="950" y="27710"/>
                    <a:pt x="2122" y="27710"/>
                  </a:cubicBezTo>
                  <a:lnTo>
                    <a:pt x="19065" y="27710"/>
                  </a:lnTo>
                  <a:cubicBezTo>
                    <a:pt x="20237" y="27710"/>
                    <a:pt x="21187" y="26760"/>
                    <a:pt x="21187" y="25589"/>
                  </a:cubicBezTo>
                  <a:lnTo>
                    <a:pt x="21187" y="2122"/>
                  </a:lnTo>
                  <a:cubicBezTo>
                    <a:pt x="21187" y="982"/>
                    <a:pt x="20237" y="0"/>
                    <a:pt x="1906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9"/>
            <p:cNvSpPr/>
            <p:nvPr/>
          </p:nvSpPr>
          <p:spPr>
            <a:xfrm>
              <a:off x="773292" y="957984"/>
              <a:ext cx="699946" cy="914409"/>
            </a:xfrm>
            <a:custGeom>
              <a:avLst/>
              <a:gdLst/>
              <a:ahLst/>
              <a:cxnLst/>
              <a:rect l="l" t="t" r="r" b="b"/>
              <a:pathLst>
                <a:path w="21188" h="27680" extrusionOk="0">
                  <a:moveTo>
                    <a:pt x="1679" y="1"/>
                  </a:moveTo>
                  <a:cubicBezTo>
                    <a:pt x="761" y="1"/>
                    <a:pt x="0" y="761"/>
                    <a:pt x="0" y="1679"/>
                  </a:cubicBezTo>
                  <a:lnTo>
                    <a:pt x="0" y="25969"/>
                  </a:lnTo>
                  <a:cubicBezTo>
                    <a:pt x="0" y="26919"/>
                    <a:pt x="761" y="27679"/>
                    <a:pt x="1679" y="27679"/>
                  </a:cubicBezTo>
                  <a:lnTo>
                    <a:pt x="19509" y="27679"/>
                  </a:lnTo>
                  <a:cubicBezTo>
                    <a:pt x="20427" y="27679"/>
                    <a:pt x="21187" y="26919"/>
                    <a:pt x="21187" y="25969"/>
                  </a:cubicBezTo>
                  <a:lnTo>
                    <a:pt x="21187" y="1679"/>
                  </a:lnTo>
                  <a:cubicBezTo>
                    <a:pt x="21187" y="761"/>
                    <a:pt x="20427" y="1"/>
                    <a:pt x="1950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9"/>
            <p:cNvSpPr/>
            <p:nvPr/>
          </p:nvSpPr>
          <p:spPr>
            <a:xfrm>
              <a:off x="1082962" y="1765624"/>
              <a:ext cx="80605" cy="80605"/>
            </a:xfrm>
            <a:custGeom>
              <a:avLst/>
              <a:gdLst/>
              <a:ahLst/>
              <a:cxnLst/>
              <a:rect l="l" t="t" r="r" b="b"/>
              <a:pathLst>
                <a:path w="2440" h="2440" extrusionOk="0">
                  <a:moveTo>
                    <a:pt x="1204" y="1"/>
                  </a:moveTo>
                  <a:cubicBezTo>
                    <a:pt x="539" y="1"/>
                    <a:pt x="1" y="539"/>
                    <a:pt x="1" y="1204"/>
                  </a:cubicBezTo>
                  <a:cubicBezTo>
                    <a:pt x="1" y="1869"/>
                    <a:pt x="539" y="2439"/>
                    <a:pt x="1204" y="2439"/>
                  </a:cubicBezTo>
                  <a:cubicBezTo>
                    <a:pt x="1869" y="2439"/>
                    <a:pt x="2439" y="1869"/>
                    <a:pt x="2439" y="1204"/>
                  </a:cubicBezTo>
                  <a:cubicBezTo>
                    <a:pt x="2439" y="539"/>
                    <a:pt x="1869" y="1"/>
                    <a:pt x="1204"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9"/>
            <p:cNvSpPr/>
            <p:nvPr/>
          </p:nvSpPr>
          <p:spPr>
            <a:xfrm>
              <a:off x="826643" y="1018670"/>
              <a:ext cx="593209" cy="725019"/>
            </a:xfrm>
            <a:custGeom>
              <a:avLst/>
              <a:gdLst/>
              <a:ahLst/>
              <a:cxnLst/>
              <a:rect l="l" t="t" r="r" b="b"/>
              <a:pathLst>
                <a:path w="17957" h="21947" extrusionOk="0">
                  <a:moveTo>
                    <a:pt x="887" y="0"/>
                  </a:moveTo>
                  <a:cubicBezTo>
                    <a:pt x="381" y="0"/>
                    <a:pt x="1" y="412"/>
                    <a:pt x="1" y="887"/>
                  </a:cubicBezTo>
                  <a:lnTo>
                    <a:pt x="1" y="21028"/>
                  </a:lnTo>
                  <a:cubicBezTo>
                    <a:pt x="1" y="21535"/>
                    <a:pt x="381" y="21947"/>
                    <a:pt x="887" y="21947"/>
                  </a:cubicBezTo>
                  <a:lnTo>
                    <a:pt x="17070" y="21947"/>
                  </a:lnTo>
                  <a:cubicBezTo>
                    <a:pt x="17577" y="21947"/>
                    <a:pt x="17957" y="21535"/>
                    <a:pt x="17957" y="21028"/>
                  </a:cubicBezTo>
                  <a:lnTo>
                    <a:pt x="17957" y="887"/>
                  </a:lnTo>
                  <a:cubicBezTo>
                    <a:pt x="17957" y="412"/>
                    <a:pt x="17577" y="0"/>
                    <a:pt x="1707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9"/>
            <p:cNvSpPr/>
            <p:nvPr/>
          </p:nvSpPr>
          <p:spPr>
            <a:xfrm>
              <a:off x="907216" y="1196894"/>
              <a:ext cx="432098" cy="380101"/>
            </a:xfrm>
            <a:custGeom>
              <a:avLst/>
              <a:gdLst/>
              <a:ahLst/>
              <a:cxnLst/>
              <a:rect l="l" t="t" r="r" b="b"/>
              <a:pathLst>
                <a:path w="13080" h="11506" extrusionOk="0">
                  <a:moveTo>
                    <a:pt x="6528" y="0"/>
                  </a:moveTo>
                  <a:cubicBezTo>
                    <a:pt x="5798" y="0"/>
                    <a:pt x="5056" y="139"/>
                    <a:pt x="4339" y="432"/>
                  </a:cubicBezTo>
                  <a:cubicBezTo>
                    <a:pt x="1394" y="1668"/>
                    <a:pt x="0" y="5024"/>
                    <a:pt x="1235" y="7970"/>
                  </a:cubicBezTo>
                  <a:cubicBezTo>
                    <a:pt x="2145" y="10172"/>
                    <a:pt x="4285" y="11506"/>
                    <a:pt x="6548" y="11506"/>
                  </a:cubicBezTo>
                  <a:cubicBezTo>
                    <a:pt x="7279" y="11506"/>
                    <a:pt x="8022" y="11367"/>
                    <a:pt x="8741" y="11073"/>
                  </a:cubicBezTo>
                  <a:cubicBezTo>
                    <a:pt x="11686" y="9838"/>
                    <a:pt x="13079" y="6481"/>
                    <a:pt x="11844" y="3568"/>
                  </a:cubicBezTo>
                  <a:cubicBezTo>
                    <a:pt x="10934" y="1340"/>
                    <a:pt x="8792" y="0"/>
                    <a:pt x="6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9"/>
            <p:cNvSpPr/>
            <p:nvPr/>
          </p:nvSpPr>
          <p:spPr>
            <a:xfrm>
              <a:off x="1009723" y="1288202"/>
              <a:ext cx="227050" cy="206502"/>
            </a:xfrm>
            <a:custGeom>
              <a:avLst/>
              <a:gdLst/>
              <a:ahLst/>
              <a:cxnLst/>
              <a:rect l="l" t="t" r="r" b="b"/>
              <a:pathLst>
                <a:path w="6873" h="6251" extrusionOk="0">
                  <a:moveTo>
                    <a:pt x="2637" y="0"/>
                  </a:moveTo>
                  <a:cubicBezTo>
                    <a:pt x="2613" y="0"/>
                    <a:pt x="2588" y="4"/>
                    <a:pt x="2566" y="12"/>
                  </a:cubicBezTo>
                  <a:cubicBezTo>
                    <a:pt x="2471" y="75"/>
                    <a:pt x="2408" y="202"/>
                    <a:pt x="2471" y="297"/>
                  </a:cubicBezTo>
                  <a:lnTo>
                    <a:pt x="2598" y="614"/>
                  </a:lnTo>
                  <a:cubicBezTo>
                    <a:pt x="2218" y="709"/>
                    <a:pt x="1901" y="1057"/>
                    <a:pt x="1901" y="1469"/>
                  </a:cubicBezTo>
                  <a:lnTo>
                    <a:pt x="1901" y="1532"/>
                  </a:lnTo>
                  <a:lnTo>
                    <a:pt x="1711" y="1532"/>
                  </a:lnTo>
                  <a:cubicBezTo>
                    <a:pt x="1521" y="1532"/>
                    <a:pt x="1394" y="1690"/>
                    <a:pt x="1394" y="1880"/>
                  </a:cubicBezTo>
                  <a:lnTo>
                    <a:pt x="1394" y="2039"/>
                  </a:lnTo>
                  <a:cubicBezTo>
                    <a:pt x="1014" y="1944"/>
                    <a:pt x="729" y="1627"/>
                    <a:pt x="729" y="1215"/>
                  </a:cubicBezTo>
                  <a:lnTo>
                    <a:pt x="729" y="962"/>
                  </a:lnTo>
                  <a:cubicBezTo>
                    <a:pt x="729" y="835"/>
                    <a:pt x="634" y="740"/>
                    <a:pt x="507" y="740"/>
                  </a:cubicBezTo>
                  <a:cubicBezTo>
                    <a:pt x="412" y="740"/>
                    <a:pt x="317" y="835"/>
                    <a:pt x="317" y="962"/>
                  </a:cubicBezTo>
                  <a:lnTo>
                    <a:pt x="317" y="1215"/>
                  </a:lnTo>
                  <a:cubicBezTo>
                    <a:pt x="317" y="1849"/>
                    <a:pt x="792" y="2355"/>
                    <a:pt x="1394" y="2450"/>
                  </a:cubicBezTo>
                  <a:lnTo>
                    <a:pt x="1394" y="2862"/>
                  </a:lnTo>
                  <a:lnTo>
                    <a:pt x="191" y="2862"/>
                  </a:lnTo>
                  <a:cubicBezTo>
                    <a:pt x="64" y="2862"/>
                    <a:pt x="1" y="2957"/>
                    <a:pt x="1" y="3052"/>
                  </a:cubicBezTo>
                  <a:cubicBezTo>
                    <a:pt x="1" y="3179"/>
                    <a:pt x="64" y="3274"/>
                    <a:pt x="191" y="3274"/>
                  </a:cubicBezTo>
                  <a:lnTo>
                    <a:pt x="1394" y="3274"/>
                  </a:lnTo>
                  <a:lnTo>
                    <a:pt x="1394" y="3686"/>
                  </a:lnTo>
                  <a:cubicBezTo>
                    <a:pt x="792" y="3781"/>
                    <a:pt x="317" y="4287"/>
                    <a:pt x="317" y="4921"/>
                  </a:cubicBezTo>
                  <a:lnTo>
                    <a:pt x="317" y="5174"/>
                  </a:lnTo>
                  <a:cubicBezTo>
                    <a:pt x="317" y="5269"/>
                    <a:pt x="412" y="5364"/>
                    <a:pt x="507" y="5364"/>
                  </a:cubicBezTo>
                  <a:cubicBezTo>
                    <a:pt x="634" y="5364"/>
                    <a:pt x="729" y="5269"/>
                    <a:pt x="729" y="5174"/>
                  </a:cubicBezTo>
                  <a:lnTo>
                    <a:pt x="729" y="4921"/>
                  </a:lnTo>
                  <a:cubicBezTo>
                    <a:pt x="729" y="4509"/>
                    <a:pt x="1014" y="4161"/>
                    <a:pt x="1394" y="4066"/>
                  </a:cubicBezTo>
                  <a:lnTo>
                    <a:pt x="1394" y="4192"/>
                  </a:lnTo>
                  <a:cubicBezTo>
                    <a:pt x="1394" y="5332"/>
                    <a:pt x="2313" y="6251"/>
                    <a:pt x="3421" y="6251"/>
                  </a:cubicBezTo>
                  <a:cubicBezTo>
                    <a:pt x="4561" y="6251"/>
                    <a:pt x="5479" y="5332"/>
                    <a:pt x="5479" y="4192"/>
                  </a:cubicBezTo>
                  <a:lnTo>
                    <a:pt x="5479" y="4066"/>
                  </a:lnTo>
                  <a:cubicBezTo>
                    <a:pt x="5859" y="4161"/>
                    <a:pt x="6145" y="4509"/>
                    <a:pt x="6145" y="4921"/>
                  </a:cubicBezTo>
                  <a:lnTo>
                    <a:pt x="6145" y="5174"/>
                  </a:lnTo>
                  <a:cubicBezTo>
                    <a:pt x="6145" y="5269"/>
                    <a:pt x="6240" y="5364"/>
                    <a:pt x="6335" y="5364"/>
                  </a:cubicBezTo>
                  <a:cubicBezTo>
                    <a:pt x="6461" y="5364"/>
                    <a:pt x="6556" y="5269"/>
                    <a:pt x="6556" y="5174"/>
                  </a:cubicBezTo>
                  <a:lnTo>
                    <a:pt x="6556" y="4921"/>
                  </a:lnTo>
                  <a:cubicBezTo>
                    <a:pt x="6556" y="4287"/>
                    <a:pt x="6081" y="3781"/>
                    <a:pt x="5479" y="3686"/>
                  </a:cubicBezTo>
                  <a:lnTo>
                    <a:pt x="5479" y="3274"/>
                  </a:lnTo>
                  <a:lnTo>
                    <a:pt x="6683" y="3274"/>
                  </a:lnTo>
                  <a:cubicBezTo>
                    <a:pt x="6778" y="3274"/>
                    <a:pt x="6873" y="3179"/>
                    <a:pt x="6873" y="3052"/>
                  </a:cubicBezTo>
                  <a:cubicBezTo>
                    <a:pt x="6873" y="2957"/>
                    <a:pt x="6778" y="2862"/>
                    <a:pt x="6683" y="2862"/>
                  </a:cubicBezTo>
                  <a:lnTo>
                    <a:pt x="5479" y="2862"/>
                  </a:lnTo>
                  <a:lnTo>
                    <a:pt x="5479" y="2450"/>
                  </a:lnTo>
                  <a:cubicBezTo>
                    <a:pt x="6081" y="2355"/>
                    <a:pt x="6556" y="1849"/>
                    <a:pt x="6556" y="1215"/>
                  </a:cubicBezTo>
                  <a:lnTo>
                    <a:pt x="6556" y="962"/>
                  </a:lnTo>
                  <a:cubicBezTo>
                    <a:pt x="6556" y="835"/>
                    <a:pt x="6461" y="740"/>
                    <a:pt x="6335" y="740"/>
                  </a:cubicBezTo>
                  <a:cubicBezTo>
                    <a:pt x="6240" y="740"/>
                    <a:pt x="6145" y="835"/>
                    <a:pt x="6145" y="962"/>
                  </a:cubicBezTo>
                  <a:lnTo>
                    <a:pt x="6145" y="1215"/>
                  </a:lnTo>
                  <a:cubicBezTo>
                    <a:pt x="6145" y="1627"/>
                    <a:pt x="5859" y="1975"/>
                    <a:pt x="5479" y="2039"/>
                  </a:cubicBezTo>
                  <a:lnTo>
                    <a:pt x="5479" y="1880"/>
                  </a:lnTo>
                  <a:cubicBezTo>
                    <a:pt x="5479" y="1690"/>
                    <a:pt x="5321" y="1532"/>
                    <a:pt x="5163" y="1532"/>
                  </a:cubicBezTo>
                  <a:lnTo>
                    <a:pt x="4941" y="1532"/>
                  </a:lnTo>
                  <a:lnTo>
                    <a:pt x="4941" y="1469"/>
                  </a:lnTo>
                  <a:cubicBezTo>
                    <a:pt x="4941" y="1057"/>
                    <a:pt x="4656" y="709"/>
                    <a:pt x="4244" y="614"/>
                  </a:cubicBezTo>
                  <a:lnTo>
                    <a:pt x="4403" y="297"/>
                  </a:lnTo>
                  <a:cubicBezTo>
                    <a:pt x="4434" y="202"/>
                    <a:pt x="4403" y="75"/>
                    <a:pt x="4308" y="12"/>
                  </a:cubicBezTo>
                  <a:cubicBezTo>
                    <a:pt x="4285" y="4"/>
                    <a:pt x="4261" y="0"/>
                    <a:pt x="4237" y="0"/>
                  </a:cubicBezTo>
                  <a:cubicBezTo>
                    <a:pt x="4158" y="0"/>
                    <a:pt x="4079" y="42"/>
                    <a:pt x="4054" y="139"/>
                  </a:cubicBezTo>
                  <a:lnTo>
                    <a:pt x="3833" y="614"/>
                  </a:lnTo>
                  <a:lnTo>
                    <a:pt x="3041" y="614"/>
                  </a:lnTo>
                  <a:lnTo>
                    <a:pt x="2819" y="139"/>
                  </a:lnTo>
                  <a:cubicBezTo>
                    <a:pt x="2795" y="42"/>
                    <a:pt x="2715" y="0"/>
                    <a:pt x="26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2" name="Google Shape;2572;p29"/>
          <p:cNvSpPr txBox="1"/>
          <p:nvPr/>
        </p:nvSpPr>
        <p:spPr>
          <a:xfrm>
            <a:off x="306634" y="296719"/>
            <a:ext cx="3024584" cy="40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2800">
                <a:latin typeface="Fira Sans Medium"/>
                <a:ea typeface="Fira Sans Medium"/>
                <a:cs typeface="Fira Sans Medium"/>
              </a:defRPr>
            </a:lvl1pPr>
          </a:lstStyle>
          <a:p>
            <a:r>
              <a:rPr lang="en" dirty="0">
                <a:sym typeface="Fira Sans Medium"/>
              </a:rPr>
              <a:t>Interoperability</a:t>
            </a:r>
            <a:endParaRPr dirty="0">
              <a:sym typeface="Fira Sans Medium"/>
            </a:endParaRPr>
          </a:p>
        </p:txBody>
      </p:sp>
      <p:pic>
        <p:nvPicPr>
          <p:cNvPr id="3" name="Picture 2" descr="Shape&#10;&#10;Description automatically generated with low confidence">
            <a:extLst>
              <a:ext uri="{FF2B5EF4-FFF2-40B4-BE49-F238E27FC236}">
                <a16:creationId xmlns:a16="http://schemas.microsoft.com/office/drawing/2014/main" id="{4A875C30-375D-EF93-CB3D-E6C558B25071}"/>
              </a:ext>
            </a:extLst>
          </p:cNvPr>
          <p:cNvPicPr>
            <a:picLocks noChangeAspect="1"/>
          </p:cNvPicPr>
          <p:nvPr/>
        </p:nvPicPr>
        <p:blipFill>
          <a:blip r:embed="rId3">
            <a:duotone>
              <a:schemeClr val="accent1">
                <a:shade val="45000"/>
                <a:satMod val="135000"/>
              </a:schemeClr>
              <a:prstClr val="white"/>
            </a:duotone>
          </a:blip>
          <a:stretch>
            <a:fillRect/>
          </a:stretch>
        </p:blipFill>
        <p:spPr>
          <a:xfrm>
            <a:off x="1528770" y="2461035"/>
            <a:ext cx="484080" cy="484080"/>
          </a:xfrm>
          <a:prstGeom prst="rect">
            <a:avLst/>
          </a:prstGeom>
        </p:spPr>
      </p:pic>
      <p:sp>
        <p:nvSpPr>
          <p:cNvPr id="5" name="TextBox 4">
            <a:extLst>
              <a:ext uri="{FF2B5EF4-FFF2-40B4-BE49-F238E27FC236}">
                <a16:creationId xmlns:a16="http://schemas.microsoft.com/office/drawing/2014/main" id="{95E25AD1-CEA3-DAC8-5516-D1C8203EC1AC}"/>
              </a:ext>
            </a:extLst>
          </p:cNvPr>
          <p:cNvSpPr txBox="1"/>
          <p:nvPr/>
        </p:nvSpPr>
        <p:spPr>
          <a:xfrm>
            <a:off x="3757175" y="1519791"/>
            <a:ext cx="4456784" cy="1061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buNone/>
              <a:defRPr sz="1050">
                <a:latin typeface="Fira Sans"/>
                <a:ea typeface="Fira Sans"/>
                <a:cs typeface="Fira Sans"/>
              </a:defRPr>
            </a:lvl1pPr>
          </a:lstStyle>
          <a:p>
            <a:r>
              <a:rPr lang="en-US" sz="1000" dirty="0"/>
              <a:t>Refers to the seamless communication and interaction within a single blockchain network or among similar blockchain networks, ensuring compatibility and connectivity at the protocol level. It enables the exchange of assets and data within a standardized ecosystem.</a:t>
            </a:r>
          </a:p>
        </p:txBody>
      </p:sp>
      <p:sp>
        <p:nvSpPr>
          <p:cNvPr id="7" name="TextBox 6">
            <a:extLst>
              <a:ext uri="{FF2B5EF4-FFF2-40B4-BE49-F238E27FC236}">
                <a16:creationId xmlns:a16="http://schemas.microsoft.com/office/drawing/2014/main" id="{4334372C-7E12-6C57-8921-9EE1237F1211}"/>
              </a:ext>
            </a:extLst>
          </p:cNvPr>
          <p:cNvSpPr txBox="1"/>
          <p:nvPr/>
        </p:nvSpPr>
        <p:spPr>
          <a:xfrm>
            <a:off x="3757175" y="2842262"/>
            <a:ext cx="4572000" cy="11079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buNone/>
              <a:defRPr sz="1000">
                <a:latin typeface="Fira Sans"/>
                <a:ea typeface="Fira Sans"/>
                <a:cs typeface="Fira Sans"/>
              </a:defRPr>
            </a:lvl1pPr>
          </a:lstStyle>
          <a:p>
            <a:r>
              <a:rPr lang="en-US" dirty="0"/>
              <a:t>Involves the integration and interaction between different blockchain networks or systems, whether they are of the same type or have different architectures, protocols, or standards. It facilitates the exchange of assets and data across diverse blockchain ecosystems, utilizing various interoperability solutions and external protocols.</a:t>
            </a:r>
          </a:p>
        </p:txBody>
      </p:sp>
      <p:sp>
        <p:nvSpPr>
          <p:cNvPr id="8" name="Google Shape;2723;p30">
            <a:extLst>
              <a:ext uri="{FF2B5EF4-FFF2-40B4-BE49-F238E27FC236}">
                <a16:creationId xmlns:a16="http://schemas.microsoft.com/office/drawing/2014/main" id="{FB26048D-64E9-05E1-A134-EDCF92263E38}"/>
              </a:ext>
            </a:extLst>
          </p:cNvPr>
          <p:cNvSpPr txBox="1"/>
          <p:nvPr/>
        </p:nvSpPr>
        <p:spPr>
          <a:xfrm>
            <a:off x="3757175" y="1373989"/>
            <a:ext cx="4138075" cy="260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latin typeface="Fira Sans Medium"/>
                <a:ea typeface="Fira Sans Medium"/>
                <a:cs typeface="Fira Sans Medium"/>
                <a:sym typeface="Fira Sans Medium"/>
              </a:rPr>
              <a:t>Homogenous Interoperability</a:t>
            </a:r>
            <a:endParaRPr sz="1200" dirty="0">
              <a:latin typeface="Fira Sans Medium"/>
              <a:ea typeface="Fira Sans Medium"/>
              <a:cs typeface="Fira Sans Medium"/>
              <a:sym typeface="Fira Sans Medium"/>
            </a:endParaRPr>
          </a:p>
        </p:txBody>
      </p:sp>
      <p:sp>
        <p:nvSpPr>
          <p:cNvPr id="9" name="Google Shape;2723;p30">
            <a:extLst>
              <a:ext uri="{FF2B5EF4-FFF2-40B4-BE49-F238E27FC236}">
                <a16:creationId xmlns:a16="http://schemas.microsoft.com/office/drawing/2014/main" id="{E666C23D-797C-B448-1E32-88257D5BF793}"/>
              </a:ext>
            </a:extLst>
          </p:cNvPr>
          <p:cNvSpPr txBox="1"/>
          <p:nvPr/>
        </p:nvSpPr>
        <p:spPr>
          <a:xfrm>
            <a:off x="3757175" y="2687024"/>
            <a:ext cx="4138075" cy="260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latin typeface="Fira Sans Medium"/>
                <a:ea typeface="Fira Sans Medium"/>
                <a:cs typeface="Fira Sans Medium"/>
                <a:sym typeface="Fira Sans Medium"/>
              </a:rPr>
              <a:t>Heterogenous Interoperability</a:t>
            </a:r>
            <a:endParaRPr sz="1200" dirty="0">
              <a:latin typeface="Fira Sans Medium"/>
              <a:ea typeface="Fira Sans Medium"/>
              <a:cs typeface="Fira Sans Medium"/>
              <a:sym typeface="Fira Sans Medium"/>
            </a:endParaRPr>
          </a:p>
        </p:txBody>
      </p:sp>
      <p:sp>
        <p:nvSpPr>
          <p:cNvPr id="2" name="Slide Number Placeholder 1">
            <a:extLst>
              <a:ext uri="{FF2B5EF4-FFF2-40B4-BE49-F238E27FC236}">
                <a16:creationId xmlns:a16="http://schemas.microsoft.com/office/drawing/2014/main" id="{F8D086C6-679C-3B95-1907-DE829CB510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grpSp>
        <p:nvGrpSpPr>
          <p:cNvPr id="2133" name="Google Shape;2133;p24"/>
          <p:cNvGrpSpPr/>
          <p:nvPr/>
        </p:nvGrpSpPr>
        <p:grpSpPr>
          <a:xfrm>
            <a:off x="2411670" y="1117872"/>
            <a:ext cx="4300222" cy="3519733"/>
            <a:chOff x="2239600" y="1703550"/>
            <a:chExt cx="3097250" cy="2535100"/>
          </a:xfrm>
        </p:grpSpPr>
        <p:sp>
          <p:nvSpPr>
            <p:cNvPr id="2134" name="Google Shape;2134;p24"/>
            <p:cNvSpPr/>
            <p:nvPr/>
          </p:nvSpPr>
          <p:spPr>
            <a:xfrm>
              <a:off x="4978975" y="2925950"/>
              <a:ext cx="357875" cy="59425"/>
            </a:xfrm>
            <a:custGeom>
              <a:avLst/>
              <a:gdLst/>
              <a:ahLst/>
              <a:cxnLst/>
              <a:rect l="l" t="t" r="r" b="b"/>
              <a:pathLst>
                <a:path w="14315" h="2377" extrusionOk="0">
                  <a:moveTo>
                    <a:pt x="1172" y="1"/>
                  </a:moveTo>
                  <a:cubicBezTo>
                    <a:pt x="507" y="1"/>
                    <a:pt x="0" y="539"/>
                    <a:pt x="0" y="1173"/>
                  </a:cubicBezTo>
                  <a:cubicBezTo>
                    <a:pt x="0" y="1838"/>
                    <a:pt x="507" y="2376"/>
                    <a:pt x="1172" y="2376"/>
                  </a:cubicBezTo>
                  <a:cubicBezTo>
                    <a:pt x="1806" y="2376"/>
                    <a:pt x="2281" y="1901"/>
                    <a:pt x="2344" y="1268"/>
                  </a:cubicBezTo>
                  <a:lnTo>
                    <a:pt x="11971" y="1268"/>
                  </a:lnTo>
                  <a:cubicBezTo>
                    <a:pt x="12003" y="1901"/>
                    <a:pt x="12510" y="2376"/>
                    <a:pt x="13143" y="2376"/>
                  </a:cubicBezTo>
                  <a:cubicBezTo>
                    <a:pt x="13808" y="2376"/>
                    <a:pt x="14315" y="1838"/>
                    <a:pt x="14315" y="1173"/>
                  </a:cubicBezTo>
                  <a:cubicBezTo>
                    <a:pt x="14315" y="539"/>
                    <a:pt x="13808" y="1"/>
                    <a:pt x="13143" y="1"/>
                  </a:cubicBezTo>
                  <a:cubicBezTo>
                    <a:pt x="12541" y="1"/>
                    <a:pt x="12035" y="476"/>
                    <a:pt x="11971" y="1078"/>
                  </a:cubicBezTo>
                  <a:lnTo>
                    <a:pt x="8488" y="1046"/>
                  </a:lnTo>
                  <a:lnTo>
                    <a:pt x="2344" y="1046"/>
                  </a:lnTo>
                  <a:cubicBezTo>
                    <a:pt x="2281" y="444"/>
                    <a:pt x="1774" y="1"/>
                    <a:pt x="1172"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4"/>
            <p:cNvSpPr/>
            <p:nvPr/>
          </p:nvSpPr>
          <p:spPr>
            <a:xfrm>
              <a:off x="4548275" y="3676500"/>
              <a:ext cx="788575" cy="59425"/>
            </a:xfrm>
            <a:custGeom>
              <a:avLst/>
              <a:gdLst/>
              <a:ahLst/>
              <a:cxnLst/>
              <a:rect l="l" t="t" r="r" b="b"/>
              <a:pathLst>
                <a:path w="31543" h="2377" extrusionOk="0">
                  <a:moveTo>
                    <a:pt x="1172" y="1"/>
                  </a:moveTo>
                  <a:cubicBezTo>
                    <a:pt x="539" y="1"/>
                    <a:pt x="0" y="539"/>
                    <a:pt x="0" y="1204"/>
                  </a:cubicBezTo>
                  <a:cubicBezTo>
                    <a:pt x="0" y="1838"/>
                    <a:pt x="539" y="2376"/>
                    <a:pt x="1172" y="2376"/>
                  </a:cubicBezTo>
                  <a:cubicBezTo>
                    <a:pt x="1806" y="2376"/>
                    <a:pt x="2312" y="1901"/>
                    <a:pt x="2344" y="1299"/>
                  </a:cubicBezTo>
                  <a:lnTo>
                    <a:pt x="8614" y="1268"/>
                  </a:lnTo>
                  <a:lnTo>
                    <a:pt x="29199" y="1299"/>
                  </a:lnTo>
                  <a:cubicBezTo>
                    <a:pt x="29231" y="1901"/>
                    <a:pt x="29738" y="2376"/>
                    <a:pt x="30371" y="2376"/>
                  </a:cubicBezTo>
                  <a:cubicBezTo>
                    <a:pt x="31036" y="2376"/>
                    <a:pt x="31543" y="1838"/>
                    <a:pt x="31543" y="1204"/>
                  </a:cubicBezTo>
                  <a:cubicBezTo>
                    <a:pt x="31543" y="539"/>
                    <a:pt x="31036" y="1"/>
                    <a:pt x="30371" y="1"/>
                  </a:cubicBezTo>
                  <a:cubicBezTo>
                    <a:pt x="29769" y="1"/>
                    <a:pt x="29263" y="476"/>
                    <a:pt x="29199" y="1078"/>
                  </a:cubicBezTo>
                  <a:lnTo>
                    <a:pt x="8519" y="1046"/>
                  </a:lnTo>
                  <a:lnTo>
                    <a:pt x="2344" y="1046"/>
                  </a:lnTo>
                  <a:cubicBezTo>
                    <a:pt x="2281" y="476"/>
                    <a:pt x="1806" y="1"/>
                    <a:pt x="1172"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4"/>
            <p:cNvSpPr/>
            <p:nvPr/>
          </p:nvSpPr>
          <p:spPr>
            <a:xfrm>
              <a:off x="4548275" y="2203125"/>
              <a:ext cx="788575" cy="58600"/>
            </a:xfrm>
            <a:custGeom>
              <a:avLst/>
              <a:gdLst/>
              <a:ahLst/>
              <a:cxnLst/>
              <a:rect l="l" t="t" r="r" b="b"/>
              <a:pathLst>
                <a:path w="31543" h="2344" extrusionOk="0">
                  <a:moveTo>
                    <a:pt x="1172" y="0"/>
                  </a:moveTo>
                  <a:cubicBezTo>
                    <a:pt x="539" y="0"/>
                    <a:pt x="0" y="507"/>
                    <a:pt x="0" y="1172"/>
                  </a:cubicBezTo>
                  <a:cubicBezTo>
                    <a:pt x="0" y="1837"/>
                    <a:pt x="539" y="2344"/>
                    <a:pt x="1172" y="2344"/>
                  </a:cubicBezTo>
                  <a:cubicBezTo>
                    <a:pt x="1806" y="2344"/>
                    <a:pt x="2312" y="1869"/>
                    <a:pt x="2344" y="1267"/>
                  </a:cubicBezTo>
                  <a:lnTo>
                    <a:pt x="29199" y="1267"/>
                  </a:lnTo>
                  <a:cubicBezTo>
                    <a:pt x="29231" y="1869"/>
                    <a:pt x="29738" y="2344"/>
                    <a:pt x="30371" y="2344"/>
                  </a:cubicBezTo>
                  <a:cubicBezTo>
                    <a:pt x="31036" y="2344"/>
                    <a:pt x="31543" y="1837"/>
                    <a:pt x="31543" y="1172"/>
                  </a:cubicBezTo>
                  <a:cubicBezTo>
                    <a:pt x="31543" y="507"/>
                    <a:pt x="31036" y="0"/>
                    <a:pt x="30371" y="0"/>
                  </a:cubicBezTo>
                  <a:cubicBezTo>
                    <a:pt x="29769" y="0"/>
                    <a:pt x="29263" y="475"/>
                    <a:pt x="29199" y="1045"/>
                  </a:cubicBezTo>
                  <a:lnTo>
                    <a:pt x="2344" y="1045"/>
                  </a:lnTo>
                  <a:cubicBezTo>
                    <a:pt x="2281" y="444"/>
                    <a:pt x="1806" y="0"/>
                    <a:pt x="1172"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4"/>
            <p:cNvSpPr/>
            <p:nvPr/>
          </p:nvSpPr>
          <p:spPr>
            <a:xfrm>
              <a:off x="4548275" y="2925950"/>
              <a:ext cx="358675" cy="59425"/>
            </a:xfrm>
            <a:custGeom>
              <a:avLst/>
              <a:gdLst/>
              <a:ahLst/>
              <a:cxnLst/>
              <a:rect l="l" t="t" r="r" b="b"/>
              <a:pathLst>
                <a:path w="14347" h="2377" extrusionOk="0">
                  <a:moveTo>
                    <a:pt x="1172" y="1"/>
                  </a:moveTo>
                  <a:cubicBezTo>
                    <a:pt x="539" y="1"/>
                    <a:pt x="0" y="539"/>
                    <a:pt x="0" y="1173"/>
                  </a:cubicBezTo>
                  <a:cubicBezTo>
                    <a:pt x="0" y="1838"/>
                    <a:pt x="539" y="2376"/>
                    <a:pt x="1172" y="2376"/>
                  </a:cubicBezTo>
                  <a:cubicBezTo>
                    <a:pt x="1806" y="2376"/>
                    <a:pt x="2312" y="1901"/>
                    <a:pt x="2344" y="1268"/>
                  </a:cubicBezTo>
                  <a:lnTo>
                    <a:pt x="11971" y="1268"/>
                  </a:lnTo>
                  <a:cubicBezTo>
                    <a:pt x="12035" y="1901"/>
                    <a:pt x="12541" y="2376"/>
                    <a:pt x="13143" y="2376"/>
                  </a:cubicBezTo>
                  <a:cubicBezTo>
                    <a:pt x="13808" y="2376"/>
                    <a:pt x="14347" y="1838"/>
                    <a:pt x="14347" y="1173"/>
                  </a:cubicBezTo>
                  <a:cubicBezTo>
                    <a:pt x="14347" y="539"/>
                    <a:pt x="13808" y="1"/>
                    <a:pt x="13143" y="1"/>
                  </a:cubicBezTo>
                  <a:cubicBezTo>
                    <a:pt x="12541" y="1"/>
                    <a:pt x="12066" y="444"/>
                    <a:pt x="11971" y="1046"/>
                  </a:cubicBezTo>
                  <a:lnTo>
                    <a:pt x="5828" y="1046"/>
                  </a:lnTo>
                  <a:lnTo>
                    <a:pt x="2344" y="1078"/>
                  </a:lnTo>
                  <a:cubicBezTo>
                    <a:pt x="2312" y="476"/>
                    <a:pt x="1806" y="1"/>
                    <a:pt x="1172"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4"/>
            <p:cNvSpPr/>
            <p:nvPr/>
          </p:nvSpPr>
          <p:spPr>
            <a:xfrm>
              <a:off x="4548275" y="3676500"/>
              <a:ext cx="788575" cy="59425"/>
            </a:xfrm>
            <a:custGeom>
              <a:avLst/>
              <a:gdLst/>
              <a:ahLst/>
              <a:cxnLst/>
              <a:rect l="l" t="t" r="r" b="b"/>
              <a:pathLst>
                <a:path w="31543" h="2377" extrusionOk="0">
                  <a:moveTo>
                    <a:pt x="1172" y="1"/>
                  </a:moveTo>
                  <a:cubicBezTo>
                    <a:pt x="539" y="1"/>
                    <a:pt x="0" y="539"/>
                    <a:pt x="0" y="1204"/>
                  </a:cubicBezTo>
                  <a:cubicBezTo>
                    <a:pt x="0" y="1838"/>
                    <a:pt x="539" y="2376"/>
                    <a:pt x="1172" y="2376"/>
                  </a:cubicBezTo>
                  <a:cubicBezTo>
                    <a:pt x="1806" y="2376"/>
                    <a:pt x="2312" y="1901"/>
                    <a:pt x="2344" y="1299"/>
                  </a:cubicBezTo>
                  <a:lnTo>
                    <a:pt x="22929" y="1268"/>
                  </a:lnTo>
                  <a:lnTo>
                    <a:pt x="29199" y="1299"/>
                  </a:lnTo>
                  <a:cubicBezTo>
                    <a:pt x="29231" y="1901"/>
                    <a:pt x="29738" y="2376"/>
                    <a:pt x="30371" y="2376"/>
                  </a:cubicBezTo>
                  <a:cubicBezTo>
                    <a:pt x="31004" y="2376"/>
                    <a:pt x="31543" y="1838"/>
                    <a:pt x="31543" y="1204"/>
                  </a:cubicBezTo>
                  <a:cubicBezTo>
                    <a:pt x="31543" y="539"/>
                    <a:pt x="31004" y="1"/>
                    <a:pt x="30371" y="1"/>
                  </a:cubicBezTo>
                  <a:cubicBezTo>
                    <a:pt x="29769" y="1"/>
                    <a:pt x="29263" y="476"/>
                    <a:pt x="29199" y="1046"/>
                  </a:cubicBezTo>
                  <a:lnTo>
                    <a:pt x="23024" y="1046"/>
                  </a:lnTo>
                  <a:lnTo>
                    <a:pt x="2344" y="1078"/>
                  </a:lnTo>
                  <a:cubicBezTo>
                    <a:pt x="2312" y="476"/>
                    <a:pt x="1806" y="1"/>
                    <a:pt x="1172"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4"/>
            <p:cNvSpPr/>
            <p:nvPr/>
          </p:nvSpPr>
          <p:spPr>
            <a:xfrm>
              <a:off x="4548275" y="2203125"/>
              <a:ext cx="788575" cy="58600"/>
            </a:xfrm>
            <a:custGeom>
              <a:avLst/>
              <a:gdLst/>
              <a:ahLst/>
              <a:cxnLst/>
              <a:rect l="l" t="t" r="r" b="b"/>
              <a:pathLst>
                <a:path w="31543" h="2344" extrusionOk="0">
                  <a:moveTo>
                    <a:pt x="1172" y="0"/>
                  </a:moveTo>
                  <a:cubicBezTo>
                    <a:pt x="539" y="0"/>
                    <a:pt x="0" y="507"/>
                    <a:pt x="0" y="1172"/>
                  </a:cubicBezTo>
                  <a:cubicBezTo>
                    <a:pt x="0" y="1837"/>
                    <a:pt x="539" y="2344"/>
                    <a:pt x="1172" y="2344"/>
                  </a:cubicBezTo>
                  <a:cubicBezTo>
                    <a:pt x="1806" y="2344"/>
                    <a:pt x="2312" y="1869"/>
                    <a:pt x="2344" y="1267"/>
                  </a:cubicBezTo>
                  <a:lnTo>
                    <a:pt x="29199" y="1267"/>
                  </a:lnTo>
                  <a:cubicBezTo>
                    <a:pt x="29231" y="1869"/>
                    <a:pt x="29738" y="2344"/>
                    <a:pt x="30371" y="2344"/>
                  </a:cubicBezTo>
                  <a:cubicBezTo>
                    <a:pt x="31004" y="2344"/>
                    <a:pt x="31543" y="1837"/>
                    <a:pt x="31543" y="1172"/>
                  </a:cubicBezTo>
                  <a:cubicBezTo>
                    <a:pt x="31543" y="507"/>
                    <a:pt x="31004" y="0"/>
                    <a:pt x="30371" y="0"/>
                  </a:cubicBezTo>
                  <a:cubicBezTo>
                    <a:pt x="29769" y="0"/>
                    <a:pt x="29263" y="444"/>
                    <a:pt x="29199" y="1045"/>
                  </a:cubicBezTo>
                  <a:lnTo>
                    <a:pt x="2344" y="1045"/>
                  </a:lnTo>
                  <a:cubicBezTo>
                    <a:pt x="2312" y="475"/>
                    <a:pt x="1806" y="0"/>
                    <a:pt x="1172"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4"/>
            <p:cNvSpPr/>
            <p:nvPr/>
          </p:nvSpPr>
          <p:spPr>
            <a:xfrm>
              <a:off x="2239600" y="2925950"/>
              <a:ext cx="358675" cy="59425"/>
            </a:xfrm>
            <a:custGeom>
              <a:avLst/>
              <a:gdLst/>
              <a:ahLst/>
              <a:cxnLst/>
              <a:rect l="l" t="t" r="r" b="b"/>
              <a:pathLst>
                <a:path w="14347" h="2377" extrusionOk="0">
                  <a:moveTo>
                    <a:pt x="1172" y="1"/>
                  </a:moveTo>
                  <a:cubicBezTo>
                    <a:pt x="539" y="1"/>
                    <a:pt x="0" y="539"/>
                    <a:pt x="0" y="1173"/>
                  </a:cubicBezTo>
                  <a:cubicBezTo>
                    <a:pt x="0" y="1838"/>
                    <a:pt x="539" y="2376"/>
                    <a:pt x="1172" y="2376"/>
                  </a:cubicBezTo>
                  <a:cubicBezTo>
                    <a:pt x="1806" y="2376"/>
                    <a:pt x="2312" y="1901"/>
                    <a:pt x="2344" y="1268"/>
                  </a:cubicBezTo>
                  <a:lnTo>
                    <a:pt x="11971" y="1268"/>
                  </a:lnTo>
                  <a:cubicBezTo>
                    <a:pt x="12035" y="1901"/>
                    <a:pt x="12541" y="2376"/>
                    <a:pt x="13143" y="2376"/>
                  </a:cubicBezTo>
                  <a:cubicBezTo>
                    <a:pt x="13808" y="2376"/>
                    <a:pt x="14346" y="1838"/>
                    <a:pt x="14346" y="1173"/>
                  </a:cubicBezTo>
                  <a:cubicBezTo>
                    <a:pt x="14346" y="539"/>
                    <a:pt x="13808" y="1"/>
                    <a:pt x="13143" y="1"/>
                  </a:cubicBezTo>
                  <a:cubicBezTo>
                    <a:pt x="12541" y="1"/>
                    <a:pt x="12035" y="444"/>
                    <a:pt x="11971" y="1046"/>
                  </a:cubicBezTo>
                  <a:lnTo>
                    <a:pt x="5828" y="1046"/>
                  </a:lnTo>
                  <a:lnTo>
                    <a:pt x="2344" y="1078"/>
                  </a:lnTo>
                  <a:cubicBezTo>
                    <a:pt x="2312" y="476"/>
                    <a:pt x="1806" y="1"/>
                    <a:pt x="1172"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4"/>
            <p:cNvSpPr/>
            <p:nvPr/>
          </p:nvSpPr>
          <p:spPr>
            <a:xfrm>
              <a:off x="2239600" y="3676500"/>
              <a:ext cx="788575" cy="59425"/>
            </a:xfrm>
            <a:custGeom>
              <a:avLst/>
              <a:gdLst/>
              <a:ahLst/>
              <a:cxnLst/>
              <a:rect l="l" t="t" r="r" b="b"/>
              <a:pathLst>
                <a:path w="31543" h="2377" extrusionOk="0">
                  <a:moveTo>
                    <a:pt x="1172" y="1"/>
                  </a:moveTo>
                  <a:cubicBezTo>
                    <a:pt x="539" y="1"/>
                    <a:pt x="0" y="539"/>
                    <a:pt x="0" y="1204"/>
                  </a:cubicBezTo>
                  <a:cubicBezTo>
                    <a:pt x="0" y="1838"/>
                    <a:pt x="539" y="2376"/>
                    <a:pt x="1172" y="2376"/>
                  </a:cubicBezTo>
                  <a:cubicBezTo>
                    <a:pt x="1806" y="2376"/>
                    <a:pt x="2312" y="1901"/>
                    <a:pt x="2344" y="1299"/>
                  </a:cubicBezTo>
                  <a:lnTo>
                    <a:pt x="22929" y="1268"/>
                  </a:lnTo>
                  <a:lnTo>
                    <a:pt x="29199" y="1299"/>
                  </a:lnTo>
                  <a:cubicBezTo>
                    <a:pt x="29231" y="1901"/>
                    <a:pt x="29738" y="2376"/>
                    <a:pt x="30371" y="2376"/>
                  </a:cubicBezTo>
                  <a:cubicBezTo>
                    <a:pt x="31036" y="2376"/>
                    <a:pt x="31543" y="1838"/>
                    <a:pt x="31543" y="1204"/>
                  </a:cubicBezTo>
                  <a:cubicBezTo>
                    <a:pt x="31543" y="539"/>
                    <a:pt x="31004" y="1"/>
                    <a:pt x="30371" y="1"/>
                  </a:cubicBezTo>
                  <a:cubicBezTo>
                    <a:pt x="29769" y="1"/>
                    <a:pt x="29263" y="476"/>
                    <a:pt x="29199" y="1046"/>
                  </a:cubicBezTo>
                  <a:lnTo>
                    <a:pt x="23024" y="1046"/>
                  </a:lnTo>
                  <a:lnTo>
                    <a:pt x="2344" y="1078"/>
                  </a:lnTo>
                  <a:cubicBezTo>
                    <a:pt x="2312" y="476"/>
                    <a:pt x="1806" y="1"/>
                    <a:pt x="1172"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4"/>
            <p:cNvSpPr/>
            <p:nvPr/>
          </p:nvSpPr>
          <p:spPr>
            <a:xfrm>
              <a:off x="2239600" y="2203125"/>
              <a:ext cx="788575" cy="58600"/>
            </a:xfrm>
            <a:custGeom>
              <a:avLst/>
              <a:gdLst/>
              <a:ahLst/>
              <a:cxnLst/>
              <a:rect l="l" t="t" r="r" b="b"/>
              <a:pathLst>
                <a:path w="31543" h="2344" extrusionOk="0">
                  <a:moveTo>
                    <a:pt x="1172" y="0"/>
                  </a:moveTo>
                  <a:cubicBezTo>
                    <a:pt x="539" y="0"/>
                    <a:pt x="0" y="507"/>
                    <a:pt x="0" y="1172"/>
                  </a:cubicBezTo>
                  <a:cubicBezTo>
                    <a:pt x="0" y="1837"/>
                    <a:pt x="539" y="2344"/>
                    <a:pt x="1172" y="2344"/>
                  </a:cubicBezTo>
                  <a:cubicBezTo>
                    <a:pt x="1806" y="2344"/>
                    <a:pt x="2312" y="1869"/>
                    <a:pt x="2344" y="1267"/>
                  </a:cubicBezTo>
                  <a:lnTo>
                    <a:pt x="29199" y="1267"/>
                  </a:lnTo>
                  <a:cubicBezTo>
                    <a:pt x="29231" y="1869"/>
                    <a:pt x="29738" y="2344"/>
                    <a:pt x="30371" y="2344"/>
                  </a:cubicBezTo>
                  <a:cubicBezTo>
                    <a:pt x="31036" y="2344"/>
                    <a:pt x="31543" y="1837"/>
                    <a:pt x="31543" y="1172"/>
                  </a:cubicBezTo>
                  <a:cubicBezTo>
                    <a:pt x="31543" y="507"/>
                    <a:pt x="31004" y="0"/>
                    <a:pt x="30371" y="0"/>
                  </a:cubicBezTo>
                  <a:cubicBezTo>
                    <a:pt x="29769" y="0"/>
                    <a:pt x="29263" y="444"/>
                    <a:pt x="29199" y="1045"/>
                  </a:cubicBezTo>
                  <a:lnTo>
                    <a:pt x="2344" y="1045"/>
                  </a:lnTo>
                  <a:cubicBezTo>
                    <a:pt x="2312" y="475"/>
                    <a:pt x="1806" y="0"/>
                    <a:pt x="1172"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4"/>
            <p:cNvSpPr/>
            <p:nvPr/>
          </p:nvSpPr>
          <p:spPr>
            <a:xfrm>
              <a:off x="3771600" y="1703550"/>
              <a:ext cx="931875" cy="1075975"/>
            </a:xfrm>
            <a:custGeom>
              <a:avLst/>
              <a:gdLst/>
              <a:ahLst/>
              <a:cxnLst/>
              <a:rect l="l" t="t" r="r" b="b"/>
              <a:pathLst>
                <a:path w="37275" h="43039" extrusionOk="0">
                  <a:moveTo>
                    <a:pt x="18621" y="507"/>
                  </a:moveTo>
                  <a:lnTo>
                    <a:pt x="36831" y="11021"/>
                  </a:lnTo>
                  <a:lnTo>
                    <a:pt x="36831" y="32017"/>
                  </a:lnTo>
                  <a:lnTo>
                    <a:pt x="18621" y="42531"/>
                  </a:lnTo>
                  <a:lnTo>
                    <a:pt x="412" y="32017"/>
                  </a:lnTo>
                  <a:lnTo>
                    <a:pt x="412" y="11021"/>
                  </a:lnTo>
                  <a:lnTo>
                    <a:pt x="18621" y="507"/>
                  </a:lnTo>
                  <a:close/>
                  <a:moveTo>
                    <a:pt x="18621" y="0"/>
                  </a:moveTo>
                  <a:lnTo>
                    <a:pt x="0" y="10768"/>
                  </a:lnTo>
                  <a:lnTo>
                    <a:pt x="0" y="32271"/>
                  </a:lnTo>
                  <a:lnTo>
                    <a:pt x="18621" y="43038"/>
                  </a:lnTo>
                  <a:lnTo>
                    <a:pt x="37275" y="32271"/>
                  </a:lnTo>
                  <a:lnTo>
                    <a:pt x="37275" y="10768"/>
                  </a:lnTo>
                  <a:lnTo>
                    <a:pt x="1862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4"/>
            <p:cNvSpPr/>
            <p:nvPr/>
          </p:nvSpPr>
          <p:spPr>
            <a:xfrm>
              <a:off x="4192000" y="2434300"/>
              <a:ext cx="931875" cy="1075975"/>
            </a:xfrm>
            <a:custGeom>
              <a:avLst/>
              <a:gdLst/>
              <a:ahLst/>
              <a:cxnLst/>
              <a:rect l="l" t="t" r="r" b="b"/>
              <a:pathLst>
                <a:path w="37275" h="43039" extrusionOk="0">
                  <a:moveTo>
                    <a:pt x="18622" y="476"/>
                  </a:moveTo>
                  <a:lnTo>
                    <a:pt x="36831" y="10990"/>
                  </a:lnTo>
                  <a:lnTo>
                    <a:pt x="36831" y="32018"/>
                  </a:lnTo>
                  <a:lnTo>
                    <a:pt x="18622" y="42532"/>
                  </a:lnTo>
                  <a:lnTo>
                    <a:pt x="412" y="32018"/>
                  </a:lnTo>
                  <a:lnTo>
                    <a:pt x="412" y="10990"/>
                  </a:lnTo>
                  <a:lnTo>
                    <a:pt x="18622" y="476"/>
                  </a:lnTo>
                  <a:close/>
                  <a:moveTo>
                    <a:pt x="18622" y="0"/>
                  </a:moveTo>
                  <a:lnTo>
                    <a:pt x="0" y="10736"/>
                  </a:lnTo>
                  <a:lnTo>
                    <a:pt x="0" y="32271"/>
                  </a:lnTo>
                  <a:lnTo>
                    <a:pt x="18622" y="43039"/>
                  </a:lnTo>
                  <a:lnTo>
                    <a:pt x="37180" y="32334"/>
                  </a:lnTo>
                  <a:lnTo>
                    <a:pt x="37275" y="32271"/>
                  </a:lnTo>
                  <a:lnTo>
                    <a:pt x="37275" y="10736"/>
                  </a:lnTo>
                  <a:lnTo>
                    <a:pt x="1862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4"/>
            <p:cNvSpPr/>
            <p:nvPr/>
          </p:nvSpPr>
          <p:spPr>
            <a:xfrm>
              <a:off x="3771600" y="3162675"/>
              <a:ext cx="931875" cy="1075975"/>
            </a:xfrm>
            <a:custGeom>
              <a:avLst/>
              <a:gdLst/>
              <a:ahLst/>
              <a:cxnLst/>
              <a:rect l="l" t="t" r="r" b="b"/>
              <a:pathLst>
                <a:path w="37275" h="43039" extrusionOk="0">
                  <a:moveTo>
                    <a:pt x="18621" y="476"/>
                  </a:moveTo>
                  <a:lnTo>
                    <a:pt x="36831" y="10990"/>
                  </a:lnTo>
                  <a:lnTo>
                    <a:pt x="36831" y="32018"/>
                  </a:lnTo>
                  <a:lnTo>
                    <a:pt x="18621" y="42532"/>
                  </a:lnTo>
                  <a:lnTo>
                    <a:pt x="412" y="32018"/>
                  </a:lnTo>
                  <a:lnTo>
                    <a:pt x="412" y="10990"/>
                  </a:lnTo>
                  <a:lnTo>
                    <a:pt x="18621" y="476"/>
                  </a:lnTo>
                  <a:close/>
                  <a:moveTo>
                    <a:pt x="18621" y="1"/>
                  </a:moveTo>
                  <a:lnTo>
                    <a:pt x="95" y="10705"/>
                  </a:lnTo>
                  <a:lnTo>
                    <a:pt x="0" y="10768"/>
                  </a:lnTo>
                  <a:lnTo>
                    <a:pt x="0" y="32271"/>
                  </a:lnTo>
                  <a:lnTo>
                    <a:pt x="18621" y="43039"/>
                  </a:lnTo>
                  <a:lnTo>
                    <a:pt x="37148" y="32335"/>
                  </a:lnTo>
                  <a:lnTo>
                    <a:pt x="37275" y="32271"/>
                  </a:lnTo>
                  <a:lnTo>
                    <a:pt x="37275" y="10768"/>
                  </a:lnTo>
                  <a:lnTo>
                    <a:pt x="1862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4"/>
            <p:cNvSpPr/>
            <p:nvPr/>
          </p:nvSpPr>
          <p:spPr>
            <a:xfrm>
              <a:off x="3829375" y="1770825"/>
              <a:ext cx="815525" cy="941400"/>
            </a:xfrm>
            <a:custGeom>
              <a:avLst/>
              <a:gdLst/>
              <a:ahLst/>
              <a:cxnLst/>
              <a:rect l="l" t="t" r="r" b="b"/>
              <a:pathLst>
                <a:path w="32621" h="37656" extrusionOk="0">
                  <a:moveTo>
                    <a:pt x="16310" y="1"/>
                  </a:moveTo>
                  <a:lnTo>
                    <a:pt x="1" y="9407"/>
                  </a:lnTo>
                  <a:lnTo>
                    <a:pt x="1" y="28250"/>
                  </a:lnTo>
                  <a:lnTo>
                    <a:pt x="16310" y="37655"/>
                  </a:lnTo>
                  <a:lnTo>
                    <a:pt x="32620" y="28250"/>
                  </a:lnTo>
                  <a:lnTo>
                    <a:pt x="32620" y="9407"/>
                  </a:lnTo>
                  <a:lnTo>
                    <a:pt x="1631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4"/>
            <p:cNvSpPr/>
            <p:nvPr/>
          </p:nvSpPr>
          <p:spPr>
            <a:xfrm>
              <a:off x="3854725" y="1800125"/>
              <a:ext cx="764825" cy="882800"/>
            </a:xfrm>
            <a:custGeom>
              <a:avLst/>
              <a:gdLst/>
              <a:ahLst/>
              <a:cxnLst/>
              <a:rect l="l" t="t" r="r" b="b"/>
              <a:pathLst>
                <a:path w="30593" h="35312" extrusionOk="0">
                  <a:moveTo>
                    <a:pt x="15296" y="1"/>
                  </a:moveTo>
                  <a:lnTo>
                    <a:pt x="0" y="8836"/>
                  </a:lnTo>
                  <a:lnTo>
                    <a:pt x="0" y="26508"/>
                  </a:lnTo>
                  <a:lnTo>
                    <a:pt x="15296" y="35312"/>
                  </a:lnTo>
                  <a:lnTo>
                    <a:pt x="30593" y="26508"/>
                  </a:lnTo>
                  <a:lnTo>
                    <a:pt x="30593" y="8836"/>
                  </a:lnTo>
                  <a:lnTo>
                    <a:pt x="15296" y="1"/>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4"/>
            <p:cNvSpPr/>
            <p:nvPr/>
          </p:nvSpPr>
          <p:spPr>
            <a:xfrm>
              <a:off x="4241875" y="2054275"/>
              <a:ext cx="182925" cy="182900"/>
            </a:xfrm>
            <a:custGeom>
              <a:avLst/>
              <a:gdLst/>
              <a:ahLst/>
              <a:cxnLst/>
              <a:rect l="l" t="t" r="r" b="b"/>
              <a:pathLst>
                <a:path w="7317" h="7316" extrusionOk="0">
                  <a:moveTo>
                    <a:pt x="0" y="0"/>
                  </a:moveTo>
                  <a:lnTo>
                    <a:pt x="0" y="7316"/>
                  </a:lnTo>
                  <a:lnTo>
                    <a:pt x="7316" y="7316"/>
                  </a:lnTo>
                  <a:lnTo>
                    <a:pt x="7316" y="6588"/>
                  </a:lnTo>
                  <a:cubicBezTo>
                    <a:pt x="7316" y="2946"/>
                    <a:pt x="4371" y="0"/>
                    <a:pt x="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4"/>
            <p:cNvSpPr/>
            <p:nvPr/>
          </p:nvSpPr>
          <p:spPr>
            <a:xfrm>
              <a:off x="4260075" y="2071700"/>
              <a:ext cx="146500" cy="147275"/>
            </a:xfrm>
            <a:custGeom>
              <a:avLst/>
              <a:gdLst/>
              <a:ahLst/>
              <a:cxnLst/>
              <a:rect l="l" t="t" r="r" b="b"/>
              <a:pathLst>
                <a:path w="5860" h="5891" extrusionOk="0">
                  <a:moveTo>
                    <a:pt x="1" y="0"/>
                  </a:moveTo>
                  <a:lnTo>
                    <a:pt x="1" y="5891"/>
                  </a:lnTo>
                  <a:lnTo>
                    <a:pt x="5860" y="5891"/>
                  </a:lnTo>
                  <a:cubicBezTo>
                    <a:pt x="5860" y="2629"/>
                    <a:pt x="3231" y="0"/>
                    <a:pt x="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4"/>
            <p:cNvSpPr/>
            <p:nvPr/>
          </p:nvSpPr>
          <p:spPr>
            <a:xfrm>
              <a:off x="4049475" y="2053475"/>
              <a:ext cx="375325" cy="376100"/>
            </a:xfrm>
            <a:custGeom>
              <a:avLst/>
              <a:gdLst/>
              <a:ahLst/>
              <a:cxnLst/>
              <a:rect l="l" t="t" r="r" b="b"/>
              <a:pathLst>
                <a:path w="15013" h="15044" extrusionOk="0">
                  <a:moveTo>
                    <a:pt x="7506" y="1"/>
                  </a:moveTo>
                  <a:cubicBezTo>
                    <a:pt x="3358" y="1"/>
                    <a:pt x="1" y="3389"/>
                    <a:pt x="1" y="7506"/>
                  </a:cubicBezTo>
                  <a:cubicBezTo>
                    <a:pt x="1" y="11655"/>
                    <a:pt x="3358" y="15043"/>
                    <a:pt x="7506" y="15043"/>
                  </a:cubicBezTo>
                  <a:cubicBezTo>
                    <a:pt x="11655" y="15043"/>
                    <a:pt x="15012" y="11655"/>
                    <a:pt x="15012" y="7506"/>
                  </a:cubicBezTo>
                  <a:lnTo>
                    <a:pt x="15012" y="6810"/>
                  </a:lnTo>
                  <a:lnTo>
                    <a:pt x="8235" y="6810"/>
                  </a:lnTo>
                  <a:lnTo>
                    <a:pt x="8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4"/>
            <p:cNvSpPr/>
            <p:nvPr/>
          </p:nvSpPr>
          <p:spPr>
            <a:xfrm>
              <a:off x="4067700" y="2071700"/>
              <a:ext cx="338875" cy="339675"/>
            </a:xfrm>
            <a:custGeom>
              <a:avLst/>
              <a:gdLst/>
              <a:ahLst/>
              <a:cxnLst/>
              <a:rect l="l" t="t" r="r" b="b"/>
              <a:pathLst>
                <a:path w="13555" h="13587" extrusionOk="0">
                  <a:moveTo>
                    <a:pt x="6777" y="0"/>
                  </a:moveTo>
                  <a:cubicBezTo>
                    <a:pt x="3041" y="0"/>
                    <a:pt x="0" y="3040"/>
                    <a:pt x="0" y="6809"/>
                  </a:cubicBezTo>
                  <a:cubicBezTo>
                    <a:pt x="0" y="10546"/>
                    <a:pt x="3041" y="13586"/>
                    <a:pt x="6777" y="13586"/>
                  </a:cubicBezTo>
                  <a:cubicBezTo>
                    <a:pt x="10514" y="13586"/>
                    <a:pt x="13555" y="10546"/>
                    <a:pt x="13555" y="6809"/>
                  </a:cubicBezTo>
                  <a:lnTo>
                    <a:pt x="6777" y="6809"/>
                  </a:lnTo>
                  <a:lnTo>
                    <a:pt x="6777"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4"/>
            <p:cNvSpPr/>
            <p:nvPr/>
          </p:nvSpPr>
          <p:spPr>
            <a:xfrm>
              <a:off x="4249800" y="2500800"/>
              <a:ext cx="816275" cy="942175"/>
            </a:xfrm>
            <a:custGeom>
              <a:avLst/>
              <a:gdLst/>
              <a:ahLst/>
              <a:cxnLst/>
              <a:rect l="l" t="t" r="r" b="b"/>
              <a:pathLst>
                <a:path w="32651" h="37687" extrusionOk="0">
                  <a:moveTo>
                    <a:pt x="16310" y="1"/>
                  </a:moveTo>
                  <a:lnTo>
                    <a:pt x="0" y="9438"/>
                  </a:lnTo>
                  <a:lnTo>
                    <a:pt x="0" y="28281"/>
                  </a:lnTo>
                  <a:lnTo>
                    <a:pt x="16310" y="37687"/>
                  </a:lnTo>
                  <a:lnTo>
                    <a:pt x="32651" y="28281"/>
                  </a:lnTo>
                  <a:lnTo>
                    <a:pt x="32651" y="9438"/>
                  </a:lnTo>
                  <a:lnTo>
                    <a:pt x="1631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4"/>
            <p:cNvSpPr/>
            <p:nvPr/>
          </p:nvSpPr>
          <p:spPr>
            <a:xfrm>
              <a:off x="4275125" y="2530100"/>
              <a:ext cx="765625" cy="883575"/>
            </a:xfrm>
            <a:custGeom>
              <a:avLst/>
              <a:gdLst/>
              <a:ahLst/>
              <a:cxnLst/>
              <a:rect l="l" t="t" r="r" b="b"/>
              <a:pathLst>
                <a:path w="30625" h="35343" extrusionOk="0">
                  <a:moveTo>
                    <a:pt x="15297" y="0"/>
                  </a:moveTo>
                  <a:lnTo>
                    <a:pt x="1" y="8836"/>
                  </a:lnTo>
                  <a:lnTo>
                    <a:pt x="1" y="26507"/>
                  </a:lnTo>
                  <a:lnTo>
                    <a:pt x="15297" y="35343"/>
                  </a:lnTo>
                  <a:lnTo>
                    <a:pt x="30625" y="26507"/>
                  </a:lnTo>
                  <a:lnTo>
                    <a:pt x="30625" y="8836"/>
                  </a:lnTo>
                  <a:lnTo>
                    <a:pt x="15297" y="0"/>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4"/>
            <p:cNvSpPr/>
            <p:nvPr/>
          </p:nvSpPr>
          <p:spPr>
            <a:xfrm>
              <a:off x="4632200" y="2746250"/>
              <a:ext cx="45950" cy="83150"/>
            </a:xfrm>
            <a:custGeom>
              <a:avLst/>
              <a:gdLst/>
              <a:ahLst/>
              <a:cxnLst/>
              <a:rect l="l" t="t" r="r" b="b"/>
              <a:pathLst>
                <a:path w="1838" h="3326" extrusionOk="0">
                  <a:moveTo>
                    <a:pt x="855" y="0"/>
                  </a:moveTo>
                  <a:cubicBezTo>
                    <a:pt x="602" y="0"/>
                    <a:pt x="380" y="95"/>
                    <a:pt x="222" y="285"/>
                  </a:cubicBezTo>
                  <a:cubicBezTo>
                    <a:pt x="64" y="475"/>
                    <a:pt x="0" y="697"/>
                    <a:pt x="32" y="950"/>
                  </a:cubicBezTo>
                  <a:lnTo>
                    <a:pt x="349" y="3325"/>
                  </a:lnTo>
                  <a:lnTo>
                    <a:pt x="1489" y="3325"/>
                  </a:lnTo>
                  <a:lnTo>
                    <a:pt x="1805" y="950"/>
                  </a:lnTo>
                  <a:cubicBezTo>
                    <a:pt x="1837" y="697"/>
                    <a:pt x="1774" y="475"/>
                    <a:pt x="1615" y="285"/>
                  </a:cubicBezTo>
                  <a:cubicBezTo>
                    <a:pt x="1457" y="95"/>
                    <a:pt x="1235" y="0"/>
                    <a:pt x="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4"/>
            <p:cNvSpPr/>
            <p:nvPr/>
          </p:nvSpPr>
          <p:spPr>
            <a:xfrm>
              <a:off x="4482550" y="2809575"/>
              <a:ext cx="76825" cy="76025"/>
            </a:xfrm>
            <a:custGeom>
              <a:avLst/>
              <a:gdLst/>
              <a:ahLst/>
              <a:cxnLst/>
              <a:rect l="l" t="t" r="r" b="b"/>
              <a:pathLst>
                <a:path w="3073" h="3041" extrusionOk="0">
                  <a:moveTo>
                    <a:pt x="919" y="1"/>
                  </a:moveTo>
                  <a:cubicBezTo>
                    <a:pt x="698" y="1"/>
                    <a:pt x="508" y="96"/>
                    <a:pt x="349" y="222"/>
                  </a:cubicBezTo>
                  <a:lnTo>
                    <a:pt x="254" y="317"/>
                  </a:lnTo>
                  <a:cubicBezTo>
                    <a:pt x="96" y="507"/>
                    <a:pt x="1" y="729"/>
                    <a:pt x="1" y="982"/>
                  </a:cubicBezTo>
                  <a:cubicBezTo>
                    <a:pt x="33" y="1204"/>
                    <a:pt x="159" y="1426"/>
                    <a:pt x="349" y="1584"/>
                  </a:cubicBezTo>
                  <a:lnTo>
                    <a:pt x="2249" y="3041"/>
                  </a:lnTo>
                  <a:lnTo>
                    <a:pt x="3073" y="2249"/>
                  </a:lnTo>
                  <a:lnTo>
                    <a:pt x="1584" y="349"/>
                  </a:lnTo>
                  <a:cubicBezTo>
                    <a:pt x="1426" y="127"/>
                    <a:pt x="1204" y="1"/>
                    <a:pt x="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4"/>
            <p:cNvSpPr/>
            <p:nvPr/>
          </p:nvSpPr>
          <p:spPr>
            <a:xfrm>
              <a:off x="4423175" y="2960800"/>
              <a:ext cx="83150" cy="44350"/>
            </a:xfrm>
            <a:custGeom>
              <a:avLst/>
              <a:gdLst/>
              <a:ahLst/>
              <a:cxnLst/>
              <a:rect l="l" t="t" r="r" b="b"/>
              <a:pathLst>
                <a:path w="3326" h="1774" extrusionOk="0">
                  <a:moveTo>
                    <a:pt x="824" y="0"/>
                  </a:moveTo>
                  <a:cubicBezTo>
                    <a:pt x="381" y="0"/>
                    <a:pt x="1" y="380"/>
                    <a:pt x="1" y="824"/>
                  </a:cubicBezTo>
                  <a:lnTo>
                    <a:pt x="1" y="950"/>
                  </a:lnTo>
                  <a:cubicBezTo>
                    <a:pt x="1" y="1425"/>
                    <a:pt x="381" y="1774"/>
                    <a:pt x="824" y="1774"/>
                  </a:cubicBezTo>
                  <a:lnTo>
                    <a:pt x="951" y="1774"/>
                  </a:lnTo>
                  <a:lnTo>
                    <a:pt x="3326" y="1489"/>
                  </a:lnTo>
                  <a:lnTo>
                    <a:pt x="3326" y="317"/>
                  </a:lnTo>
                  <a:lnTo>
                    <a:pt x="951" y="32"/>
                  </a:lnTo>
                  <a:cubicBezTo>
                    <a:pt x="919" y="0"/>
                    <a:pt x="856" y="0"/>
                    <a:pt x="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4"/>
            <p:cNvSpPr/>
            <p:nvPr/>
          </p:nvSpPr>
          <p:spPr>
            <a:xfrm>
              <a:off x="4808750" y="2956050"/>
              <a:ext cx="83950" cy="44350"/>
            </a:xfrm>
            <a:custGeom>
              <a:avLst/>
              <a:gdLst/>
              <a:ahLst/>
              <a:cxnLst/>
              <a:rect l="l" t="t" r="r" b="b"/>
              <a:pathLst>
                <a:path w="3358" h="1774" extrusionOk="0">
                  <a:moveTo>
                    <a:pt x="2407" y="0"/>
                  </a:moveTo>
                  <a:lnTo>
                    <a:pt x="1" y="317"/>
                  </a:lnTo>
                  <a:lnTo>
                    <a:pt x="1" y="1457"/>
                  </a:lnTo>
                  <a:lnTo>
                    <a:pt x="2407" y="1774"/>
                  </a:lnTo>
                  <a:lnTo>
                    <a:pt x="2534" y="1774"/>
                  </a:lnTo>
                  <a:cubicBezTo>
                    <a:pt x="2756" y="1774"/>
                    <a:pt x="2946" y="1679"/>
                    <a:pt x="3104" y="1552"/>
                  </a:cubicBezTo>
                  <a:cubicBezTo>
                    <a:pt x="3262" y="1394"/>
                    <a:pt x="3357" y="1172"/>
                    <a:pt x="3357" y="950"/>
                  </a:cubicBezTo>
                  <a:lnTo>
                    <a:pt x="3357" y="824"/>
                  </a:lnTo>
                  <a:cubicBezTo>
                    <a:pt x="3357" y="380"/>
                    <a:pt x="2977" y="0"/>
                    <a:pt x="2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4"/>
            <p:cNvSpPr/>
            <p:nvPr/>
          </p:nvSpPr>
          <p:spPr>
            <a:xfrm>
              <a:off x="4752550" y="2805625"/>
              <a:ext cx="76800" cy="76825"/>
            </a:xfrm>
            <a:custGeom>
              <a:avLst/>
              <a:gdLst/>
              <a:ahLst/>
              <a:cxnLst/>
              <a:rect l="l" t="t" r="r" b="b"/>
              <a:pathLst>
                <a:path w="3072" h="3073" extrusionOk="0">
                  <a:moveTo>
                    <a:pt x="2154" y="0"/>
                  </a:moveTo>
                  <a:cubicBezTo>
                    <a:pt x="1900" y="0"/>
                    <a:pt x="1647" y="127"/>
                    <a:pt x="1488" y="349"/>
                  </a:cubicBezTo>
                  <a:lnTo>
                    <a:pt x="0" y="2249"/>
                  </a:lnTo>
                  <a:lnTo>
                    <a:pt x="823" y="3072"/>
                  </a:lnTo>
                  <a:lnTo>
                    <a:pt x="2724" y="1584"/>
                  </a:lnTo>
                  <a:cubicBezTo>
                    <a:pt x="2914" y="1457"/>
                    <a:pt x="3040" y="1235"/>
                    <a:pt x="3072" y="982"/>
                  </a:cubicBezTo>
                  <a:cubicBezTo>
                    <a:pt x="3072" y="760"/>
                    <a:pt x="3009" y="507"/>
                    <a:pt x="2819" y="317"/>
                  </a:cubicBezTo>
                  <a:lnTo>
                    <a:pt x="2724" y="254"/>
                  </a:lnTo>
                  <a:cubicBezTo>
                    <a:pt x="2565" y="95"/>
                    <a:pt x="2375" y="0"/>
                    <a:pt x="2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4"/>
            <p:cNvSpPr/>
            <p:nvPr/>
          </p:nvSpPr>
          <p:spPr>
            <a:xfrm>
              <a:off x="4535600" y="2849150"/>
              <a:ext cx="238350" cy="349175"/>
            </a:xfrm>
            <a:custGeom>
              <a:avLst/>
              <a:gdLst/>
              <a:ahLst/>
              <a:cxnLst/>
              <a:rect l="l" t="t" r="r" b="b"/>
              <a:pathLst>
                <a:path w="9534" h="13967" extrusionOk="0">
                  <a:moveTo>
                    <a:pt x="4751" y="1"/>
                  </a:moveTo>
                  <a:cubicBezTo>
                    <a:pt x="3453" y="1"/>
                    <a:pt x="2281" y="508"/>
                    <a:pt x="1362" y="1458"/>
                  </a:cubicBezTo>
                  <a:cubicBezTo>
                    <a:pt x="476" y="2408"/>
                    <a:pt x="1" y="3611"/>
                    <a:pt x="32" y="4910"/>
                  </a:cubicBezTo>
                  <a:cubicBezTo>
                    <a:pt x="64" y="5606"/>
                    <a:pt x="222" y="6240"/>
                    <a:pt x="507" y="6841"/>
                  </a:cubicBezTo>
                  <a:cubicBezTo>
                    <a:pt x="571" y="6936"/>
                    <a:pt x="634" y="7031"/>
                    <a:pt x="729" y="7158"/>
                  </a:cubicBezTo>
                  <a:cubicBezTo>
                    <a:pt x="1014" y="7602"/>
                    <a:pt x="1679" y="8583"/>
                    <a:pt x="1774" y="9597"/>
                  </a:cubicBezTo>
                  <a:cubicBezTo>
                    <a:pt x="1806" y="9913"/>
                    <a:pt x="1964" y="10198"/>
                    <a:pt x="2186" y="10420"/>
                  </a:cubicBezTo>
                  <a:cubicBezTo>
                    <a:pt x="2123" y="10515"/>
                    <a:pt x="2091" y="10642"/>
                    <a:pt x="2091" y="10768"/>
                  </a:cubicBezTo>
                  <a:lnTo>
                    <a:pt x="2091" y="10863"/>
                  </a:lnTo>
                  <a:cubicBezTo>
                    <a:pt x="2091" y="11117"/>
                    <a:pt x="2218" y="11338"/>
                    <a:pt x="2376" y="11497"/>
                  </a:cubicBezTo>
                  <a:cubicBezTo>
                    <a:pt x="2344" y="11592"/>
                    <a:pt x="2313" y="11687"/>
                    <a:pt x="2313" y="11782"/>
                  </a:cubicBezTo>
                  <a:lnTo>
                    <a:pt x="2313" y="11908"/>
                  </a:lnTo>
                  <a:cubicBezTo>
                    <a:pt x="2313" y="12130"/>
                    <a:pt x="2408" y="12352"/>
                    <a:pt x="2566" y="12510"/>
                  </a:cubicBezTo>
                  <a:cubicBezTo>
                    <a:pt x="2534" y="12637"/>
                    <a:pt x="2534" y="12795"/>
                    <a:pt x="2566" y="12954"/>
                  </a:cubicBezTo>
                  <a:cubicBezTo>
                    <a:pt x="2819" y="13555"/>
                    <a:pt x="3706" y="13967"/>
                    <a:pt x="4783" y="13967"/>
                  </a:cubicBezTo>
                  <a:cubicBezTo>
                    <a:pt x="5891" y="13967"/>
                    <a:pt x="6746" y="13555"/>
                    <a:pt x="7000" y="12954"/>
                  </a:cubicBezTo>
                  <a:cubicBezTo>
                    <a:pt x="7063" y="12795"/>
                    <a:pt x="7063" y="12637"/>
                    <a:pt x="7000" y="12510"/>
                  </a:cubicBezTo>
                  <a:cubicBezTo>
                    <a:pt x="7158" y="12352"/>
                    <a:pt x="7253" y="12130"/>
                    <a:pt x="7253" y="11908"/>
                  </a:cubicBezTo>
                  <a:lnTo>
                    <a:pt x="7253" y="11782"/>
                  </a:lnTo>
                  <a:cubicBezTo>
                    <a:pt x="7253" y="11687"/>
                    <a:pt x="7253" y="11623"/>
                    <a:pt x="7221" y="11560"/>
                  </a:cubicBezTo>
                  <a:cubicBezTo>
                    <a:pt x="7443" y="11402"/>
                    <a:pt x="7570" y="11148"/>
                    <a:pt x="7570" y="10863"/>
                  </a:cubicBezTo>
                  <a:lnTo>
                    <a:pt x="7570" y="10768"/>
                  </a:lnTo>
                  <a:cubicBezTo>
                    <a:pt x="7570" y="10610"/>
                    <a:pt x="7538" y="10483"/>
                    <a:pt x="7475" y="10357"/>
                  </a:cubicBezTo>
                  <a:cubicBezTo>
                    <a:pt x="7665" y="10167"/>
                    <a:pt x="7791" y="9913"/>
                    <a:pt x="7823" y="9628"/>
                  </a:cubicBezTo>
                  <a:cubicBezTo>
                    <a:pt x="7855" y="8868"/>
                    <a:pt x="8235" y="8013"/>
                    <a:pt x="8931" y="7063"/>
                  </a:cubicBezTo>
                  <a:cubicBezTo>
                    <a:pt x="8963" y="6968"/>
                    <a:pt x="8995" y="6936"/>
                    <a:pt x="9026" y="6905"/>
                  </a:cubicBezTo>
                  <a:cubicBezTo>
                    <a:pt x="9375" y="6303"/>
                    <a:pt x="9533" y="5606"/>
                    <a:pt x="9533" y="4751"/>
                  </a:cubicBezTo>
                  <a:cubicBezTo>
                    <a:pt x="9533" y="3453"/>
                    <a:pt x="9058" y="2281"/>
                    <a:pt x="8140" y="1363"/>
                  </a:cubicBezTo>
                  <a:cubicBezTo>
                    <a:pt x="7253" y="476"/>
                    <a:pt x="6050" y="1"/>
                    <a:pt x="4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4"/>
            <p:cNvSpPr/>
            <p:nvPr/>
          </p:nvSpPr>
          <p:spPr>
            <a:xfrm>
              <a:off x="4568075" y="2878450"/>
              <a:ext cx="178950" cy="208250"/>
            </a:xfrm>
            <a:custGeom>
              <a:avLst/>
              <a:gdLst/>
              <a:ahLst/>
              <a:cxnLst/>
              <a:rect l="l" t="t" r="r" b="b"/>
              <a:pathLst>
                <a:path w="7158" h="8330" extrusionOk="0">
                  <a:moveTo>
                    <a:pt x="3547" y="1"/>
                  </a:moveTo>
                  <a:cubicBezTo>
                    <a:pt x="2597" y="32"/>
                    <a:pt x="1710" y="412"/>
                    <a:pt x="1045" y="1109"/>
                  </a:cubicBezTo>
                  <a:cubicBezTo>
                    <a:pt x="349" y="1806"/>
                    <a:pt x="0" y="2724"/>
                    <a:pt x="32" y="3706"/>
                  </a:cubicBezTo>
                  <a:cubicBezTo>
                    <a:pt x="32" y="4213"/>
                    <a:pt x="158" y="4688"/>
                    <a:pt x="380" y="5131"/>
                  </a:cubicBezTo>
                  <a:cubicBezTo>
                    <a:pt x="412" y="5163"/>
                    <a:pt x="475" y="5258"/>
                    <a:pt x="507" y="5321"/>
                  </a:cubicBezTo>
                  <a:cubicBezTo>
                    <a:pt x="855" y="5828"/>
                    <a:pt x="1647" y="7000"/>
                    <a:pt x="1742" y="8330"/>
                  </a:cubicBezTo>
                  <a:lnTo>
                    <a:pt x="5416" y="8330"/>
                  </a:lnTo>
                  <a:cubicBezTo>
                    <a:pt x="5511" y="7380"/>
                    <a:pt x="5954" y="6335"/>
                    <a:pt x="6746" y="5194"/>
                  </a:cubicBezTo>
                  <a:cubicBezTo>
                    <a:pt x="6777" y="5163"/>
                    <a:pt x="6809" y="5131"/>
                    <a:pt x="6809" y="5099"/>
                  </a:cubicBezTo>
                  <a:cubicBezTo>
                    <a:pt x="7031" y="4719"/>
                    <a:pt x="7157" y="4213"/>
                    <a:pt x="7157" y="3579"/>
                  </a:cubicBezTo>
                  <a:cubicBezTo>
                    <a:pt x="7157" y="2629"/>
                    <a:pt x="6777" y="1711"/>
                    <a:pt x="6112" y="1046"/>
                  </a:cubicBezTo>
                  <a:cubicBezTo>
                    <a:pt x="5416" y="381"/>
                    <a:pt x="4529" y="1"/>
                    <a:pt x="35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4"/>
            <p:cNvSpPr/>
            <p:nvPr/>
          </p:nvSpPr>
          <p:spPr>
            <a:xfrm>
              <a:off x="4551450" y="2863425"/>
              <a:ext cx="209025" cy="238325"/>
            </a:xfrm>
            <a:custGeom>
              <a:avLst/>
              <a:gdLst/>
              <a:ahLst/>
              <a:cxnLst/>
              <a:rect l="l" t="t" r="r" b="b"/>
              <a:pathLst>
                <a:path w="8361" h="9533" extrusionOk="0">
                  <a:moveTo>
                    <a:pt x="4212" y="602"/>
                  </a:moveTo>
                  <a:cubicBezTo>
                    <a:pt x="5130" y="602"/>
                    <a:pt x="6049" y="982"/>
                    <a:pt x="6714" y="1647"/>
                  </a:cubicBezTo>
                  <a:cubicBezTo>
                    <a:pt x="7379" y="2312"/>
                    <a:pt x="7759" y="3199"/>
                    <a:pt x="7759" y="4180"/>
                  </a:cubicBezTo>
                  <a:cubicBezTo>
                    <a:pt x="7759" y="4814"/>
                    <a:pt x="7664" y="5320"/>
                    <a:pt x="7411" y="5700"/>
                  </a:cubicBezTo>
                  <a:cubicBezTo>
                    <a:pt x="7411" y="5732"/>
                    <a:pt x="7379" y="5764"/>
                    <a:pt x="7347" y="5795"/>
                  </a:cubicBezTo>
                  <a:cubicBezTo>
                    <a:pt x="6556" y="6904"/>
                    <a:pt x="6112" y="7981"/>
                    <a:pt x="6049" y="8931"/>
                  </a:cubicBezTo>
                  <a:lnTo>
                    <a:pt x="2375" y="8931"/>
                  </a:lnTo>
                  <a:cubicBezTo>
                    <a:pt x="2249" y="7601"/>
                    <a:pt x="1457" y="6429"/>
                    <a:pt x="1140" y="5922"/>
                  </a:cubicBezTo>
                  <a:cubicBezTo>
                    <a:pt x="1077" y="5859"/>
                    <a:pt x="1014" y="5764"/>
                    <a:pt x="982" y="5732"/>
                  </a:cubicBezTo>
                  <a:cubicBezTo>
                    <a:pt x="760" y="5289"/>
                    <a:pt x="665" y="4814"/>
                    <a:pt x="633" y="4307"/>
                  </a:cubicBezTo>
                  <a:cubicBezTo>
                    <a:pt x="602" y="3325"/>
                    <a:pt x="950" y="2407"/>
                    <a:pt x="1647" y="1710"/>
                  </a:cubicBezTo>
                  <a:cubicBezTo>
                    <a:pt x="2312" y="1013"/>
                    <a:pt x="3199" y="602"/>
                    <a:pt x="4180" y="602"/>
                  </a:cubicBezTo>
                  <a:close/>
                  <a:moveTo>
                    <a:pt x="4180" y="0"/>
                  </a:moveTo>
                  <a:cubicBezTo>
                    <a:pt x="3040" y="0"/>
                    <a:pt x="1995" y="475"/>
                    <a:pt x="1204" y="1298"/>
                  </a:cubicBezTo>
                  <a:cubicBezTo>
                    <a:pt x="412" y="2122"/>
                    <a:pt x="0" y="3199"/>
                    <a:pt x="32" y="4307"/>
                  </a:cubicBezTo>
                  <a:cubicBezTo>
                    <a:pt x="63" y="4909"/>
                    <a:pt x="190" y="5479"/>
                    <a:pt x="443" y="6017"/>
                  </a:cubicBezTo>
                  <a:cubicBezTo>
                    <a:pt x="475" y="6080"/>
                    <a:pt x="538" y="6144"/>
                    <a:pt x="633" y="6270"/>
                  </a:cubicBezTo>
                  <a:cubicBezTo>
                    <a:pt x="950" y="6745"/>
                    <a:pt x="1679" y="7822"/>
                    <a:pt x="1774" y="8994"/>
                  </a:cubicBezTo>
                  <a:cubicBezTo>
                    <a:pt x="1805" y="9311"/>
                    <a:pt x="2059" y="9532"/>
                    <a:pt x="2375" y="9532"/>
                  </a:cubicBezTo>
                  <a:lnTo>
                    <a:pt x="6049" y="9532"/>
                  </a:lnTo>
                  <a:cubicBezTo>
                    <a:pt x="6366" y="9532"/>
                    <a:pt x="6619" y="9311"/>
                    <a:pt x="6651" y="8994"/>
                  </a:cubicBezTo>
                  <a:cubicBezTo>
                    <a:pt x="6714" y="8139"/>
                    <a:pt x="7126" y="7189"/>
                    <a:pt x="7854" y="6144"/>
                  </a:cubicBezTo>
                  <a:cubicBezTo>
                    <a:pt x="7886" y="6080"/>
                    <a:pt x="7917" y="6049"/>
                    <a:pt x="7949" y="6017"/>
                  </a:cubicBezTo>
                  <a:cubicBezTo>
                    <a:pt x="8234" y="5542"/>
                    <a:pt x="8361" y="4940"/>
                    <a:pt x="8361" y="4180"/>
                  </a:cubicBezTo>
                  <a:cubicBezTo>
                    <a:pt x="8361" y="3040"/>
                    <a:pt x="7949" y="1995"/>
                    <a:pt x="7157" y="1203"/>
                  </a:cubicBezTo>
                  <a:cubicBezTo>
                    <a:pt x="6334" y="412"/>
                    <a:pt x="5289" y="0"/>
                    <a:pt x="41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4"/>
            <p:cNvSpPr/>
            <p:nvPr/>
          </p:nvSpPr>
          <p:spPr>
            <a:xfrm>
              <a:off x="4604475" y="3111225"/>
              <a:ext cx="106925" cy="16650"/>
            </a:xfrm>
            <a:custGeom>
              <a:avLst/>
              <a:gdLst/>
              <a:ahLst/>
              <a:cxnLst/>
              <a:rect l="l" t="t" r="r" b="b"/>
              <a:pathLst>
                <a:path w="4277" h="666" extrusionOk="0">
                  <a:moveTo>
                    <a:pt x="286" y="0"/>
                  </a:moveTo>
                  <a:cubicBezTo>
                    <a:pt x="128" y="0"/>
                    <a:pt x="1" y="127"/>
                    <a:pt x="1" y="285"/>
                  </a:cubicBezTo>
                  <a:lnTo>
                    <a:pt x="1" y="380"/>
                  </a:lnTo>
                  <a:cubicBezTo>
                    <a:pt x="1" y="539"/>
                    <a:pt x="96" y="665"/>
                    <a:pt x="286" y="665"/>
                  </a:cubicBezTo>
                  <a:lnTo>
                    <a:pt x="3991" y="665"/>
                  </a:lnTo>
                  <a:cubicBezTo>
                    <a:pt x="4150" y="665"/>
                    <a:pt x="4276" y="539"/>
                    <a:pt x="4276" y="380"/>
                  </a:cubicBezTo>
                  <a:lnTo>
                    <a:pt x="4276" y="285"/>
                  </a:lnTo>
                  <a:cubicBezTo>
                    <a:pt x="4276" y="127"/>
                    <a:pt x="4150" y="0"/>
                    <a:pt x="39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4"/>
            <p:cNvSpPr/>
            <p:nvPr/>
          </p:nvSpPr>
          <p:spPr>
            <a:xfrm>
              <a:off x="4609225" y="3136550"/>
              <a:ext cx="94250" cy="16650"/>
            </a:xfrm>
            <a:custGeom>
              <a:avLst/>
              <a:gdLst/>
              <a:ahLst/>
              <a:cxnLst/>
              <a:rect l="l" t="t" r="r" b="b"/>
              <a:pathLst>
                <a:path w="3770" h="666" extrusionOk="0">
                  <a:moveTo>
                    <a:pt x="286" y="1"/>
                  </a:moveTo>
                  <a:cubicBezTo>
                    <a:pt x="128" y="1"/>
                    <a:pt x="1" y="127"/>
                    <a:pt x="1" y="286"/>
                  </a:cubicBezTo>
                  <a:lnTo>
                    <a:pt x="1" y="412"/>
                  </a:lnTo>
                  <a:cubicBezTo>
                    <a:pt x="1" y="539"/>
                    <a:pt x="128" y="666"/>
                    <a:pt x="286" y="666"/>
                  </a:cubicBezTo>
                  <a:lnTo>
                    <a:pt x="3516" y="666"/>
                  </a:lnTo>
                  <a:cubicBezTo>
                    <a:pt x="3643" y="666"/>
                    <a:pt x="3770" y="571"/>
                    <a:pt x="3770" y="412"/>
                  </a:cubicBezTo>
                  <a:lnTo>
                    <a:pt x="3770" y="286"/>
                  </a:lnTo>
                  <a:cubicBezTo>
                    <a:pt x="3770" y="127"/>
                    <a:pt x="3643" y="1"/>
                    <a:pt x="351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4"/>
            <p:cNvSpPr/>
            <p:nvPr/>
          </p:nvSpPr>
          <p:spPr>
            <a:xfrm>
              <a:off x="4613975" y="3163475"/>
              <a:ext cx="84750" cy="19825"/>
            </a:xfrm>
            <a:custGeom>
              <a:avLst/>
              <a:gdLst/>
              <a:ahLst/>
              <a:cxnLst/>
              <a:rect l="l" t="t" r="r" b="b"/>
              <a:pathLst>
                <a:path w="3390" h="793" extrusionOk="0">
                  <a:moveTo>
                    <a:pt x="223" y="1"/>
                  </a:moveTo>
                  <a:cubicBezTo>
                    <a:pt x="96" y="1"/>
                    <a:pt x="1" y="64"/>
                    <a:pt x="33" y="159"/>
                  </a:cubicBezTo>
                  <a:cubicBezTo>
                    <a:pt x="191" y="507"/>
                    <a:pt x="888" y="792"/>
                    <a:pt x="1711" y="792"/>
                  </a:cubicBezTo>
                  <a:cubicBezTo>
                    <a:pt x="2534" y="792"/>
                    <a:pt x="3231" y="507"/>
                    <a:pt x="3358" y="159"/>
                  </a:cubicBezTo>
                  <a:cubicBezTo>
                    <a:pt x="3390" y="64"/>
                    <a:pt x="3295" y="1"/>
                    <a:pt x="320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4"/>
            <p:cNvSpPr/>
            <p:nvPr/>
          </p:nvSpPr>
          <p:spPr>
            <a:xfrm>
              <a:off x="4648025" y="2760500"/>
              <a:ext cx="16650" cy="67300"/>
            </a:xfrm>
            <a:custGeom>
              <a:avLst/>
              <a:gdLst/>
              <a:ahLst/>
              <a:cxnLst/>
              <a:rect l="l" t="t" r="r" b="b"/>
              <a:pathLst>
                <a:path w="666" h="2692" extrusionOk="0">
                  <a:moveTo>
                    <a:pt x="286" y="0"/>
                  </a:moveTo>
                  <a:cubicBezTo>
                    <a:pt x="127" y="0"/>
                    <a:pt x="1" y="127"/>
                    <a:pt x="32" y="285"/>
                  </a:cubicBezTo>
                  <a:lnTo>
                    <a:pt x="349" y="2692"/>
                  </a:lnTo>
                  <a:lnTo>
                    <a:pt x="634" y="285"/>
                  </a:lnTo>
                  <a:cubicBezTo>
                    <a:pt x="666" y="127"/>
                    <a:pt x="539" y="0"/>
                    <a:pt x="41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4"/>
            <p:cNvSpPr/>
            <p:nvPr/>
          </p:nvSpPr>
          <p:spPr>
            <a:xfrm>
              <a:off x="4497600" y="2823975"/>
              <a:ext cx="51500" cy="50550"/>
            </a:xfrm>
            <a:custGeom>
              <a:avLst/>
              <a:gdLst/>
              <a:ahLst/>
              <a:cxnLst/>
              <a:rect l="l" t="t" r="r" b="b"/>
              <a:pathLst>
                <a:path w="2060" h="2022" extrusionOk="0">
                  <a:moveTo>
                    <a:pt x="375" y="1"/>
                  </a:moveTo>
                  <a:cubicBezTo>
                    <a:pt x="319" y="1"/>
                    <a:pt x="262" y="18"/>
                    <a:pt x="222" y="58"/>
                  </a:cubicBezTo>
                  <a:lnTo>
                    <a:pt x="127" y="153"/>
                  </a:lnTo>
                  <a:cubicBezTo>
                    <a:pt x="1" y="280"/>
                    <a:pt x="32" y="438"/>
                    <a:pt x="159" y="533"/>
                  </a:cubicBezTo>
                  <a:lnTo>
                    <a:pt x="2059" y="2021"/>
                  </a:lnTo>
                  <a:lnTo>
                    <a:pt x="571" y="90"/>
                  </a:lnTo>
                  <a:cubicBezTo>
                    <a:pt x="534" y="34"/>
                    <a:pt x="454" y="1"/>
                    <a:pt x="37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4"/>
            <p:cNvSpPr/>
            <p:nvPr/>
          </p:nvSpPr>
          <p:spPr>
            <a:xfrm>
              <a:off x="4439025" y="2975725"/>
              <a:ext cx="67300" cy="15300"/>
            </a:xfrm>
            <a:custGeom>
              <a:avLst/>
              <a:gdLst/>
              <a:ahLst/>
              <a:cxnLst/>
              <a:rect l="l" t="t" r="r" b="b"/>
              <a:pathLst>
                <a:path w="2692" h="612" extrusionOk="0">
                  <a:moveTo>
                    <a:pt x="236" y="0"/>
                  </a:moveTo>
                  <a:cubicBezTo>
                    <a:pt x="101" y="0"/>
                    <a:pt x="0" y="113"/>
                    <a:pt x="0" y="227"/>
                  </a:cubicBezTo>
                  <a:lnTo>
                    <a:pt x="0" y="353"/>
                  </a:lnTo>
                  <a:cubicBezTo>
                    <a:pt x="0" y="495"/>
                    <a:pt x="102" y="612"/>
                    <a:pt x="237" y="612"/>
                  </a:cubicBezTo>
                  <a:cubicBezTo>
                    <a:pt x="252" y="612"/>
                    <a:pt x="269" y="610"/>
                    <a:pt x="285" y="607"/>
                  </a:cubicBezTo>
                  <a:lnTo>
                    <a:pt x="2692" y="290"/>
                  </a:lnTo>
                  <a:lnTo>
                    <a:pt x="285" y="5"/>
                  </a:lnTo>
                  <a:cubicBezTo>
                    <a:pt x="268" y="2"/>
                    <a:pt x="252" y="0"/>
                    <a:pt x="23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4"/>
            <p:cNvSpPr/>
            <p:nvPr/>
          </p:nvSpPr>
          <p:spPr>
            <a:xfrm>
              <a:off x="4811925" y="2970300"/>
              <a:ext cx="67325" cy="15225"/>
            </a:xfrm>
            <a:custGeom>
              <a:avLst/>
              <a:gdLst/>
              <a:ahLst/>
              <a:cxnLst/>
              <a:rect l="l" t="t" r="r" b="b"/>
              <a:pathLst>
                <a:path w="2693" h="609" extrusionOk="0">
                  <a:moveTo>
                    <a:pt x="2407" y="0"/>
                  </a:moveTo>
                  <a:lnTo>
                    <a:pt x="0" y="317"/>
                  </a:lnTo>
                  <a:lnTo>
                    <a:pt x="2407" y="602"/>
                  </a:lnTo>
                  <a:cubicBezTo>
                    <a:pt x="2428" y="606"/>
                    <a:pt x="2447" y="608"/>
                    <a:pt x="2467" y="608"/>
                  </a:cubicBezTo>
                  <a:cubicBezTo>
                    <a:pt x="2596" y="608"/>
                    <a:pt x="2692" y="518"/>
                    <a:pt x="2692" y="380"/>
                  </a:cubicBezTo>
                  <a:lnTo>
                    <a:pt x="2692" y="254"/>
                  </a:lnTo>
                  <a:cubicBezTo>
                    <a:pt x="2692" y="95"/>
                    <a:pt x="2565" y="0"/>
                    <a:pt x="240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4"/>
            <p:cNvSpPr/>
            <p:nvPr/>
          </p:nvSpPr>
          <p:spPr>
            <a:xfrm>
              <a:off x="4765200" y="2820550"/>
              <a:ext cx="51500" cy="50025"/>
            </a:xfrm>
            <a:custGeom>
              <a:avLst/>
              <a:gdLst/>
              <a:ahLst/>
              <a:cxnLst/>
              <a:rect l="l" t="t" r="r" b="b"/>
              <a:pathLst>
                <a:path w="2060" h="2001" extrusionOk="0">
                  <a:moveTo>
                    <a:pt x="1695" y="1"/>
                  </a:moveTo>
                  <a:cubicBezTo>
                    <a:pt x="1618" y="1"/>
                    <a:pt x="1540" y="32"/>
                    <a:pt x="1489" y="100"/>
                  </a:cubicBezTo>
                  <a:lnTo>
                    <a:pt x="1" y="2000"/>
                  </a:lnTo>
                  <a:lnTo>
                    <a:pt x="1933" y="512"/>
                  </a:lnTo>
                  <a:cubicBezTo>
                    <a:pt x="2059" y="448"/>
                    <a:pt x="2059" y="258"/>
                    <a:pt x="1964" y="163"/>
                  </a:cubicBezTo>
                  <a:lnTo>
                    <a:pt x="1869" y="68"/>
                  </a:lnTo>
                  <a:cubicBezTo>
                    <a:pt x="1825" y="24"/>
                    <a:pt x="1761" y="1"/>
                    <a:pt x="169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4"/>
            <p:cNvSpPr/>
            <p:nvPr/>
          </p:nvSpPr>
          <p:spPr>
            <a:xfrm>
              <a:off x="4616350" y="2914075"/>
              <a:ext cx="80800" cy="143325"/>
            </a:xfrm>
            <a:custGeom>
              <a:avLst/>
              <a:gdLst/>
              <a:ahLst/>
              <a:cxnLst/>
              <a:rect l="l" t="t" r="r" b="b"/>
              <a:pathLst>
                <a:path w="3232" h="5733" extrusionOk="0">
                  <a:moveTo>
                    <a:pt x="3136" y="1"/>
                  </a:moveTo>
                  <a:lnTo>
                    <a:pt x="603" y="2946"/>
                  </a:lnTo>
                  <a:lnTo>
                    <a:pt x="1521" y="3168"/>
                  </a:lnTo>
                  <a:lnTo>
                    <a:pt x="1" y="5733"/>
                  </a:lnTo>
                  <a:lnTo>
                    <a:pt x="3231" y="2851"/>
                  </a:lnTo>
                  <a:lnTo>
                    <a:pt x="1996" y="2471"/>
                  </a:lnTo>
                  <a:lnTo>
                    <a:pt x="313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4"/>
            <p:cNvSpPr/>
            <p:nvPr/>
          </p:nvSpPr>
          <p:spPr>
            <a:xfrm>
              <a:off x="3829375" y="3229200"/>
              <a:ext cx="815525" cy="942175"/>
            </a:xfrm>
            <a:custGeom>
              <a:avLst/>
              <a:gdLst/>
              <a:ahLst/>
              <a:cxnLst/>
              <a:rect l="l" t="t" r="r" b="b"/>
              <a:pathLst>
                <a:path w="32621" h="37687" extrusionOk="0">
                  <a:moveTo>
                    <a:pt x="16310" y="0"/>
                  </a:moveTo>
                  <a:lnTo>
                    <a:pt x="1" y="9437"/>
                  </a:lnTo>
                  <a:lnTo>
                    <a:pt x="1" y="28280"/>
                  </a:lnTo>
                  <a:lnTo>
                    <a:pt x="16310" y="37686"/>
                  </a:lnTo>
                  <a:lnTo>
                    <a:pt x="32620" y="28280"/>
                  </a:lnTo>
                  <a:lnTo>
                    <a:pt x="32620" y="9437"/>
                  </a:lnTo>
                  <a:lnTo>
                    <a:pt x="1631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4"/>
            <p:cNvSpPr/>
            <p:nvPr/>
          </p:nvSpPr>
          <p:spPr>
            <a:xfrm>
              <a:off x="3854725" y="3258475"/>
              <a:ext cx="764825" cy="883600"/>
            </a:xfrm>
            <a:custGeom>
              <a:avLst/>
              <a:gdLst/>
              <a:ahLst/>
              <a:cxnLst/>
              <a:rect l="l" t="t" r="r" b="b"/>
              <a:pathLst>
                <a:path w="30593" h="35344" extrusionOk="0">
                  <a:moveTo>
                    <a:pt x="15296" y="1"/>
                  </a:moveTo>
                  <a:lnTo>
                    <a:pt x="0" y="8836"/>
                  </a:lnTo>
                  <a:lnTo>
                    <a:pt x="0" y="26508"/>
                  </a:lnTo>
                  <a:lnTo>
                    <a:pt x="15296" y="35343"/>
                  </a:lnTo>
                  <a:lnTo>
                    <a:pt x="30593" y="26508"/>
                  </a:lnTo>
                  <a:lnTo>
                    <a:pt x="30593" y="8836"/>
                  </a:lnTo>
                  <a:lnTo>
                    <a:pt x="15296" y="1"/>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4"/>
            <p:cNvSpPr/>
            <p:nvPr/>
          </p:nvSpPr>
          <p:spPr>
            <a:xfrm>
              <a:off x="4007525" y="3548250"/>
              <a:ext cx="307225" cy="269225"/>
            </a:xfrm>
            <a:custGeom>
              <a:avLst/>
              <a:gdLst/>
              <a:ahLst/>
              <a:cxnLst/>
              <a:rect l="l" t="t" r="r" b="b"/>
              <a:pathLst>
                <a:path w="12289" h="10769" extrusionOk="0">
                  <a:moveTo>
                    <a:pt x="4212" y="1"/>
                  </a:moveTo>
                  <a:cubicBezTo>
                    <a:pt x="2312" y="1"/>
                    <a:pt x="760" y="1552"/>
                    <a:pt x="760" y="3484"/>
                  </a:cubicBezTo>
                  <a:lnTo>
                    <a:pt x="760" y="5448"/>
                  </a:lnTo>
                  <a:cubicBezTo>
                    <a:pt x="760" y="6018"/>
                    <a:pt x="887" y="6588"/>
                    <a:pt x="1172" y="7126"/>
                  </a:cubicBezTo>
                  <a:lnTo>
                    <a:pt x="0" y="10768"/>
                  </a:lnTo>
                  <a:lnTo>
                    <a:pt x="3674" y="8868"/>
                  </a:lnTo>
                  <a:cubicBezTo>
                    <a:pt x="3864" y="8900"/>
                    <a:pt x="4054" y="8931"/>
                    <a:pt x="4212" y="8931"/>
                  </a:cubicBezTo>
                  <a:lnTo>
                    <a:pt x="6556" y="8931"/>
                  </a:lnTo>
                  <a:lnTo>
                    <a:pt x="6176" y="7950"/>
                  </a:lnTo>
                  <a:cubicBezTo>
                    <a:pt x="6081" y="7728"/>
                    <a:pt x="6018" y="7443"/>
                    <a:pt x="6018" y="7189"/>
                  </a:cubicBezTo>
                  <a:lnTo>
                    <a:pt x="6018" y="5226"/>
                  </a:lnTo>
                  <a:cubicBezTo>
                    <a:pt x="6018" y="4054"/>
                    <a:pt x="6936" y="3136"/>
                    <a:pt x="8108" y="3136"/>
                  </a:cubicBezTo>
                  <a:lnTo>
                    <a:pt x="12288" y="3136"/>
                  </a:lnTo>
                  <a:lnTo>
                    <a:pt x="11908" y="2186"/>
                  </a:lnTo>
                  <a:cubicBezTo>
                    <a:pt x="11370" y="856"/>
                    <a:pt x="10103" y="1"/>
                    <a:pt x="86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4"/>
            <p:cNvSpPr/>
            <p:nvPr/>
          </p:nvSpPr>
          <p:spPr>
            <a:xfrm>
              <a:off x="4036825" y="3565675"/>
              <a:ext cx="251775" cy="217750"/>
            </a:xfrm>
            <a:custGeom>
              <a:avLst/>
              <a:gdLst/>
              <a:ahLst/>
              <a:cxnLst/>
              <a:rect l="l" t="t" r="r" b="b"/>
              <a:pathLst>
                <a:path w="10071" h="8710" extrusionOk="0">
                  <a:moveTo>
                    <a:pt x="3072" y="0"/>
                  </a:moveTo>
                  <a:cubicBezTo>
                    <a:pt x="1520" y="0"/>
                    <a:pt x="285" y="1235"/>
                    <a:pt x="285" y="2787"/>
                  </a:cubicBezTo>
                  <a:lnTo>
                    <a:pt x="285" y="4751"/>
                  </a:lnTo>
                  <a:cubicBezTo>
                    <a:pt x="285" y="5321"/>
                    <a:pt x="444" y="5859"/>
                    <a:pt x="760" y="6334"/>
                  </a:cubicBezTo>
                  <a:lnTo>
                    <a:pt x="0" y="8709"/>
                  </a:lnTo>
                  <a:lnTo>
                    <a:pt x="2407" y="7443"/>
                  </a:lnTo>
                  <a:cubicBezTo>
                    <a:pt x="2629" y="7506"/>
                    <a:pt x="2850" y="7538"/>
                    <a:pt x="3072" y="7538"/>
                  </a:cubicBezTo>
                  <a:lnTo>
                    <a:pt x="4339" y="7538"/>
                  </a:lnTo>
                  <a:cubicBezTo>
                    <a:pt x="4212" y="7221"/>
                    <a:pt x="4149" y="6841"/>
                    <a:pt x="4149" y="6492"/>
                  </a:cubicBezTo>
                  <a:lnTo>
                    <a:pt x="4149" y="4529"/>
                  </a:lnTo>
                  <a:cubicBezTo>
                    <a:pt x="4149" y="2977"/>
                    <a:pt x="5384" y="1742"/>
                    <a:pt x="6936" y="1742"/>
                  </a:cubicBezTo>
                  <a:lnTo>
                    <a:pt x="10071" y="1742"/>
                  </a:lnTo>
                  <a:cubicBezTo>
                    <a:pt x="9659" y="697"/>
                    <a:pt x="8678" y="0"/>
                    <a:pt x="750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4"/>
            <p:cNvSpPr/>
            <p:nvPr/>
          </p:nvSpPr>
          <p:spPr>
            <a:xfrm>
              <a:off x="4143700" y="3603675"/>
              <a:ext cx="323050" cy="249425"/>
            </a:xfrm>
            <a:custGeom>
              <a:avLst/>
              <a:gdLst/>
              <a:ahLst/>
              <a:cxnLst/>
              <a:rect l="l" t="t" r="r" b="b"/>
              <a:pathLst>
                <a:path w="12922" h="9977" extrusionOk="0">
                  <a:moveTo>
                    <a:pt x="3484" y="0"/>
                  </a:moveTo>
                  <a:cubicBezTo>
                    <a:pt x="1552" y="0"/>
                    <a:pt x="1" y="1552"/>
                    <a:pt x="1" y="3484"/>
                  </a:cubicBezTo>
                  <a:lnTo>
                    <a:pt x="1" y="5447"/>
                  </a:lnTo>
                  <a:cubicBezTo>
                    <a:pt x="1" y="7348"/>
                    <a:pt x="1552" y="8931"/>
                    <a:pt x="3484" y="8931"/>
                  </a:cubicBezTo>
                  <a:lnTo>
                    <a:pt x="7918" y="8931"/>
                  </a:lnTo>
                  <a:cubicBezTo>
                    <a:pt x="8139" y="8931"/>
                    <a:pt x="8329" y="8899"/>
                    <a:pt x="8551" y="8868"/>
                  </a:cubicBezTo>
                  <a:lnTo>
                    <a:pt x="12921" y="9976"/>
                  </a:lnTo>
                  <a:lnTo>
                    <a:pt x="11021" y="6999"/>
                  </a:lnTo>
                  <a:cubicBezTo>
                    <a:pt x="11275" y="6524"/>
                    <a:pt x="11401" y="5986"/>
                    <a:pt x="11401" y="5447"/>
                  </a:cubicBezTo>
                  <a:lnTo>
                    <a:pt x="11401" y="3484"/>
                  </a:lnTo>
                  <a:cubicBezTo>
                    <a:pt x="11401" y="1552"/>
                    <a:pt x="9850" y="0"/>
                    <a:pt x="7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4"/>
            <p:cNvSpPr/>
            <p:nvPr/>
          </p:nvSpPr>
          <p:spPr>
            <a:xfrm>
              <a:off x="4161125" y="3621100"/>
              <a:ext cx="266825" cy="204275"/>
            </a:xfrm>
            <a:custGeom>
              <a:avLst/>
              <a:gdLst/>
              <a:ahLst/>
              <a:cxnLst/>
              <a:rect l="l" t="t" r="r" b="b"/>
              <a:pathLst>
                <a:path w="10673" h="8171" extrusionOk="0">
                  <a:moveTo>
                    <a:pt x="2787" y="0"/>
                  </a:moveTo>
                  <a:cubicBezTo>
                    <a:pt x="1235" y="0"/>
                    <a:pt x="0" y="1235"/>
                    <a:pt x="0" y="2787"/>
                  </a:cubicBezTo>
                  <a:lnTo>
                    <a:pt x="0" y="4750"/>
                  </a:lnTo>
                  <a:cubicBezTo>
                    <a:pt x="0" y="6271"/>
                    <a:pt x="1235" y="7537"/>
                    <a:pt x="2787" y="7537"/>
                  </a:cubicBezTo>
                  <a:lnTo>
                    <a:pt x="7221" y="7537"/>
                  </a:lnTo>
                  <a:cubicBezTo>
                    <a:pt x="7442" y="7537"/>
                    <a:pt x="7664" y="7506"/>
                    <a:pt x="7854" y="7442"/>
                  </a:cubicBezTo>
                  <a:lnTo>
                    <a:pt x="10673" y="8171"/>
                  </a:lnTo>
                  <a:lnTo>
                    <a:pt x="9501" y="6334"/>
                  </a:lnTo>
                  <a:cubicBezTo>
                    <a:pt x="9818" y="5859"/>
                    <a:pt x="10008" y="5321"/>
                    <a:pt x="10008" y="4750"/>
                  </a:cubicBezTo>
                  <a:lnTo>
                    <a:pt x="10008" y="2787"/>
                  </a:lnTo>
                  <a:cubicBezTo>
                    <a:pt x="10008" y="1235"/>
                    <a:pt x="8773" y="0"/>
                    <a:pt x="722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4"/>
            <p:cNvSpPr/>
            <p:nvPr/>
          </p:nvSpPr>
          <p:spPr>
            <a:xfrm>
              <a:off x="2871400" y="1703550"/>
              <a:ext cx="931875" cy="1075975"/>
            </a:xfrm>
            <a:custGeom>
              <a:avLst/>
              <a:gdLst/>
              <a:ahLst/>
              <a:cxnLst/>
              <a:rect l="l" t="t" r="r" b="b"/>
              <a:pathLst>
                <a:path w="37275" h="43039" extrusionOk="0">
                  <a:moveTo>
                    <a:pt x="18653" y="507"/>
                  </a:moveTo>
                  <a:lnTo>
                    <a:pt x="36863" y="11021"/>
                  </a:lnTo>
                  <a:lnTo>
                    <a:pt x="36863" y="32017"/>
                  </a:lnTo>
                  <a:lnTo>
                    <a:pt x="18653" y="42531"/>
                  </a:lnTo>
                  <a:lnTo>
                    <a:pt x="444" y="32017"/>
                  </a:lnTo>
                  <a:lnTo>
                    <a:pt x="444" y="11021"/>
                  </a:lnTo>
                  <a:lnTo>
                    <a:pt x="18653" y="507"/>
                  </a:lnTo>
                  <a:close/>
                  <a:moveTo>
                    <a:pt x="18653" y="0"/>
                  </a:moveTo>
                  <a:lnTo>
                    <a:pt x="0" y="10768"/>
                  </a:lnTo>
                  <a:lnTo>
                    <a:pt x="0" y="32271"/>
                  </a:lnTo>
                  <a:lnTo>
                    <a:pt x="18653" y="43038"/>
                  </a:lnTo>
                  <a:lnTo>
                    <a:pt x="37275" y="32271"/>
                  </a:lnTo>
                  <a:lnTo>
                    <a:pt x="37275" y="10768"/>
                  </a:lnTo>
                  <a:lnTo>
                    <a:pt x="1865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4"/>
            <p:cNvSpPr/>
            <p:nvPr/>
          </p:nvSpPr>
          <p:spPr>
            <a:xfrm>
              <a:off x="2451000" y="2434300"/>
              <a:ext cx="931875" cy="1075975"/>
            </a:xfrm>
            <a:custGeom>
              <a:avLst/>
              <a:gdLst/>
              <a:ahLst/>
              <a:cxnLst/>
              <a:rect l="l" t="t" r="r" b="b"/>
              <a:pathLst>
                <a:path w="37275" h="43039" extrusionOk="0">
                  <a:moveTo>
                    <a:pt x="18653" y="476"/>
                  </a:moveTo>
                  <a:lnTo>
                    <a:pt x="36831" y="10990"/>
                  </a:lnTo>
                  <a:lnTo>
                    <a:pt x="36831" y="32018"/>
                  </a:lnTo>
                  <a:lnTo>
                    <a:pt x="18653" y="42532"/>
                  </a:lnTo>
                  <a:lnTo>
                    <a:pt x="443" y="32018"/>
                  </a:lnTo>
                  <a:lnTo>
                    <a:pt x="443" y="10990"/>
                  </a:lnTo>
                  <a:lnTo>
                    <a:pt x="18653" y="476"/>
                  </a:lnTo>
                  <a:close/>
                  <a:moveTo>
                    <a:pt x="18653" y="0"/>
                  </a:moveTo>
                  <a:lnTo>
                    <a:pt x="0" y="10736"/>
                  </a:lnTo>
                  <a:lnTo>
                    <a:pt x="0" y="32271"/>
                  </a:lnTo>
                  <a:lnTo>
                    <a:pt x="18653" y="43039"/>
                  </a:lnTo>
                  <a:lnTo>
                    <a:pt x="37180" y="32334"/>
                  </a:lnTo>
                  <a:lnTo>
                    <a:pt x="37275" y="32271"/>
                  </a:lnTo>
                  <a:lnTo>
                    <a:pt x="37275" y="10736"/>
                  </a:lnTo>
                  <a:lnTo>
                    <a:pt x="1865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4"/>
            <p:cNvSpPr/>
            <p:nvPr/>
          </p:nvSpPr>
          <p:spPr>
            <a:xfrm>
              <a:off x="2871400" y="3162675"/>
              <a:ext cx="931875" cy="1075975"/>
            </a:xfrm>
            <a:custGeom>
              <a:avLst/>
              <a:gdLst/>
              <a:ahLst/>
              <a:cxnLst/>
              <a:rect l="l" t="t" r="r" b="b"/>
              <a:pathLst>
                <a:path w="37275" h="43039" extrusionOk="0">
                  <a:moveTo>
                    <a:pt x="18653" y="476"/>
                  </a:moveTo>
                  <a:lnTo>
                    <a:pt x="36863" y="10990"/>
                  </a:lnTo>
                  <a:lnTo>
                    <a:pt x="36863" y="32018"/>
                  </a:lnTo>
                  <a:lnTo>
                    <a:pt x="18653" y="42532"/>
                  </a:lnTo>
                  <a:lnTo>
                    <a:pt x="444" y="32018"/>
                  </a:lnTo>
                  <a:lnTo>
                    <a:pt x="444" y="10990"/>
                  </a:lnTo>
                  <a:lnTo>
                    <a:pt x="18653" y="476"/>
                  </a:lnTo>
                  <a:close/>
                  <a:moveTo>
                    <a:pt x="18653" y="1"/>
                  </a:moveTo>
                  <a:lnTo>
                    <a:pt x="127" y="10673"/>
                  </a:lnTo>
                  <a:lnTo>
                    <a:pt x="0" y="10737"/>
                  </a:lnTo>
                  <a:lnTo>
                    <a:pt x="0" y="32271"/>
                  </a:lnTo>
                  <a:lnTo>
                    <a:pt x="18653" y="43039"/>
                  </a:lnTo>
                  <a:lnTo>
                    <a:pt x="37180" y="32335"/>
                  </a:lnTo>
                  <a:lnTo>
                    <a:pt x="37275" y="32271"/>
                  </a:lnTo>
                  <a:lnTo>
                    <a:pt x="37275" y="10737"/>
                  </a:lnTo>
                  <a:lnTo>
                    <a:pt x="1865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4"/>
            <p:cNvSpPr/>
            <p:nvPr/>
          </p:nvSpPr>
          <p:spPr>
            <a:xfrm>
              <a:off x="2508775" y="2500800"/>
              <a:ext cx="816300" cy="942175"/>
            </a:xfrm>
            <a:custGeom>
              <a:avLst/>
              <a:gdLst/>
              <a:ahLst/>
              <a:cxnLst/>
              <a:rect l="l" t="t" r="r" b="b"/>
              <a:pathLst>
                <a:path w="32652" h="37687" extrusionOk="0">
                  <a:moveTo>
                    <a:pt x="1" y="9438"/>
                  </a:moveTo>
                  <a:lnTo>
                    <a:pt x="1" y="28281"/>
                  </a:lnTo>
                  <a:lnTo>
                    <a:pt x="16342" y="37687"/>
                  </a:lnTo>
                  <a:lnTo>
                    <a:pt x="32652" y="28281"/>
                  </a:lnTo>
                  <a:lnTo>
                    <a:pt x="32652" y="9438"/>
                  </a:lnTo>
                  <a:lnTo>
                    <a:pt x="1634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4"/>
            <p:cNvSpPr/>
            <p:nvPr/>
          </p:nvSpPr>
          <p:spPr>
            <a:xfrm>
              <a:off x="2534125" y="2530100"/>
              <a:ext cx="765625" cy="883575"/>
            </a:xfrm>
            <a:custGeom>
              <a:avLst/>
              <a:gdLst/>
              <a:ahLst/>
              <a:cxnLst/>
              <a:rect l="l" t="t" r="r" b="b"/>
              <a:pathLst>
                <a:path w="30625" h="35343" extrusionOk="0">
                  <a:moveTo>
                    <a:pt x="15328" y="0"/>
                  </a:moveTo>
                  <a:lnTo>
                    <a:pt x="0" y="8836"/>
                  </a:lnTo>
                  <a:lnTo>
                    <a:pt x="0" y="26507"/>
                  </a:lnTo>
                  <a:lnTo>
                    <a:pt x="15328" y="35343"/>
                  </a:lnTo>
                  <a:lnTo>
                    <a:pt x="30624" y="26507"/>
                  </a:lnTo>
                  <a:lnTo>
                    <a:pt x="30624" y="8836"/>
                  </a:lnTo>
                  <a:lnTo>
                    <a:pt x="15328" y="0"/>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4"/>
            <p:cNvSpPr/>
            <p:nvPr/>
          </p:nvSpPr>
          <p:spPr>
            <a:xfrm>
              <a:off x="2722550" y="2777125"/>
              <a:ext cx="388775" cy="389550"/>
            </a:xfrm>
            <a:custGeom>
              <a:avLst/>
              <a:gdLst/>
              <a:ahLst/>
              <a:cxnLst/>
              <a:rect l="l" t="t" r="r" b="b"/>
              <a:pathLst>
                <a:path w="15551" h="15582" extrusionOk="0">
                  <a:moveTo>
                    <a:pt x="6556" y="0"/>
                  </a:moveTo>
                  <a:cubicBezTo>
                    <a:pt x="5954" y="0"/>
                    <a:pt x="5479" y="507"/>
                    <a:pt x="5479" y="1077"/>
                  </a:cubicBezTo>
                  <a:lnTo>
                    <a:pt x="5479" y="2249"/>
                  </a:lnTo>
                  <a:lnTo>
                    <a:pt x="4656" y="1425"/>
                  </a:lnTo>
                  <a:cubicBezTo>
                    <a:pt x="4434" y="1204"/>
                    <a:pt x="4181" y="1109"/>
                    <a:pt x="3896" y="1109"/>
                  </a:cubicBezTo>
                  <a:cubicBezTo>
                    <a:pt x="3611" y="1109"/>
                    <a:pt x="3326" y="1204"/>
                    <a:pt x="3136" y="1425"/>
                  </a:cubicBezTo>
                  <a:lnTo>
                    <a:pt x="1394" y="3167"/>
                  </a:lnTo>
                  <a:cubicBezTo>
                    <a:pt x="982" y="3579"/>
                    <a:pt x="982" y="4244"/>
                    <a:pt x="1394" y="4655"/>
                  </a:cubicBezTo>
                  <a:lnTo>
                    <a:pt x="2217" y="5479"/>
                  </a:lnTo>
                  <a:lnTo>
                    <a:pt x="1046" y="5479"/>
                  </a:lnTo>
                  <a:cubicBezTo>
                    <a:pt x="476" y="5479"/>
                    <a:pt x="1" y="5986"/>
                    <a:pt x="1" y="6556"/>
                  </a:cubicBezTo>
                  <a:lnTo>
                    <a:pt x="1" y="9026"/>
                  </a:lnTo>
                  <a:cubicBezTo>
                    <a:pt x="1" y="9596"/>
                    <a:pt x="476" y="10071"/>
                    <a:pt x="1046" y="10071"/>
                  </a:cubicBezTo>
                  <a:lnTo>
                    <a:pt x="2217" y="10071"/>
                  </a:lnTo>
                  <a:lnTo>
                    <a:pt x="1394" y="10926"/>
                  </a:lnTo>
                  <a:cubicBezTo>
                    <a:pt x="982" y="11338"/>
                    <a:pt x="982" y="12003"/>
                    <a:pt x="1394" y="12414"/>
                  </a:cubicBezTo>
                  <a:lnTo>
                    <a:pt x="3136" y="14156"/>
                  </a:lnTo>
                  <a:cubicBezTo>
                    <a:pt x="3326" y="14378"/>
                    <a:pt x="3611" y="14473"/>
                    <a:pt x="3896" y="14473"/>
                  </a:cubicBezTo>
                  <a:cubicBezTo>
                    <a:pt x="4181" y="14473"/>
                    <a:pt x="4434" y="14378"/>
                    <a:pt x="4656" y="14156"/>
                  </a:cubicBezTo>
                  <a:lnTo>
                    <a:pt x="5479" y="13333"/>
                  </a:lnTo>
                  <a:lnTo>
                    <a:pt x="5479" y="14504"/>
                  </a:lnTo>
                  <a:cubicBezTo>
                    <a:pt x="5479" y="15075"/>
                    <a:pt x="5954" y="15581"/>
                    <a:pt x="6556" y="15581"/>
                  </a:cubicBezTo>
                  <a:lnTo>
                    <a:pt x="8995" y="15581"/>
                  </a:lnTo>
                  <a:cubicBezTo>
                    <a:pt x="9596" y="15581"/>
                    <a:pt x="10071" y="15075"/>
                    <a:pt x="10071" y="14504"/>
                  </a:cubicBezTo>
                  <a:lnTo>
                    <a:pt x="10071" y="13333"/>
                  </a:lnTo>
                  <a:lnTo>
                    <a:pt x="10895" y="14156"/>
                  </a:lnTo>
                  <a:cubicBezTo>
                    <a:pt x="11116" y="14378"/>
                    <a:pt x="11370" y="14473"/>
                    <a:pt x="11655" y="14473"/>
                  </a:cubicBezTo>
                  <a:cubicBezTo>
                    <a:pt x="11940" y="14473"/>
                    <a:pt x="12225" y="14378"/>
                    <a:pt x="12415" y="14156"/>
                  </a:cubicBezTo>
                  <a:lnTo>
                    <a:pt x="14157" y="12414"/>
                  </a:lnTo>
                  <a:cubicBezTo>
                    <a:pt x="14568" y="12003"/>
                    <a:pt x="14568" y="11338"/>
                    <a:pt x="14157" y="10926"/>
                  </a:cubicBezTo>
                  <a:lnTo>
                    <a:pt x="13333" y="10102"/>
                  </a:lnTo>
                  <a:lnTo>
                    <a:pt x="14505" y="10102"/>
                  </a:lnTo>
                  <a:cubicBezTo>
                    <a:pt x="15075" y="10102"/>
                    <a:pt x="15550" y="9596"/>
                    <a:pt x="15550" y="9026"/>
                  </a:cubicBezTo>
                  <a:lnTo>
                    <a:pt x="15550" y="6556"/>
                  </a:lnTo>
                  <a:cubicBezTo>
                    <a:pt x="15550" y="5986"/>
                    <a:pt x="15075" y="5510"/>
                    <a:pt x="14505" y="5510"/>
                  </a:cubicBezTo>
                  <a:lnTo>
                    <a:pt x="13333" y="5510"/>
                  </a:lnTo>
                  <a:lnTo>
                    <a:pt x="14157" y="4655"/>
                  </a:lnTo>
                  <a:cubicBezTo>
                    <a:pt x="14568" y="4275"/>
                    <a:pt x="14568" y="3579"/>
                    <a:pt x="14157" y="3167"/>
                  </a:cubicBezTo>
                  <a:lnTo>
                    <a:pt x="12415" y="1425"/>
                  </a:lnTo>
                  <a:cubicBezTo>
                    <a:pt x="12225" y="1235"/>
                    <a:pt x="11940" y="1109"/>
                    <a:pt x="11655" y="1109"/>
                  </a:cubicBezTo>
                  <a:cubicBezTo>
                    <a:pt x="11370" y="1109"/>
                    <a:pt x="11116" y="1235"/>
                    <a:pt x="10895" y="1425"/>
                  </a:cubicBezTo>
                  <a:lnTo>
                    <a:pt x="10071" y="2249"/>
                  </a:lnTo>
                  <a:lnTo>
                    <a:pt x="10071" y="1077"/>
                  </a:lnTo>
                  <a:cubicBezTo>
                    <a:pt x="10071" y="507"/>
                    <a:pt x="9596" y="0"/>
                    <a:pt x="89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4"/>
            <p:cNvSpPr/>
            <p:nvPr/>
          </p:nvSpPr>
          <p:spPr>
            <a:xfrm>
              <a:off x="2740750" y="2795325"/>
              <a:ext cx="352350" cy="353125"/>
            </a:xfrm>
            <a:custGeom>
              <a:avLst/>
              <a:gdLst/>
              <a:ahLst/>
              <a:cxnLst/>
              <a:rect l="l" t="t" r="r" b="b"/>
              <a:pathLst>
                <a:path w="14094" h="14125" extrusionOk="0">
                  <a:moveTo>
                    <a:pt x="7982" y="634"/>
                  </a:moveTo>
                  <a:lnTo>
                    <a:pt x="7982" y="1774"/>
                  </a:lnTo>
                  <a:cubicBezTo>
                    <a:pt x="7982" y="2186"/>
                    <a:pt x="8235" y="2566"/>
                    <a:pt x="8647" y="2692"/>
                  </a:cubicBezTo>
                  <a:cubicBezTo>
                    <a:pt x="8773" y="2724"/>
                    <a:pt x="8900" y="2787"/>
                    <a:pt x="9027" y="2851"/>
                  </a:cubicBezTo>
                  <a:cubicBezTo>
                    <a:pt x="9153" y="2914"/>
                    <a:pt x="9280" y="2946"/>
                    <a:pt x="9438" y="2946"/>
                  </a:cubicBezTo>
                  <a:cubicBezTo>
                    <a:pt x="9692" y="2946"/>
                    <a:pt x="9945" y="2851"/>
                    <a:pt x="10103" y="2661"/>
                  </a:cubicBezTo>
                  <a:lnTo>
                    <a:pt x="10927" y="1837"/>
                  </a:lnTo>
                  <a:lnTo>
                    <a:pt x="12257" y="3199"/>
                  </a:lnTo>
                  <a:lnTo>
                    <a:pt x="11433" y="3991"/>
                  </a:lnTo>
                  <a:cubicBezTo>
                    <a:pt x="11148" y="4276"/>
                    <a:pt x="11085" y="4719"/>
                    <a:pt x="11275" y="5099"/>
                  </a:cubicBezTo>
                  <a:cubicBezTo>
                    <a:pt x="11307" y="5226"/>
                    <a:pt x="11370" y="5353"/>
                    <a:pt x="11433" y="5479"/>
                  </a:cubicBezTo>
                  <a:cubicBezTo>
                    <a:pt x="11560" y="5859"/>
                    <a:pt x="11940" y="6113"/>
                    <a:pt x="12320" y="6113"/>
                  </a:cubicBezTo>
                  <a:lnTo>
                    <a:pt x="13492" y="6113"/>
                  </a:lnTo>
                  <a:lnTo>
                    <a:pt x="13460" y="8013"/>
                  </a:lnTo>
                  <a:lnTo>
                    <a:pt x="12320" y="8013"/>
                  </a:lnTo>
                  <a:cubicBezTo>
                    <a:pt x="11940" y="8013"/>
                    <a:pt x="11560" y="8266"/>
                    <a:pt x="11433" y="8646"/>
                  </a:cubicBezTo>
                  <a:cubicBezTo>
                    <a:pt x="11370" y="8773"/>
                    <a:pt x="11307" y="8931"/>
                    <a:pt x="11275" y="9026"/>
                  </a:cubicBezTo>
                  <a:cubicBezTo>
                    <a:pt x="11085" y="9406"/>
                    <a:pt x="11148" y="9850"/>
                    <a:pt x="11433" y="10135"/>
                  </a:cubicBezTo>
                  <a:lnTo>
                    <a:pt x="12257" y="10958"/>
                  </a:lnTo>
                  <a:lnTo>
                    <a:pt x="10927" y="12288"/>
                  </a:lnTo>
                  <a:lnTo>
                    <a:pt x="10103" y="11465"/>
                  </a:lnTo>
                  <a:cubicBezTo>
                    <a:pt x="9945" y="11275"/>
                    <a:pt x="9692" y="11180"/>
                    <a:pt x="9438" y="11180"/>
                  </a:cubicBezTo>
                  <a:cubicBezTo>
                    <a:pt x="9280" y="11180"/>
                    <a:pt x="9153" y="11211"/>
                    <a:pt x="9027" y="11275"/>
                  </a:cubicBezTo>
                  <a:cubicBezTo>
                    <a:pt x="8900" y="11338"/>
                    <a:pt x="8773" y="11401"/>
                    <a:pt x="8647" y="11433"/>
                  </a:cubicBezTo>
                  <a:cubicBezTo>
                    <a:pt x="8235" y="11591"/>
                    <a:pt x="7982" y="11940"/>
                    <a:pt x="7982" y="12351"/>
                  </a:cubicBezTo>
                  <a:lnTo>
                    <a:pt x="7982" y="13491"/>
                  </a:lnTo>
                  <a:lnTo>
                    <a:pt x="6113" y="13491"/>
                  </a:lnTo>
                  <a:lnTo>
                    <a:pt x="6113" y="12351"/>
                  </a:lnTo>
                  <a:cubicBezTo>
                    <a:pt x="6113" y="11940"/>
                    <a:pt x="5860" y="11591"/>
                    <a:pt x="5480" y="11433"/>
                  </a:cubicBezTo>
                  <a:cubicBezTo>
                    <a:pt x="5321" y="11401"/>
                    <a:pt x="5195" y="11338"/>
                    <a:pt x="5068" y="11275"/>
                  </a:cubicBezTo>
                  <a:cubicBezTo>
                    <a:pt x="4941" y="11211"/>
                    <a:pt x="4815" y="11180"/>
                    <a:pt x="4656" y="11180"/>
                  </a:cubicBezTo>
                  <a:cubicBezTo>
                    <a:pt x="4403" y="11180"/>
                    <a:pt x="4181" y="11275"/>
                    <a:pt x="3991" y="11465"/>
                  </a:cubicBezTo>
                  <a:lnTo>
                    <a:pt x="3168" y="12288"/>
                  </a:lnTo>
                  <a:lnTo>
                    <a:pt x="1838" y="10958"/>
                  </a:lnTo>
                  <a:lnTo>
                    <a:pt x="2661" y="10135"/>
                  </a:lnTo>
                  <a:cubicBezTo>
                    <a:pt x="2946" y="9850"/>
                    <a:pt x="3009" y="9406"/>
                    <a:pt x="2851" y="9026"/>
                  </a:cubicBezTo>
                  <a:cubicBezTo>
                    <a:pt x="2788" y="8899"/>
                    <a:pt x="2724" y="8773"/>
                    <a:pt x="2693" y="8646"/>
                  </a:cubicBezTo>
                  <a:cubicBezTo>
                    <a:pt x="2534" y="8266"/>
                    <a:pt x="2186" y="8013"/>
                    <a:pt x="1774" y="8013"/>
                  </a:cubicBezTo>
                  <a:lnTo>
                    <a:pt x="634" y="8013"/>
                  </a:lnTo>
                  <a:lnTo>
                    <a:pt x="634" y="6113"/>
                  </a:lnTo>
                  <a:lnTo>
                    <a:pt x="1774" y="6113"/>
                  </a:lnTo>
                  <a:cubicBezTo>
                    <a:pt x="2186" y="6113"/>
                    <a:pt x="2534" y="5859"/>
                    <a:pt x="2693" y="5479"/>
                  </a:cubicBezTo>
                  <a:cubicBezTo>
                    <a:pt x="2724" y="5353"/>
                    <a:pt x="2788" y="5226"/>
                    <a:pt x="2851" y="5099"/>
                  </a:cubicBezTo>
                  <a:cubicBezTo>
                    <a:pt x="3009" y="4719"/>
                    <a:pt x="2946" y="4276"/>
                    <a:pt x="2661" y="3991"/>
                  </a:cubicBezTo>
                  <a:lnTo>
                    <a:pt x="1838" y="3199"/>
                  </a:lnTo>
                  <a:lnTo>
                    <a:pt x="3168" y="1837"/>
                  </a:lnTo>
                  <a:lnTo>
                    <a:pt x="3991" y="2661"/>
                  </a:lnTo>
                  <a:cubicBezTo>
                    <a:pt x="4181" y="2851"/>
                    <a:pt x="4403" y="2946"/>
                    <a:pt x="4656" y="2946"/>
                  </a:cubicBezTo>
                  <a:cubicBezTo>
                    <a:pt x="4815" y="2946"/>
                    <a:pt x="4941" y="2914"/>
                    <a:pt x="5068" y="2851"/>
                  </a:cubicBezTo>
                  <a:cubicBezTo>
                    <a:pt x="5195" y="2787"/>
                    <a:pt x="5321" y="2724"/>
                    <a:pt x="5480" y="2692"/>
                  </a:cubicBezTo>
                  <a:cubicBezTo>
                    <a:pt x="5860" y="2566"/>
                    <a:pt x="6113" y="2186"/>
                    <a:pt x="6113" y="1774"/>
                  </a:cubicBezTo>
                  <a:lnTo>
                    <a:pt x="6113" y="634"/>
                  </a:lnTo>
                  <a:close/>
                  <a:moveTo>
                    <a:pt x="5828" y="0"/>
                  </a:moveTo>
                  <a:cubicBezTo>
                    <a:pt x="5638" y="0"/>
                    <a:pt x="5480" y="159"/>
                    <a:pt x="5480" y="349"/>
                  </a:cubicBezTo>
                  <a:lnTo>
                    <a:pt x="5480" y="1774"/>
                  </a:lnTo>
                  <a:cubicBezTo>
                    <a:pt x="5480" y="1932"/>
                    <a:pt x="5385" y="2059"/>
                    <a:pt x="5258" y="2091"/>
                  </a:cubicBezTo>
                  <a:cubicBezTo>
                    <a:pt x="5100" y="2154"/>
                    <a:pt x="4941" y="2217"/>
                    <a:pt x="4815" y="2281"/>
                  </a:cubicBezTo>
                  <a:cubicBezTo>
                    <a:pt x="4770" y="2303"/>
                    <a:pt x="4721" y="2314"/>
                    <a:pt x="4672" y="2314"/>
                  </a:cubicBezTo>
                  <a:cubicBezTo>
                    <a:pt x="4584" y="2314"/>
                    <a:pt x="4496" y="2279"/>
                    <a:pt x="4435" y="2217"/>
                  </a:cubicBezTo>
                  <a:lnTo>
                    <a:pt x="3390" y="1204"/>
                  </a:lnTo>
                  <a:cubicBezTo>
                    <a:pt x="3326" y="1141"/>
                    <a:pt x="3247" y="1109"/>
                    <a:pt x="3164" y="1109"/>
                  </a:cubicBezTo>
                  <a:cubicBezTo>
                    <a:pt x="3081" y="1109"/>
                    <a:pt x="2994" y="1141"/>
                    <a:pt x="2914" y="1204"/>
                  </a:cubicBezTo>
                  <a:lnTo>
                    <a:pt x="1173" y="2946"/>
                  </a:lnTo>
                  <a:cubicBezTo>
                    <a:pt x="1046" y="3072"/>
                    <a:pt x="1046" y="3294"/>
                    <a:pt x="1173" y="3421"/>
                  </a:cubicBezTo>
                  <a:lnTo>
                    <a:pt x="2218" y="4434"/>
                  </a:lnTo>
                  <a:cubicBezTo>
                    <a:pt x="2313" y="4529"/>
                    <a:pt x="2344" y="4687"/>
                    <a:pt x="2281" y="4814"/>
                  </a:cubicBezTo>
                  <a:cubicBezTo>
                    <a:pt x="2186" y="4973"/>
                    <a:pt x="2154" y="5131"/>
                    <a:pt x="2091" y="5258"/>
                  </a:cubicBezTo>
                  <a:cubicBezTo>
                    <a:pt x="2028" y="5416"/>
                    <a:pt x="1901" y="5511"/>
                    <a:pt x="1774" y="5511"/>
                  </a:cubicBezTo>
                  <a:lnTo>
                    <a:pt x="318" y="5511"/>
                  </a:lnTo>
                  <a:cubicBezTo>
                    <a:pt x="159" y="5511"/>
                    <a:pt x="1" y="5638"/>
                    <a:pt x="1" y="5828"/>
                  </a:cubicBezTo>
                  <a:lnTo>
                    <a:pt x="1" y="8298"/>
                  </a:lnTo>
                  <a:cubicBezTo>
                    <a:pt x="1" y="8488"/>
                    <a:pt x="128" y="8646"/>
                    <a:pt x="318" y="8646"/>
                  </a:cubicBezTo>
                  <a:lnTo>
                    <a:pt x="1774" y="8646"/>
                  </a:lnTo>
                  <a:cubicBezTo>
                    <a:pt x="1901" y="8646"/>
                    <a:pt x="2028" y="8709"/>
                    <a:pt x="2091" y="8868"/>
                  </a:cubicBezTo>
                  <a:cubicBezTo>
                    <a:pt x="2123" y="9026"/>
                    <a:pt x="2186" y="9153"/>
                    <a:pt x="2281" y="9311"/>
                  </a:cubicBezTo>
                  <a:cubicBezTo>
                    <a:pt x="2344" y="9438"/>
                    <a:pt x="2313" y="9596"/>
                    <a:pt x="2218" y="9691"/>
                  </a:cubicBezTo>
                  <a:lnTo>
                    <a:pt x="1173" y="10705"/>
                  </a:lnTo>
                  <a:cubicBezTo>
                    <a:pt x="1046" y="10831"/>
                    <a:pt x="1046" y="11053"/>
                    <a:pt x="1173" y="11180"/>
                  </a:cubicBezTo>
                  <a:lnTo>
                    <a:pt x="2914" y="12921"/>
                  </a:lnTo>
                  <a:cubicBezTo>
                    <a:pt x="2994" y="12985"/>
                    <a:pt x="3081" y="13016"/>
                    <a:pt x="3164" y="13016"/>
                  </a:cubicBezTo>
                  <a:cubicBezTo>
                    <a:pt x="3247" y="13016"/>
                    <a:pt x="3326" y="12985"/>
                    <a:pt x="3390" y="12921"/>
                  </a:cubicBezTo>
                  <a:lnTo>
                    <a:pt x="4435" y="11908"/>
                  </a:lnTo>
                  <a:cubicBezTo>
                    <a:pt x="4496" y="11847"/>
                    <a:pt x="4584" y="11812"/>
                    <a:pt x="4672" y="11812"/>
                  </a:cubicBezTo>
                  <a:cubicBezTo>
                    <a:pt x="4721" y="11812"/>
                    <a:pt x="4770" y="11822"/>
                    <a:pt x="4815" y="11845"/>
                  </a:cubicBezTo>
                  <a:cubicBezTo>
                    <a:pt x="4941" y="11908"/>
                    <a:pt x="5100" y="11971"/>
                    <a:pt x="5258" y="12035"/>
                  </a:cubicBezTo>
                  <a:cubicBezTo>
                    <a:pt x="5385" y="12066"/>
                    <a:pt x="5480" y="12193"/>
                    <a:pt x="5480" y="12351"/>
                  </a:cubicBezTo>
                  <a:lnTo>
                    <a:pt x="5480" y="13776"/>
                  </a:lnTo>
                  <a:cubicBezTo>
                    <a:pt x="5480" y="13966"/>
                    <a:pt x="5638" y="14125"/>
                    <a:pt x="5828" y="14125"/>
                  </a:cubicBezTo>
                  <a:lnTo>
                    <a:pt x="8267" y="14125"/>
                  </a:lnTo>
                  <a:cubicBezTo>
                    <a:pt x="8457" y="14125"/>
                    <a:pt x="8615" y="13966"/>
                    <a:pt x="8615" y="13776"/>
                  </a:cubicBezTo>
                  <a:lnTo>
                    <a:pt x="8615" y="12351"/>
                  </a:lnTo>
                  <a:cubicBezTo>
                    <a:pt x="8615" y="12193"/>
                    <a:pt x="8710" y="12066"/>
                    <a:pt x="8837" y="12035"/>
                  </a:cubicBezTo>
                  <a:cubicBezTo>
                    <a:pt x="8995" y="11971"/>
                    <a:pt x="9153" y="11908"/>
                    <a:pt x="9280" y="11845"/>
                  </a:cubicBezTo>
                  <a:cubicBezTo>
                    <a:pt x="9325" y="11822"/>
                    <a:pt x="9374" y="11812"/>
                    <a:pt x="9422" y="11812"/>
                  </a:cubicBezTo>
                  <a:cubicBezTo>
                    <a:pt x="9511" y="11812"/>
                    <a:pt x="9599" y="11847"/>
                    <a:pt x="9660" y="11908"/>
                  </a:cubicBezTo>
                  <a:lnTo>
                    <a:pt x="10705" y="12921"/>
                  </a:lnTo>
                  <a:cubicBezTo>
                    <a:pt x="10768" y="12985"/>
                    <a:pt x="10848" y="13016"/>
                    <a:pt x="10931" y="13016"/>
                  </a:cubicBezTo>
                  <a:cubicBezTo>
                    <a:pt x="11014" y="13016"/>
                    <a:pt x="11101" y="12985"/>
                    <a:pt x="11180" y="12921"/>
                  </a:cubicBezTo>
                  <a:lnTo>
                    <a:pt x="12890" y="11180"/>
                  </a:lnTo>
                  <a:cubicBezTo>
                    <a:pt x="13017" y="11053"/>
                    <a:pt x="13017" y="10831"/>
                    <a:pt x="12890" y="10705"/>
                  </a:cubicBezTo>
                  <a:lnTo>
                    <a:pt x="11877" y="9691"/>
                  </a:lnTo>
                  <a:cubicBezTo>
                    <a:pt x="11782" y="9596"/>
                    <a:pt x="11750" y="9438"/>
                    <a:pt x="11813" y="9311"/>
                  </a:cubicBezTo>
                  <a:cubicBezTo>
                    <a:pt x="11877" y="9153"/>
                    <a:pt x="11940" y="9026"/>
                    <a:pt x="12004" y="8868"/>
                  </a:cubicBezTo>
                  <a:cubicBezTo>
                    <a:pt x="12067" y="8741"/>
                    <a:pt x="12194" y="8646"/>
                    <a:pt x="12320" y="8646"/>
                  </a:cubicBezTo>
                  <a:lnTo>
                    <a:pt x="13777" y="8646"/>
                  </a:lnTo>
                  <a:cubicBezTo>
                    <a:pt x="13935" y="8646"/>
                    <a:pt x="14094" y="8488"/>
                    <a:pt x="14094" y="8298"/>
                  </a:cubicBezTo>
                  <a:lnTo>
                    <a:pt x="14094" y="5828"/>
                  </a:lnTo>
                  <a:cubicBezTo>
                    <a:pt x="14094" y="5638"/>
                    <a:pt x="13967" y="5511"/>
                    <a:pt x="13777" y="5511"/>
                  </a:cubicBezTo>
                  <a:lnTo>
                    <a:pt x="12320" y="5511"/>
                  </a:lnTo>
                  <a:cubicBezTo>
                    <a:pt x="12194" y="5511"/>
                    <a:pt x="12067" y="5416"/>
                    <a:pt x="12004" y="5258"/>
                  </a:cubicBezTo>
                  <a:cubicBezTo>
                    <a:pt x="11972" y="5131"/>
                    <a:pt x="11908" y="4973"/>
                    <a:pt x="11813" y="4814"/>
                  </a:cubicBezTo>
                  <a:cubicBezTo>
                    <a:pt x="11750" y="4687"/>
                    <a:pt x="11782" y="4529"/>
                    <a:pt x="11877" y="4434"/>
                  </a:cubicBezTo>
                  <a:lnTo>
                    <a:pt x="12890" y="3421"/>
                  </a:lnTo>
                  <a:cubicBezTo>
                    <a:pt x="13017" y="3294"/>
                    <a:pt x="13017" y="3072"/>
                    <a:pt x="12890" y="2946"/>
                  </a:cubicBezTo>
                  <a:lnTo>
                    <a:pt x="11180" y="1204"/>
                  </a:lnTo>
                  <a:cubicBezTo>
                    <a:pt x="11101" y="1141"/>
                    <a:pt x="11014" y="1109"/>
                    <a:pt x="10931" y="1109"/>
                  </a:cubicBezTo>
                  <a:cubicBezTo>
                    <a:pt x="10848" y="1109"/>
                    <a:pt x="10768" y="1141"/>
                    <a:pt x="10705" y="1204"/>
                  </a:cubicBezTo>
                  <a:lnTo>
                    <a:pt x="9660" y="2217"/>
                  </a:lnTo>
                  <a:cubicBezTo>
                    <a:pt x="9599" y="2279"/>
                    <a:pt x="9511" y="2314"/>
                    <a:pt x="9422" y="2314"/>
                  </a:cubicBezTo>
                  <a:cubicBezTo>
                    <a:pt x="9374" y="2314"/>
                    <a:pt x="9325" y="2303"/>
                    <a:pt x="9280" y="2281"/>
                  </a:cubicBezTo>
                  <a:cubicBezTo>
                    <a:pt x="9153" y="2217"/>
                    <a:pt x="8995" y="2154"/>
                    <a:pt x="8837" y="2091"/>
                  </a:cubicBezTo>
                  <a:cubicBezTo>
                    <a:pt x="8710" y="2059"/>
                    <a:pt x="8615" y="1932"/>
                    <a:pt x="8615" y="1774"/>
                  </a:cubicBezTo>
                  <a:lnTo>
                    <a:pt x="8615" y="349"/>
                  </a:lnTo>
                  <a:cubicBezTo>
                    <a:pt x="8615" y="159"/>
                    <a:pt x="8457" y="0"/>
                    <a:pt x="826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4"/>
            <p:cNvSpPr/>
            <p:nvPr/>
          </p:nvSpPr>
          <p:spPr>
            <a:xfrm>
              <a:off x="2861900" y="2917250"/>
              <a:ext cx="110075" cy="109275"/>
            </a:xfrm>
            <a:custGeom>
              <a:avLst/>
              <a:gdLst/>
              <a:ahLst/>
              <a:cxnLst/>
              <a:rect l="l" t="t" r="r" b="b"/>
              <a:pathLst>
                <a:path w="4403" h="4371" extrusionOk="0">
                  <a:moveTo>
                    <a:pt x="2217" y="634"/>
                  </a:moveTo>
                  <a:cubicBezTo>
                    <a:pt x="3072" y="634"/>
                    <a:pt x="3769" y="1331"/>
                    <a:pt x="3769" y="2186"/>
                  </a:cubicBezTo>
                  <a:cubicBezTo>
                    <a:pt x="3769" y="3041"/>
                    <a:pt x="3072" y="3769"/>
                    <a:pt x="2217" y="3769"/>
                  </a:cubicBezTo>
                  <a:cubicBezTo>
                    <a:pt x="1330" y="3769"/>
                    <a:pt x="634" y="3041"/>
                    <a:pt x="634" y="2186"/>
                  </a:cubicBezTo>
                  <a:cubicBezTo>
                    <a:pt x="634" y="1331"/>
                    <a:pt x="1330" y="634"/>
                    <a:pt x="2217" y="634"/>
                  </a:cubicBezTo>
                  <a:close/>
                  <a:moveTo>
                    <a:pt x="2217" y="1"/>
                  </a:moveTo>
                  <a:cubicBezTo>
                    <a:pt x="982" y="1"/>
                    <a:pt x="0" y="982"/>
                    <a:pt x="0" y="2186"/>
                  </a:cubicBezTo>
                  <a:cubicBezTo>
                    <a:pt x="0" y="3389"/>
                    <a:pt x="982" y="4371"/>
                    <a:pt x="2217" y="4371"/>
                  </a:cubicBezTo>
                  <a:cubicBezTo>
                    <a:pt x="3421" y="4371"/>
                    <a:pt x="4402" y="3389"/>
                    <a:pt x="4402" y="2186"/>
                  </a:cubicBezTo>
                  <a:cubicBezTo>
                    <a:pt x="4402" y="982"/>
                    <a:pt x="3421"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4"/>
            <p:cNvSpPr/>
            <p:nvPr/>
          </p:nvSpPr>
          <p:spPr>
            <a:xfrm>
              <a:off x="2897525" y="2952875"/>
              <a:ext cx="38825" cy="38825"/>
            </a:xfrm>
            <a:custGeom>
              <a:avLst/>
              <a:gdLst/>
              <a:ahLst/>
              <a:cxnLst/>
              <a:rect l="l" t="t" r="r" b="b"/>
              <a:pathLst>
                <a:path w="1553" h="1553" extrusionOk="0">
                  <a:moveTo>
                    <a:pt x="792" y="222"/>
                  </a:moveTo>
                  <a:cubicBezTo>
                    <a:pt x="1077" y="222"/>
                    <a:pt x="1331" y="476"/>
                    <a:pt x="1331" y="761"/>
                  </a:cubicBezTo>
                  <a:cubicBezTo>
                    <a:pt x="1331" y="1077"/>
                    <a:pt x="1077" y="1331"/>
                    <a:pt x="792" y="1331"/>
                  </a:cubicBezTo>
                  <a:cubicBezTo>
                    <a:pt x="475" y="1331"/>
                    <a:pt x="222" y="1077"/>
                    <a:pt x="222" y="761"/>
                  </a:cubicBezTo>
                  <a:cubicBezTo>
                    <a:pt x="222" y="476"/>
                    <a:pt x="475" y="222"/>
                    <a:pt x="792" y="222"/>
                  </a:cubicBezTo>
                  <a:close/>
                  <a:moveTo>
                    <a:pt x="792" y="1"/>
                  </a:moveTo>
                  <a:cubicBezTo>
                    <a:pt x="349" y="1"/>
                    <a:pt x="0" y="349"/>
                    <a:pt x="0" y="761"/>
                  </a:cubicBezTo>
                  <a:cubicBezTo>
                    <a:pt x="0" y="1204"/>
                    <a:pt x="349" y="1552"/>
                    <a:pt x="792" y="1552"/>
                  </a:cubicBezTo>
                  <a:cubicBezTo>
                    <a:pt x="1204" y="1552"/>
                    <a:pt x="1552" y="1204"/>
                    <a:pt x="1552" y="761"/>
                  </a:cubicBezTo>
                  <a:cubicBezTo>
                    <a:pt x="1552" y="349"/>
                    <a:pt x="1204" y="1"/>
                    <a:pt x="79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4"/>
            <p:cNvSpPr/>
            <p:nvPr/>
          </p:nvSpPr>
          <p:spPr>
            <a:xfrm>
              <a:off x="2929975" y="1770825"/>
              <a:ext cx="815500" cy="941400"/>
            </a:xfrm>
            <a:custGeom>
              <a:avLst/>
              <a:gdLst/>
              <a:ahLst/>
              <a:cxnLst/>
              <a:rect l="l" t="t" r="r" b="b"/>
              <a:pathLst>
                <a:path w="32620" h="37656" extrusionOk="0">
                  <a:moveTo>
                    <a:pt x="1" y="9407"/>
                  </a:moveTo>
                  <a:lnTo>
                    <a:pt x="1" y="28250"/>
                  </a:lnTo>
                  <a:lnTo>
                    <a:pt x="16310" y="37655"/>
                  </a:lnTo>
                  <a:lnTo>
                    <a:pt x="32620" y="28250"/>
                  </a:lnTo>
                  <a:lnTo>
                    <a:pt x="32620" y="9407"/>
                  </a:lnTo>
                  <a:lnTo>
                    <a:pt x="1631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4"/>
            <p:cNvSpPr/>
            <p:nvPr/>
          </p:nvSpPr>
          <p:spPr>
            <a:xfrm>
              <a:off x="2955325" y="1800125"/>
              <a:ext cx="764825" cy="882800"/>
            </a:xfrm>
            <a:custGeom>
              <a:avLst/>
              <a:gdLst/>
              <a:ahLst/>
              <a:cxnLst/>
              <a:rect l="l" t="t" r="r" b="b"/>
              <a:pathLst>
                <a:path w="30593" h="35312" extrusionOk="0">
                  <a:moveTo>
                    <a:pt x="15296" y="1"/>
                  </a:moveTo>
                  <a:lnTo>
                    <a:pt x="0" y="8836"/>
                  </a:lnTo>
                  <a:lnTo>
                    <a:pt x="0" y="26508"/>
                  </a:lnTo>
                  <a:lnTo>
                    <a:pt x="15296" y="35312"/>
                  </a:lnTo>
                  <a:lnTo>
                    <a:pt x="30593" y="26508"/>
                  </a:lnTo>
                  <a:lnTo>
                    <a:pt x="30593" y="8836"/>
                  </a:lnTo>
                  <a:lnTo>
                    <a:pt x="15296" y="1"/>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4"/>
            <p:cNvSpPr/>
            <p:nvPr/>
          </p:nvSpPr>
          <p:spPr>
            <a:xfrm>
              <a:off x="3140575" y="2078825"/>
              <a:ext cx="394300" cy="325425"/>
            </a:xfrm>
            <a:custGeom>
              <a:avLst/>
              <a:gdLst/>
              <a:ahLst/>
              <a:cxnLst/>
              <a:rect l="l" t="t" r="r" b="b"/>
              <a:pathLst>
                <a:path w="15772" h="13017" extrusionOk="0">
                  <a:moveTo>
                    <a:pt x="1046" y="0"/>
                  </a:moveTo>
                  <a:cubicBezTo>
                    <a:pt x="888" y="0"/>
                    <a:pt x="761" y="32"/>
                    <a:pt x="634" y="63"/>
                  </a:cubicBezTo>
                  <a:cubicBezTo>
                    <a:pt x="571" y="95"/>
                    <a:pt x="508" y="127"/>
                    <a:pt x="444" y="190"/>
                  </a:cubicBezTo>
                  <a:cubicBezTo>
                    <a:pt x="349" y="254"/>
                    <a:pt x="254" y="349"/>
                    <a:pt x="191" y="444"/>
                  </a:cubicBezTo>
                  <a:cubicBezTo>
                    <a:pt x="64" y="634"/>
                    <a:pt x="1" y="824"/>
                    <a:pt x="1" y="1045"/>
                  </a:cubicBezTo>
                  <a:lnTo>
                    <a:pt x="1" y="10894"/>
                  </a:lnTo>
                  <a:cubicBezTo>
                    <a:pt x="1" y="11116"/>
                    <a:pt x="64" y="11306"/>
                    <a:pt x="191" y="11496"/>
                  </a:cubicBezTo>
                  <a:cubicBezTo>
                    <a:pt x="254" y="11591"/>
                    <a:pt x="349" y="11686"/>
                    <a:pt x="444" y="11781"/>
                  </a:cubicBezTo>
                  <a:cubicBezTo>
                    <a:pt x="508" y="11813"/>
                    <a:pt x="571" y="11844"/>
                    <a:pt x="634" y="11876"/>
                  </a:cubicBezTo>
                  <a:cubicBezTo>
                    <a:pt x="761" y="11939"/>
                    <a:pt x="888" y="11971"/>
                    <a:pt x="1046" y="11971"/>
                  </a:cubicBezTo>
                  <a:lnTo>
                    <a:pt x="1394" y="11971"/>
                  </a:lnTo>
                  <a:cubicBezTo>
                    <a:pt x="2059" y="11971"/>
                    <a:pt x="2598" y="11559"/>
                    <a:pt x="2819" y="10958"/>
                  </a:cubicBezTo>
                  <a:lnTo>
                    <a:pt x="9882" y="9406"/>
                  </a:lnTo>
                  <a:lnTo>
                    <a:pt x="9882" y="9406"/>
                  </a:lnTo>
                  <a:lnTo>
                    <a:pt x="9312" y="11306"/>
                  </a:lnTo>
                  <a:cubicBezTo>
                    <a:pt x="9185" y="11781"/>
                    <a:pt x="9343" y="12288"/>
                    <a:pt x="9787" y="12541"/>
                  </a:cubicBezTo>
                  <a:lnTo>
                    <a:pt x="10230" y="12826"/>
                  </a:lnTo>
                  <a:cubicBezTo>
                    <a:pt x="10388" y="12953"/>
                    <a:pt x="10547" y="12984"/>
                    <a:pt x="10737" y="13016"/>
                  </a:cubicBezTo>
                  <a:lnTo>
                    <a:pt x="10863" y="13016"/>
                  </a:lnTo>
                  <a:cubicBezTo>
                    <a:pt x="11338" y="13016"/>
                    <a:pt x="11782" y="12731"/>
                    <a:pt x="11972" y="12256"/>
                  </a:cubicBezTo>
                  <a:lnTo>
                    <a:pt x="13397" y="8646"/>
                  </a:lnTo>
                  <a:lnTo>
                    <a:pt x="14347" y="8424"/>
                  </a:lnTo>
                  <a:cubicBezTo>
                    <a:pt x="15170" y="8234"/>
                    <a:pt x="15772" y="7474"/>
                    <a:pt x="15772" y="6651"/>
                  </a:cubicBezTo>
                  <a:lnTo>
                    <a:pt x="15772" y="5162"/>
                  </a:lnTo>
                  <a:cubicBezTo>
                    <a:pt x="15772" y="4307"/>
                    <a:pt x="15170" y="3547"/>
                    <a:pt x="14347" y="3389"/>
                  </a:cubicBezTo>
                  <a:lnTo>
                    <a:pt x="2756" y="824"/>
                  </a:lnTo>
                  <a:cubicBezTo>
                    <a:pt x="2503" y="317"/>
                    <a:pt x="1996" y="0"/>
                    <a:pt x="13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4"/>
            <p:cNvSpPr/>
            <p:nvPr/>
          </p:nvSpPr>
          <p:spPr>
            <a:xfrm>
              <a:off x="3158000" y="2096225"/>
              <a:ext cx="359475" cy="290475"/>
            </a:xfrm>
            <a:custGeom>
              <a:avLst/>
              <a:gdLst/>
              <a:ahLst/>
              <a:cxnLst/>
              <a:rect l="l" t="t" r="r" b="b"/>
              <a:pathLst>
                <a:path w="14379" h="11619" extrusionOk="0">
                  <a:moveTo>
                    <a:pt x="349" y="1"/>
                  </a:moveTo>
                  <a:cubicBezTo>
                    <a:pt x="159" y="1"/>
                    <a:pt x="1" y="159"/>
                    <a:pt x="1" y="349"/>
                  </a:cubicBezTo>
                  <a:lnTo>
                    <a:pt x="1" y="1774"/>
                  </a:lnTo>
                  <a:lnTo>
                    <a:pt x="1" y="8615"/>
                  </a:lnTo>
                  <a:lnTo>
                    <a:pt x="1" y="10198"/>
                  </a:lnTo>
                  <a:cubicBezTo>
                    <a:pt x="1" y="10388"/>
                    <a:pt x="159" y="10547"/>
                    <a:pt x="349" y="10547"/>
                  </a:cubicBezTo>
                  <a:lnTo>
                    <a:pt x="697" y="10547"/>
                  </a:lnTo>
                  <a:cubicBezTo>
                    <a:pt x="1141" y="10547"/>
                    <a:pt x="1521" y="10167"/>
                    <a:pt x="1521" y="9723"/>
                  </a:cubicBezTo>
                  <a:lnTo>
                    <a:pt x="1521" y="9660"/>
                  </a:lnTo>
                  <a:lnTo>
                    <a:pt x="10198" y="7760"/>
                  </a:lnTo>
                  <a:lnTo>
                    <a:pt x="10198" y="7760"/>
                  </a:lnTo>
                  <a:lnTo>
                    <a:pt x="9280" y="10832"/>
                  </a:lnTo>
                  <a:cubicBezTo>
                    <a:pt x="9248" y="10990"/>
                    <a:pt x="9311" y="11180"/>
                    <a:pt x="9438" y="11243"/>
                  </a:cubicBezTo>
                  <a:lnTo>
                    <a:pt x="9913" y="11528"/>
                  </a:lnTo>
                  <a:cubicBezTo>
                    <a:pt x="9996" y="11590"/>
                    <a:pt x="10089" y="11619"/>
                    <a:pt x="10180" y="11619"/>
                  </a:cubicBezTo>
                  <a:cubicBezTo>
                    <a:pt x="10367" y="11619"/>
                    <a:pt x="10546" y="11499"/>
                    <a:pt x="10610" y="11307"/>
                  </a:cubicBezTo>
                  <a:lnTo>
                    <a:pt x="12193" y="7316"/>
                  </a:lnTo>
                  <a:lnTo>
                    <a:pt x="13492" y="7031"/>
                  </a:lnTo>
                  <a:cubicBezTo>
                    <a:pt x="13998" y="6936"/>
                    <a:pt x="14378" y="6461"/>
                    <a:pt x="14378" y="5955"/>
                  </a:cubicBezTo>
                  <a:lnTo>
                    <a:pt x="14378" y="4466"/>
                  </a:lnTo>
                  <a:cubicBezTo>
                    <a:pt x="14378" y="3928"/>
                    <a:pt x="13998" y="3484"/>
                    <a:pt x="13492" y="3358"/>
                  </a:cubicBezTo>
                  <a:lnTo>
                    <a:pt x="1521" y="729"/>
                  </a:lnTo>
                  <a:cubicBezTo>
                    <a:pt x="1457" y="318"/>
                    <a:pt x="1141" y="1"/>
                    <a:pt x="69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4"/>
            <p:cNvSpPr/>
            <p:nvPr/>
          </p:nvSpPr>
          <p:spPr>
            <a:xfrm>
              <a:off x="3158000" y="2096225"/>
              <a:ext cx="39600" cy="263675"/>
            </a:xfrm>
            <a:custGeom>
              <a:avLst/>
              <a:gdLst/>
              <a:ahLst/>
              <a:cxnLst/>
              <a:rect l="l" t="t" r="r" b="b"/>
              <a:pathLst>
                <a:path w="1584" h="10547" extrusionOk="0">
                  <a:moveTo>
                    <a:pt x="349" y="1"/>
                  </a:moveTo>
                  <a:cubicBezTo>
                    <a:pt x="159" y="1"/>
                    <a:pt x="1" y="159"/>
                    <a:pt x="1" y="349"/>
                  </a:cubicBezTo>
                  <a:lnTo>
                    <a:pt x="1" y="10198"/>
                  </a:lnTo>
                  <a:cubicBezTo>
                    <a:pt x="1" y="10388"/>
                    <a:pt x="159" y="10547"/>
                    <a:pt x="349" y="10547"/>
                  </a:cubicBezTo>
                  <a:lnTo>
                    <a:pt x="697" y="10547"/>
                  </a:lnTo>
                  <a:cubicBezTo>
                    <a:pt x="1172" y="10547"/>
                    <a:pt x="1521" y="10167"/>
                    <a:pt x="1521" y="9723"/>
                  </a:cubicBezTo>
                  <a:lnTo>
                    <a:pt x="1521" y="9692"/>
                  </a:lnTo>
                  <a:lnTo>
                    <a:pt x="1584" y="9660"/>
                  </a:lnTo>
                  <a:lnTo>
                    <a:pt x="1584" y="761"/>
                  </a:lnTo>
                  <a:lnTo>
                    <a:pt x="1521" y="729"/>
                  </a:lnTo>
                  <a:cubicBezTo>
                    <a:pt x="1457" y="318"/>
                    <a:pt x="1141" y="1"/>
                    <a:pt x="69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4"/>
            <p:cNvSpPr/>
            <p:nvPr/>
          </p:nvSpPr>
          <p:spPr>
            <a:xfrm>
              <a:off x="3207875" y="2132500"/>
              <a:ext cx="245475" cy="63675"/>
            </a:xfrm>
            <a:custGeom>
              <a:avLst/>
              <a:gdLst/>
              <a:ahLst/>
              <a:cxnLst/>
              <a:rect l="l" t="t" r="r" b="b"/>
              <a:pathLst>
                <a:path w="9819" h="2547" extrusionOk="0">
                  <a:moveTo>
                    <a:pt x="205" y="1"/>
                  </a:moveTo>
                  <a:cubicBezTo>
                    <a:pt x="97" y="1"/>
                    <a:pt x="1" y="90"/>
                    <a:pt x="1" y="228"/>
                  </a:cubicBezTo>
                  <a:cubicBezTo>
                    <a:pt x="1" y="292"/>
                    <a:pt x="64" y="387"/>
                    <a:pt x="159" y="418"/>
                  </a:cubicBezTo>
                  <a:lnTo>
                    <a:pt x="9565" y="2540"/>
                  </a:lnTo>
                  <a:cubicBezTo>
                    <a:pt x="9581" y="2544"/>
                    <a:pt x="9597" y="2546"/>
                    <a:pt x="9614" y="2546"/>
                  </a:cubicBezTo>
                  <a:cubicBezTo>
                    <a:pt x="9722" y="2546"/>
                    <a:pt x="9818" y="2456"/>
                    <a:pt x="9818" y="2318"/>
                  </a:cubicBezTo>
                  <a:lnTo>
                    <a:pt x="9818" y="2287"/>
                  </a:lnTo>
                  <a:cubicBezTo>
                    <a:pt x="9818" y="2192"/>
                    <a:pt x="9755" y="2097"/>
                    <a:pt x="9660" y="2097"/>
                  </a:cubicBezTo>
                  <a:lnTo>
                    <a:pt x="254" y="7"/>
                  </a:lnTo>
                  <a:cubicBezTo>
                    <a:pt x="238" y="3"/>
                    <a:pt x="221" y="1"/>
                    <a:pt x="2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4"/>
            <p:cNvSpPr/>
            <p:nvPr/>
          </p:nvSpPr>
          <p:spPr>
            <a:xfrm>
              <a:off x="3389175" y="2279125"/>
              <a:ext cx="73675" cy="107575"/>
            </a:xfrm>
            <a:custGeom>
              <a:avLst/>
              <a:gdLst/>
              <a:ahLst/>
              <a:cxnLst/>
              <a:rect l="l" t="t" r="r" b="b"/>
              <a:pathLst>
                <a:path w="2947" h="4303" extrusionOk="0">
                  <a:moveTo>
                    <a:pt x="2946" y="0"/>
                  </a:moveTo>
                  <a:lnTo>
                    <a:pt x="951" y="444"/>
                  </a:lnTo>
                  <a:lnTo>
                    <a:pt x="64" y="3516"/>
                  </a:lnTo>
                  <a:cubicBezTo>
                    <a:pt x="1" y="3674"/>
                    <a:pt x="64" y="3864"/>
                    <a:pt x="223" y="3927"/>
                  </a:cubicBezTo>
                  <a:lnTo>
                    <a:pt x="666" y="4212"/>
                  </a:lnTo>
                  <a:cubicBezTo>
                    <a:pt x="749" y="4274"/>
                    <a:pt x="842" y="4303"/>
                    <a:pt x="933" y="4303"/>
                  </a:cubicBezTo>
                  <a:cubicBezTo>
                    <a:pt x="1120" y="4303"/>
                    <a:pt x="1299" y="4183"/>
                    <a:pt x="1363" y="3991"/>
                  </a:cubicBezTo>
                  <a:lnTo>
                    <a:pt x="294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4"/>
            <p:cNvSpPr/>
            <p:nvPr/>
          </p:nvSpPr>
          <p:spPr>
            <a:xfrm>
              <a:off x="2929975" y="3229200"/>
              <a:ext cx="815500" cy="942175"/>
            </a:xfrm>
            <a:custGeom>
              <a:avLst/>
              <a:gdLst/>
              <a:ahLst/>
              <a:cxnLst/>
              <a:rect l="l" t="t" r="r" b="b"/>
              <a:pathLst>
                <a:path w="32620" h="37687" extrusionOk="0">
                  <a:moveTo>
                    <a:pt x="1" y="9437"/>
                  </a:moveTo>
                  <a:lnTo>
                    <a:pt x="1" y="28280"/>
                  </a:lnTo>
                  <a:lnTo>
                    <a:pt x="16310" y="37686"/>
                  </a:lnTo>
                  <a:lnTo>
                    <a:pt x="32620" y="28280"/>
                  </a:lnTo>
                  <a:lnTo>
                    <a:pt x="32620" y="9437"/>
                  </a:lnTo>
                  <a:lnTo>
                    <a:pt x="1631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4"/>
            <p:cNvSpPr/>
            <p:nvPr/>
          </p:nvSpPr>
          <p:spPr>
            <a:xfrm>
              <a:off x="2955325" y="3258475"/>
              <a:ext cx="764825" cy="883600"/>
            </a:xfrm>
            <a:custGeom>
              <a:avLst/>
              <a:gdLst/>
              <a:ahLst/>
              <a:cxnLst/>
              <a:rect l="l" t="t" r="r" b="b"/>
              <a:pathLst>
                <a:path w="30593" h="35344" extrusionOk="0">
                  <a:moveTo>
                    <a:pt x="15296" y="1"/>
                  </a:moveTo>
                  <a:lnTo>
                    <a:pt x="0" y="8836"/>
                  </a:lnTo>
                  <a:lnTo>
                    <a:pt x="0" y="26508"/>
                  </a:lnTo>
                  <a:lnTo>
                    <a:pt x="15296" y="35343"/>
                  </a:lnTo>
                  <a:lnTo>
                    <a:pt x="30593" y="26508"/>
                  </a:lnTo>
                  <a:lnTo>
                    <a:pt x="30593" y="8836"/>
                  </a:lnTo>
                  <a:lnTo>
                    <a:pt x="15296" y="1"/>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4"/>
            <p:cNvSpPr/>
            <p:nvPr/>
          </p:nvSpPr>
          <p:spPr>
            <a:xfrm>
              <a:off x="3112875" y="3551425"/>
              <a:ext cx="449725" cy="297700"/>
            </a:xfrm>
            <a:custGeom>
              <a:avLst/>
              <a:gdLst/>
              <a:ahLst/>
              <a:cxnLst/>
              <a:rect l="l" t="t" r="r" b="b"/>
              <a:pathLst>
                <a:path w="17989" h="11908" extrusionOk="0">
                  <a:moveTo>
                    <a:pt x="3421" y="4276"/>
                  </a:moveTo>
                  <a:lnTo>
                    <a:pt x="4402" y="5986"/>
                  </a:lnTo>
                  <a:lnTo>
                    <a:pt x="2439" y="5986"/>
                  </a:lnTo>
                  <a:lnTo>
                    <a:pt x="3421" y="4276"/>
                  </a:lnTo>
                  <a:close/>
                  <a:moveTo>
                    <a:pt x="14568" y="4276"/>
                  </a:moveTo>
                  <a:lnTo>
                    <a:pt x="15550" y="5986"/>
                  </a:lnTo>
                  <a:lnTo>
                    <a:pt x="13586" y="5986"/>
                  </a:lnTo>
                  <a:lnTo>
                    <a:pt x="14568" y="4276"/>
                  </a:lnTo>
                  <a:close/>
                  <a:moveTo>
                    <a:pt x="13365" y="3041"/>
                  </a:moveTo>
                  <a:lnTo>
                    <a:pt x="11148" y="6872"/>
                  </a:lnTo>
                  <a:lnTo>
                    <a:pt x="11148" y="7062"/>
                  </a:lnTo>
                  <a:cubicBezTo>
                    <a:pt x="11211" y="8044"/>
                    <a:pt x="11718" y="8931"/>
                    <a:pt x="12446" y="9501"/>
                  </a:cubicBezTo>
                  <a:cubicBezTo>
                    <a:pt x="11940" y="9216"/>
                    <a:pt x="11275" y="9026"/>
                    <a:pt x="10515" y="8899"/>
                  </a:cubicBezTo>
                  <a:lnTo>
                    <a:pt x="10515" y="3864"/>
                  </a:lnTo>
                  <a:cubicBezTo>
                    <a:pt x="10926" y="3801"/>
                    <a:pt x="11243" y="3452"/>
                    <a:pt x="11306" y="3041"/>
                  </a:cubicBezTo>
                  <a:close/>
                  <a:moveTo>
                    <a:pt x="7791" y="0"/>
                  </a:moveTo>
                  <a:cubicBezTo>
                    <a:pt x="7316" y="0"/>
                    <a:pt x="6904" y="380"/>
                    <a:pt x="6841" y="855"/>
                  </a:cubicBezTo>
                  <a:lnTo>
                    <a:pt x="3452" y="855"/>
                  </a:lnTo>
                  <a:cubicBezTo>
                    <a:pt x="2851" y="855"/>
                    <a:pt x="2376" y="1330"/>
                    <a:pt x="2376" y="1932"/>
                  </a:cubicBezTo>
                  <a:cubicBezTo>
                    <a:pt x="2376" y="2122"/>
                    <a:pt x="2439" y="2312"/>
                    <a:pt x="2502" y="2470"/>
                  </a:cubicBezTo>
                  <a:lnTo>
                    <a:pt x="0" y="6841"/>
                  </a:lnTo>
                  <a:lnTo>
                    <a:pt x="0" y="7062"/>
                  </a:lnTo>
                  <a:cubicBezTo>
                    <a:pt x="127" y="8836"/>
                    <a:pt x="1616" y="10261"/>
                    <a:pt x="3421" y="10261"/>
                  </a:cubicBezTo>
                  <a:cubicBezTo>
                    <a:pt x="5226" y="10261"/>
                    <a:pt x="6714" y="8836"/>
                    <a:pt x="6841" y="7062"/>
                  </a:cubicBezTo>
                  <a:lnTo>
                    <a:pt x="6841" y="6841"/>
                  </a:lnTo>
                  <a:lnTo>
                    <a:pt x="4624" y="3009"/>
                  </a:lnTo>
                  <a:lnTo>
                    <a:pt x="6841" y="3009"/>
                  </a:lnTo>
                  <a:cubicBezTo>
                    <a:pt x="6904" y="3452"/>
                    <a:pt x="7221" y="3769"/>
                    <a:pt x="7633" y="3864"/>
                  </a:cubicBezTo>
                  <a:lnTo>
                    <a:pt x="7633" y="8899"/>
                  </a:lnTo>
                  <a:cubicBezTo>
                    <a:pt x="5701" y="9216"/>
                    <a:pt x="4434" y="10134"/>
                    <a:pt x="4434" y="11243"/>
                  </a:cubicBezTo>
                  <a:lnTo>
                    <a:pt x="4434" y="11908"/>
                  </a:lnTo>
                  <a:lnTo>
                    <a:pt x="13713" y="11908"/>
                  </a:lnTo>
                  <a:lnTo>
                    <a:pt x="13713" y="11243"/>
                  </a:lnTo>
                  <a:cubicBezTo>
                    <a:pt x="13713" y="10704"/>
                    <a:pt x="13428" y="10229"/>
                    <a:pt x="12953" y="9849"/>
                  </a:cubicBezTo>
                  <a:lnTo>
                    <a:pt x="12953" y="9849"/>
                  </a:lnTo>
                  <a:cubicBezTo>
                    <a:pt x="13428" y="10103"/>
                    <a:pt x="13998" y="10261"/>
                    <a:pt x="14568" y="10261"/>
                  </a:cubicBezTo>
                  <a:cubicBezTo>
                    <a:pt x="16373" y="10261"/>
                    <a:pt x="17862" y="8836"/>
                    <a:pt x="17988" y="7062"/>
                  </a:cubicBezTo>
                  <a:lnTo>
                    <a:pt x="17988" y="6841"/>
                  </a:lnTo>
                  <a:lnTo>
                    <a:pt x="15550" y="2597"/>
                  </a:lnTo>
                  <a:cubicBezTo>
                    <a:pt x="15677" y="2407"/>
                    <a:pt x="15772" y="2185"/>
                    <a:pt x="15772" y="1932"/>
                  </a:cubicBezTo>
                  <a:cubicBezTo>
                    <a:pt x="15772" y="1330"/>
                    <a:pt x="15297" y="855"/>
                    <a:pt x="14695" y="855"/>
                  </a:cubicBezTo>
                  <a:lnTo>
                    <a:pt x="11306" y="855"/>
                  </a:lnTo>
                  <a:cubicBezTo>
                    <a:pt x="11243" y="380"/>
                    <a:pt x="10831" y="0"/>
                    <a:pt x="103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4"/>
            <p:cNvSpPr/>
            <p:nvPr/>
          </p:nvSpPr>
          <p:spPr>
            <a:xfrm>
              <a:off x="3240350" y="3788925"/>
              <a:ext cx="198750" cy="45175"/>
            </a:xfrm>
            <a:custGeom>
              <a:avLst/>
              <a:gdLst/>
              <a:ahLst/>
              <a:cxnLst/>
              <a:rect l="l" t="t" r="r" b="b"/>
              <a:pathLst>
                <a:path w="7950" h="1807" extrusionOk="0">
                  <a:moveTo>
                    <a:pt x="3959" y="1"/>
                  </a:moveTo>
                  <a:cubicBezTo>
                    <a:pt x="1774" y="1"/>
                    <a:pt x="0" y="793"/>
                    <a:pt x="0" y="1806"/>
                  </a:cubicBezTo>
                  <a:lnTo>
                    <a:pt x="7949" y="1806"/>
                  </a:lnTo>
                  <a:cubicBezTo>
                    <a:pt x="7949" y="793"/>
                    <a:pt x="6176" y="1"/>
                    <a:pt x="395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4"/>
            <p:cNvSpPr/>
            <p:nvPr/>
          </p:nvSpPr>
          <p:spPr>
            <a:xfrm>
              <a:off x="3319525" y="3620300"/>
              <a:ext cx="39600" cy="190825"/>
            </a:xfrm>
            <a:custGeom>
              <a:avLst/>
              <a:gdLst/>
              <a:ahLst/>
              <a:cxnLst/>
              <a:rect l="l" t="t" r="r" b="b"/>
              <a:pathLst>
                <a:path w="1584" h="7633" extrusionOk="0">
                  <a:moveTo>
                    <a:pt x="0" y="0"/>
                  </a:moveTo>
                  <a:lnTo>
                    <a:pt x="0" y="7633"/>
                  </a:lnTo>
                  <a:lnTo>
                    <a:pt x="1583" y="7633"/>
                  </a:lnTo>
                  <a:lnTo>
                    <a:pt x="158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4"/>
            <p:cNvSpPr/>
            <p:nvPr/>
          </p:nvSpPr>
          <p:spPr>
            <a:xfrm>
              <a:off x="3188875" y="3591000"/>
              <a:ext cx="301675" cy="20625"/>
            </a:xfrm>
            <a:custGeom>
              <a:avLst/>
              <a:gdLst/>
              <a:ahLst/>
              <a:cxnLst/>
              <a:rect l="l" t="t" r="r" b="b"/>
              <a:pathLst>
                <a:path w="12067" h="825" extrusionOk="0">
                  <a:moveTo>
                    <a:pt x="412" y="1"/>
                  </a:moveTo>
                  <a:cubicBezTo>
                    <a:pt x="191" y="1"/>
                    <a:pt x="1" y="191"/>
                    <a:pt x="1" y="412"/>
                  </a:cubicBezTo>
                  <a:cubicBezTo>
                    <a:pt x="1" y="634"/>
                    <a:pt x="191" y="824"/>
                    <a:pt x="412" y="824"/>
                  </a:cubicBezTo>
                  <a:lnTo>
                    <a:pt x="11655" y="824"/>
                  </a:lnTo>
                  <a:cubicBezTo>
                    <a:pt x="11877" y="824"/>
                    <a:pt x="12067" y="634"/>
                    <a:pt x="12067" y="412"/>
                  </a:cubicBezTo>
                  <a:cubicBezTo>
                    <a:pt x="12067" y="191"/>
                    <a:pt x="11877" y="1"/>
                    <a:pt x="1165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4"/>
            <p:cNvSpPr/>
            <p:nvPr/>
          </p:nvSpPr>
          <p:spPr>
            <a:xfrm>
              <a:off x="3300500" y="3569625"/>
              <a:ext cx="78425" cy="63375"/>
            </a:xfrm>
            <a:custGeom>
              <a:avLst/>
              <a:gdLst/>
              <a:ahLst/>
              <a:cxnLst/>
              <a:rect l="l" t="t" r="r" b="b"/>
              <a:pathLst>
                <a:path w="3137" h="2535" extrusionOk="0">
                  <a:moveTo>
                    <a:pt x="286" y="1"/>
                  </a:moveTo>
                  <a:cubicBezTo>
                    <a:pt x="128" y="1"/>
                    <a:pt x="1" y="127"/>
                    <a:pt x="1" y="286"/>
                  </a:cubicBezTo>
                  <a:lnTo>
                    <a:pt x="1" y="2249"/>
                  </a:lnTo>
                  <a:cubicBezTo>
                    <a:pt x="1" y="2408"/>
                    <a:pt x="128" y="2534"/>
                    <a:pt x="286" y="2534"/>
                  </a:cubicBezTo>
                  <a:lnTo>
                    <a:pt x="2851" y="2534"/>
                  </a:lnTo>
                  <a:cubicBezTo>
                    <a:pt x="3010" y="2534"/>
                    <a:pt x="3136" y="2408"/>
                    <a:pt x="3136" y="2249"/>
                  </a:cubicBezTo>
                  <a:lnTo>
                    <a:pt x="3136" y="286"/>
                  </a:lnTo>
                  <a:cubicBezTo>
                    <a:pt x="3136" y="127"/>
                    <a:pt x="3010" y="1"/>
                    <a:pt x="285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4"/>
            <p:cNvSpPr/>
            <p:nvPr/>
          </p:nvSpPr>
          <p:spPr>
            <a:xfrm>
              <a:off x="3408175" y="3608425"/>
              <a:ext cx="137800" cy="184500"/>
            </a:xfrm>
            <a:custGeom>
              <a:avLst/>
              <a:gdLst/>
              <a:ahLst/>
              <a:cxnLst/>
              <a:rect l="l" t="t" r="r" b="b"/>
              <a:pathLst>
                <a:path w="5512" h="7380" extrusionOk="0">
                  <a:moveTo>
                    <a:pt x="2756" y="729"/>
                  </a:moveTo>
                  <a:lnTo>
                    <a:pt x="4878" y="4434"/>
                  </a:lnTo>
                  <a:lnTo>
                    <a:pt x="634" y="4434"/>
                  </a:lnTo>
                  <a:lnTo>
                    <a:pt x="2756" y="729"/>
                  </a:lnTo>
                  <a:close/>
                  <a:moveTo>
                    <a:pt x="2756" y="0"/>
                  </a:moveTo>
                  <a:lnTo>
                    <a:pt x="1363" y="2376"/>
                  </a:lnTo>
                  <a:lnTo>
                    <a:pt x="1" y="4782"/>
                  </a:lnTo>
                  <a:cubicBezTo>
                    <a:pt x="96" y="6239"/>
                    <a:pt x="1299" y="7379"/>
                    <a:pt x="2756" y="7379"/>
                  </a:cubicBezTo>
                  <a:cubicBezTo>
                    <a:pt x="4213" y="7379"/>
                    <a:pt x="5416" y="6239"/>
                    <a:pt x="5511" y="4782"/>
                  </a:cubicBezTo>
                  <a:lnTo>
                    <a:pt x="4150" y="2376"/>
                  </a:lnTo>
                  <a:lnTo>
                    <a:pt x="2756"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4"/>
            <p:cNvSpPr/>
            <p:nvPr/>
          </p:nvSpPr>
          <p:spPr>
            <a:xfrm>
              <a:off x="3129500" y="3608425"/>
              <a:ext cx="137775" cy="184500"/>
            </a:xfrm>
            <a:custGeom>
              <a:avLst/>
              <a:gdLst/>
              <a:ahLst/>
              <a:cxnLst/>
              <a:rect l="l" t="t" r="r" b="b"/>
              <a:pathLst>
                <a:path w="5511" h="7380" extrusionOk="0">
                  <a:moveTo>
                    <a:pt x="2756" y="729"/>
                  </a:moveTo>
                  <a:lnTo>
                    <a:pt x="4877" y="4434"/>
                  </a:lnTo>
                  <a:lnTo>
                    <a:pt x="634" y="4434"/>
                  </a:lnTo>
                  <a:lnTo>
                    <a:pt x="2756" y="729"/>
                  </a:lnTo>
                  <a:close/>
                  <a:moveTo>
                    <a:pt x="2756" y="0"/>
                  </a:moveTo>
                  <a:lnTo>
                    <a:pt x="1362" y="2376"/>
                  </a:lnTo>
                  <a:lnTo>
                    <a:pt x="0" y="4782"/>
                  </a:lnTo>
                  <a:cubicBezTo>
                    <a:pt x="95" y="6239"/>
                    <a:pt x="1299" y="7379"/>
                    <a:pt x="2756" y="7379"/>
                  </a:cubicBezTo>
                  <a:cubicBezTo>
                    <a:pt x="4212" y="7379"/>
                    <a:pt x="5416" y="6239"/>
                    <a:pt x="5511" y="4782"/>
                  </a:cubicBezTo>
                  <a:lnTo>
                    <a:pt x="4117" y="2376"/>
                  </a:lnTo>
                  <a:lnTo>
                    <a:pt x="2756"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2" name="Google Shape;2202;p24"/>
          <p:cNvSpPr txBox="1"/>
          <p:nvPr/>
        </p:nvSpPr>
        <p:spPr>
          <a:xfrm>
            <a:off x="717400" y="411475"/>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Objectives</a:t>
            </a:r>
            <a:endParaRPr sz="2800" dirty="0">
              <a:latin typeface="Fira Sans Medium"/>
              <a:ea typeface="Fira Sans Medium"/>
              <a:cs typeface="Fira Sans Medium"/>
              <a:sym typeface="Fira Sans Medium"/>
            </a:endParaRPr>
          </a:p>
        </p:txBody>
      </p:sp>
      <p:sp>
        <p:nvSpPr>
          <p:cNvPr id="2203" name="Google Shape;2203;p24"/>
          <p:cNvSpPr txBox="1"/>
          <p:nvPr/>
        </p:nvSpPr>
        <p:spPr>
          <a:xfrm>
            <a:off x="467376" y="1522775"/>
            <a:ext cx="1765200"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Fira Sans Medium"/>
                <a:ea typeface="Fira Sans Medium"/>
                <a:cs typeface="Fira Sans Medium"/>
                <a:sym typeface="Fira Sans Medium"/>
              </a:rPr>
              <a:t>Digitization</a:t>
            </a:r>
          </a:p>
        </p:txBody>
      </p:sp>
      <p:sp>
        <p:nvSpPr>
          <p:cNvPr id="2204" name="Google Shape;2204;p24"/>
          <p:cNvSpPr txBox="1"/>
          <p:nvPr/>
        </p:nvSpPr>
        <p:spPr>
          <a:xfrm>
            <a:off x="467376" y="1807824"/>
            <a:ext cx="1765200" cy="355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dirty="0">
                <a:latin typeface="Fira Sans"/>
                <a:ea typeface="Fira Sans"/>
                <a:cs typeface="Fira Sans"/>
                <a:sym typeface="Fira Sans"/>
              </a:rPr>
              <a:t>Comprehensive digitized system</a:t>
            </a:r>
          </a:p>
        </p:txBody>
      </p:sp>
      <p:sp>
        <p:nvSpPr>
          <p:cNvPr id="2205" name="Google Shape;2205;p24"/>
          <p:cNvSpPr txBox="1"/>
          <p:nvPr/>
        </p:nvSpPr>
        <p:spPr>
          <a:xfrm>
            <a:off x="467375" y="2573009"/>
            <a:ext cx="1765200"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Fira Sans Medium"/>
                <a:ea typeface="Fira Sans Medium"/>
                <a:cs typeface="Fira Sans Medium"/>
                <a:sym typeface="Fira Sans Medium"/>
              </a:rPr>
              <a:t>Monitoring</a:t>
            </a:r>
            <a:endParaRPr dirty="0">
              <a:latin typeface="Fira Sans Medium"/>
              <a:ea typeface="Fira Sans Medium"/>
              <a:cs typeface="Fira Sans Medium"/>
              <a:sym typeface="Fira Sans Medium"/>
            </a:endParaRPr>
          </a:p>
        </p:txBody>
      </p:sp>
      <p:sp>
        <p:nvSpPr>
          <p:cNvPr id="2206" name="Google Shape;2206;p24"/>
          <p:cNvSpPr txBox="1"/>
          <p:nvPr/>
        </p:nvSpPr>
        <p:spPr>
          <a:xfrm>
            <a:off x="467375" y="2873036"/>
            <a:ext cx="17652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Strict transaction monitoring</a:t>
            </a:r>
            <a:endParaRPr sz="1200" dirty="0">
              <a:latin typeface="Fira Sans"/>
              <a:ea typeface="Fira Sans"/>
              <a:cs typeface="Fira Sans"/>
              <a:sym typeface="Fira Sans"/>
            </a:endParaRPr>
          </a:p>
        </p:txBody>
      </p:sp>
      <p:sp>
        <p:nvSpPr>
          <p:cNvPr id="2207" name="Google Shape;2207;p24"/>
          <p:cNvSpPr txBox="1"/>
          <p:nvPr/>
        </p:nvSpPr>
        <p:spPr>
          <a:xfrm>
            <a:off x="467375" y="3598876"/>
            <a:ext cx="1765200"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Fira Sans Medium"/>
                <a:ea typeface="Fira Sans Medium"/>
                <a:cs typeface="Fira Sans Medium"/>
                <a:sym typeface="Fira Sans Medium"/>
              </a:rPr>
              <a:t>Authorization</a:t>
            </a:r>
            <a:endParaRPr dirty="0">
              <a:latin typeface="Fira Sans Medium"/>
              <a:ea typeface="Fira Sans Medium"/>
              <a:cs typeface="Fira Sans Medium"/>
              <a:sym typeface="Fira Sans Medium"/>
            </a:endParaRPr>
          </a:p>
        </p:txBody>
      </p:sp>
      <p:sp>
        <p:nvSpPr>
          <p:cNvPr id="2208" name="Google Shape;2208;p24"/>
          <p:cNvSpPr txBox="1"/>
          <p:nvPr/>
        </p:nvSpPr>
        <p:spPr>
          <a:xfrm>
            <a:off x="459952" y="3992476"/>
            <a:ext cx="17652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Restricting behavioral authorities of personnel</a:t>
            </a:r>
            <a:endParaRPr sz="1200" dirty="0">
              <a:latin typeface="Fira Sans"/>
              <a:ea typeface="Fira Sans"/>
              <a:cs typeface="Fira Sans"/>
              <a:sym typeface="Fira Sans"/>
            </a:endParaRPr>
          </a:p>
        </p:txBody>
      </p:sp>
      <p:sp>
        <p:nvSpPr>
          <p:cNvPr id="2209" name="Google Shape;2209;p24"/>
          <p:cNvSpPr txBox="1"/>
          <p:nvPr/>
        </p:nvSpPr>
        <p:spPr>
          <a:xfrm>
            <a:off x="6911424" y="1522775"/>
            <a:ext cx="1765200" cy="260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Fira Sans Medium"/>
                <a:ea typeface="Fira Sans Medium"/>
                <a:cs typeface="Fira Sans Medium"/>
                <a:sym typeface="Fira Sans Medium"/>
              </a:rPr>
              <a:t>Complying with HL7</a:t>
            </a:r>
            <a:endParaRPr dirty="0">
              <a:latin typeface="Fira Sans Medium"/>
              <a:ea typeface="Fira Sans Medium"/>
              <a:cs typeface="Fira Sans Medium"/>
              <a:sym typeface="Fira Sans Medium"/>
            </a:endParaRPr>
          </a:p>
        </p:txBody>
      </p:sp>
      <p:sp>
        <p:nvSpPr>
          <p:cNvPr id="2210" name="Google Shape;2210;p24"/>
          <p:cNvSpPr txBox="1"/>
          <p:nvPr/>
        </p:nvSpPr>
        <p:spPr>
          <a:xfrm>
            <a:off x="6911424" y="1917000"/>
            <a:ext cx="1765200" cy="355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Fira Sans"/>
                <a:ea typeface="Fira Sans"/>
                <a:cs typeface="Fira Sans"/>
                <a:sym typeface="Fira Sans"/>
              </a:rPr>
              <a:t>Optimal HL7 version to the system</a:t>
            </a:r>
            <a:endParaRPr sz="1200" dirty="0">
              <a:latin typeface="Fira Sans"/>
              <a:ea typeface="Fira Sans"/>
              <a:cs typeface="Fira Sans"/>
              <a:sym typeface="Fira Sans"/>
            </a:endParaRPr>
          </a:p>
        </p:txBody>
      </p:sp>
      <p:sp>
        <p:nvSpPr>
          <p:cNvPr id="2211" name="Google Shape;2211;p24"/>
          <p:cNvSpPr txBox="1"/>
          <p:nvPr/>
        </p:nvSpPr>
        <p:spPr>
          <a:xfrm>
            <a:off x="6911424" y="2632060"/>
            <a:ext cx="1765200" cy="260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Fira Sans Medium"/>
                <a:ea typeface="Fira Sans Medium"/>
                <a:cs typeface="Fira Sans Medium"/>
                <a:sym typeface="Fira Sans Medium"/>
              </a:rPr>
              <a:t>Blockchain Utilization</a:t>
            </a:r>
            <a:endParaRPr dirty="0">
              <a:latin typeface="Fira Sans Medium"/>
              <a:ea typeface="Fira Sans Medium"/>
              <a:cs typeface="Fira Sans Medium"/>
              <a:sym typeface="Fira Sans Medium"/>
            </a:endParaRPr>
          </a:p>
        </p:txBody>
      </p:sp>
      <p:sp>
        <p:nvSpPr>
          <p:cNvPr id="2212" name="Google Shape;2212;p24"/>
          <p:cNvSpPr txBox="1"/>
          <p:nvPr/>
        </p:nvSpPr>
        <p:spPr>
          <a:xfrm>
            <a:off x="6911424" y="3075020"/>
            <a:ext cx="1765200" cy="355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Fira Sans"/>
                <a:ea typeface="Fira Sans"/>
                <a:cs typeface="Fira Sans"/>
                <a:sym typeface="Fira Sans"/>
              </a:rPr>
              <a:t>Enhanced ecosystem utilizing blockchains</a:t>
            </a:r>
            <a:endParaRPr sz="1200" dirty="0">
              <a:latin typeface="Fira Sans"/>
              <a:ea typeface="Fira Sans"/>
              <a:cs typeface="Fira Sans"/>
              <a:sym typeface="Fira Sans"/>
            </a:endParaRPr>
          </a:p>
        </p:txBody>
      </p:sp>
      <p:sp>
        <p:nvSpPr>
          <p:cNvPr id="2213" name="Google Shape;2213;p24"/>
          <p:cNvSpPr txBox="1"/>
          <p:nvPr/>
        </p:nvSpPr>
        <p:spPr>
          <a:xfrm>
            <a:off x="6911424" y="3724058"/>
            <a:ext cx="1765200" cy="260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Fira Sans Medium"/>
                <a:ea typeface="Fira Sans Medium"/>
                <a:cs typeface="Fira Sans Medium"/>
                <a:sym typeface="Fira Sans Medium"/>
              </a:rPr>
              <a:t>Standardization</a:t>
            </a:r>
            <a:endParaRPr dirty="0">
              <a:latin typeface="Fira Sans Medium"/>
              <a:ea typeface="Fira Sans Medium"/>
              <a:cs typeface="Fira Sans Medium"/>
              <a:sym typeface="Fira Sans Medium"/>
            </a:endParaRPr>
          </a:p>
        </p:txBody>
      </p:sp>
      <p:sp>
        <p:nvSpPr>
          <p:cNvPr id="2214" name="Google Shape;2214;p24"/>
          <p:cNvSpPr txBox="1"/>
          <p:nvPr/>
        </p:nvSpPr>
        <p:spPr>
          <a:xfrm>
            <a:off x="6911424" y="4044029"/>
            <a:ext cx="1765200" cy="355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latin typeface="Fira Sans"/>
                <a:ea typeface="Fira Sans"/>
                <a:cs typeface="Fira Sans"/>
                <a:sym typeface="Fira Sans"/>
              </a:rPr>
              <a:t>Standardizing code sets</a:t>
            </a:r>
            <a:endParaRPr sz="1200" dirty="0">
              <a:latin typeface="Fira Sans"/>
              <a:ea typeface="Fira Sans"/>
              <a:cs typeface="Fira Sans"/>
              <a:sym typeface="Fira Sans"/>
            </a:endParaRPr>
          </a:p>
        </p:txBody>
      </p:sp>
      <p:sp>
        <p:nvSpPr>
          <p:cNvPr id="2" name="Slide Number Placeholder 1">
            <a:extLst>
              <a:ext uri="{FF2B5EF4-FFF2-40B4-BE49-F238E27FC236}">
                <a16:creationId xmlns:a16="http://schemas.microsoft.com/office/drawing/2014/main" id="{3E02EAA4-33DE-10EC-53A4-00CBC94D75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p27"/>
          <p:cNvSpPr/>
          <p:nvPr/>
        </p:nvSpPr>
        <p:spPr>
          <a:xfrm>
            <a:off x="3948036" y="1225326"/>
            <a:ext cx="1292714" cy="897365"/>
          </a:xfrm>
          <a:custGeom>
            <a:avLst/>
            <a:gdLst/>
            <a:ahLst/>
            <a:cxnLst/>
            <a:rect l="l" t="t" r="r" b="b"/>
            <a:pathLst>
              <a:path w="40284" h="27964" extrusionOk="0">
                <a:moveTo>
                  <a:pt x="21061" y="0"/>
                </a:moveTo>
                <a:cubicBezTo>
                  <a:pt x="20776" y="0"/>
                  <a:pt x="20522" y="222"/>
                  <a:pt x="20522" y="538"/>
                </a:cubicBezTo>
                <a:lnTo>
                  <a:pt x="20522" y="26887"/>
                </a:lnTo>
                <a:lnTo>
                  <a:pt x="539" y="26887"/>
                </a:lnTo>
                <a:cubicBezTo>
                  <a:pt x="254" y="26887"/>
                  <a:pt x="1" y="27140"/>
                  <a:pt x="1" y="27425"/>
                </a:cubicBezTo>
                <a:cubicBezTo>
                  <a:pt x="1" y="27742"/>
                  <a:pt x="254" y="27964"/>
                  <a:pt x="539" y="27964"/>
                </a:cubicBezTo>
                <a:lnTo>
                  <a:pt x="21061" y="27964"/>
                </a:lnTo>
                <a:cubicBezTo>
                  <a:pt x="21377" y="27964"/>
                  <a:pt x="21631" y="27742"/>
                  <a:pt x="21631" y="27425"/>
                </a:cubicBezTo>
                <a:lnTo>
                  <a:pt x="21631" y="1077"/>
                </a:lnTo>
                <a:lnTo>
                  <a:pt x="39745" y="1077"/>
                </a:lnTo>
                <a:cubicBezTo>
                  <a:pt x="40062" y="1077"/>
                  <a:pt x="40284" y="823"/>
                  <a:pt x="40284" y="538"/>
                </a:cubicBezTo>
                <a:cubicBezTo>
                  <a:pt x="40284" y="222"/>
                  <a:pt x="40062" y="0"/>
                  <a:pt x="3974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7"/>
          <p:cNvSpPr/>
          <p:nvPr/>
        </p:nvSpPr>
        <p:spPr>
          <a:xfrm>
            <a:off x="3948036" y="2011884"/>
            <a:ext cx="1292714" cy="466492"/>
          </a:xfrm>
          <a:custGeom>
            <a:avLst/>
            <a:gdLst/>
            <a:ahLst/>
            <a:cxnLst/>
            <a:rect l="l" t="t" r="r" b="b"/>
            <a:pathLst>
              <a:path w="40284" h="14537" extrusionOk="0">
                <a:moveTo>
                  <a:pt x="28344" y="1"/>
                </a:moveTo>
                <a:cubicBezTo>
                  <a:pt x="28059" y="1"/>
                  <a:pt x="27806" y="222"/>
                  <a:pt x="27806" y="539"/>
                </a:cubicBezTo>
                <a:lnTo>
                  <a:pt x="27806" y="13460"/>
                </a:lnTo>
                <a:lnTo>
                  <a:pt x="539" y="13460"/>
                </a:lnTo>
                <a:cubicBezTo>
                  <a:pt x="254" y="13460"/>
                  <a:pt x="1" y="13713"/>
                  <a:pt x="1" y="13998"/>
                </a:cubicBezTo>
                <a:cubicBezTo>
                  <a:pt x="1" y="14315"/>
                  <a:pt x="254" y="14537"/>
                  <a:pt x="539" y="14537"/>
                </a:cubicBezTo>
                <a:lnTo>
                  <a:pt x="28344" y="14537"/>
                </a:lnTo>
                <a:cubicBezTo>
                  <a:pt x="28661" y="14537"/>
                  <a:pt x="28915" y="14315"/>
                  <a:pt x="28915" y="13998"/>
                </a:cubicBezTo>
                <a:lnTo>
                  <a:pt x="28915" y="1077"/>
                </a:lnTo>
                <a:lnTo>
                  <a:pt x="39745" y="1077"/>
                </a:lnTo>
                <a:cubicBezTo>
                  <a:pt x="40062" y="1077"/>
                  <a:pt x="40284" y="824"/>
                  <a:pt x="40284" y="539"/>
                </a:cubicBezTo>
                <a:cubicBezTo>
                  <a:pt x="40284" y="222"/>
                  <a:pt x="40062" y="1"/>
                  <a:pt x="3974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7"/>
          <p:cNvSpPr/>
          <p:nvPr/>
        </p:nvSpPr>
        <p:spPr>
          <a:xfrm>
            <a:off x="3948036" y="2797448"/>
            <a:ext cx="1292714" cy="35620"/>
          </a:xfrm>
          <a:custGeom>
            <a:avLst/>
            <a:gdLst/>
            <a:ahLst/>
            <a:cxnLst/>
            <a:rect l="l" t="t" r="r" b="b"/>
            <a:pathLst>
              <a:path w="40284" h="1110" extrusionOk="0">
                <a:moveTo>
                  <a:pt x="539" y="1"/>
                </a:moveTo>
                <a:cubicBezTo>
                  <a:pt x="254" y="1"/>
                  <a:pt x="1" y="254"/>
                  <a:pt x="1" y="571"/>
                </a:cubicBezTo>
                <a:cubicBezTo>
                  <a:pt x="1" y="856"/>
                  <a:pt x="254" y="1109"/>
                  <a:pt x="539" y="1109"/>
                </a:cubicBezTo>
                <a:lnTo>
                  <a:pt x="39745" y="1109"/>
                </a:lnTo>
                <a:cubicBezTo>
                  <a:pt x="40062" y="1109"/>
                  <a:pt x="40284" y="856"/>
                  <a:pt x="40284" y="571"/>
                </a:cubicBezTo>
                <a:cubicBezTo>
                  <a:pt x="40284" y="254"/>
                  <a:pt x="40062" y="1"/>
                  <a:pt x="3974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7"/>
          <p:cNvSpPr/>
          <p:nvPr/>
        </p:nvSpPr>
        <p:spPr>
          <a:xfrm>
            <a:off x="3948036" y="3505802"/>
            <a:ext cx="1292714" cy="900413"/>
          </a:xfrm>
          <a:custGeom>
            <a:avLst/>
            <a:gdLst/>
            <a:ahLst/>
            <a:cxnLst/>
            <a:rect l="l" t="t" r="r" b="b"/>
            <a:pathLst>
              <a:path w="40284" h="28059" extrusionOk="0">
                <a:moveTo>
                  <a:pt x="539" y="0"/>
                </a:moveTo>
                <a:cubicBezTo>
                  <a:pt x="254" y="0"/>
                  <a:pt x="1" y="253"/>
                  <a:pt x="1" y="570"/>
                </a:cubicBezTo>
                <a:cubicBezTo>
                  <a:pt x="1" y="855"/>
                  <a:pt x="254" y="1108"/>
                  <a:pt x="539" y="1108"/>
                </a:cubicBezTo>
                <a:lnTo>
                  <a:pt x="20522" y="1108"/>
                </a:lnTo>
                <a:lnTo>
                  <a:pt x="20522" y="27489"/>
                </a:lnTo>
                <a:cubicBezTo>
                  <a:pt x="20522" y="27805"/>
                  <a:pt x="20776" y="28059"/>
                  <a:pt x="21061" y="28059"/>
                </a:cubicBezTo>
                <a:lnTo>
                  <a:pt x="39745" y="28059"/>
                </a:lnTo>
                <a:cubicBezTo>
                  <a:pt x="40062" y="28059"/>
                  <a:pt x="40284" y="27805"/>
                  <a:pt x="40284" y="27489"/>
                </a:cubicBezTo>
                <a:cubicBezTo>
                  <a:pt x="40284" y="27204"/>
                  <a:pt x="40062" y="26950"/>
                  <a:pt x="39745" y="26950"/>
                </a:cubicBezTo>
                <a:lnTo>
                  <a:pt x="21631" y="26950"/>
                </a:lnTo>
                <a:lnTo>
                  <a:pt x="21631" y="570"/>
                </a:lnTo>
                <a:cubicBezTo>
                  <a:pt x="21631" y="253"/>
                  <a:pt x="21377" y="0"/>
                  <a:pt x="2106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7"/>
          <p:cNvSpPr/>
          <p:nvPr/>
        </p:nvSpPr>
        <p:spPr>
          <a:xfrm>
            <a:off x="3948036" y="3152138"/>
            <a:ext cx="1292714" cy="467487"/>
          </a:xfrm>
          <a:custGeom>
            <a:avLst/>
            <a:gdLst/>
            <a:ahLst/>
            <a:cxnLst/>
            <a:rect l="l" t="t" r="r" b="b"/>
            <a:pathLst>
              <a:path w="40284" h="14568" extrusionOk="0">
                <a:moveTo>
                  <a:pt x="539" y="0"/>
                </a:moveTo>
                <a:cubicBezTo>
                  <a:pt x="254" y="0"/>
                  <a:pt x="1" y="254"/>
                  <a:pt x="1" y="539"/>
                </a:cubicBezTo>
                <a:cubicBezTo>
                  <a:pt x="1" y="855"/>
                  <a:pt x="254" y="1077"/>
                  <a:pt x="539" y="1077"/>
                </a:cubicBezTo>
                <a:lnTo>
                  <a:pt x="27806" y="1077"/>
                </a:lnTo>
                <a:lnTo>
                  <a:pt x="27806" y="14030"/>
                </a:lnTo>
                <a:cubicBezTo>
                  <a:pt x="27806" y="14315"/>
                  <a:pt x="28059" y="14568"/>
                  <a:pt x="28344" y="14568"/>
                </a:cubicBezTo>
                <a:lnTo>
                  <a:pt x="39745" y="14568"/>
                </a:lnTo>
                <a:cubicBezTo>
                  <a:pt x="40062" y="14568"/>
                  <a:pt x="40284" y="14315"/>
                  <a:pt x="40284" y="14030"/>
                </a:cubicBezTo>
                <a:cubicBezTo>
                  <a:pt x="40284" y="13713"/>
                  <a:pt x="40062" y="13460"/>
                  <a:pt x="39745" y="13460"/>
                </a:cubicBezTo>
                <a:lnTo>
                  <a:pt x="28915" y="13460"/>
                </a:lnTo>
                <a:lnTo>
                  <a:pt x="28915" y="539"/>
                </a:lnTo>
                <a:cubicBezTo>
                  <a:pt x="28915" y="254"/>
                  <a:pt x="28661" y="0"/>
                  <a:pt x="2834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7"/>
          <p:cNvSpPr/>
          <p:nvPr/>
        </p:nvSpPr>
        <p:spPr>
          <a:xfrm>
            <a:off x="5223453" y="893997"/>
            <a:ext cx="3464468" cy="697187"/>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7"/>
          <p:cNvSpPr/>
          <p:nvPr/>
        </p:nvSpPr>
        <p:spPr>
          <a:xfrm>
            <a:off x="5223453" y="1680587"/>
            <a:ext cx="3464468" cy="697187"/>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7"/>
          <p:cNvSpPr/>
          <p:nvPr/>
        </p:nvSpPr>
        <p:spPr>
          <a:xfrm>
            <a:off x="5223453" y="2467177"/>
            <a:ext cx="3464468" cy="696160"/>
          </a:xfrm>
          <a:custGeom>
            <a:avLst/>
            <a:gdLst/>
            <a:ahLst/>
            <a:cxnLst/>
            <a:rect l="l" t="t" r="r" b="b"/>
            <a:pathLst>
              <a:path w="107961" h="21694" extrusionOk="0">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7"/>
          <p:cNvSpPr/>
          <p:nvPr/>
        </p:nvSpPr>
        <p:spPr>
          <a:xfrm>
            <a:off x="5223453" y="3253767"/>
            <a:ext cx="3464468" cy="696160"/>
          </a:xfrm>
          <a:custGeom>
            <a:avLst/>
            <a:gdLst/>
            <a:ahLst/>
            <a:cxnLst/>
            <a:rect l="l" t="t" r="r" b="b"/>
            <a:pathLst>
              <a:path w="107961" h="21694" extrusionOk="0">
                <a:moveTo>
                  <a:pt x="10863" y="0"/>
                </a:moveTo>
                <a:cubicBezTo>
                  <a:pt x="4877" y="0"/>
                  <a:pt x="0" y="4845"/>
                  <a:pt x="0" y="10831"/>
                </a:cubicBezTo>
                <a:cubicBezTo>
                  <a:pt x="0" y="16848"/>
                  <a:pt x="4877" y="21693"/>
                  <a:pt x="10863" y="21693"/>
                </a:cubicBezTo>
                <a:lnTo>
                  <a:pt x="107960" y="21693"/>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7"/>
          <p:cNvSpPr/>
          <p:nvPr/>
        </p:nvSpPr>
        <p:spPr>
          <a:xfrm>
            <a:off x="5223453" y="4040325"/>
            <a:ext cx="3464468" cy="696193"/>
          </a:xfrm>
          <a:custGeom>
            <a:avLst/>
            <a:gdLst/>
            <a:ahLst/>
            <a:cxnLst/>
            <a:rect l="l" t="t" r="r" b="b"/>
            <a:pathLst>
              <a:path w="107961" h="21695" extrusionOk="0">
                <a:moveTo>
                  <a:pt x="10863" y="1"/>
                </a:moveTo>
                <a:cubicBezTo>
                  <a:pt x="4877" y="1"/>
                  <a:pt x="0" y="4846"/>
                  <a:pt x="0" y="10832"/>
                </a:cubicBezTo>
                <a:cubicBezTo>
                  <a:pt x="0" y="16849"/>
                  <a:pt x="4877" y="21694"/>
                  <a:pt x="10863" y="21694"/>
                </a:cubicBezTo>
                <a:lnTo>
                  <a:pt x="107960" y="21694"/>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7"/>
          <p:cNvSpPr/>
          <p:nvPr/>
        </p:nvSpPr>
        <p:spPr>
          <a:xfrm>
            <a:off x="457189" y="1838117"/>
            <a:ext cx="3506121" cy="2422763"/>
          </a:xfrm>
          <a:custGeom>
            <a:avLst/>
            <a:gdLst/>
            <a:ahLst/>
            <a:cxnLst/>
            <a:rect l="l" t="t" r="r" b="b"/>
            <a:pathLst>
              <a:path w="109259" h="75499" extrusionOk="0">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457189" y="3804560"/>
            <a:ext cx="3506121" cy="456320"/>
          </a:xfrm>
          <a:custGeom>
            <a:avLst/>
            <a:gdLst/>
            <a:ahLst/>
            <a:cxnLst/>
            <a:rect l="l" t="t" r="r" b="b"/>
            <a:pathLst>
              <a:path w="109259" h="14220" extrusionOk="0">
                <a:moveTo>
                  <a:pt x="0" y="1"/>
                </a:moveTo>
                <a:lnTo>
                  <a:pt x="0" y="11053"/>
                </a:lnTo>
                <a:cubicBezTo>
                  <a:pt x="0" y="12795"/>
                  <a:pt x="1426" y="14220"/>
                  <a:pt x="3167" y="14220"/>
                </a:cubicBezTo>
                <a:lnTo>
                  <a:pt x="106092" y="14220"/>
                </a:lnTo>
                <a:cubicBezTo>
                  <a:pt x="107834" y="14220"/>
                  <a:pt x="109259" y="12795"/>
                  <a:pt x="109259" y="11053"/>
                </a:cubicBezTo>
                <a:lnTo>
                  <a:pt x="10925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7"/>
          <p:cNvSpPr/>
          <p:nvPr/>
        </p:nvSpPr>
        <p:spPr>
          <a:xfrm>
            <a:off x="559813" y="1929574"/>
            <a:ext cx="3300874" cy="1771368"/>
          </a:xfrm>
          <a:custGeom>
            <a:avLst/>
            <a:gdLst/>
            <a:ahLst/>
            <a:cxnLst/>
            <a:rect l="l" t="t" r="r" b="b"/>
            <a:pathLst>
              <a:path w="102863" h="55200" extrusionOk="0">
                <a:moveTo>
                  <a:pt x="1" y="1"/>
                </a:moveTo>
                <a:lnTo>
                  <a:pt x="1" y="55199"/>
                </a:lnTo>
                <a:lnTo>
                  <a:pt x="102862" y="55199"/>
                </a:lnTo>
                <a:lnTo>
                  <a:pt x="1028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1792550" y="4260848"/>
            <a:ext cx="835399" cy="176880"/>
          </a:xfrm>
          <a:custGeom>
            <a:avLst/>
            <a:gdLst/>
            <a:ahLst/>
            <a:cxnLst/>
            <a:rect l="l" t="t" r="r" b="b"/>
            <a:pathLst>
              <a:path w="26033" h="5512" extrusionOk="0">
                <a:moveTo>
                  <a:pt x="1" y="1"/>
                </a:moveTo>
                <a:lnTo>
                  <a:pt x="1" y="5511"/>
                </a:lnTo>
                <a:lnTo>
                  <a:pt x="26033" y="5511"/>
                </a:lnTo>
                <a:lnTo>
                  <a:pt x="260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1380964" y="4437696"/>
            <a:ext cx="1658572" cy="140265"/>
          </a:xfrm>
          <a:custGeom>
            <a:avLst/>
            <a:gdLst/>
            <a:ahLst/>
            <a:cxnLst/>
            <a:rect l="l" t="t" r="r" b="b"/>
            <a:pathLst>
              <a:path w="51685" h="4371" extrusionOk="0">
                <a:moveTo>
                  <a:pt x="4371" y="0"/>
                </a:moveTo>
                <a:cubicBezTo>
                  <a:pt x="1964" y="0"/>
                  <a:pt x="1" y="1932"/>
                  <a:pt x="1" y="4371"/>
                </a:cubicBezTo>
                <a:lnTo>
                  <a:pt x="51685" y="4371"/>
                </a:lnTo>
                <a:cubicBezTo>
                  <a:pt x="51685" y="1932"/>
                  <a:pt x="49721" y="0"/>
                  <a:pt x="4731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1792550" y="4260848"/>
            <a:ext cx="835399" cy="51890"/>
          </a:xfrm>
          <a:custGeom>
            <a:avLst/>
            <a:gdLst/>
            <a:ahLst/>
            <a:cxnLst/>
            <a:rect l="l" t="t" r="r" b="b"/>
            <a:pathLst>
              <a:path w="26033" h="1617" extrusionOk="0">
                <a:moveTo>
                  <a:pt x="1" y="1"/>
                </a:moveTo>
                <a:lnTo>
                  <a:pt x="1" y="1616"/>
                </a:lnTo>
                <a:lnTo>
                  <a:pt x="26033" y="1616"/>
                </a:lnTo>
                <a:lnTo>
                  <a:pt x="26033"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7"/>
          <p:cNvSpPr/>
          <p:nvPr/>
        </p:nvSpPr>
        <p:spPr>
          <a:xfrm>
            <a:off x="559813" y="1929574"/>
            <a:ext cx="3300874" cy="354691"/>
          </a:xfrm>
          <a:custGeom>
            <a:avLst/>
            <a:gdLst/>
            <a:ahLst/>
            <a:cxnLst/>
            <a:rect l="l" t="t" r="r" b="b"/>
            <a:pathLst>
              <a:path w="102863" h="11053" extrusionOk="0">
                <a:moveTo>
                  <a:pt x="1" y="1"/>
                </a:moveTo>
                <a:lnTo>
                  <a:pt x="1" y="11053"/>
                </a:lnTo>
                <a:lnTo>
                  <a:pt x="102862" y="11053"/>
                </a:lnTo>
                <a:lnTo>
                  <a:pt x="102862" y="1"/>
                </a:lnTo>
                <a:close/>
              </a:path>
            </a:pathLst>
          </a:custGeom>
          <a:solidFill>
            <a:srgbClr val="C4C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Fetch PHR</a:t>
            </a:r>
            <a:endParaRPr dirty="0">
              <a:solidFill>
                <a:srgbClr val="FFFFFF"/>
              </a:solidFill>
              <a:latin typeface="Fira Sans"/>
              <a:ea typeface="Fira Sans"/>
              <a:cs typeface="Fira Sans"/>
              <a:sym typeface="Fira Sans"/>
            </a:endParaRPr>
          </a:p>
        </p:txBody>
      </p:sp>
      <p:sp>
        <p:nvSpPr>
          <p:cNvPr id="2337" name="Google Shape;2337;p27"/>
          <p:cNvSpPr/>
          <p:nvPr/>
        </p:nvSpPr>
        <p:spPr>
          <a:xfrm>
            <a:off x="559813" y="2284264"/>
            <a:ext cx="3300874" cy="353664"/>
          </a:xfrm>
          <a:custGeom>
            <a:avLst/>
            <a:gdLst/>
            <a:ahLst/>
            <a:cxnLst/>
            <a:rect l="l" t="t" r="r" b="b"/>
            <a:pathLst>
              <a:path w="102863" h="11021" extrusionOk="0">
                <a:moveTo>
                  <a:pt x="1" y="0"/>
                </a:moveTo>
                <a:lnTo>
                  <a:pt x="1" y="11021"/>
                </a:lnTo>
                <a:lnTo>
                  <a:pt x="102862" y="11021"/>
                </a:lnTo>
                <a:lnTo>
                  <a:pt x="102862" y="0"/>
                </a:lnTo>
                <a:close/>
              </a:path>
            </a:pathLst>
          </a:custGeom>
          <a:solidFill>
            <a:srgbClr val="30475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Respond to claims </a:t>
            </a:r>
            <a:endParaRPr dirty="0">
              <a:solidFill>
                <a:srgbClr val="FFFFFF"/>
              </a:solidFill>
              <a:latin typeface="Fira Sans"/>
              <a:ea typeface="Fira Sans"/>
              <a:cs typeface="Fira Sans"/>
              <a:sym typeface="Fira Sans"/>
            </a:endParaRPr>
          </a:p>
        </p:txBody>
      </p:sp>
      <p:sp>
        <p:nvSpPr>
          <p:cNvPr id="2338" name="Google Shape;2338;p27"/>
          <p:cNvSpPr/>
          <p:nvPr/>
        </p:nvSpPr>
        <p:spPr>
          <a:xfrm>
            <a:off x="559813" y="2637896"/>
            <a:ext cx="3300874" cy="354723"/>
          </a:xfrm>
          <a:custGeom>
            <a:avLst/>
            <a:gdLst/>
            <a:ahLst/>
            <a:cxnLst/>
            <a:rect l="l" t="t" r="r" b="b"/>
            <a:pathLst>
              <a:path w="102863" h="11054" extrusionOk="0">
                <a:moveTo>
                  <a:pt x="1" y="1"/>
                </a:moveTo>
                <a:lnTo>
                  <a:pt x="1" y="11053"/>
                </a:lnTo>
                <a:lnTo>
                  <a:pt x="102862" y="11053"/>
                </a:lnTo>
                <a:lnTo>
                  <a:pt x="102862"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latin typeface="Fira Sans"/>
                <a:ea typeface="Fira Sans"/>
                <a:cs typeface="Fira Sans"/>
                <a:sym typeface="Fira Sans"/>
              </a:rPr>
              <a:t>Enter prescription</a:t>
            </a:r>
          </a:p>
        </p:txBody>
      </p:sp>
      <p:sp>
        <p:nvSpPr>
          <p:cNvPr id="2339" name="Google Shape;2339;p27"/>
          <p:cNvSpPr/>
          <p:nvPr/>
        </p:nvSpPr>
        <p:spPr>
          <a:xfrm>
            <a:off x="559813" y="2992587"/>
            <a:ext cx="3300874" cy="353664"/>
          </a:xfrm>
          <a:custGeom>
            <a:avLst/>
            <a:gdLst/>
            <a:ahLst/>
            <a:cxnLst/>
            <a:rect l="l" t="t" r="r" b="b"/>
            <a:pathLst>
              <a:path w="102863" h="11021" extrusionOk="0">
                <a:moveTo>
                  <a:pt x="1" y="0"/>
                </a:moveTo>
                <a:lnTo>
                  <a:pt x="1" y="11021"/>
                </a:lnTo>
                <a:lnTo>
                  <a:pt x="102862" y="11021"/>
                </a:lnTo>
                <a:lnTo>
                  <a:pt x="102862" y="0"/>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Request lab work</a:t>
            </a:r>
            <a:endParaRPr dirty="0">
              <a:solidFill>
                <a:srgbClr val="FFFFFF"/>
              </a:solidFill>
              <a:latin typeface="Fira Sans"/>
              <a:ea typeface="Fira Sans"/>
              <a:cs typeface="Fira Sans"/>
              <a:sym typeface="Fira Sans"/>
            </a:endParaRPr>
          </a:p>
        </p:txBody>
      </p:sp>
      <p:sp>
        <p:nvSpPr>
          <p:cNvPr id="2340" name="Google Shape;2340;p27"/>
          <p:cNvSpPr/>
          <p:nvPr/>
        </p:nvSpPr>
        <p:spPr>
          <a:xfrm>
            <a:off x="559813" y="3346219"/>
            <a:ext cx="3300874" cy="354723"/>
          </a:xfrm>
          <a:custGeom>
            <a:avLst/>
            <a:gdLst/>
            <a:ahLst/>
            <a:cxnLst/>
            <a:rect l="l" t="t" r="r" b="b"/>
            <a:pathLst>
              <a:path w="102863" h="11054" extrusionOk="0">
                <a:moveTo>
                  <a:pt x="1" y="1"/>
                </a:moveTo>
                <a:lnTo>
                  <a:pt x="1" y="11053"/>
                </a:lnTo>
                <a:lnTo>
                  <a:pt x="102862" y="11053"/>
                </a:lnTo>
                <a:lnTo>
                  <a:pt x="102862" y="1"/>
                </a:lnTo>
                <a:close/>
              </a:path>
            </a:pathLst>
          </a:custGeom>
          <a:solidFill>
            <a:srgbClr val="C4C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Redirect to another doctor</a:t>
            </a:r>
            <a:endParaRPr dirty="0">
              <a:solidFill>
                <a:srgbClr val="FFFFFF"/>
              </a:solidFill>
              <a:latin typeface="Fira Sans"/>
              <a:ea typeface="Fira Sans"/>
              <a:cs typeface="Fira Sans"/>
              <a:sym typeface="Fira Sans"/>
            </a:endParaRPr>
          </a:p>
        </p:txBody>
      </p:sp>
      <p:sp>
        <p:nvSpPr>
          <p:cNvPr id="2341" name="Google Shape;2341;p27"/>
          <p:cNvSpPr/>
          <p:nvPr/>
        </p:nvSpPr>
        <p:spPr>
          <a:xfrm>
            <a:off x="5478362" y="1827134"/>
            <a:ext cx="368939" cy="417363"/>
          </a:xfrm>
          <a:custGeom>
            <a:avLst/>
            <a:gdLst/>
            <a:ahLst/>
            <a:cxnLst/>
            <a:rect l="l" t="t" r="r" b="b"/>
            <a:pathLst>
              <a:path w="11497" h="13006" extrusionOk="0">
                <a:moveTo>
                  <a:pt x="11085" y="496"/>
                </a:moveTo>
                <a:lnTo>
                  <a:pt x="11085" y="9110"/>
                </a:lnTo>
                <a:cubicBezTo>
                  <a:pt x="11085" y="9839"/>
                  <a:pt x="10198" y="10409"/>
                  <a:pt x="9058" y="10409"/>
                </a:cubicBezTo>
                <a:cubicBezTo>
                  <a:pt x="7950" y="10409"/>
                  <a:pt x="7063" y="9839"/>
                  <a:pt x="7063" y="9110"/>
                </a:cubicBezTo>
                <a:cubicBezTo>
                  <a:pt x="7063" y="8414"/>
                  <a:pt x="7950" y="7844"/>
                  <a:pt x="9058" y="7844"/>
                </a:cubicBezTo>
                <a:cubicBezTo>
                  <a:pt x="9596" y="7844"/>
                  <a:pt x="10071" y="7970"/>
                  <a:pt x="10451" y="8192"/>
                </a:cubicBezTo>
                <a:cubicBezTo>
                  <a:pt x="10483" y="8208"/>
                  <a:pt x="10515" y="8216"/>
                  <a:pt x="10546" y="8216"/>
                </a:cubicBezTo>
                <a:cubicBezTo>
                  <a:pt x="10578" y="8216"/>
                  <a:pt x="10610" y="8208"/>
                  <a:pt x="10641" y="8192"/>
                </a:cubicBezTo>
                <a:cubicBezTo>
                  <a:pt x="10705" y="8160"/>
                  <a:pt x="10736" y="8097"/>
                  <a:pt x="10736" y="8034"/>
                </a:cubicBezTo>
                <a:lnTo>
                  <a:pt x="10736" y="3442"/>
                </a:lnTo>
                <a:cubicBezTo>
                  <a:pt x="10736" y="3378"/>
                  <a:pt x="10705" y="3315"/>
                  <a:pt x="10673" y="3283"/>
                </a:cubicBezTo>
                <a:cubicBezTo>
                  <a:pt x="10610" y="3252"/>
                  <a:pt x="10546" y="3252"/>
                  <a:pt x="10483" y="3252"/>
                </a:cubicBezTo>
                <a:lnTo>
                  <a:pt x="4561" y="5215"/>
                </a:lnTo>
                <a:cubicBezTo>
                  <a:pt x="4498" y="5247"/>
                  <a:pt x="4434" y="5342"/>
                  <a:pt x="4434" y="5405"/>
                </a:cubicBezTo>
                <a:lnTo>
                  <a:pt x="4434" y="11327"/>
                </a:lnTo>
                <a:cubicBezTo>
                  <a:pt x="4434" y="12055"/>
                  <a:pt x="3548" y="12626"/>
                  <a:pt x="2407" y="12626"/>
                </a:cubicBezTo>
                <a:cubicBezTo>
                  <a:pt x="1299" y="12626"/>
                  <a:pt x="412" y="12055"/>
                  <a:pt x="412" y="11327"/>
                </a:cubicBezTo>
                <a:cubicBezTo>
                  <a:pt x="412" y="10630"/>
                  <a:pt x="1299" y="10060"/>
                  <a:pt x="2407" y="10060"/>
                </a:cubicBezTo>
                <a:cubicBezTo>
                  <a:pt x="2914" y="10060"/>
                  <a:pt x="3421" y="10187"/>
                  <a:pt x="3801" y="10409"/>
                </a:cubicBezTo>
                <a:cubicBezTo>
                  <a:pt x="3833" y="10425"/>
                  <a:pt x="3864" y="10432"/>
                  <a:pt x="3896" y="10432"/>
                </a:cubicBezTo>
                <a:cubicBezTo>
                  <a:pt x="3928" y="10432"/>
                  <a:pt x="3959" y="10425"/>
                  <a:pt x="3991" y="10409"/>
                </a:cubicBezTo>
                <a:cubicBezTo>
                  <a:pt x="4054" y="10377"/>
                  <a:pt x="4086" y="10314"/>
                  <a:pt x="4086" y="10250"/>
                </a:cubicBezTo>
                <a:lnTo>
                  <a:pt x="4086" y="2808"/>
                </a:lnTo>
                <a:lnTo>
                  <a:pt x="11085" y="496"/>
                </a:lnTo>
                <a:close/>
                <a:moveTo>
                  <a:pt x="11290" y="0"/>
                </a:moveTo>
                <a:cubicBezTo>
                  <a:pt x="11264" y="0"/>
                  <a:pt x="11238" y="8"/>
                  <a:pt x="11211" y="21"/>
                </a:cubicBezTo>
                <a:lnTo>
                  <a:pt x="3833" y="2460"/>
                </a:lnTo>
                <a:cubicBezTo>
                  <a:pt x="3769" y="2491"/>
                  <a:pt x="3706" y="2586"/>
                  <a:pt x="3706" y="2650"/>
                </a:cubicBezTo>
                <a:lnTo>
                  <a:pt x="3706" y="9902"/>
                </a:lnTo>
                <a:cubicBezTo>
                  <a:pt x="3326" y="9744"/>
                  <a:pt x="2883" y="9649"/>
                  <a:pt x="2407" y="9649"/>
                </a:cubicBezTo>
                <a:cubicBezTo>
                  <a:pt x="1077" y="9649"/>
                  <a:pt x="1" y="10377"/>
                  <a:pt x="1" y="11327"/>
                </a:cubicBezTo>
                <a:cubicBezTo>
                  <a:pt x="1" y="12277"/>
                  <a:pt x="1077" y="13006"/>
                  <a:pt x="2407" y="13006"/>
                </a:cubicBezTo>
                <a:cubicBezTo>
                  <a:pt x="3769" y="13006"/>
                  <a:pt x="4846" y="12277"/>
                  <a:pt x="4846" y="11327"/>
                </a:cubicBezTo>
                <a:lnTo>
                  <a:pt x="4846" y="5563"/>
                </a:lnTo>
                <a:lnTo>
                  <a:pt x="10356" y="3727"/>
                </a:lnTo>
                <a:lnTo>
                  <a:pt x="10356" y="7685"/>
                </a:lnTo>
                <a:cubicBezTo>
                  <a:pt x="9976" y="7527"/>
                  <a:pt x="9533" y="7432"/>
                  <a:pt x="9058" y="7432"/>
                </a:cubicBezTo>
                <a:cubicBezTo>
                  <a:pt x="7728" y="7432"/>
                  <a:pt x="6651" y="8192"/>
                  <a:pt x="6651" y="9110"/>
                </a:cubicBezTo>
                <a:cubicBezTo>
                  <a:pt x="6651" y="10060"/>
                  <a:pt x="7728" y="10789"/>
                  <a:pt x="9058" y="10789"/>
                </a:cubicBezTo>
                <a:cubicBezTo>
                  <a:pt x="10420" y="10789"/>
                  <a:pt x="11497" y="10060"/>
                  <a:pt x="11497" y="9110"/>
                </a:cubicBezTo>
                <a:lnTo>
                  <a:pt x="11497" y="211"/>
                </a:lnTo>
                <a:cubicBezTo>
                  <a:pt x="11497" y="148"/>
                  <a:pt x="11465" y="85"/>
                  <a:pt x="11402" y="53"/>
                </a:cubicBezTo>
                <a:cubicBezTo>
                  <a:pt x="11364" y="16"/>
                  <a:pt x="11327" y="0"/>
                  <a:pt x="112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7"/>
          <p:cNvSpPr/>
          <p:nvPr/>
        </p:nvSpPr>
        <p:spPr>
          <a:xfrm>
            <a:off x="5449898" y="1091158"/>
            <a:ext cx="425866" cy="302865"/>
          </a:xfrm>
          <a:custGeom>
            <a:avLst/>
            <a:gdLst/>
            <a:ahLst/>
            <a:cxnLst/>
            <a:rect l="l" t="t" r="r" b="b"/>
            <a:pathLst>
              <a:path w="13271" h="9438" extrusionOk="0">
                <a:moveTo>
                  <a:pt x="8140" y="412"/>
                </a:moveTo>
                <a:cubicBezTo>
                  <a:pt x="9882" y="412"/>
                  <a:pt x="11338" y="1837"/>
                  <a:pt x="11338" y="3611"/>
                </a:cubicBezTo>
                <a:cubicBezTo>
                  <a:pt x="11338" y="3801"/>
                  <a:pt x="11307" y="3991"/>
                  <a:pt x="11275" y="4181"/>
                </a:cubicBezTo>
                <a:cubicBezTo>
                  <a:pt x="11275" y="4276"/>
                  <a:pt x="11307" y="4339"/>
                  <a:pt x="11402" y="4403"/>
                </a:cubicBezTo>
                <a:cubicBezTo>
                  <a:pt x="12289" y="4814"/>
                  <a:pt x="12859" y="5669"/>
                  <a:pt x="12859" y="6619"/>
                </a:cubicBezTo>
                <a:cubicBezTo>
                  <a:pt x="12859" y="7950"/>
                  <a:pt x="11750" y="9058"/>
                  <a:pt x="10388" y="9058"/>
                </a:cubicBezTo>
                <a:lnTo>
                  <a:pt x="2851" y="9058"/>
                </a:lnTo>
                <a:cubicBezTo>
                  <a:pt x="1711" y="9058"/>
                  <a:pt x="698" y="8235"/>
                  <a:pt x="476" y="7094"/>
                </a:cubicBezTo>
                <a:lnTo>
                  <a:pt x="444" y="6999"/>
                </a:lnTo>
                <a:cubicBezTo>
                  <a:pt x="413" y="6873"/>
                  <a:pt x="381" y="6746"/>
                  <a:pt x="381" y="6619"/>
                </a:cubicBezTo>
                <a:cubicBezTo>
                  <a:pt x="381" y="5669"/>
                  <a:pt x="951" y="4814"/>
                  <a:pt x="1806" y="4403"/>
                </a:cubicBezTo>
                <a:cubicBezTo>
                  <a:pt x="1869" y="4371"/>
                  <a:pt x="1933" y="4308"/>
                  <a:pt x="1933" y="4244"/>
                </a:cubicBezTo>
                <a:cubicBezTo>
                  <a:pt x="1964" y="3484"/>
                  <a:pt x="2344" y="2787"/>
                  <a:pt x="2978" y="2344"/>
                </a:cubicBezTo>
                <a:cubicBezTo>
                  <a:pt x="3389" y="2059"/>
                  <a:pt x="3865" y="1901"/>
                  <a:pt x="4371" y="1901"/>
                </a:cubicBezTo>
                <a:cubicBezTo>
                  <a:pt x="4625" y="1901"/>
                  <a:pt x="4910" y="1964"/>
                  <a:pt x="5163" y="2027"/>
                </a:cubicBezTo>
                <a:cubicBezTo>
                  <a:pt x="5188" y="2036"/>
                  <a:pt x="5214" y="2040"/>
                  <a:pt x="5238" y="2040"/>
                </a:cubicBezTo>
                <a:cubicBezTo>
                  <a:pt x="5304" y="2040"/>
                  <a:pt x="5361" y="2010"/>
                  <a:pt x="5385" y="1964"/>
                </a:cubicBezTo>
                <a:cubicBezTo>
                  <a:pt x="5986" y="982"/>
                  <a:pt x="7031" y="412"/>
                  <a:pt x="8140" y="412"/>
                </a:cubicBezTo>
                <a:close/>
                <a:moveTo>
                  <a:pt x="8140" y="1"/>
                </a:moveTo>
                <a:cubicBezTo>
                  <a:pt x="6936" y="1"/>
                  <a:pt x="5796" y="634"/>
                  <a:pt x="5131" y="1616"/>
                </a:cubicBezTo>
                <a:cubicBezTo>
                  <a:pt x="4873" y="1546"/>
                  <a:pt x="4612" y="1511"/>
                  <a:pt x="4353" y="1511"/>
                </a:cubicBezTo>
                <a:cubicBezTo>
                  <a:pt x="3787" y="1511"/>
                  <a:pt x="3234" y="1680"/>
                  <a:pt x="2756" y="2027"/>
                </a:cubicBezTo>
                <a:cubicBezTo>
                  <a:pt x="2059" y="2502"/>
                  <a:pt x="1616" y="3263"/>
                  <a:pt x="1553" y="4118"/>
                </a:cubicBezTo>
                <a:cubicBezTo>
                  <a:pt x="603" y="4593"/>
                  <a:pt x="1" y="5574"/>
                  <a:pt x="1" y="6619"/>
                </a:cubicBezTo>
                <a:cubicBezTo>
                  <a:pt x="1" y="6778"/>
                  <a:pt x="33" y="6936"/>
                  <a:pt x="64" y="7094"/>
                </a:cubicBezTo>
                <a:lnTo>
                  <a:pt x="96" y="7158"/>
                </a:lnTo>
                <a:cubicBezTo>
                  <a:pt x="349" y="8488"/>
                  <a:pt x="1521" y="9438"/>
                  <a:pt x="2851" y="9438"/>
                </a:cubicBezTo>
                <a:lnTo>
                  <a:pt x="10388" y="9438"/>
                </a:lnTo>
                <a:cubicBezTo>
                  <a:pt x="11972" y="9438"/>
                  <a:pt x="13270" y="8171"/>
                  <a:pt x="13270" y="6619"/>
                </a:cubicBezTo>
                <a:cubicBezTo>
                  <a:pt x="13270" y="5574"/>
                  <a:pt x="12637" y="4593"/>
                  <a:pt x="11687" y="4086"/>
                </a:cubicBezTo>
                <a:cubicBezTo>
                  <a:pt x="11718" y="3928"/>
                  <a:pt x="11718" y="3769"/>
                  <a:pt x="11718" y="3611"/>
                </a:cubicBezTo>
                <a:cubicBezTo>
                  <a:pt x="11718" y="1616"/>
                  <a:pt x="10103" y="1"/>
                  <a:pt x="8140"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3" name="Google Shape;2343;p27"/>
          <p:cNvGrpSpPr/>
          <p:nvPr/>
        </p:nvGrpSpPr>
        <p:grpSpPr>
          <a:xfrm>
            <a:off x="5468190" y="4212584"/>
            <a:ext cx="389284" cy="351161"/>
            <a:chOff x="5623840" y="4212584"/>
            <a:chExt cx="389284" cy="351161"/>
          </a:xfrm>
        </p:grpSpPr>
        <p:sp>
          <p:nvSpPr>
            <p:cNvPr id="2344" name="Google Shape;2344;p27"/>
            <p:cNvSpPr/>
            <p:nvPr/>
          </p:nvSpPr>
          <p:spPr>
            <a:xfrm>
              <a:off x="5679740" y="4347234"/>
              <a:ext cx="277482" cy="216511"/>
            </a:xfrm>
            <a:custGeom>
              <a:avLst/>
              <a:gdLst/>
              <a:ahLst/>
              <a:cxnLst/>
              <a:rect l="l" t="t" r="r" b="b"/>
              <a:pathLst>
                <a:path w="8647" h="6747" extrusionOk="0">
                  <a:moveTo>
                    <a:pt x="191" y="1"/>
                  </a:moveTo>
                  <a:cubicBezTo>
                    <a:pt x="96" y="1"/>
                    <a:pt x="1" y="64"/>
                    <a:pt x="1" y="191"/>
                  </a:cubicBezTo>
                  <a:lnTo>
                    <a:pt x="1" y="6556"/>
                  </a:lnTo>
                  <a:cubicBezTo>
                    <a:pt x="1" y="6651"/>
                    <a:pt x="96" y="6746"/>
                    <a:pt x="191" y="6746"/>
                  </a:cubicBezTo>
                  <a:lnTo>
                    <a:pt x="8456" y="6746"/>
                  </a:lnTo>
                  <a:cubicBezTo>
                    <a:pt x="8551" y="6746"/>
                    <a:pt x="8646" y="6651"/>
                    <a:pt x="8646" y="6556"/>
                  </a:cubicBezTo>
                  <a:lnTo>
                    <a:pt x="8646" y="191"/>
                  </a:lnTo>
                  <a:cubicBezTo>
                    <a:pt x="8646" y="64"/>
                    <a:pt x="8551" y="1"/>
                    <a:pt x="8456" y="1"/>
                  </a:cubicBezTo>
                  <a:cubicBezTo>
                    <a:pt x="8330" y="1"/>
                    <a:pt x="8235" y="64"/>
                    <a:pt x="8235" y="191"/>
                  </a:cubicBezTo>
                  <a:lnTo>
                    <a:pt x="8235" y="6366"/>
                  </a:lnTo>
                  <a:lnTo>
                    <a:pt x="381" y="6366"/>
                  </a:lnTo>
                  <a:lnTo>
                    <a:pt x="381" y="191"/>
                  </a:lnTo>
                  <a:cubicBezTo>
                    <a:pt x="381" y="64"/>
                    <a:pt x="317" y="1"/>
                    <a:pt x="19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7"/>
            <p:cNvSpPr/>
            <p:nvPr/>
          </p:nvSpPr>
          <p:spPr>
            <a:xfrm>
              <a:off x="5623840" y="4212584"/>
              <a:ext cx="389284" cy="199985"/>
            </a:xfrm>
            <a:custGeom>
              <a:avLst/>
              <a:gdLst/>
              <a:ahLst/>
              <a:cxnLst/>
              <a:rect l="l" t="t" r="r" b="b"/>
              <a:pathLst>
                <a:path w="12131" h="6232" extrusionOk="0">
                  <a:moveTo>
                    <a:pt x="6066" y="1"/>
                  </a:moveTo>
                  <a:cubicBezTo>
                    <a:pt x="6018" y="1"/>
                    <a:pt x="5971" y="17"/>
                    <a:pt x="5923" y="48"/>
                  </a:cubicBezTo>
                  <a:lnTo>
                    <a:pt x="96" y="5875"/>
                  </a:lnTo>
                  <a:cubicBezTo>
                    <a:pt x="1" y="5970"/>
                    <a:pt x="1" y="6097"/>
                    <a:pt x="96" y="6160"/>
                  </a:cubicBezTo>
                  <a:cubicBezTo>
                    <a:pt x="128" y="6192"/>
                    <a:pt x="191" y="6224"/>
                    <a:pt x="223" y="6224"/>
                  </a:cubicBezTo>
                  <a:cubicBezTo>
                    <a:pt x="286" y="6224"/>
                    <a:pt x="349" y="6192"/>
                    <a:pt x="381" y="6160"/>
                  </a:cubicBezTo>
                  <a:lnTo>
                    <a:pt x="6050" y="492"/>
                  </a:lnTo>
                  <a:lnTo>
                    <a:pt x="11750" y="6160"/>
                  </a:lnTo>
                  <a:cubicBezTo>
                    <a:pt x="11798" y="6208"/>
                    <a:pt x="11853" y="6232"/>
                    <a:pt x="11905" y="6232"/>
                  </a:cubicBezTo>
                  <a:cubicBezTo>
                    <a:pt x="11956" y="6232"/>
                    <a:pt x="12004" y="6208"/>
                    <a:pt x="12035" y="6160"/>
                  </a:cubicBezTo>
                  <a:cubicBezTo>
                    <a:pt x="12130" y="6097"/>
                    <a:pt x="12130" y="5970"/>
                    <a:pt x="12035" y="5875"/>
                  </a:cubicBezTo>
                  <a:lnTo>
                    <a:pt x="6208" y="48"/>
                  </a:lnTo>
                  <a:cubicBezTo>
                    <a:pt x="6161" y="17"/>
                    <a:pt x="6113" y="1"/>
                    <a:pt x="606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7"/>
            <p:cNvSpPr/>
            <p:nvPr/>
          </p:nvSpPr>
          <p:spPr>
            <a:xfrm>
              <a:off x="5755954" y="4399059"/>
              <a:ext cx="125055" cy="164686"/>
            </a:xfrm>
            <a:custGeom>
              <a:avLst/>
              <a:gdLst/>
              <a:ahLst/>
              <a:cxnLst/>
              <a:rect l="l" t="t" r="r" b="b"/>
              <a:pathLst>
                <a:path w="3897" h="5132" extrusionOk="0">
                  <a:moveTo>
                    <a:pt x="3485" y="381"/>
                  </a:moveTo>
                  <a:lnTo>
                    <a:pt x="3485" y="4751"/>
                  </a:lnTo>
                  <a:lnTo>
                    <a:pt x="381" y="4751"/>
                  </a:lnTo>
                  <a:lnTo>
                    <a:pt x="381" y="381"/>
                  </a:lnTo>
                  <a:close/>
                  <a:moveTo>
                    <a:pt x="191" y="1"/>
                  </a:moveTo>
                  <a:cubicBezTo>
                    <a:pt x="96" y="1"/>
                    <a:pt x="1" y="96"/>
                    <a:pt x="1" y="191"/>
                  </a:cubicBezTo>
                  <a:lnTo>
                    <a:pt x="1" y="4941"/>
                  </a:lnTo>
                  <a:cubicBezTo>
                    <a:pt x="1" y="5036"/>
                    <a:pt x="96" y="5131"/>
                    <a:pt x="191" y="5131"/>
                  </a:cubicBezTo>
                  <a:lnTo>
                    <a:pt x="3706" y="5131"/>
                  </a:lnTo>
                  <a:cubicBezTo>
                    <a:pt x="3801" y="5131"/>
                    <a:pt x="3896" y="5036"/>
                    <a:pt x="3896" y="4941"/>
                  </a:cubicBezTo>
                  <a:lnTo>
                    <a:pt x="3896" y="191"/>
                  </a:lnTo>
                  <a:cubicBezTo>
                    <a:pt x="3896" y="96"/>
                    <a:pt x="3801" y="1"/>
                    <a:pt x="370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27"/>
          <p:cNvGrpSpPr/>
          <p:nvPr/>
        </p:nvGrpSpPr>
        <p:grpSpPr>
          <a:xfrm>
            <a:off x="5472265" y="2677607"/>
            <a:ext cx="380106" cy="317113"/>
            <a:chOff x="5627915" y="2648069"/>
            <a:chExt cx="380106" cy="317113"/>
          </a:xfrm>
        </p:grpSpPr>
        <p:sp>
          <p:nvSpPr>
            <p:cNvPr id="2348" name="Google Shape;2348;p27"/>
            <p:cNvSpPr/>
            <p:nvPr/>
          </p:nvSpPr>
          <p:spPr>
            <a:xfrm>
              <a:off x="5627915" y="2648069"/>
              <a:ext cx="380106" cy="317113"/>
            </a:xfrm>
            <a:custGeom>
              <a:avLst/>
              <a:gdLst/>
              <a:ahLst/>
              <a:cxnLst/>
              <a:rect l="l" t="t" r="r" b="b"/>
              <a:pathLst>
                <a:path w="11845" h="9882" extrusionOk="0">
                  <a:moveTo>
                    <a:pt x="11465" y="380"/>
                  </a:moveTo>
                  <a:lnTo>
                    <a:pt x="11465" y="7063"/>
                  </a:lnTo>
                  <a:lnTo>
                    <a:pt x="3643" y="7063"/>
                  </a:lnTo>
                  <a:cubicBezTo>
                    <a:pt x="3579" y="7063"/>
                    <a:pt x="3516" y="7094"/>
                    <a:pt x="3484" y="7126"/>
                  </a:cubicBezTo>
                  <a:lnTo>
                    <a:pt x="1521" y="9153"/>
                  </a:lnTo>
                  <a:lnTo>
                    <a:pt x="1711" y="7284"/>
                  </a:lnTo>
                  <a:cubicBezTo>
                    <a:pt x="1711" y="7221"/>
                    <a:pt x="1679" y="7158"/>
                    <a:pt x="1647" y="7126"/>
                  </a:cubicBezTo>
                  <a:cubicBezTo>
                    <a:pt x="1616" y="7094"/>
                    <a:pt x="1552" y="7063"/>
                    <a:pt x="1489" y="7063"/>
                  </a:cubicBezTo>
                  <a:lnTo>
                    <a:pt x="412" y="7063"/>
                  </a:lnTo>
                  <a:lnTo>
                    <a:pt x="412" y="380"/>
                  </a:lnTo>
                  <a:close/>
                  <a:moveTo>
                    <a:pt x="222" y="0"/>
                  </a:moveTo>
                  <a:cubicBezTo>
                    <a:pt x="96" y="0"/>
                    <a:pt x="1" y="95"/>
                    <a:pt x="1" y="190"/>
                  </a:cubicBezTo>
                  <a:lnTo>
                    <a:pt x="1" y="7253"/>
                  </a:lnTo>
                  <a:cubicBezTo>
                    <a:pt x="1" y="7379"/>
                    <a:pt x="96" y="7443"/>
                    <a:pt x="222" y="7443"/>
                  </a:cubicBezTo>
                  <a:lnTo>
                    <a:pt x="1299" y="7443"/>
                  </a:lnTo>
                  <a:lnTo>
                    <a:pt x="1077" y="9659"/>
                  </a:lnTo>
                  <a:cubicBezTo>
                    <a:pt x="1077" y="9754"/>
                    <a:pt x="1109" y="9818"/>
                    <a:pt x="1204" y="9849"/>
                  </a:cubicBezTo>
                  <a:cubicBezTo>
                    <a:pt x="1236" y="9881"/>
                    <a:pt x="1236" y="9881"/>
                    <a:pt x="1267" y="9881"/>
                  </a:cubicBezTo>
                  <a:cubicBezTo>
                    <a:pt x="1331" y="9881"/>
                    <a:pt x="1394" y="9849"/>
                    <a:pt x="1426" y="9818"/>
                  </a:cubicBezTo>
                  <a:lnTo>
                    <a:pt x="3706" y="7443"/>
                  </a:lnTo>
                  <a:lnTo>
                    <a:pt x="11655" y="7443"/>
                  </a:lnTo>
                  <a:cubicBezTo>
                    <a:pt x="11782" y="7443"/>
                    <a:pt x="11845" y="7379"/>
                    <a:pt x="11845" y="7253"/>
                  </a:cubicBezTo>
                  <a:lnTo>
                    <a:pt x="11845" y="190"/>
                  </a:lnTo>
                  <a:cubicBezTo>
                    <a:pt x="11845" y="95"/>
                    <a:pt x="11782" y="0"/>
                    <a:pt x="1165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7"/>
            <p:cNvSpPr/>
            <p:nvPr/>
          </p:nvSpPr>
          <p:spPr>
            <a:xfrm>
              <a:off x="5697037" y="2725309"/>
              <a:ext cx="66073" cy="67100"/>
            </a:xfrm>
            <a:custGeom>
              <a:avLst/>
              <a:gdLst/>
              <a:ahLst/>
              <a:cxnLst/>
              <a:rect l="l" t="t" r="r" b="b"/>
              <a:pathLst>
                <a:path w="2059" h="2091" extrusionOk="0">
                  <a:moveTo>
                    <a:pt x="1045" y="380"/>
                  </a:moveTo>
                  <a:cubicBezTo>
                    <a:pt x="1394" y="380"/>
                    <a:pt x="1679" y="697"/>
                    <a:pt x="1679" y="1045"/>
                  </a:cubicBezTo>
                  <a:cubicBezTo>
                    <a:pt x="1679" y="1394"/>
                    <a:pt x="1394" y="1679"/>
                    <a:pt x="1045" y="1679"/>
                  </a:cubicBezTo>
                  <a:cubicBezTo>
                    <a:pt x="665" y="1679"/>
                    <a:pt x="380" y="1394"/>
                    <a:pt x="380" y="1045"/>
                  </a:cubicBezTo>
                  <a:cubicBezTo>
                    <a:pt x="380" y="697"/>
                    <a:pt x="665" y="380"/>
                    <a:pt x="1045" y="380"/>
                  </a:cubicBezTo>
                  <a:close/>
                  <a:moveTo>
                    <a:pt x="1045" y="0"/>
                  </a:moveTo>
                  <a:cubicBezTo>
                    <a:pt x="443" y="0"/>
                    <a:pt x="0" y="475"/>
                    <a:pt x="0" y="1045"/>
                  </a:cubicBezTo>
                  <a:cubicBezTo>
                    <a:pt x="0" y="1615"/>
                    <a:pt x="443" y="2090"/>
                    <a:pt x="1045" y="2090"/>
                  </a:cubicBezTo>
                  <a:cubicBezTo>
                    <a:pt x="1615" y="2090"/>
                    <a:pt x="2059" y="1615"/>
                    <a:pt x="2059" y="1045"/>
                  </a:cubicBezTo>
                  <a:cubicBezTo>
                    <a:pt x="2059" y="475"/>
                    <a:pt x="1615" y="0"/>
                    <a:pt x="104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7"/>
            <p:cNvSpPr/>
            <p:nvPr/>
          </p:nvSpPr>
          <p:spPr>
            <a:xfrm>
              <a:off x="5785445" y="2725309"/>
              <a:ext cx="66073" cy="67100"/>
            </a:xfrm>
            <a:custGeom>
              <a:avLst/>
              <a:gdLst/>
              <a:ahLst/>
              <a:cxnLst/>
              <a:rect l="l" t="t" r="r" b="b"/>
              <a:pathLst>
                <a:path w="2059" h="2091" extrusionOk="0">
                  <a:moveTo>
                    <a:pt x="1014" y="380"/>
                  </a:moveTo>
                  <a:cubicBezTo>
                    <a:pt x="1394" y="380"/>
                    <a:pt x="1679" y="697"/>
                    <a:pt x="1679" y="1045"/>
                  </a:cubicBezTo>
                  <a:cubicBezTo>
                    <a:pt x="1679" y="1394"/>
                    <a:pt x="1394" y="1679"/>
                    <a:pt x="1014" y="1679"/>
                  </a:cubicBezTo>
                  <a:cubicBezTo>
                    <a:pt x="665" y="1679"/>
                    <a:pt x="380" y="1394"/>
                    <a:pt x="380" y="1045"/>
                  </a:cubicBezTo>
                  <a:cubicBezTo>
                    <a:pt x="380" y="697"/>
                    <a:pt x="665" y="380"/>
                    <a:pt x="1014" y="380"/>
                  </a:cubicBezTo>
                  <a:close/>
                  <a:moveTo>
                    <a:pt x="1014" y="0"/>
                  </a:moveTo>
                  <a:cubicBezTo>
                    <a:pt x="444" y="0"/>
                    <a:pt x="0" y="475"/>
                    <a:pt x="0" y="1045"/>
                  </a:cubicBezTo>
                  <a:cubicBezTo>
                    <a:pt x="0" y="1615"/>
                    <a:pt x="444" y="2090"/>
                    <a:pt x="1014" y="2090"/>
                  </a:cubicBezTo>
                  <a:cubicBezTo>
                    <a:pt x="1615" y="2090"/>
                    <a:pt x="2059" y="1615"/>
                    <a:pt x="2059" y="1045"/>
                  </a:cubicBezTo>
                  <a:cubicBezTo>
                    <a:pt x="2059" y="475"/>
                    <a:pt x="1615" y="0"/>
                    <a:pt x="101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7"/>
            <p:cNvSpPr/>
            <p:nvPr/>
          </p:nvSpPr>
          <p:spPr>
            <a:xfrm>
              <a:off x="5872826" y="2725309"/>
              <a:ext cx="67132" cy="67100"/>
            </a:xfrm>
            <a:custGeom>
              <a:avLst/>
              <a:gdLst/>
              <a:ahLst/>
              <a:cxnLst/>
              <a:rect l="l" t="t" r="r" b="b"/>
              <a:pathLst>
                <a:path w="2092" h="2091" extrusionOk="0">
                  <a:moveTo>
                    <a:pt x="1046" y="380"/>
                  </a:moveTo>
                  <a:cubicBezTo>
                    <a:pt x="1394" y="380"/>
                    <a:pt x="1711" y="697"/>
                    <a:pt x="1711" y="1045"/>
                  </a:cubicBezTo>
                  <a:cubicBezTo>
                    <a:pt x="1711" y="1394"/>
                    <a:pt x="1426" y="1679"/>
                    <a:pt x="1046" y="1679"/>
                  </a:cubicBezTo>
                  <a:cubicBezTo>
                    <a:pt x="698" y="1679"/>
                    <a:pt x="413" y="1394"/>
                    <a:pt x="413" y="1045"/>
                  </a:cubicBezTo>
                  <a:cubicBezTo>
                    <a:pt x="413" y="697"/>
                    <a:pt x="698" y="380"/>
                    <a:pt x="1046" y="380"/>
                  </a:cubicBezTo>
                  <a:close/>
                  <a:moveTo>
                    <a:pt x="1046" y="0"/>
                  </a:moveTo>
                  <a:cubicBezTo>
                    <a:pt x="476" y="0"/>
                    <a:pt x="1" y="475"/>
                    <a:pt x="1" y="1045"/>
                  </a:cubicBezTo>
                  <a:cubicBezTo>
                    <a:pt x="1" y="1615"/>
                    <a:pt x="476" y="2090"/>
                    <a:pt x="1046" y="2090"/>
                  </a:cubicBezTo>
                  <a:cubicBezTo>
                    <a:pt x="1616" y="2090"/>
                    <a:pt x="2091" y="1615"/>
                    <a:pt x="2091" y="1045"/>
                  </a:cubicBezTo>
                  <a:cubicBezTo>
                    <a:pt x="2091" y="475"/>
                    <a:pt x="1616" y="0"/>
                    <a:pt x="104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2" name="Google Shape;2352;p27"/>
          <p:cNvGrpSpPr/>
          <p:nvPr/>
        </p:nvGrpSpPr>
        <p:grpSpPr>
          <a:xfrm>
            <a:off x="5479389" y="3427832"/>
            <a:ext cx="366885" cy="351642"/>
            <a:chOff x="5635039" y="3421438"/>
            <a:chExt cx="366885" cy="351642"/>
          </a:xfrm>
        </p:grpSpPr>
        <p:sp>
          <p:nvSpPr>
            <p:cNvPr id="2353" name="Google Shape;2353;p27"/>
            <p:cNvSpPr/>
            <p:nvPr/>
          </p:nvSpPr>
          <p:spPr>
            <a:xfrm>
              <a:off x="5635039" y="3479360"/>
              <a:ext cx="366885" cy="293720"/>
            </a:xfrm>
            <a:custGeom>
              <a:avLst/>
              <a:gdLst/>
              <a:ahLst/>
              <a:cxnLst/>
              <a:rect l="l" t="t" r="r" b="b"/>
              <a:pathLst>
                <a:path w="11433" h="9153" extrusionOk="0">
                  <a:moveTo>
                    <a:pt x="190" y="1"/>
                  </a:moveTo>
                  <a:cubicBezTo>
                    <a:pt x="95" y="1"/>
                    <a:pt x="0" y="96"/>
                    <a:pt x="0" y="191"/>
                  </a:cubicBezTo>
                  <a:lnTo>
                    <a:pt x="0" y="8963"/>
                  </a:lnTo>
                  <a:cubicBezTo>
                    <a:pt x="0" y="9058"/>
                    <a:pt x="95" y="9153"/>
                    <a:pt x="190" y="9153"/>
                  </a:cubicBezTo>
                  <a:lnTo>
                    <a:pt x="11211" y="9153"/>
                  </a:lnTo>
                  <a:cubicBezTo>
                    <a:pt x="11338" y="9153"/>
                    <a:pt x="11433" y="9058"/>
                    <a:pt x="11433" y="8963"/>
                  </a:cubicBezTo>
                  <a:lnTo>
                    <a:pt x="11433" y="191"/>
                  </a:lnTo>
                  <a:cubicBezTo>
                    <a:pt x="11433" y="96"/>
                    <a:pt x="11338" y="1"/>
                    <a:pt x="11211" y="1"/>
                  </a:cubicBezTo>
                  <a:lnTo>
                    <a:pt x="9818" y="1"/>
                  </a:lnTo>
                  <a:cubicBezTo>
                    <a:pt x="9691" y="1"/>
                    <a:pt x="9628" y="96"/>
                    <a:pt x="9628" y="191"/>
                  </a:cubicBezTo>
                  <a:cubicBezTo>
                    <a:pt x="9628" y="317"/>
                    <a:pt x="9691" y="412"/>
                    <a:pt x="9818" y="412"/>
                  </a:cubicBezTo>
                  <a:lnTo>
                    <a:pt x="11021" y="412"/>
                  </a:lnTo>
                  <a:lnTo>
                    <a:pt x="11021" y="8773"/>
                  </a:lnTo>
                  <a:lnTo>
                    <a:pt x="412" y="8773"/>
                  </a:lnTo>
                  <a:lnTo>
                    <a:pt x="412" y="412"/>
                  </a:lnTo>
                  <a:lnTo>
                    <a:pt x="1615" y="412"/>
                  </a:lnTo>
                  <a:cubicBezTo>
                    <a:pt x="1710" y="412"/>
                    <a:pt x="1805" y="317"/>
                    <a:pt x="1805" y="191"/>
                  </a:cubicBezTo>
                  <a:cubicBezTo>
                    <a:pt x="1805" y="96"/>
                    <a:pt x="1710" y="1"/>
                    <a:pt x="161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7"/>
            <p:cNvSpPr/>
            <p:nvPr/>
          </p:nvSpPr>
          <p:spPr>
            <a:xfrm>
              <a:off x="5725469" y="3479360"/>
              <a:ext cx="186026" cy="13253"/>
            </a:xfrm>
            <a:custGeom>
              <a:avLst/>
              <a:gdLst/>
              <a:ahLst/>
              <a:cxnLst/>
              <a:rect l="l" t="t" r="r" b="b"/>
              <a:pathLst>
                <a:path w="5797" h="413" extrusionOk="0">
                  <a:moveTo>
                    <a:pt x="191" y="1"/>
                  </a:moveTo>
                  <a:cubicBezTo>
                    <a:pt x="96" y="1"/>
                    <a:pt x="1" y="96"/>
                    <a:pt x="1" y="191"/>
                  </a:cubicBezTo>
                  <a:cubicBezTo>
                    <a:pt x="1" y="317"/>
                    <a:pt x="96" y="412"/>
                    <a:pt x="191" y="412"/>
                  </a:cubicBezTo>
                  <a:lnTo>
                    <a:pt x="5575" y="412"/>
                  </a:lnTo>
                  <a:cubicBezTo>
                    <a:pt x="5701" y="412"/>
                    <a:pt x="5796" y="317"/>
                    <a:pt x="5796" y="191"/>
                  </a:cubicBezTo>
                  <a:cubicBezTo>
                    <a:pt x="5796" y="96"/>
                    <a:pt x="5701" y="1"/>
                    <a:pt x="557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7"/>
            <p:cNvSpPr/>
            <p:nvPr/>
          </p:nvSpPr>
          <p:spPr>
            <a:xfrm>
              <a:off x="5680767" y="3421438"/>
              <a:ext cx="57955" cy="94537"/>
            </a:xfrm>
            <a:custGeom>
              <a:avLst/>
              <a:gdLst/>
              <a:ahLst/>
              <a:cxnLst/>
              <a:rect l="l" t="t" r="r" b="b"/>
              <a:pathLst>
                <a:path w="1806" h="2946" extrusionOk="0">
                  <a:moveTo>
                    <a:pt x="1394" y="412"/>
                  </a:moveTo>
                  <a:lnTo>
                    <a:pt x="1394" y="2534"/>
                  </a:lnTo>
                  <a:lnTo>
                    <a:pt x="380" y="2534"/>
                  </a:lnTo>
                  <a:lnTo>
                    <a:pt x="380" y="412"/>
                  </a:lnTo>
                  <a:close/>
                  <a:moveTo>
                    <a:pt x="190" y="0"/>
                  </a:moveTo>
                  <a:cubicBezTo>
                    <a:pt x="64" y="0"/>
                    <a:pt x="0" y="95"/>
                    <a:pt x="0" y="191"/>
                  </a:cubicBezTo>
                  <a:lnTo>
                    <a:pt x="0" y="2756"/>
                  </a:lnTo>
                  <a:cubicBezTo>
                    <a:pt x="0" y="2851"/>
                    <a:pt x="64" y="2946"/>
                    <a:pt x="190" y="2946"/>
                  </a:cubicBezTo>
                  <a:lnTo>
                    <a:pt x="1584" y="2946"/>
                  </a:lnTo>
                  <a:cubicBezTo>
                    <a:pt x="1711" y="2946"/>
                    <a:pt x="1806" y="2851"/>
                    <a:pt x="1806" y="2756"/>
                  </a:cubicBezTo>
                  <a:lnTo>
                    <a:pt x="1806" y="191"/>
                  </a:lnTo>
                  <a:cubicBezTo>
                    <a:pt x="1806" y="95"/>
                    <a:pt x="1711" y="0"/>
                    <a:pt x="158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7"/>
            <p:cNvSpPr/>
            <p:nvPr/>
          </p:nvSpPr>
          <p:spPr>
            <a:xfrm>
              <a:off x="5898241" y="3421438"/>
              <a:ext cx="57955" cy="94537"/>
            </a:xfrm>
            <a:custGeom>
              <a:avLst/>
              <a:gdLst/>
              <a:ahLst/>
              <a:cxnLst/>
              <a:rect l="l" t="t" r="r" b="b"/>
              <a:pathLst>
                <a:path w="1806" h="2946" extrusionOk="0">
                  <a:moveTo>
                    <a:pt x="1426" y="412"/>
                  </a:moveTo>
                  <a:lnTo>
                    <a:pt x="1426" y="2534"/>
                  </a:lnTo>
                  <a:lnTo>
                    <a:pt x="412" y="2534"/>
                  </a:lnTo>
                  <a:lnTo>
                    <a:pt x="412" y="412"/>
                  </a:lnTo>
                  <a:close/>
                  <a:moveTo>
                    <a:pt x="191" y="0"/>
                  </a:moveTo>
                  <a:cubicBezTo>
                    <a:pt x="96" y="0"/>
                    <a:pt x="1" y="95"/>
                    <a:pt x="1" y="191"/>
                  </a:cubicBezTo>
                  <a:lnTo>
                    <a:pt x="1" y="2756"/>
                  </a:lnTo>
                  <a:cubicBezTo>
                    <a:pt x="1" y="2851"/>
                    <a:pt x="96" y="2946"/>
                    <a:pt x="191" y="2946"/>
                  </a:cubicBezTo>
                  <a:lnTo>
                    <a:pt x="1616" y="2946"/>
                  </a:lnTo>
                  <a:cubicBezTo>
                    <a:pt x="1711" y="2946"/>
                    <a:pt x="1806" y="2851"/>
                    <a:pt x="1806" y="2756"/>
                  </a:cubicBezTo>
                  <a:lnTo>
                    <a:pt x="1806" y="191"/>
                  </a:lnTo>
                  <a:cubicBezTo>
                    <a:pt x="1806" y="95"/>
                    <a:pt x="1711" y="0"/>
                    <a:pt x="161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7"/>
            <p:cNvSpPr/>
            <p:nvPr/>
          </p:nvSpPr>
          <p:spPr>
            <a:xfrm>
              <a:off x="5672649" y="3559649"/>
              <a:ext cx="75219" cy="75219"/>
            </a:xfrm>
            <a:custGeom>
              <a:avLst/>
              <a:gdLst/>
              <a:ahLst/>
              <a:cxnLst/>
              <a:rect l="l" t="t" r="r" b="b"/>
              <a:pathLst>
                <a:path w="2344" h="2344" extrusionOk="0">
                  <a:moveTo>
                    <a:pt x="1932" y="412"/>
                  </a:moveTo>
                  <a:lnTo>
                    <a:pt x="1932" y="1964"/>
                  </a:lnTo>
                  <a:lnTo>
                    <a:pt x="412" y="1964"/>
                  </a:lnTo>
                  <a:lnTo>
                    <a:pt x="412" y="412"/>
                  </a:lnTo>
                  <a:close/>
                  <a:moveTo>
                    <a:pt x="190" y="0"/>
                  </a:moveTo>
                  <a:cubicBezTo>
                    <a:pt x="95" y="0"/>
                    <a:pt x="0" y="95"/>
                    <a:pt x="0" y="222"/>
                  </a:cubicBezTo>
                  <a:lnTo>
                    <a:pt x="0" y="2154"/>
                  </a:lnTo>
                  <a:cubicBezTo>
                    <a:pt x="0" y="2249"/>
                    <a:pt x="95" y="2344"/>
                    <a:pt x="190" y="2344"/>
                  </a:cubicBezTo>
                  <a:lnTo>
                    <a:pt x="2154" y="2344"/>
                  </a:lnTo>
                  <a:cubicBezTo>
                    <a:pt x="2249" y="2344"/>
                    <a:pt x="2344" y="2249"/>
                    <a:pt x="2344" y="2154"/>
                  </a:cubicBezTo>
                  <a:lnTo>
                    <a:pt x="2344" y="222"/>
                  </a:lnTo>
                  <a:cubicBezTo>
                    <a:pt x="2344" y="95"/>
                    <a:pt x="2249" y="0"/>
                    <a:pt x="215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7"/>
            <p:cNvSpPr/>
            <p:nvPr/>
          </p:nvSpPr>
          <p:spPr>
            <a:xfrm>
              <a:off x="5781369" y="3559649"/>
              <a:ext cx="74224" cy="75219"/>
            </a:xfrm>
            <a:custGeom>
              <a:avLst/>
              <a:gdLst/>
              <a:ahLst/>
              <a:cxnLst/>
              <a:rect l="l" t="t" r="r" b="b"/>
              <a:pathLst>
                <a:path w="2313" h="2344" extrusionOk="0">
                  <a:moveTo>
                    <a:pt x="1932" y="412"/>
                  </a:moveTo>
                  <a:lnTo>
                    <a:pt x="1932" y="1964"/>
                  </a:lnTo>
                  <a:lnTo>
                    <a:pt x="381" y="1964"/>
                  </a:lnTo>
                  <a:lnTo>
                    <a:pt x="381" y="412"/>
                  </a:lnTo>
                  <a:close/>
                  <a:moveTo>
                    <a:pt x="191" y="0"/>
                  </a:moveTo>
                  <a:cubicBezTo>
                    <a:pt x="64" y="0"/>
                    <a:pt x="1" y="95"/>
                    <a:pt x="1" y="222"/>
                  </a:cubicBezTo>
                  <a:lnTo>
                    <a:pt x="1" y="2154"/>
                  </a:lnTo>
                  <a:cubicBezTo>
                    <a:pt x="1" y="2249"/>
                    <a:pt x="64" y="2344"/>
                    <a:pt x="191" y="2344"/>
                  </a:cubicBezTo>
                  <a:lnTo>
                    <a:pt x="2122" y="2344"/>
                  </a:lnTo>
                  <a:cubicBezTo>
                    <a:pt x="2217" y="2344"/>
                    <a:pt x="2312" y="2249"/>
                    <a:pt x="2312" y="2154"/>
                  </a:cubicBezTo>
                  <a:lnTo>
                    <a:pt x="2312" y="222"/>
                  </a:lnTo>
                  <a:cubicBezTo>
                    <a:pt x="2312" y="95"/>
                    <a:pt x="2249" y="0"/>
                    <a:pt x="212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7"/>
            <p:cNvSpPr/>
            <p:nvPr/>
          </p:nvSpPr>
          <p:spPr>
            <a:xfrm>
              <a:off x="5889096" y="3559649"/>
              <a:ext cx="75251" cy="75219"/>
            </a:xfrm>
            <a:custGeom>
              <a:avLst/>
              <a:gdLst/>
              <a:ahLst/>
              <a:cxnLst/>
              <a:rect l="l" t="t" r="r" b="b"/>
              <a:pathLst>
                <a:path w="2345" h="2344" extrusionOk="0">
                  <a:moveTo>
                    <a:pt x="1932" y="412"/>
                  </a:moveTo>
                  <a:lnTo>
                    <a:pt x="1932" y="1964"/>
                  </a:lnTo>
                  <a:lnTo>
                    <a:pt x="412" y="1964"/>
                  </a:lnTo>
                  <a:lnTo>
                    <a:pt x="412" y="412"/>
                  </a:lnTo>
                  <a:close/>
                  <a:moveTo>
                    <a:pt x="191" y="0"/>
                  </a:moveTo>
                  <a:cubicBezTo>
                    <a:pt x="96" y="0"/>
                    <a:pt x="1" y="95"/>
                    <a:pt x="1" y="222"/>
                  </a:cubicBezTo>
                  <a:lnTo>
                    <a:pt x="1" y="2154"/>
                  </a:lnTo>
                  <a:cubicBezTo>
                    <a:pt x="1" y="2249"/>
                    <a:pt x="96" y="2344"/>
                    <a:pt x="191" y="2344"/>
                  </a:cubicBezTo>
                  <a:lnTo>
                    <a:pt x="2122" y="2344"/>
                  </a:lnTo>
                  <a:cubicBezTo>
                    <a:pt x="2249" y="2344"/>
                    <a:pt x="2344" y="2249"/>
                    <a:pt x="2344" y="2154"/>
                  </a:cubicBezTo>
                  <a:lnTo>
                    <a:pt x="2344" y="222"/>
                  </a:lnTo>
                  <a:cubicBezTo>
                    <a:pt x="2344" y="95"/>
                    <a:pt x="2249" y="0"/>
                    <a:pt x="212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7"/>
            <p:cNvSpPr/>
            <p:nvPr/>
          </p:nvSpPr>
          <p:spPr>
            <a:xfrm>
              <a:off x="5672649" y="3651106"/>
              <a:ext cx="75219" cy="75251"/>
            </a:xfrm>
            <a:custGeom>
              <a:avLst/>
              <a:gdLst/>
              <a:ahLst/>
              <a:cxnLst/>
              <a:rect l="l" t="t" r="r" b="b"/>
              <a:pathLst>
                <a:path w="2344" h="2345" extrusionOk="0">
                  <a:moveTo>
                    <a:pt x="1932" y="412"/>
                  </a:moveTo>
                  <a:lnTo>
                    <a:pt x="1932" y="1964"/>
                  </a:lnTo>
                  <a:lnTo>
                    <a:pt x="412" y="1964"/>
                  </a:lnTo>
                  <a:lnTo>
                    <a:pt x="412" y="412"/>
                  </a:lnTo>
                  <a:close/>
                  <a:moveTo>
                    <a:pt x="190" y="1"/>
                  </a:moveTo>
                  <a:cubicBezTo>
                    <a:pt x="95" y="1"/>
                    <a:pt x="0" y="96"/>
                    <a:pt x="0" y="222"/>
                  </a:cubicBezTo>
                  <a:lnTo>
                    <a:pt x="0" y="2154"/>
                  </a:lnTo>
                  <a:cubicBezTo>
                    <a:pt x="0" y="2249"/>
                    <a:pt x="95" y="2344"/>
                    <a:pt x="190" y="2344"/>
                  </a:cubicBezTo>
                  <a:lnTo>
                    <a:pt x="2154" y="2344"/>
                  </a:lnTo>
                  <a:cubicBezTo>
                    <a:pt x="2249" y="2344"/>
                    <a:pt x="2344" y="2249"/>
                    <a:pt x="2344" y="2154"/>
                  </a:cubicBezTo>
                  <a:lnTo>
                    <a:pt x="2344" y="222"/>
                  </a:lnTo>
                  <a:cubicBezTo>
                    <a:pt x="2344" y="96"/>
                    <a:pt x="2249" y="1"/>
                    <a:pt x="215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7"/>
            <p:cNvSpPr/>
            <p:nvPr/>
          </p:nvSpPr>
          <p:spPr>
            <a:xfrm>
              <a:off x="5781369" y="3651106"/>
              <a:ext cx="74224" cy="75251"/>
            </a:xfrm>
            <a:custGeom>
              <a:avLst/>
              <a:gdLst/>
              <a:ahLst/>
              <a:cxnLst/>
              <a:rect l="l" t="t" r="r" b="b"/>
              <a:pathLst>
                <a:path w="2313" h="2345" extrusionOk="0">
                  <a:moveTo>
                    <a:pt x="1932" y="412"/>
                  </a:moveTo>
                  <a:lnTo>
                    <a:pt x="1932" y="1964"/>
                  </a:lnTo>
                  <a:lnTo>
                    <a:pt x="381" y="1964"/>
                  </a:lnTo>
                  <a:lnTo>
                    <a:pt x="381" y="412"/>
                  </a:lnTo>
                  <a:close/>
                  <a:moveTo>
                    <a:pt x="191" y="1"/>
                  </a:moveTo>
                  <a:cubicBezTo>
                    <a:pt x="64" y="1"/>
                    <a:pt x="1" y="96"/>
                    <a:pt x="1" y="222"/>
                  </a:cubicBezTo>
                  <a:lnTo>
                    <a:pt x="1" y="2154"/>
                  </a:lnTo>
                  <a:cubicBezTo>
                    <a:pt x="1" y="2249"/>
                    <a:pt x="64" y="2344"/>
                    <a:pt x="191" y="2344"/>
                  </a:cubicBezTo>
                  <a:lnTo>
                    <a:pt x="2122" y="2344"/>
                  </a:lnTo>
                  <a:cubicBezTo>
                    <a:pt x="2217" y="2344"/>
                    <a:pt x="2312" y="2249"/>
                    <a:pt x="2312" y="2154"/>
                  </a:cubicBezTo>
                  <a:lnTo>
                    <a:pt x="2312" y="222"/>
                  </a:lnTo>
                  <a:cubicBezTo>
                    <a:pt x="2312" y="96"/>
                    <a:pt x="2249" y="1"/>
                    <a:pt x="21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7"/>
            <p:cNvSpPr/>
            <p:nvPr/>
          </p:nvSpPr>
          <p:spPr>
            <a:xfrm>
              <a:off x="5889096" y="3651106"/>
              <a:ext cx="75251" cy="75251"/>
            </a:xfrm>
            <a:custGeom>
              <a:avLst/>
              <a:gdLst/>
              <a:ahLst/>
              <a:cxnLst/>
              <a:rect l="l" t="t" r="r" b="b"/>
              <a:pathLst>
                <a:path w="2345" h="2345" extrusionOk="0">
                  <a:moveTo>
                    <a:pt x="1932" y="412"/>
                  </a:moveTo>
                  <a:lnTo>
                    <a:pt x="1932" y="1964"/>
                  </a:lnTo>
                  <a:lnTo>
                    <a:pt x="412" y="1964"/>
                  </a:lnTo>
                  <a:lnTo>
                    <a:pt x="412" y="412"/>
                  </a:lnTo>
                  <a:close/>
                  <a:moveTo>
                    <a:pt x="191" y="1"/>
                  </a:moveTo>
                  <a:cubicBezTo>
                    <a:pt x="96" y="1"/>
                    <a:pt x="1" y="96"/>
                    <a:pt x="1" y="222"/>
                  </a:cubicBezTo>
                  <a:lnTo>
                    <a:pt x="1" y="2154"/>
                  </a:lnTo>
                  <a:cubicBezTo>
                    <a:pt x="1" y="2249"/>
                    <a:pt x="96" y="2344"/>
                    <a:pt x="191" y="2344"/>
                  </a:cubicBezTo>
                  <a:lnTo>
                    <a:pt x="2122" y="2344"/>
                  </a:lnTo>
                  <a:cubicBezTo>
                    <a:pt x="2249" y="2344"/>
                    <a:pt x="2344" y="2249"/>
                    <a:pt x="2344" y="2154"/>
                  </a:cubicBezTo>
                  <a:lnTo>
                    <a:pt x="2344" y="222"/>
                  </a:lnTo>
                  <a:cubicBezTo>
                    <a:pt x="2344" y="96"/>
                    <a:pt x="2249" y="1"/>
                    <a:pt x="21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3" name="Google Shape;2363;p27"/>
          <p:cNvSpPr txBox="1"/>
          <p:nvPr/>
        </p:nvSpPr>
        <p:spPr>
          <a:xfrm>
            <a:off x="457200" y="322984"/>
            <a:ext cx="4861500" cy="38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900" dirty="0">
                <a:latin typeface="Fira Sans Medium"/>
                <a:ea typeface="Fira Sans Medium"/>
                <a:cs typeface="Fira Sans Medium"/>
                <a:sym typeface="Fira Sans Medium"/>
              </a:rPr>
              <a:t>Functional Requirements</a:t>
            </a:r>
            <a:endParaRPr sz="2900" dirty="0">
              <a:latin typeface="Fira Sans Medium"/>
              <a:ea typeface="Fira Sans Medium"/>
              <a:cs typeface="Fira Sans Medium"/>
              <a:sym typeface="Fira Sans Medium"/>
            </a:endParaRPr>
          </a:p>
        </p:txBody>
      </p:sp>
      <p:sp>
        <p:nvSpPr>
          <p:cNvPr id="2364" name="Google Shape;2364;p27"/>
          <p:cNvSpPr txBox="1"/>
          <p:nvPr/>
        </p:nvSpPr>
        <p:spPr>
          <a:xfrm>
            <a:off x="6006850" y="1008888"/>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Patient &amp; Doctor must be able to fetch patient’s health record</a:t>
            </a:r>
            <a:endParaRPr sz="1200" dirty="0">
              <a:latin typeface="Fira Sans"/>
              <a:ea typeface="Fira Sans"/>
              <a:cs typeface="Fira Sans"/>
              <a:sym typeface="Fira Sans"/>
            </a:endParaRPr>
          </a:p>
        </p:txBody>
      </p:sp>
      <p:sp>
        <p:nvSpPr>
          <p:cNvPr id="2365" name="Google Shape;2365;p27"/>
          <p:cNvSpPr txBox="1"/>
          <p:nvPr/>
        </p:nvSpPr>
        <p:spPr>
          <a:xfrm>
            <a:off x="6006850" y="1806591"/>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Insurance must be able to accept or reject claims based on patient’s allowance coverage</a:t>
            </a:r>
            <a:endParaRPr sz="1200" dirty="0">
              <a:latin typeface="Fira Sans"/>
              <a:ea typeface="Fira Sans"/>
              <a:cs typeface="Fira Sans"/>
              <a:sym typeface="Fira Sans"/>
            </a:endParaRPr>
          </a:p>
        </p:txBody>
      </p:sp>
      <p:sp>
        <p:nvSpPr>
          <p:cNvPr id="2366" name="Google Shape;2366;p27"/>
          <p:cNvSpPr txBox="1"/>
          <p:nvPr/>
        </p:nvSpPr>
        <p:spPr>
          <a:xfrm>
            <a:off x="6006850" y="2604294"/>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Doctor must be able to enter prescriptions</a:t>
            </a:r>
            <a:endParaRPr sz="1200" dirty="0">
              <a:latin typeface="Fira Sans"/>
              <a:ea typeface="Fira Sans"/>
              <a:cs typeface="Fira Sans"/>
              <a:sym typeface="Fira Sans"/>
            </a:endParaRPr>
          </a:p>
        </p:txBody>
      </p:sp>
      <p:sp>
        <p:nvSpPr>
          <p:cNvPr id="2367" name="Google Shape;2367;p27"/>
          <p:cNvSpPr txBox="1"/>
          <p:nvPr/>
        </p:nvSpPr>
        <p:spPr>
          <a:xfrm>
            <a:off x="6006850" y="3401997"/>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Doctor should be able to request lab works &amp; scans</a:t>
            </a:r>
            <a:endParaRPr sz="1200" dirty="0">
              <a:latin typeface="Fira Sans"/>
              <a:ea typeface="Fira Sans"/>
              <a:cs typeface="Fira Sans"/>
              <a:sym typeface="Fira Sans"/>
            </a:endParaRPr>
          </a:p>
        </p:txBody>
      </p:sp>
      <p:sp>
        <p:nvSpPr>
          <p:cNvPr id="2368" name="Google Shape;2368;p27"/>
          <p:cNvSpPr txBox="1"/>
          <p:nvPr/>
        </p:nvSpPr>
        <p:spPr>
          <a:xfrm>
            <a:off x="6006850" y="4199700"/>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Doctor should be able to redirect patient to another doctor</a:t>
            </a:r>
            <a:endParaRPr sz="1200" dirty="0">
              <a:latin typeface="Fira Sans"/>
              <a:ea typeface="Fira Sans"/>
              <a:cs typeface="Fira Sans"/>
              <a:sym typeface="Fira Sans"/>
            </a:endParaRPr>
          </a:p>
        </p:txBody>
      </p:sp>
      <p:sp>
        <p:nvSpPr>
          <p:cNvPr id="2" name="Slide Number Placeholder 1">
            <a:extLst>
              <a:ext uri="{FF2B5EF4-FFF2-40B4-BE49-F238E27FC236}">
                <a16:creationId xmlns:a16="http://schemas.microsoft.com/office/drawing/2014/main" id="{D38BD1C9-6AA0-8A3C-A90F-F014A6C2BA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p27"/>
          <p:cNvSpPr/>
          <p:nvPr/>
        </p:nvSpPr>
        <p:spPr>
          <a:xfrm>
            <a:off x="3948036" y="1225326"/>
            <a:ext cx="1292714" cy="897365"/>
          </a:xfrm>
          <a:custGeom>
            <a:avLst/>
            <a:gdLst/>
            <a:ahLst/>
            <a:cxnLst/>
            <a:rect l="l" t="t" r="r" b="b"/>
            <a:pathLst>
              <a:path w="40284" h="27964" extrusionOk="0">
                <a:moveTo>
                  <a:pt x="21061" y="0"/>
                </a:moveTo>
                <a:cubicBezTo>
                  <a:pt x="20776" y="0"/>
                  <a:pt x="20522" y="222"/>
                  <a:pt x="20522" y="538"/>
                </a:cubicBezTo>
                <a:lnTo>
                  <a:pt x="20522" y="26887"/>
                </a:lnTo>
                <a:lnTo>
                  <a:pt x="539" y="26887"/>
                </a:lnTo>
                <a:cubicBezTo>
                  <a:pt x="254" y="26887"/>
                  <a:pt x="1" y="27140"/>
                  <a:pt x="1" y="27425"/>
                </a:cubicBezTo>
                <a:cubicBezTo>
                  <a:pt x="1" y="27742"/>
                  <a:pt x="254" y="27964"/>
                  <a:pt x="539" y="27964"/>
                </a:cubicBezTo>
                <a:lnTo>
                  <a:pt x="21061" y="27964"/>
                </a:lnTo>
                <a:cubicBezTo>
                  <a:pt x="21377" y="27964"/>
                  <a:pt x="21631" y="27742"/>
                  <a:pt x="21631" y="27425"/>
                </a:cubicBezTo>
                <a:lnTo>
                  <a:pt x="21631" y="1077"/>
                </a:lnTo>
                <a:lnTo>
                  <a:pt x="39745" y="1077"/>
                </a:lnTo>
                <a:cubicBezTo>
                  <a:pt x="40062" y="1077"/>
                  <a:pt x="40284" y="823"/>
                  <a:pt x="40284" y="538"/>
                </a:cubicBezTo>
                <a:cubicBezTo>
                  <a:pt x="40284" y="222"/>
                  <a:pt x="40062" y="0"/>
                  <a:pt x="3974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7"/>
          <p:cNvSpPr/>
          <p:nvPr/>
        </p:nvSpPr>
        <p:spPr>
          <a:xfrm>
            <a:off x="3948036" y="2011884"/>
            <a:ext cx="1292714" cy="466492"/>
          </a:xfrm>
          <a:custGeom>
            <a:avLst/>
            <a:gdLst/>
            <a:ahLst/>
            <a:cxnLst/>
            <a:rect l="l" t="t" r="r" b="b"/>
            <a:pathLst>
              <a:path w="40284" h="14537" extrusionOk="0">
                <a:moveTo>
                  <a:pt x="28344" y="1"/>
                </a:moveTo>
                <a:cubicBezTo>
                  <a:pt x="28059" y="1"/>
                  <a:pt x="27806" y="222"/>
                  <a:pt x="27806" y="539"/>
                </a:cubicBezTo>
                <a:lnTo>
                  <a:pt x="27806" y="13460"/>
                </a:lnTo>
                <a:lnTo>
                  <a:pt x="539" y="13460"/>
                </a:lnTo>
                <a:cubicBezTo>
                  <a:pt x="254" y="13460"/>
                  <a:pt x="1" y="13713"/>
                  <a:pt x="1" y="13998"/>
                </a:cubicBezTo>
                <a:cubicBezTo>
                  <a:pt x="1" y="14315"/>
                  <a:pt x="254" y="14537"/>
                  <a:pt x="539" y="14537"/>
                </a:cubicBezTo>
                <a:lnTo>
                  <a:pt x="28344" y="14537"/>
                </a:lnTo>
                <a:cubicBezTo>
                  <a:pt x="28661" y="14537"/>
                  <a:pt x="28915" y="14315"/>
                  <a:pt x="28915" y="13998"/>
                </a:cubicBezTo>
                <a:lnTo>
                  <a:pt x="28915" y="1077"/>
                </a:lnTo>
                <a:lnTo>
                  <a:pt x="39745" y="1077"/>
                </a:lnTo>
                <a:cubicBezTo>
                  <a:pt x="40062" y="1077"/>
                  <a:pt x="40284" y="824"/>
                  <a:pt x="40284" y="539"/>
                </a:cubicBezTo>
                <a:cubicBezTo>
                  <a:pt x="40284" y="222"/>
                  <a:pt x="40062" y="1"/>
                  <a:pt x="3974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7"/>
          <p:cNvSpPr/>
          <p:nvPr/>
        </p:nvSpPr>
        <p:spPr>
          <a:xfrm>
            <a:off x="3948036" y="2797448"/>
            <a:ext cx="1292714" cy="35620"/>
          </a:xfrm>
          <a:custGeom>
            <a:avLst/>
            <a:gdLst/>
            <a:ahLst/>
            <a:cxnLst/>
            <a:rect l="l" t="t" r="r" b="b"/>
            <a:pathLst>
              <a:path w="40284" h="1110" extrusionOk="0">
                <a:moveTo>
                  <a:pt x="539" y="1"/>
                </a:moveTo>
                <a:cubicBezTo>
                  <a:pt x="254" y="1"/>
                  <a:pt x="1" y="254"/>
                  <a:pt x="1" y="571"/>
                </a:cubicBezTo>
                <a:cubicBezTo>
                  <a:pt x="1" y="856"/>
                  <a:pt x="254" y="1109"/>
                  <a:pt x="539" y="1109"/>
                </a:cubicBezTo>
                <a:lnTo>
                  <a:pt x="39745" y="1109"/>
                </a:lnTo>
                <a:cubicBezTo>
                  <a:pt x="40062" y="1109"/>
                  <a:pt x="40284" y="856"/>
                  <a:pt x="40284" y="571"/>
                </a:cubicBezTo>
                <a:cubicBezTo>
                  <a:pt x="40284" y="254"/>
                  <a:pt x="40062" y="1"/>
                  <a:pt x="3974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7"/>
          <p:cNvSpPr/>
          <p:nvPr/>
        </p:nvSpPr>
        <p:spPr>
          <a:xfrm>
            <a:off x="3948036" y="3505802"/>
            <a:ext cx="1292714" cy="900413"/>
          </a:xfrm>
          <a:custGeom>
            <a:avLst/>
            <a:gdLst/>
            <a:ahLst/>
            <a:cxnLst/>
            <a:rect l="l" t="t" r="r" b="b"/>
            <a:pathLst>
              <a:path w="40284" h="28059" extrusionOk="0">
                <a:moveTo>
                  <a:pt x="539" y="0"/>
                </a:moveTo>
                <a:cubicBezTo>
                  <a:pt x="254" y="0"/>
                  <a:pt x="1" y="253"/>
                  <a:pt x="1" y="570"/>
                </a:cubicBezTo>
                <a:cubicBezTo>
                  <a:pt x="1" y="855"/>
                  <a:pt x="254" y="1108"/>
                  <a:pt x="539" y="1108"/>
                </a:cubicBezTo>
                <a:lnTo>
                  <a:pt x="20522" y="1108"/>
                </a:lnTo>
                <a:lnTo>
                  <a:pt x="20522" y="27489"/>
                </a:lnTo>
                <a:cubicBezTo>
                  <a:pt x="20522" y="27805"/>
                  <a:pt x="20776" y="28059"/>
                  <a:pt x="21061" y="28059"/>
                </a:cubicBezTo>
                <a:lnTo>
                  <a:pt x="39745" y="28059"/>
                </a:lnTo>
                <a:cubicBezTo>
                  <a:pt x="40062" y="28059"/>
                  <a:pt x="40284" y="27805"/>
                  <a:pt x="40284" y="27489"/>
                </a:cubicBezTo>
                <a:cubicBezTo>
                  <a:pt x="40284" y="27204"/>
                  <a:pt x="40062" y="26950"/>
                  <a:pt x="39745" y="26950"/>
                </a:cubicBezTo>
                <a:lnTo>
                  <a:pt x="21631" y="26950"/>
                </a:lnTo>
                <a:lnTo>
                  <a:pt x="21631" y="570"/>
                </a:lnTo>
                <a:cubicBezTo>
                  <a:pt x="21631" y="253"/>
                  <a:pt x="21377" y="0"/>
                  <a:pt x="2106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7"/>
          <p:cNvSpPr/>
          <p:nvPr/>
        </p:nvSpPr>
        <p:spPr>
          <a:xfrm>
            <a:off x="3948036" y="3152138"/>
            <a:ext cx="1292714" cy="467487"/>
          </a:xfrm>
          <a:custGeom>
            <a:avLst/>
            <a:gdLst/>
            <a:ahLst/>
            <a:cxnLst/>
            <a:rect l="l" t="t" r="r" b="b"/>
            <a:pathLst>
              <a:path w="40284" h="14568" extrusionOk="0">
                <a:moveTo>
                  <a:pt x="539" y="0"/>
                </a:moveTo>
                <a:cubicBezTo>
                  <a:pt x="254" y="0"/>
                  <a:pt x="1" y="254"/>
                  <a:pt x="1" y="539"/>
                </a:cubicBezTo>
                <a:cubicBezTo>
                  <a:pt x="1" y="855"/>
                  <a:pt x="254" y="1077"/>
                  <a:pt x="539" y="1077"/>
                </a:cubicBezTo>
                <a:lnTo>
                  <a:pt x="27806" y="1077"/>
                </a:lnTo>
                <a:lnTo>
                  <a:pt x="27806" y="14030"/>
                </a:lnTo>
                <a:cubicBezTo>
                  <a:pt x="27806" y="14315"/>
                  <a:pt x="28059" y="14568"/>
                  <a:pt x="28344" y="14568"/>
                </a:cubicBezTo>
                <a:lnTo>
                  <a:pt x="39745" y="14568"/>
                </a:lnTo>
                <a:cubicBezTo>
                  <a:pt x="40062" y="14568"/>
                  <a:pt x="40284" y="14315"/>
                  <a:pt x="40284" y="14030"/>
                </a:cubicBezTo>
                <a:cubicBezTo>
                  <a:pt x="40284" y="13713"/>
                  <a:pt x="40062" y="13460"/>
                  <a:pt x="39745" y="13460"/>
                </a:cubicBezTo>
                <a:lnTo>
                  <a:pt x="28915" y="13460"/>
                </a:lnTo>
                <a:lnTo>
                  <a:pt x="28915" y="539"/>
                </a:lnTo>
                <a:cubicBezTo>
                  <a:pt x="28915" y="254"/>
                  <a:pt x="28661" y="0"/>
                  <a:pt x="2834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7"/>
          <p:cNvSpPr/>
          <p:nvPr/>
        </p:nvSpPr>
        <p:spPr>
          <a:xfrm>
            <a:off x="5223453" y="893997"/>
            <a:ext cx="3464468" cy="697187"/>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7"/>
          <p:cNvSpPr/>
          <p:nvPr/>
        </p:nvSpPr>
        <p:spPr>
          <a:xfrm>
            <a:off x="5223453" y="1680587"/>
            <a:ext cx="3464468" cy="697187"/>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7"/>
          <p:cNvSpPr/>
          <p:nvPr/>
        </p:nvSpPr>
        <p:spPr>
          <a:xfrm>
            <a:off x="5223453" y="2467177"/>
            <a:ext cx="3464468" cy="696160"/>
          </a:xfrm>
          <a:custGeom>
            <a:avLst/>
            <a:gdLst/>
            <a:ahLst/>
            <a:cxnLst/>
            <a:rect l="l" t="t" r="r" b="b"/>
            <a:pathLst>
              <a:path w="107961" h="21694" extrusionOk="0">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7"/>
          <p:cNvSpPr/>
          <p:nvPr/>
        </p:nvSpPr>
        <p:spPr>
          <a:xfrm>
            <a:off x="5223453" y="3253767"/>
            <a:ext cx="3464468" cy="696160"/>
          </a:xfrm>
          <a:custGeom>
            <a:avLst/>
            <a:gdLst/>
            <a:ahLst/>
            <a:cxnLst/>
            <a:rect l="l" t="t" r="r" b="b"/>
            <a:pathLst>
              <a:path w="107961" h="21694" extrusionOk="0">
                <a:moveTo>
                  <a:pt x="10863" y="0"/>
                </a:moveTo>
                <a:cubicBezTo>
                  <a:pt x="4877" y="0"/>
                  <a:pt x="0" y="4845"/>
                  <a:pt x="0" y="10831"/>
                </a:cubicBezTo>
                <a:cubicBezTo>
                  <a:pt x="0" y="16848"/>
                  <a:pt x="4877" y="21693"/>
                  <a:pt x="10863" y="21693"/>
                </a:cubicBezTo>
                <a:lnTo>
                  <a:pt x="107960" y="21693"/>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7"/>
          <p:cNvSpPr/>
          <p:nvPr/>
        </p:nvSpPr>
        <p:spPr>
          <a:xfrm>
            <a:off x="5223453" y="4040325"/>
            <a:ext cx="3464468" cy="696193"/>
          </a:xfrm>
          <a:custGeom>
            <a:avLst/>
            <a:gdLst/>
            <a:ahLst/>
            <a:cxnLst/>
            <a:rect l="l" t="t" r="r" b="b"/>
            <a:pathLst>
              <a:path w="107961" h="21695" extrusionOk="0">
                <a:moveTo>
                  <a:pt x="10863" y="1"/>
                </a:moveTo>
                <a:cubicBezTo>
                  <a:pt x="4877" y="1"/>
                  <a:pt x="0" y="4846"/>
                  <a:pt x="0" y="10832"/>
                </a:cubicBezTo>
                <a:cubicBezTo>
                  <a:pt x="0" y="16849"/>
                  <a:pt x="4877" y="21694"/>
                  <a:pt x="10863" y="21694"/>
                </a:cubicBezTo>
                <a:lnTo>
                  <a:pt x="107960" y="21694"/>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7"/>
          <p:cNvSpPr/>
          <p:nvPr/>
        </p:nvSpPr>
        <p:spPr>
          <a:xfrm>
            <a:off x="457189" y="1838117"/>
            <a:ext cx="3506121" cy="2422763"/>
          </a:xfrm>
          <a:custGeom>
            <a:avLst/>
            <a:gdLst/>
            <a:ahLst/>
            <a:cxnLst/>
            <a:rect l="l" t="t" r="r" b="b"/>
            <a:pathLst>
              <a:path w="109259" h="75499" extrusionOk="0">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457189" y="3804560"/>
            <a:ext cx="3506121" cy="456320"/>
          </a:xfrm>
          <a:custGeom>
            <a:avLst/>
            <a:gdLst/>
            <a:ahLst/>
            <a:cxnLst/>
            <a:rect l="l" t="t" r="r" b="b"/>
            <a:pathLst>
              <a:path w="109259" h="14220" extrusionOk="0">
                <a:moveTo>
                  <a:pt x="0" y="1"/>
                </a:moveTo>
                <a:lnTo>
                  <a:pt x="0" y="11053"/>
                </a:lnTo>
                <a:cubicBezTo>
                  <a:pt x="0" y="12795"/>
                  <a:pt x="1426" y="14220"/>
                  <a:pt x="3167" y="14220"/>
                </a:cubicBezTo>
                <a:lnTo>
                  <a:pt x="106092" y="14220"/>
                </a:lnTo>
                <a:cubicBezTo>
                  <a:pt x="107834" y="14220"/>
                  <a:pt x="109259" y="12795"/>
                  <a:pt x="109259" y="11053"/>
                </a:cubicBezTo>
                <a:lnTo>
                  <a:pt x="10925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7"/>
          <p:cNvSpPr/>
          <p:nvPr/>
        </p:nvSpPr>
        <p:spPr>
          <a:xfrm>
            <a:off x="559813" y="1929574"/>
            <a:ext cx="3300874" cy="1771368"/>
          </a:xfrm>
          <a:custGeom>
            <a:avLst/>
            <a:gdLst/>
            <a:ahLst/>
            <a:cxnLst/>
            <a:rect l="l" t="t" r="r" b="b"/>
            <a:pathLst>
              <a:path w="102863" h="55200" extrusionOk="0">
                <a:moveTo>
                  <a:pt x="1" y="1"/>
                </a:moveTo>
                <a:lnTo>
                  <a:pt x="1" y="55199"/>
                </a:lnTo>
                <a:lnTo>
                  <a:pt x="102862" y="55199"/>
                </a:lnTo>
                <a:lnTo>
                  <a:pt x="1028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1792550" y="4260848"/>
            <a:ext cx="835399" cy="176880"/>
          </a:xfrm>
          <a:custGeom>
            <a:avLst/>
            <a:gdLst/>
            <a:ahLst/>
            <a:cxnLst/>
            <a:rect l="l" t="t" r="r" b="b"/>
            <a:pathLst>
              <a:path w="26033" h="5512" extrusionOk="0">
                <a:moveTo>
                  <a:pt x="1" y="1"/>
                </a:moveTo>
                <a:lnTo>
                  <a:pt x="1" y="5511"/>
                </a:lnTo>
                <a:lnTo>
                  <a:pt x="26033" y="5511"/>
                </a:lnTo>
                <a:lnTo>
                  <a:pt x="260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1380964" y="4437696"/>
            <a:ext cx="1658572" cy="140265"/>
          </a:xfrm>
          <a:custGeom>
            <a:avLst/>
            <a:gdLst/>
            <a:ahLst/>
            <a:cxnLst/>
            <a:rect l="l" t="t" r="r" b="b"/>
            <a:pathLst>
              <a:path w="51685" h="4371" extrusionOk="0">
                <a:moveTo>
                  <a:pt x="4371" y="0"/>
                </a:moveTo>
                <a:cubicBezTo>
                  <a:pt x="1964" y="0"/>
                  <a:pt x="1" y="1932"/>
                  <a:pt x="1" y="4371"/>
                </a:cubicBezTo>
                <a:lnTo>
                  <a:pt x="51685" y="4371"/>
                </a:lnTo>
                <a:cubicBezTo>
                  <a:pt x="51685" y="1932"/>
                  <a:pt x="49721" y="0"/>
                  <a:pt x="4731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1792550" y="4260848"/>
            <a:ext cx="835399" cy="51890"/>
          </a:xfrm>
          <a:custGeom>
            <a:avLst/>
            <a:gdLst/>
            <a:ahLst/>
            <a:cxnLst/>
            <a:rect l="l" t="t" r="r" b="b"/>
            <a:pathLst>
              <a:path w="26033" h="1617" extrusionOk="0">
                <a:moveTo>
                  <a:pt x="1" y="1"/>
                </a:moveTo>
                <a:lnTo>
                  <a:pt x="1" y="1616"/>
                </a:lnTo>
                <a:lnTo>
                  <a:pt x="26033" y="1616"/>
                </a:lnTo>
                <a:lnTo>
                  <a:pt x="26033"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7"/>
          <p:cNvSpPr/>
          <p:nvPr/>
        </p:nvSpPr>
        <p:spPr>
          <a:xfrm>
            <a:off x="559813" y="1929574"/>
            <a:ext cx="3300874" cy="354691"/>
          </a:xfrm>
          <a:custGeom>
            <a:avLst/>
            <a:gdLst/>
            <a:ahLst/>
            <a:cxnLst/>
            <a:rect l="l" t="t" r="r" b="b"/>
            <a:pathLst>
              <a:path w="102863" h="11053" extrusionOk="0">
                <a:moveTo>
                  <a:pt x="1" y="1"/>
                </a:moveTo>
                <a:lnTo>
                  <a:pt x="1" y="11053"/>
                </a:lnTo>
                <a:lnTo>
                  <a:pt x="102862" y="11053"/>
                </a:lnTo>
                <a:lnTo>
                  <a:pt x="102862" y="1"/>
                </a:lnTo>
                <a:close/>
              </a:path>
            </a:pathLst>
          </a:custGeom>
          <a:solidFill>
            <a:srgbClr val="C4C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Update network</a:t>
            </a:r>
            <a:endParaRPr dirty="0">
              <a:solidFill>
                <a:srgbClr val="FFFFFF"/>
              </a:solidFill>
              <a:latin typeface="Fira Sans"/>
              <a:ea typeface="Fira Sans"/>
              <a:cs typeface="Fira Sans"/>
              <a:sym typeface="Fira Sans"/>
            </a:endParaRPr>
          </a:p>
        </p:txBody>
      </p:sp>
      <p:sp>
        <p:nvSpPr>
          <p:cNvPr id="2337" name="Google Shape;2337;p27"/>
          <p:cNvSpPr/>
          <p:nvPr/>
        </p:nvSpPr>
        <p:spPr>
          <a:xfrm>
            <a:off x="559813" y="2284264"/>
            <a:ext cx="3300874" cy="353664"/>
          </a:xfrm>
          <a:custGeom>
            <a:avLst/>
            <a:gdLst/>
            <a:ahLst/>
            <a:cxnLst/>
            <a:rect l="l" t="t" r="r" b="b"/>
            <a:pathLst>
              <a:path w="102863" h="11021" extrusionOk="0">
                <a:moveTo>
                  <a:pt x="1" y="0"/>
                </a:moveTo>
                <a:lnTo>
                  <a:pt x="1" y="11021"/>
                </a:lnTo>
                <a:lnTo>
                  <a:pt x="102862" y="11021"/>
                </a:lnTo>
                <a:lnTo>
                  <a:pt x="102862" y="0"/>
                </a:lnTo>
                <a:close/>
              </a:path>
            </a:pathLst>
          </a:custGeom>
          <a:solidFill>
            <a:srgbClr val="30475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View tokens</a:t>
            </a:r>
            <a:endParaRPr dirty="0">
              <a:solidFill>
                <a:srgbClr val="FFFFFF"/>
              </a:solidFill>
              <a:latin typeface="Fira Sans"/>
              <a:ea typeface="Fira Sans"/>
              <a:cs typeface="Fira Sans"/>
              <a:sym typeface="Fira Sans"/>
            </a:endParaRPr>
          </a:p>
        </p:txBody>
      </p:sp>
      <p:sp>
        <p:nvSpPr>
          <p:cNvPr id="2338" name="Google Shape;2338;p27"/>
          <p:cNvSpPr/>
          <p:nvPr/>
        </p:nvSpPr>
        <p:spPr>
          <a:xfrm>
            <a:off x="559813" y="2637896"/>
            <a:ext cx="3300874" cy="354723"/>
          </a:xfrm>
          <a:custGeom>
            <a:avLst/>
            <a:gdLst/>
            <a:ahLst/>
            <a:cxnLst/>
            <a:rect l="l" t="t" r="r" b="b"/>
            <a:pathLst>
              <a:path w="102863" h="11054" extrusionOk="0">
                <a:moveTo>
                  <a:pt x="1" y="1"/>
                </a:moveTo>
                <a:lnTo>
                  <a:pt x="1" y="11053"/>
                </a:lnTo>
                <a:lnTo>
                  <a:pt x="102862" y="11053"/>
                </a:lnTo>
                <a:lnTo>
                  <a:pt x="102862"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latin typeface="Fira Sans"/>
                <a:ea typeface="Fira Sans"/>
                <a:cs typeface="Fira Sans"/>
                <a:sym typeface="Fira Sans"/>
              </a:rPr>
              <a:t>Update PHR</a:t>
            </a:r>
          </a:p>
        </p:txBody>
      </p:sp>
      <p:sp>
        <p:nvSpPr>
          <p:cNvPr id="2339" name="Google Shape;2339;p27"/>
          <p:cNvSpPr/>
          <p:nvPr/>
        </p:nvSpPr>
        <p:spPr>
          <a:xfrm>
            <a:off x="559813" y="2992587"/>
            <a:ext cx="3300874" cy="353664"/>
          </a:xfrm>
          <a:custGeom>
            <a:avLst/>
            <a:gdLst/>
            <a:ahLst/>
            <a:cxnLst/>
            <a:rect l="l" t="t" r="r" b="b"/>
            <a:pathLst>
              <a:path w="102863" h="11021" extrusionOk="0">
                <a:moveTo>
                  <a:pt x="1" y="0"/>
                </a:moveTo>
                <a:lnTo>
                  <a:pt x="1" y="11021"/>
                </a:lnTo>
                <a:lnTo>
                  <a:pt x="102862" y="11021"/>
                </a:lnTo>
                <a:lnTo>
                  <a:pt x="102862" y="0"/>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Encryption</a:t>
            </a:r>
            <a:endParaRPr dirty="0">
              <a:solidFill>
                <a:srgbClr val="FFFFFF"/>
              </a:solidFill>
              <a:latin typeface="Fira Sans"/>
              <a:ea typeface="Fira Sans"/>
              <a:cs typeface="Fira Sans"/>
              <a:sym typeface="Fira Sans"/>
            </a:endParaRPr>
          </a:p>
        </p:txBody>
      </p:sp>
      <p:sp>
        <p:nvSpPr>
          <p:cNvPr id="2340" name="Google Shape;2340;p27"/>
          <p:cNvSpPr/>
          <p:nvPr/>
        </p:nvSpPr>
        <p:spPr>
          <a:xfrm>
            <a:off x="559813" y="3346219"/>
            <a:ext cx="3300874" cy="354723"/>
          </a:xfrm>
          <a:custGeom>
            <a:avLst/>
            <a:gdLst/>
            <a:ahLst/>
            <a:cxnLst/>
            <a:rect l="l" t="t" r="r" b="b"/>
            <a:pathLst>
              <a:path w="102863" h="11054" extrusionOk="0">
                <a:moveTo>
                  <a:pt x="1" y="1"/>
                </a:moveTo>
                <a:lnTo>
                  <a:pt x="1" y="11053"/>
                </a:lnTo>
                <a:lnTo>
                  <a:pt x="102862" y="11053"/>
                </a:lnTo>
                <a:lnTo>
                  <a:pt x="102862" y="1"/>
                </a:lnTo>
                <a:close/>
              </a:path>
            </a:pathLst>
          </a:custGeom>
          <a:solidFill>
            <a:srgbClr val="C4C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Privacy</a:t>
            </a:r>
            <a:endParaRPr dirty="0">
              <a:solidFill>
                <a:srgbClr val="FFFFFF"/>
              </a:solidFill>
              <a:latin typeface="Fira Sans"/>
              <a:ea typeface="Fira Sans"/>
              <a:cs typeface="Fira Sans"/>
              <a:sym typeface="Fira Sans"/>
            </a:endParaRPr>
          </a:p>
        </p:txBody>
      </p:sp>
      <p:sp>
        <p:nvSpPr>
          <p:cNvPr id="2341" name="Google Shape;2341;p27"/>
          <p:cNvSpPr/>
          <p:nvPr/>
        </p:nvSpPr>
        <p:spPr>
          <a:xfrm>
            <a:off x="5478362" y="1827134"/>
            <a:ext cx="368939" cy="417363"/>
          </a:xfrm>
          <a:custGeom>
            <a:avLst/>
            <a:gdLst/>
            <a:ahLst/>
            <a:cxnLst/>
            <a:rect l="l" t="t" r="r" b="b"/>
            <a:pathLst>
              <a:path w="11497" h="13006" extrusionOk="0">
                <a:moveTo>
                  <a:pt x="11085" y="496"/>
                </a:moveTo>
                <a:lnTo>
                  <a:pt x="11085" y="9110"/>
                </a:lnTo>
                <a:cubicBezTo>
                  <a:pt x="11085" y="9839"/>
                  <a:pt x="10198" y="10409"/>
                  <a:pt x="9058" y="10409"/>
                </a:cubicBezTo>
                <a:cubicBezTo>
                  <a:pt x="7950" y="10409"/>
                  <a:pt x="7063" y="9839"/>
                  <a:pt x="7063" y="9110"/>
                </a:cubicBezTo>
                <a:cubicBezTo>
                  <a:pt x="7063" y="8414"/>
                  <a:pt x="7950" y="7844"/>
                  <a:pt x="9058" y="7844"/>
                </a:cubicBezTo>
                <a:cubicBezTo>
                  <a:pt x="9596" y="7844"/>
                  <a:pt x="10071" y="7970"/>
                  <a:pt x="10451" y="8192"/>
                </a:cubicBezTo>
                <a:cubicBezTo>
                  <a:pt x="10483" y="8208"/>
                  <a:pt x="10515" y="8216"/>
                  <a:pt x="10546" y="8216"/>
                </a:cubicBezTo>
                <a:cubicBezTo>
                  <a:pt x="10578" y="8216"/>
                  <a:pt x="10610" y="8208"/>
                  <a:pt x="10641" y="8192"/>
                </a:cubicBezTo>
                <a:cubicBezTo>
                  <a:pt x="10705" y="8160"/>
                  <a:pt x="10736" y="8097"/>
                  <a:pt x="10736" y="8034"/>
                </a:cubicBezTo>
                <a:lnTo>
                  <a:pt x="10736" y="3442"/>
                </a:lnTo>
                <a:cubicBezTo>
                  <a:pt x="10736" y="3378"/>
                  <a:pt x="10705" y="3315"/>
                  <a:pt x="10673" y="3283"/>
                </a:cubicBezTo>
                <a:cubicBezTo>
                  <a:pt x="10610" y="3252"/>
                  <a:pt x="10546" y="3252"/>
                  <a:pt x="10483" y="3252"/>
                </a:cubicBezTo>
                <a:lnTo>
                  <a:pt x="4561" y="5215"/>
                </a:lnTo>
                <a:cubicBezTo>
                  <a:pt x="4498" y="5247"/>
                  <a:pt x="4434" y="5342"/>
                  <a:pt x="4434" y="5405"/>
                </a:cubicBezTo>
                <a:lnTo>
                  <a:pt x="4434" y="11327"/>
                </a:lnTo>
                <a:cubicBezTo>
                  <a:pt x="4434" y="12055"/>
                  <a:pt x="3548" y="12626"/>
                  <a:pt x="2407" y="12626"/>
                </a:cubicBezTo>
                <a:cubicBezTo>
                  <a:pt x="1299" y="12626"/>
                  <a:pt x="412" y="12055"/>
                  <a:pt x="412" y="11327"/>
                </a:cubicBezTo>
                <a:cubicBezTo>
                  <a:pt x="412" y="10630"/>
                  <a:pt x="1299" y="10060"/>
                  <a:pt x="2407" y="10060"/>
                </a:cubicBezTo>
                <a:cubicBezTo>
                  <a:pt x="2914" y="10060"/>
                  <a:pt x="3421" y="10187"/>
                  <a:pt x="3801" y="10409"/>
                </a:cubicBezTo>
                <a:cubicBezTo>
                  <a:pt x="3833" y="10425"/>
                  <a:pt x="3864" y="10432"/>
                  <a:pt x="3896" y="10432"/>
                </a:cubicBezTo>
                <a:cubicBezTo>
                  <a:pt x="3928" y="10432"/>
                  <a:pt x="3959" y="10425"/>
                  <a:pt x="3991" y="10409"/>
                </a:cubicBezTo>
                <a:cubicBezTo>
                  <a:pt x="4054" y="10377"/>
                  <a:pt x="4086" y="10314"/>
                  <a:pt x="4086" y="10250"/>
                </a:cubicBezTo>
                <a:lnTo>
                  <a:pt x="4086" y="2808"/>
                </a:lnTo>
                <a:lnTo>
                  <a:pt x="11085" y="496"/>
                </a:lnTo>
                <a:close/>
                <a:moveTo>
                  <a:pt x="11290" y="0"/>
                </a:moveTo>
                <a:cubicBezTo>
                  <a:pt x="11264" y="0"/>
                  <a:pt x="11238" y="8"/>
                  <a:pt x="11211" y="21"/>
                </a:cubicBezTo>
                <a:lnTo>
                  <a:pt x="3833" y="2460"/>
                </a:lnTo>
                <a:cubicBezTo>
                  <a:pt x="3769" y="2491"/>
                  <a:pt x="3706" y="2586"/>
                  <a:pt x="3706" y="2650"/>
                </a:cubicBezTo>
                <a:lnTo>
                  <a:pt x="3706" y="9902"/>
                </a:lnTo>
                <a:cubicBezTo>
                  <a:pt x="3326" y="9744"/>
                  <a:pt x="2883" y="9649"/>
                  <a:pt x="2407" y="9649"/>
                </a:cubicBezTo>
                <a:cubicBezTo>
                  <a:pt x="1077" y="9649"/>
                  <a:pt x="1" y="10377"/>
                  <a:pt x="1" y="11327"/>
                </a:cubicBezTo>
                <a:cubicBezTo>
                  <a:pt x="1" y="12277"/>
                  <a:pt x="1077" y="13006"/>
                  <a:pt x="2407" y="13006"/>
                </a:cubicBezTo>
                <a:cubicBezTo>
                  <a:pt x="3769" y="13006"/>
                  <a:pt x="4846" y="12277"/>
                  <a:pt x="4846" y="11327"/>
                </a:cubicBezTo>
                <a:lnTo>
                  <a:pt x="4846" y="5563"/>
                </a:lnTo>
                <a:lnTo>
                  <a:pt x="10356" y="3727"/>
                </a:lnTo>
                <a:lnTo>
                  <a:pt x="10356" y="7685"/>
                </a:lnTo>
                <a:cubicBezTo>
                  <a:pt x="9976" y="7527"/>
                  <a:pt x="9533" y="7432"/>
                  <a:pt x="9058" y="7432"/>
                </a:cubicBezTo>
                <a:cubicBezTo>
                  <a:pt x="7728" y="7432"/>
                  <a:pt x="6651" y="8192"/>
                  <a:pt x="6651" y="9110"/>
                </a:cubicBezTo>
                <a:cubicBezTo>
                  <a:pt x="6651" y="10060"/>
                  <a:pt x="7728" y="10789"/>
                  <a:pt x="9058" y="10789"/>
                </a:cubicBezTo>
                <a:cubicBezTo>
                  <a:pt x="10420" y="10789"/>
                  <a:pt x="11497" y="10060"/>
                  <a:pt x="11497" y="9110"/>
                </a:cubicBezTo>
                <a:lnTo>
                  <a:pt x="11497" y="211"/>
                </a:lnTo>
                <a:cubicBezTo>
                  <a:pt x="11497" y="148"/>
                  <a:pt x="11465" y="85"/>
                  <a:pt x="11402" y="53"/>
                </a:cubicBezTo>
                <a:cubicBezTo>
                  <a:pt x="11364" y="16"/>
                  <a:pt x="11327" y="0"/>
                  <a:pt x="112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7"/>
          <p:cNvSpPr/>
          <p:nvPr/>
        </p:nvSpPr>
        <p:spPr>
          <a:xfrm>
            <a:off x="5449898" y="1091158"/>
            <a:ext cx="425866" cy="302865"/>
          </a:xfrm>
          <a:custGeom>
            <a:avLst/>
            <a:gdLst/>
            <a:ahLst/>
            <a:cxnLst/>
            <a:rect l="l" t="t" r="r" b="b"/>
            <a:pathLst>
              <a:path w="13271" h="9438" extrusionOk="0">
                <a:moveTo>
                  <a:pt x="8140" y="412"/>
                </a:moveTo>
                <a:cubicBezTo>
                  <a:pt x="9882" y="412"/>
                  <a:pt x="11338" y="1837"/>
                  <a:pt x="11338" y="3611"/>
                </a:cubicBezTo>
                <a:cubicBezTo>
                  <a:pt x="11338" y="3801"/>
                  <a:pt x="11307" y="3991"/>
                  <a:pt x="11275" y="4181"/>
                </a:cubicBezTo>
                <a:cubicBezTo>
                  <a:pt x="11275" y="4276"/>
                  <a:pt x="11307" y="4339"/>
                  <a:pt x="11402" y="4403"/>
                </a:cubicBezTo>
                <a:cubicBezTo>
                  <a:pt x="12289" y="4814"/>
                  <a:pt x="12859" y="5669"/>
                  <a:pt x="12859" y="6619"/>
                </a:cubicBezTo>
                <a:cubicBezTo>
                  <a:pt x="12859" y="7950"/>
                  <a:pt x="11750" y="9058"/>
                  <a:pt x="10388" y="9058"/>
                </a:cubicBezTo>
                <a:lnTo>
                  <a:pt x="2851" y="9058"/>
                </a:lnTo>
                <a:cubicBezTo>
                  <a:pt x="1711" y="9058"/>
                  <a:pt x="698" y="8235"/>
                  <a:pt x="476" y="7094"/>
                </a:cubicBezTo>
                <a:lnTo>
                  <a:pt x="444" y="6999"/>
                </a:lnTo>
                <a:cubicBezTo>
                  <a:pt x="413" y="6873"/>
                  <a:pt x="381" y="6746"/>
                  <a:pt x="381" y="6619"/>
                </a:cubicBezTo>
                <a:cubicBezTo>
                  <a:pt x="381" y="5669"/>
                  <a:pt x="951" y="4814"/>
                  <a:pt x="1806" y="4403"/>
                </a:cubicBezTo>
                <a:cubicBezTo>
                  <a:pt x="1869" y="4371"/>
                  <a:pt x="1933" y="4308"/>
                  <a:pt x="1933" y="4244"/>
                </a:cubicBezTo>
                <a:cubicBezTo>
                  <a:pt x="1964" y="3484"/>
                  <a:pt x="2344" y="2787"/>
                  <a:pt x="2978" y="2344"/>
                </a:cubicBezTo>
                <a:cubicBezTo>
                  <a:pt x="3389" y="2059"/>
                  <a:pt x="3865" y="1901"/>
                  <a:pt x="4371" y="1901"/>
                </a:cubicBezTo>
                <a:cubicBezTo>
                  <a:pt x="4625" y="1901"/>
                  <a:pt x="4910" y="1964"/>
                  <a:pt x="5163" y="2027"/>
                </a:cubicBezTo>
                <a:cubicBezTo>
                  <a:pt x="5188" y="2036"/>
                  <a:pt x="5214" y="2040"/>
                  <a:pt x="5238" y="2040"/>
                </a:cubicBezTo>
                <a:cubicBezTo>
                  <a:pt x="5304" y="2040"/>
                  <a:pt x="5361" y="2010"/>
                  <a:pt x="5385" y="1964"/>
                </a:cubicBezTo>
                <a:cubicBezTo>
                  <a:pt x="5986" y="982"/>
                  <a:pt x="7031" y="412"/>
                  <a:pt x="8140" y="412"/>
                </a:cubicBezTo>
                <a:close/>
                <a:moveTo>
                  <a:pt x="8140" y="1"/>
                </a:moveTo>
                <a:cubicBezTo>
                  <a:pt x="6936" y="1"/>
                  <a:pt x="5796" y="634"/>
                  <a:pt x="5131" y="1616"/>
                </a:cubicBezTo>
                <a:cubicBezTo>
                  <a:pt x="4873" y="1546"/>
                  <a:pt x="4612" y="1511"/>
                  <a:pt x="4353" y="1511"/>
                </a:cubicBezTo>
                <a:cubicBezTo>
                  <a:pt x="3787" y="1511"/>
                  <a:pt x="3234" y="1680"/>
                  <a:pt x="2756" y="2027"/>
                </a:cubicBezTo>
                <a:cubicBezTo>
                  <a:pt x="2059" y="2502"/>
                  <a:pt x="1616" y="3263"/>
                  <a:pt x="1553" y="4118"/>
                </a:cubicBezTo>
                <a:cubicBezTo>
                  <a:pt x="603" y="4593"/>
                  <a:pt x="1" y="5574"/>
                  <a:pt x="1" y="6619"/>
                </a:cubicBezTo>
                <a:cubicBezTo>
                  <a:pt x="1" y="6778"/>
                  <a:pt x="33" y="6936"/>
                  <a:pt x="64" y="7094"/>
                </a:cubicBezTo>
                <a:lnTo>
                  <a:pt x="96" y="7158"/>
                </a:lnTo>
                <a:cubicBezTo>
                  <a:pt x="349" y="8488"/>
                  <a:pt x="1521" y="9438"/>
                  <a:pt x="2851" y="9438"/>
                </a:cubicBezTo>
                <a:lnTo>
                  <a:pt x="10388" y="9438"/>
                </a:lnTo>
                <a:cubicBezTo>
                  <a:pt x="11972" y="9438"/>
                  <a:pt x="13270" y="8171"/>
                  <a:pt x="13270" y="6619"/>
                </a:cubicBezTo>
                <a:cubicBezTo>
                  <a:pt x="13270" y="5574"/>
                  <a:pt x="12637" y="4593"/>
                  <a:pt x="11687" y="4086"/>
                </a:cubicBezTo>
                <a:cubicBezTo>
                  <a:pt x="11718" y="3928"/>
                  <a:pt x="11718" y="3769"/>
                  <a:pt x="11718" y="3611"/>
                </a:cubicBezTo>
                <a:cubicBezTo>
                  <a:pt x="11718" y="1616"/>
                  <a:pt x="10103" y="1"/>
                  <a:pt x="8140"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3" name="Google Shape;2343;p27"/>
          <p:cNvGrpSpPr/>
          <p:nvPr/>
        </p:nvGrpSpPr>
        <p:grpSpPr>
          <a:xfrm>
            <a:off x="5468190" y="4212584"/>
            <a:ext cx="389284" cy="351161"/>
            <a:chOff x="5623840" y="4212584"/>
            <a:chExt cx="389284" cy="351161"/>
          </a:xfrm>
        </p:grpSpPr>
        <p:sp>
          <p:nvSpPr>
            <p:cNvPr id="2344" name="Google Shape;2344;p27"/>
            <p:cNvSpPr/>
            <p:nvPr/>
          </p:nvSpPr>
          <p:spPr>
            <a:xfrm>
              <a:off x="5679740" y="4347234"/>
              <a:ext cx="277482" cy="216511"/>
            </a:xfrm>
            <a:custGeom>
              <a:avLst/>
              <a:gdLst/>
              <a:ahLst/>
              <a:cxnLst/>
              <a:rect l="l" t="t" r="r" b="b"/>
              <a:pathLst>
                <a:path w="8647" h="6747" extrusionOk="0">
                  <a:moveTo>
                    <a:pt x="191" y="1"/>
                  </a:moveTo>
                  <a:cubicBezTo>
                    <a:pt x="96" y="1"/>
                    <a:pt x="1" y="64"/>
                    <a:pt x="1" y="191"/>
                  </a:cubicBezTo>
                  <a:lnTo>
                    <a:pt x="1" y="6556"/>
                  </a:lnTo>
                  <a:cubicBezTo>
                    <a:pt x="1" y="6651"/>
                    <a:pt x="96" y="6746"/>
                    <a:pt x="191" y="6746"/>
                  </a:cubicBezTo>
                  <a:lnTo>
                    <a:pt x="8456" y="6746"/>
                  </a:lnTo>
                  <a:cubicBezTo>
                    <a:pt x="8551" y="6746"/>
                    <a:pt x="8646" y="6651"/>
                    <a:pt x="8646" y="6556"/>
                  </a:cubicBezTo>
                  <a:lnTo>
                    <a:pt x="8646" y="191"/>
                  </a:lnTo>
                  <a:cubicBezTo>
                    <a:pt x="8646" y="64"/>
                    <a:pt x="8551" y="1"/>
                    <a:pt x="8456" y="1"/>
                  </a:cubicBezTo>
                  <a:cubicBezTo>
                    <a:pt x="8330" y="1"/>
                    <a:pt x="8235" y="64"/>
                    <a:pt x="8235" y="191"/>
                  </a:cubicBezTo>
                  <a:lnTo>
                    <a:pt x="8235" y="6366"/>
                  </a:lnTo>
                  <a:lnTo>
                    <a:pt x="381" y="6366"/>
                  </a:lnTo>
                  <a:lnTo>
                    <a:pt x="381" y="191"/>
                  </a:lnTo>
                  <a:cubicBezTo>
                    <a:pt x="381" y="64"/>
                    <a:pt x="317" y="1"/>
                    <a:pt x="19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7"/>
            <p:cNvSpPr/>
            <p:nvPr/>
          </p:nvSpPr>
          <p:spPr>
            <a:xfrm>
              <a:off x="5623840" y="4212584"/>
              <a:ext cx="389284" cy="199985"/>
            </a:xfrm>
            <a:custGeom>
              <a:avLst/>
              <a:gdLst/>
              <a:ahLst/>
              <a:cxnLst/>
              <a:rect l="l" t="t" r="r" b="b"/>
              <a:pathLst>
                <a:path w="12131" h="6232" extrusionOk="0">
                  <a:moveTo>
                    <a:pt x="6066" y="1"/>
                  </a:moveTo>
                  <a:cubicBezTo>
                    <a:pt x="6018" y="1"/>
                    <a:pt x="5971" y="17"/>
                    <a:pt x="5923" y="48"/>
                  </a:cubicBezTo>
                  <a:lnTo>
                    <a:pt x="96" y="5875"/>
                  </a:lnTo>
                  <a:cubicBezTo>
                    <a:pt x="1" y="5970"/>
                    <a:pt x="1" y="6097"/>
                    <a:pt x="96" y="6160"/>
                  </a:cubicBezTo>
                  <a:cubicBezTo>
                    <a:pt x="128" y="6192"/>
                    <a:pt x="191" y="6224"/>
                    <a:pt x="223" y="6224"/>
                  </a:cubicBezTo>
                  <a:cubicBezTo>
                    <a:pt x="286" y="6224"/>
                    <a:pt x="349" y="6192"/>
                    <a:pt x="381" y="6160"/>
                  </a:cubicBezTo>
                  <a:lnTo>
                    <a:pt x="6050" y="492"/>
                  </a:lnTo>
                  <a:lnTo>
                    <a:pt x="11750" y="6160"/>
                  </a:lnTo>
                  <a:cubicBezTo>
                    <a:pt x="11798" y="6208"/>
                    <a:pt x="11853" y="6232"/>
                    <a:pt x="11905" y="6232"/>
                  </a:cubicBezTo>
                  <a:cubicBezTo>
                    <a:pt x="11956" y="6232"/>
                    <a:pt x="12004" y="6208"/>
                    <a:pt x="12035" y="6160"/>
                  </a:cubicBezTo>
                  <a:cubicBezTo>
                    <a:pt x="12130" y="6097"/>
                    <a:pt x="12130" y="5970"/>
                    <a:pt x="12035" y="5875"/>
                  </a:cubicBezTo>
                  <a:lnTo>
                    <a:pt x="6208" y="48"/>
                  </a:lnTo>
                  <a:cubicBezTo>
                    <a:pt x="6161" y="17"/>
                    <a:pt x="6113" y="1"/>
                    <a:pt x="606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7"/>
            <p:cNvSpPr/>
            <p:nvPr/>
          </p:nvSpPr>
          <p:spPr>
            <a:xfrm>
              <a:off x="5755954" y="4399059"/>
              <a:ext cx="125055" cy="164686"/>
            </a:xfrm>
            <a:custGeom>
              <a:avLst/>
              <a:gdLst/>
              <a:ahLst/>
              <a:cxnLst/>
              <a:rect l="l" t="t" r="r" b="b"/>
              <a:pathLst>
                <a:path w="3897" h="5132" extrusionOk="0">
                  <a:moveTo>
                    <a:pt x="3485" y="381"/>
                  </a:moveTo>
                  <a:lnTo>
                    <a:pt x="3485" y="4751"/>
                  </a:lnTo>
                  <a:lnTo>
                    <a:pt x="381" y="4751"/>
                  </a:lnTo>
                  <a:lnTo>
                    <a:pt x="381" y="381"/>
                  </a:lnTo>
                  <a:close/>
                  <a:moveTo>
                    <a:pt x="191" y="1"/>
                  </a:moveTo>
                  <a:cubicBezTo>
                    <a:pt x="96" y="1"/>
                    <a:pt x="1" y="96"/>
                    <a:pt x="1" y="191"/>
                  </a:cubicBezTo>
                  <a:lnTo>
                    <a:pt x="1" y="4941"/>
                  </a:lnTo>
                  <a:cubicBezTo>
                    <a:pt x="1" y="5036"/>
                    <a:pt x="96" y="5131"/>
                    <a:pt x="191" y="5131"/>
                  </a:cubicBezTo>
                  <a:lnTo>
                    <a:pt x="3706" y="5131"/>
                  </a:lnTo>
                  <a:cubicBezTo>
                    <a:pt x="3801" y="5131"/>
                    <a:pt x="3896" y="5036"/>
                    <a:pt x="3896" y="4941"/>
                  </a:cubicBezTo>
                  <a:lnTo>
                    <a:pt x="3896" y="191"/>
                  </a:lnTo>
                  <a:cubicBezTo>
                    <a:pt x="3896" y="96"/>
                    <a:pt x="3801" y="1"/>
                    <a:pt x="370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27"/>
          <p:cNvGrpSpPr/>
          <p:nvPr/>
        </p:nvGrpSpPr>
        <p:grpSpPr>
          <a:xfrm>
            <a:off x="5472265" y="2677607"/>
            <a:ext cx="380106" cy="317113"/>
            <a:chOff x="5627915" y="2648069"/>
            <a:chExt cx="380106" cy="317113"/>
          </a:xfrm>
        </p:grpSpPr>
        <p:sp>
          <p:nvSpPr>
            <p:cNvPr id="2348" name="Google Shape;2348;p27"/>
            <p:cNvSpPr/>
            <p:nvPr/>
          </p:nvSpPr>
          <p:spPr>
            <a:xfrm>
              <a:off x="5627915" y="2648069"/>
              <a:ext cx="380106" cy="317113"/>
            </a:xfrm>
            <a:custGeom>
              <a:avLst/>
              <a:gdLst/>
              <a:ahLst/>
              <a:cxnLst/>
              <a:rect l="l" t="t" r="r" b="b"/>
              <a:pathLst>
                <a:path w="11845" h="9882" extrusionOk="0">
                  <a:moveTo>
                    <a:pt x="11465" y="380"/>
                  </a:moveTo>
                  <a:lnTo>
                    <a:pt x="11465" y="7063"/>
                  </a:lnTo>
                  <a:lnTo>
                    <a:pt x="3643" y="7063"/>
                  </a:lnTo>
                  <a:cubicBezTo>
                    <a:pt x="3579" y="7063"/>
                    <a:pt x="3516" y="7094"/>
                    <a:pt x="3484" y="7126"/>
                  </a:cubicBezTo>
                  <a:lnTo>
                    <a:pt x="1521" y="9153"/>
                  </a:lnTo>
                  <a:lnTo>
                    <a:pt x="1711" y="7284"/>
                  </a:lnTo>
                  <a:cubicBezTo>
                    <a:pt x="1711" y="7221"/>
                    <a:pt x="1679" y="7158"/>
                    <a:pt x="1647" y="7126"/>
                  </a:cubicBezTo>
                  <a:cubicBezTo>
                    <a:pt x="1616" y="7094"/>
                    <a:pt x="1552" y="7063"/>
                    <a:pt x="1489" y="7063"/>
                  </a:cubicBezTo>
                  <a:lnTo>
                    <a:pt x="412" y="7063"/>
                  </a:lnTo>
                  <a:lnTo>
                    <a:pt x="412" y="380"/>
                  </a:lnTo>
                  <a:close/>
                  <a:moveTo>
                    <a:pt x="222" y="0"/>
                  </a:moveTo>
                  <a:cubicBezTo>
                    <a:pt x="96" y="0"/>
                    <a:pt x="1" y="95"/>
                    <a:pt x="1" y="190"/>
                  </a:cubicBezTo>
                  <a:lnTo>
                    <a:pt x="1" y="7253"/>
                  </a:lnTo>
                  <a:cubicBezTo>
                    <a:pt x="1" y="7379"/>
                    <a:pt x="96" y="7443"/>
                    <a:pt x="222" y="7443"/>
                  </a:cubicBezTo>
                  <a:lnTo>
                    <a:pt x="1299" y="7443"/>
                  </a:lnTo>
                  <a:lnTo>
                    <a:pt x="1077" y="9659"/>
                  </a:lnTo>
                  <a:cubicBezTo>
                    <a:pt x="1077" y="9754"/>
                    <a:pt x="1109" y="9818"/>
                    <a:pt x="1204" y="9849"/>
                  </a:cubicBezTo>
                  <a:cubicBezTo>
                    <a:pt x="1236" y="9881"/>
                    <a:pt x="1236" y="9881"/>
                    <a:pt x="1267" y="9881"/>
                  </a:cubicBezTo>
                  <a:cubicBezTo>
                    <a:pt x="1331" y="9881"/>
                    <a:pt x="1394" y="9849"/>
                    <a:pt x="1426" y="9818"/>
                  </a:cubicBezTo>
                  <a:lnTo>
                    <a:pt x="3706" y="7443"/>
                  </a:lnTo>
                  <a:lnTo>
                    <a:pt x="11655" y="7443"/>
                  </a:lnTo>
                  <a:cubicBezTo>
                    <a:pt x="11782" y="7443"/>
                    <a:pt x="11845" y="7379"/>
                    <a:pt x="11845" y="7253"/>
                  </a:cubicBezTo>
                  <a:lnTo>
                    <a:pt x="11845" y="190"/>
                  </a:lnTo>
                  <a:cubicBezTo>
                    <a:pt x="11845" y="95"/>
                    <a:pt x="11782" y="0"/>
                    <a:pt x="1165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7"/>
            <p:cNvSpPr/>
            <p:nvPr/>
          </p:nvSpPr>
          <p:spPr>
            <a:xfrm>
              <a:off x="5697037" y="2725309"/>
              <a:ext cx="66073" cy="67100"/>
            </a:xfrm>
            <a:custGeom>
              <a:avLst/>
              <a:gdLst/>
              <a:ahLst/>
              <a:cxnLst/>
              <a:rect l="l" t="t" r="r" b="b"/>
              <a:pathLst>
                <a:path w="2059" h="2091" extrusionOk="0">
                  <a:moveTo>
                    <a:pt x="1045" y="380"/>
                  </a:moveTo>
                  <a:cubicBezTo>
                    <a:pt x="1394" y="380"/>
                    <a:pt x="1679" y="697"/>
                    <a:pt x="1679" y="1045"/>
                  </a:cubicBezTo>
                  <a:cubicBezTo>
                    <a:pt x="1679" y="1394"/>
                    <a:pt x="1394" y="1679"/>
                    <a:pt x="1045" y="1679"/>
                  </a:cubicBezTo>
                  <a:cubicBezTo>
                    <a:pt x="665" y="1679"/>
                    <a:pt x="380" y="1394"/>
                    <a:pt x="380" y="1045"/>
                  </a:cubicBezTo>
                  <a:cubicBezTo>
                    <a:pt x="380" y="697"/>
                    <a:pt x="665" y="380"/>
                    <a:pt x="1045" y="380"/>
                  </a:cubicBezTo>
                  <a:close/>
                  <a:moveTo>
                    <a:pt x="1045" y="0"/>
                  </a:moveTo>
                  <a:cubicBezTo>
                    <a:pt x="443" y="0"/>
                    <a:pt x="0" y="475"/>
                    <a:pt x="0" y="1045"/>
                  </a:cubicBezTo>
                  <a:cubicBezTo>
                    <a:pt x="0" y="1615"/>
                    <a:pt x="443" y="2090"/>
                    <a:pt x="1045" y="2090"/>
                  </a:cubicBezTo>
                  <a:cubicBezTo>
                    <a:pt x="1615" y="2090"/>
                    <a:pt x="2059" y="1615"/>
                    <a:pt x="2059" y="1045"/>
                  </a:cubicBezTo>
                  <a:cubicBezTo>
                    <a:pt x="2059" y="475"/>
                    <a:pt x="1615" y="0"/>
                    <a:pt x="104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7"/>
            <p:cNvSpPr/>
            <p:nvPr/>
          </p:nvSpPr>
          <p:spPr>
            <a:xfrm>
              <a:off x="5785445" y="2725309"/>
              <a:ext cx="66073" cy="67100"/>
            </a:xfrm>
            <a:custGeom>
              <a:avLst/>
              <a:gdLst/>
              <a:ahLst/>
              <a:cxnLst/>
              <a:rect l="l" t="t" r="r" b="b"/>
              <a:pathLst>
                <a:path w="2059" h="2091" extrusionOk="0">
                  <a:moveTo>
                    <a:pt x="1014" y="380"/>
                  </a:moveTo>
                  <a:cubicBezTo>
                    <a:pt x="1394" y="380"/>
                    <a:pt x="1679" y="697"/>
                    <a:pt x="1679" y="1045"/>
                  </a:cubicBezTo>
                  <a:cubicBezTo>
                    <a:pt x="1679" y="1394"/>
                    <a:pt x="1394" y="1679"/>
                    <a:pt x="1014" y="1679"/>
                  </a:cubicBezTo>
                  <a:cubicBezTo>
                    <a:pt x="665" y="1679"/>
                    <a:pt x="380" y="1394"/>
                    <a:pt x="380" y="1045"/>
                  </a:cubicBezTo>
                  <a:cubicBezTo>
                    <a:pt x="380" y="697"/>
                    <a:pt x="665" y="380"/>
                    <a:pt x="1014" y="380"/>
                  </a:cubicBezTo>
                  <a:close/>
                  <a:moveTo>
                    <a:pt x="1014" y="0"/>
                  </a:moveTo>
                  <a:cubicBezTo>
                    <a:pt x="444" y="0"/>
                    <a:pt x="0" y="475"/>
                    <a:pt x="0" y="1045"/>
                  </a:cubicBezTo>
                  <a:cubicBezTo>
                    <a:pt x="0" y="1615"/>
                    <a:pt x="444" y="2090"/>
                    <a:pt x="1014" y="2090"/>
                  </a:cubicBezTo>
                  <a:cubicBezTo>
                    <a:pt x="1615" y="2090"/>
                    <a:pt x="2059" y="1615"/>
                    <a:pt x="2059" y="1045"/>
                  </a:cubicBezTo>
                  <a:cubicBezTo>
                    <a:pt x="2059" y="475"/>
                    <a:pt x="1615" y="0"/>
                    <a:pt x="101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7"/>
            <p:cNvSpPr/>
            <p:nvPr/>
          </p:nvSpPr>
          <p:spPr>
            <a:xfrm>
              <a:off x="5872826" y="2725309"/>
              <a:ext cx="67132" cy="67100"/>
            </a:xfrm>
            <a:custGeom>
              <a:avLst/>
              <a:gdLst/>
              <a:ahLst/>
              <a:cxnLst/>
              <a:rect l="l" t="t" r="r" b="b"/>
              <a:pathLst>
                <a:path w="2092" h="2091" extrusionOk="0">
                  <a:moveTo>
                    <a:pt x="1046" y="380"/>
                  </a:moveTo>
                  <a:cubicBezTo>
                    <a:pt x="1394" y="380"/>
                    <a:pt x="1711" y="697"/>
                    <a:pt x="1711" y="1045"/>
                  </a:cubicBezTo>
                  <a:cubicBezTo>
                    <a:pt x="1711" y="1394"/>
                    <a:pt x="1426" y="1679"/>
                    <a:pt x="1046" y="1679"/>
                  </a:cubicBezTo>
                  <a:cubicBezTo>
                    <a:pt x="698" y="1679"/>
                    <a:pt x="413" y="1394"/>
                    <a:pt x="413" y="1045"/>
                  </a:cubicBezTo>
                  <a:cubicBezTo>
                    <a:pt x="413" y="697"/>
                    <a:pt x="698" y="380"/>
                    <a:pt x="1046" y="380"/>
                  </a:cubicBezTo>
                  <a:close/>
                  <a:moveTo>
                    <a:pt x="1046" y="0"/>
                  </a:moveTo>
                  <a:cubicBezTo>
                    <a:pt x="476" y="0"/>
                    <a:pt x="1" y="475"/>
                    <a:pt x="1" y="1045"/>
                  </a:cubicBezTo>
                  <a:cubicBezTo>
                    <a:pt x="1" y="1615"/>
                    <a:pt x="476" y="2090"/>
                    <a:pt x="1046" y="2090"/>
                  </a:cubicBezTo>
                  <a:cubicBezTo>
                    <a:pt x="1616" y="2090"/>
                    <a:pt x="2091" y="1615"/>
                    <a:pt x="2091" y="1045"/>
                  </a:cubicBezTo>
                  <a:cubicBezTo>
                    <a:pt x="2091" y="475"/>
                    <a:pt x="1616" y="0"/>
                    <a:pt x="104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2" name="Google Shape;2352;p27"/>
          <p:cNvGrpSpPr/>
          <p:nvPr/>
        </p:nvGrpSpPr>
        <p:grpSpPr>
          <a:xfrm>
            <a:off x="5479389" y="3427832"/>
            <a:ext cx="366885" cy="351642"/>
            <a:chOff x="5635039" y="3421438"/>
            <a:chExt cx="366885" cy="351642"/>
          </a:xfrm>
        </p:grpSpPr>
        <p:sp>
          <p:nvSpPr>
            <p:cNvPr id="2353" name="Google Shape;2353;p27"/>
            <p:cNvSpPr/>
            <p:nvPr/>
          </p:nvSpPr>
          <p:spPr>
            <a:xfrm>
              <a:off x="5635039" y="3479360"/>
              <a:ext cx="366885" cy="293720"/>
            </a:xfrm>
            <a:custGeom>
              <a:avLst/>
              <a:gdLst/>
              <a:ahLst/>
              <a:cxnLst/>
              <a:rect l="l" t="t" r="r" b="b"/>
              <a:pathLst>
                <a:path w="11433" h="9153" extrusionOk="0">
                  <a:moveTo>
                    <a:pt x="190" y="1"/>
                  </a:moveTo>
                  <a:cubicBezTo>
                    <a:pt x="95" y="1"/>
                    <a:pt x="0" y="96"/>
                    <a:pt x="0" y="191"/>
                  </a:cubicBezTo>
                  <a:lnTo>
                    <a:pt x="0" y="8963"/>
                  </a:lnTo>
                  <a:cubicBezTo>
                    <a:pt x="0" y="9058"/>
                    <a:pt x="95" y="9153"/>
                    <a:pt x="190" y="9153"/>
                  </a:cubicBezTo>
                  <a:lnTo>
                    <a:pt x="11211" y="9153"/>
                  </a:lnTo>
                  <a:cubicBezTo>
                    <a:pt x="11338" y="9153"/>
                    <a:pt x="11433" y="9058"/>
                    <a:pt x="11433" y="8963"/>
                  </a:cubicBezTo>
                  <a:lnTo>
                    <a:pt x="11433" y="191"/>
                  </a:lnTo>
                  <a:cubicBezTo>
                    <a:pt x="11433" y="96"/>
                    <a:pt x="11338" y="1"/>
                    <a:pt x="11211" y="1"/>
                  </a:cubicBezTo>
                  <a:lnTo>
                    <a:pt x="9818" y="1"/>
                  </a:lnTo>
                  <a:cubicBezTo>
                    <a:pt x="9691" y="1"/>
                    <a:pt x="9628" y="96"/>
                    <a:pt x="9628" y="191"/>
                  </a:cubicBezTo>
                  <a:cubicBezTo>
                    <a:pt x="9628" y="317"/>
                    <a:pt x="9691" y="412"/>
                    <a:pt x="9818" y="412"/>
                  </a:cubicBezTo>
                  <a:lnTo>
                    <a:pt x="11021" y="412"/>
                  </a:lnTo>
                  <a:lnTo>
                    <a:pt x="11021" y="8773"/>
                  </a:lnTo>
                  <a:lnTo>
                    <a:pt x="412" y="8773"/>
                  </a:lnTo>
                  <a:lnTo>
                    <a:pt x="412" y="412"/>
                  </a:lnTo>
                  <a:lnTo>
                    <a:pt x="1615" y="412"/>
                  </a:lnTo>
                  <a:cubicBezTo>
                    <a:pt x="1710" y="412"/>
                    <a:pt x="1805" y="317"/>
                    <a:pt x="1805" y="191"/>
                  </a:cubicBezTo>
                  <a:cubicBezTo>
                    <a:pt x="1805" y="96"/>
                    <a:pt x="1710" y="1"/>
                    <a:pt x="161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7"/>
            <p:cNvSpPr/>
            <p:nvPr/>
          </p:nvSpPr>
          <p:spPr>
            <a:xfrm>
              <a:off x="5725469" y="3479360"/>
              <a:ext cx="186026" cy="13253"/>
            </a:xfrm>
            <a:custGeom>
              <a:avLst/>
              <a:gdLst/>
              <a:ahLst/>
              <a:cxnLst/>
              <a:rect l="l" t="t" r="r" b="b"/>
              <a:pathLst>
                <a:path w="5797" h="413" extrusionOk="0">
                  <a:moveTo>
                    <a:pt x="191" y="1"/>
                  </a:moveTo>
                  <a:cubicBezTo>
                    <a:pt x="96" y="1"/>
                    <a:pt x="1" y="96"/>
                    <a:pt x="1" y="191"/>
                  </a:cubicBezTo>
                  <a:cubicBezTo>
                    <a:pt x="1" y="317"/>
                    <a:pt x="96" y="412"/>
                    <a:pt x="191" y="412"/>
                  </a:cubicBezTo>
                  <a:lnTo>
                    <a:pt x="5575" y="412"/>
                  </a:lnTo>
                  <a:cubicBezTo>
                    <a:pt x="5701" y="412"/>
                    <a:pt x="5796" y="317"/>
                    <a:pt x="5796" y="191"/>
                  </a:cubicBezTo>
                  <a:cubicBezTo>
                    <a:pt x="5796" y="96"/>
                    <a:pt x="5701" y="1"/>
                    <a:pt x="557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7"/>
            <p:cNvSpPr/>
            <p:nvPr/>
          </p:nvSpPr>
          <p:spPr>
            <a:xfrm>
              <a:off x="5680767" y="3421438"/>
              <a:ext cx="57955" cy="94537"/>
            </a:xfrm>
            <a:custGeom>
              <a:avLst/>
              <a:gdLst/>
              <a:ahLst/>
              <a:cxnLst/>
              <a:rect l="l" t="t" r="r" b="b"/>
              <a:pathLst>
                <a:path w="1806" h="2946" extrusionOk="0">
                  <a:moveTo>
                    <a:pt x="1394" y="412"/>
                  </a:moveTo>
                  <a:lnTo>
                    <a:pt x="1394" y="2534"/>
                  </a:lnTo>
                  <a:lnTo>
                    <a:pt x="380" y="2534"/>
                  </a:lnTo>
                  <a:lnTo>
                    <a:pt x="380" y="412"/>
                  </a:lnTo>
                  <a:close/>
                  <a:moveTo>
                    <a:pt x="190" y="0"/>
                  </a:moveTo>
                  <a:cubicBezTo>
                    <a:pt x="64" y="0"/>
                    <a:pt x="0" y="95"/>
                    <a:pt x="0" y="191"/>
                  </a:cubicBezTo>
                  <a:lnTo>
                    <a:pt x="0" y="2756"/>
                  </a:lnTo>
                  <a:cubicBezTo>
                    <a:pt x="0" y="2851"/>
                    <a:pt x="64" y="2946"/>
                    <a:pt x="190" y="2946"/>
                  </a:cubicBezTo>
                  <a:lnTo>
                    <a:pt x="1584" y="2946"/>
                  </a:lnTo>
                  <a:cubicBezTo>
                    <a:pt x="1711" y="2946"/>
                    <a:pt x="1806" y="2851"/>
                    <a:pt x="1806" y="2756"/>
                  </a:cubicBezTo>
                  <a:lnTo>
                    <a:pt x="1806" y="191"/>
                  </a:lnTo>
                  <a:cubicBezTo>
                    <a:pt x="1806" y="95"/>
                    <a:pt x="1711" y="0"/>
                    <a:pt x="158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7"/>
            <p:cNvSpPr/>
            <p:nvPr/>
          </p:nvSpPr>
          <p:spPr>
            <a:xfrm>
              <a:off x="5898241" y="3421438"/>
              <a:ext cx="57955" cy="94537"/>
            </a:xfrm>
            <a:custGeom>
              <a:avLst/>
              <a:gdLst/>
              <a:ahLst/>
              <a:cxnLst/>
              <a:rect l="l" t="t" r="r" b="b"/>
              <a:pathLst>
                <a:path w="1806" h="2946" extrusionOk="0">
                  <a:moveTo>
                    <a:pt x="1426" y="412"/>
                  </a:moveTo>
                  <a:lnTo>
                    <a:pt x="1426" y="2534"/>
                  </a:lnTo>
                  <a:lnTo>
                    <a:pt x="412" y="2534"/>
                  </a:lnTo>
                  <a:lnTo>
                    <a:pt x="412" y="412"/>
                  </a:lnTo>
                  <a:close/>
                  <a:moveTo>
                    <a:pt x="191" y="0"/>
                  </a:moveTo>
                  <a:cubicBezTo>
                    <a:pt x="96" y="0"/>
                    <a:pt x="1" y="95"/>
                    <a:pt x="1" y="191"/>
                  </a:cubicBezTo>
                  <a:lnTo>
                    <a:pt x="1" y="2756"/>
                  </a:lnTo>
                  <a:cubicBezTo>
                    <a:pt x="1" y="2851"/>
                    <a:pt x="96" y="2946"/>
                    <a:pt x="191" y="2946"/>
                  </a:cubicBezTo>
                  <a:lnTo>
                    <a:pt x="1616" y="2946"/>
                  </a:lnTo>
                  <a:cubicBezTo>
                    <a:pt x="1711" y="2946"/>
                    <a:pt x="1806" y="2851"/>
                    <a:pt x="1806" y="2756"/>
                  </a:cubicBezTo>
                  <a:lnTo>
                    <a:pt x="1806" y="191"/>
                  </a:lnTo>
                  <a:cubicBezTo>
                    <a:pt x="1806" y="95"/>
                    <a:pt x="1711" y="0"/>
                    <a:pt x="161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7"/>
            <p:cNvSpPr/>
            <p:nvPr/>
          </p:nvSpPr>
          <p:spPr>
            <a:xfrm>
              <a:off x="5672649" y="3559649"/>
              <a:ext cx="75219" cy="75219"/>
            </a:xfrm>
            <a:custGeom>
              <a:avLst/>
              <a:gdLst/>
              <a:ahLst/>
              <a:cxnLst/>
              <a:rect l="l" t="t" r="r" b="b"/>
              <a:pathLst>
                <a:path w="2344" h="2344" extrusionOk="0">
                  <a:moveTo>
                    <a:pt x="1932" y="412"/>
                  </a:moveTo>
                  <a:lnTo>
                    <a:pt x="1932" y="1964"/>
                  </a:lnTo>
                  <a:lnTo>
                    <a:pt x="412" y="1964"/>
                  </a:lnTo>
                  <a:lnTo>
                    <a:pt x="412" y="412"/>
                  </a:lnTo>
                  <a:close/>
                  <a:moveTo>
                    <a:pt x="190" y="0"/>
                  </a:moveTo>
                  <a:cubicBezTo>
                    <a:pt x="95" y="0"/>
                    <a:pt x="0" y="95"/>
                    <a:pt x="0" y="222"/>
                  </a:cubicBezTo>
                  <a:lnTo>
                    <a:pt x="0" y="2154"/>
                  </a:lnTo>
                  <a:cubicBezTo>
                    <a:pt x="0" y="2249"/>
                    <a:pt x="95" y="2344"/>
                    <a:pt x="190" y="2344"/>
                  </a:cubicBezTo>
                  <a:lnTo>
                    <a:pt x="2154" y="2344"/>
                  </a:lnTo>
                  <a:cubicBezTo>
                    <a:pt x="2249" y="2344"/>
                    <a:pt x="2344" y="2249"/>
                    <a:pt x="2344" y="2154"/>
                  </a:cubicBezTo>
                  <a:lnTo>
                    <a:pt x="2344" y="222"/>
                  </a:lnTo>
                  <a:cubicBezTo>
                    <a:pt x="2344" y="95"/>
                    <a:pt x="2249" y="0"/>
                    <a:pt x="215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7"/>
            <p:cNvSpPr/>
            <p:nvPr/>
          </p:nvSpPr>
          <p:spPr>
            <a:xfrm>
              <a:off x="5781369" y="3559649"/>
              <a:ext cx="74224" cy="75219"/>
            </a:xfrm>
            <a:custGeom>
              <a:avLst/>
              <a:gdLst/>
              <a:ahLst/>
              <a:cxnLst/>
              <a:rect l="l" t="t" r="r" b="b"/>
              <a:pathLst>
                <a:path w="2313" h="2344" extrusionOk="0">
                  <a:moveTo>
                    <a:pt x="1932" y="412"/>
                  </a:moveTo>
                  <a:lnTo>
                    <a:pt x="1932" y="1964"/>
                  </a:lnTo>
                  <a:lnTo>
                    <a:pt x="381" y="1964"/>
                  </a:lnTo>
                  <a:lnTo>
                    <a:pt x="381" y="412"/>
                  </a:lnTo>
                  <a:close/>
                  <a:moveTo>
                    <a:pt x="191" y="0"/>
                  </a:moveTo>
                  <a:cubicBezTo>
                    <a:pt x="64" y="0"/>
                    <a:pt x="1" y="95"/>
                    <a:pt x="1" y="222"/>
                  </a:cubicBezTo>
                  <a:lnTo>
                    <a:pt x="1" y="2154"/>
                  </a:lnTo>
                  <a:cubicBezTo>
                    <a:pt x="1" y="2249"/>
                    <a:pt x="64" y="2344"/>
                    <a:pt x="191" y="2344"/>
                  </a:cubicBezTo>
                  <a:lnTo>
                    <a:pt x="2122" y="2344"/>
                  </a:lnTo>
                  <a:cubicBezTo>
                    <a:pt x="2217" y="2344"/>
                    <a:pt x="2312" y="2249"/>
                    <a:pt x="2312" y="2154"/>
                  </a:cubicBezTo>
                  <a:lnTo>
                    <a:pt x="2312" y="222"/>
                  </a:lnTo>
                  <a:cubicBezTo>
                    <a:pt x="2312" y="95"/>
                    <a:pt x="2249" y="0"/>
                    <a:pt x="212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7"/>
            <p:cNvSpPr/>
            <p:nvPr/>
          </p:nvSpPr>
          <p:spPr>
            <a:xfrm>
              <a:off x="5889096" y="3559649"/>
              <a:ext cx="75251" cy="75219"/>
            </a:xfrm>
            <a:custGeom>
              <a:avLst/>
              <a:gdLst/>
              <a:ahLst/>
              <a:cxnLst/>
              <a:rect l="l" t="t" r="r" b="b"/>
              <a:pathLst>
                <a:path w="2345" h="2344" extrusionOk="0">
                  <a:moveTo>
                    <a:pt x="1932" y="412"/>
                  </a:moveTo>
                  <a:lnTo>
                    <a:pt x="1932" y="1964"/>
                  </a:lnTo>
                  <a:lnTo>
                    <a:pt x="412" y="1964"/>
                  </a:lnTo>
                  <a:lnTo>
                    <a:pt x="412" y="412"/>
                  </a:lnTo>
                  <a:close/>
                  <a:moveTo>
                    <a:pt x="191" y="0"/>
                  </a:moveTo>
                  <a:cubicBezTo>
                    <a:pt x="96" y="0"/>
                    <a:pt x="1" y="95"/>
                    <a:pt x="1" y="222"/>
                  </a:cubicBezTo>
                  <a:lnTo>
                    <a:pt x="1" y="2154"/>
                  </a:lnTo>
                  <a:cubicBezTo>
                    <a:pt x="1" y="2249"/>
                    <a:pt x="96" y="2344"/>
                    <a:pt x="191" y="2344"/>
                  </a:cubicBezTo>
                  <a:lnTo>
                    <a:pt x="2122" y="2344"/>
                  </a:lnTo>
                  <a:cubicBezTo>
                    <a:pt x="2249" y="2344"/>
                    <a:pt x="2344" y="2249"/>
                    <a:pt x="2344" y="2154"/>
                  </a:cubicBezTo>
                  <a:lnTo>
                    <a:pt x="2344" y="222"/>
                  </a:lnTo>
                  <a:cubicBezTo>
                    <a:pt x="2344" y="95"/>
                    <a:pt x="2249" y="0"/>
                    <a:pt x="212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7"/>
            <p:cNvSpPr/>
            <p:nvPr/>
          </p:nvSpPr>
          <p:spPr>
            <a:xfrm>
              <a:off x="5672649" y="3651106"/>
              <a:ext cx="75219" cy="75251"/>
            </a:xfrm>
            <a:custGeom>
              <a:avLst/>
              <a:gdLst/>
              <a:ahLst/>
              <a:cxnLst/>
              <a:rect l="l" t="t" r="r" b="b"/>
              <a:pathLst>
                <a:path w="2344" h="2345" extrusionOk="0">
                  <a:moveTo>
                    <a:pt x="1932" y="412"/>
                  </a:moveTo>
                  <a:lnTo>
                    <a:pt x="1932" y="1964"/>
                  </a:lnTo>
                  <a:lnTo>
                    <a:pt x="412" y="1964"/>
                  </a:lnTo>
                  <a:lnTo>
                    <a:pt x="412" y="412"/>
                  </a:lnTo>
                  <a:close/>
                  <a:moveTo>
                    <a:pt x="190" y="1"/>
                  </a:moveTo>
                  <a:cubicBezTo>
                    <a:pt x="95" y="1"/>
                    <a:pt x="0" y="96"/>
                    <a:pt x="0" y="222"/>
                  </a:cubicBezTo>
                  <a:lnTo>
                    <a:pt x="0" y="2154"/>
                  </a:lnTo>
                  <a:cubicBezTo>
                    <a:pt x="0" y="2249"/>
                    <a:pt x="95" y="2344"/>
                    <a:pt x="190" y="2344"/>
                  </a:cubicBezTo>
                  <a:lnTo>
                    <a:pt x="2154" y="2344"/>
                  </a:lnTo>
                  <a:cubicBezTo>
                    <a:pt x="2249" y="2344"/>
                    <a:pt x="2344" y="2249"/>
                    <a:pt x="2344" y="2154"/>
                  </a:cubicBezTo>
                  <a:lnTo>
                    <a:pt x="2344" y="222"/>
                  </a:lnTo>
                  <a:cubicBezTo>
                    <a:pt x="2344" y="96"/>
                    <a:pt x="2249" y="1"/>
                    <a:pt x="215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7"/>
            <p:cNvSpPr/>
            <p:nvPr/>
          </p:nvSpPr>
          <p:spPr>
            <a:xfrm>
              <a:off x="5781369" y="3651106"/>
              <a:ext cx="74224" cy="75251"/>
            </a:xfrm>
            <a:custGeom>
              <a:avLst/>
              <a:gdLst/>
              <a:ahLst/>
              <a:cxnLst/>
              <a:rect l="l" t="t" r="r" b="b"/>
              <a:pathLst>
                <a:path w="2313" h="2345" extrusionOk="0">
                  <a:moveTo>
                    <a:pt x="1932" y="412"/>
                  </a:moveTo>
                  <a:lnTo>
                    <a:pt x="1932" y="1964"/>
                  </a:lnTo>
                  <a:lnTo>
                    <a:pt x="381" y="1964"/>
                  </a:lnTo>
                  <a:lnTo>
                    <a:pt x="381" y="412"/>
                  </a:lnTo>
                  <a:close/>
                  <a:moveTo>
                    <a:pt x="191" y="1"/>
                  </a:moveTo>
                  <a:cubicBezTo>
                    <a:pt x="64" y="1"/>
                    <a:pt x="1" y="96"/>
                    <a:pt x="1" y="222"/>
                  </a:cubicBezTo>
                  <a:lnTo>
                    <a:pt x="1" y="2154"/>
                  </a:lnTo>
                  <a:cubicBezTo>
                    <a:pt x="1" y="2249"/>
                    <a:pt x="64" y="2344"/>
                    <a:pt x="191" y="2344"/>
                  </a:cubicBezTo>
                  <a:lnTo>
                    <a:pt x="2122" y="2344"/>
                  </a:lnTo>
                  <a:cubicBezTo>
                    <a:pt x="2217" y="2344"/>
                    <a:pt x="2312" y="2249"/>
                    <a:pt x="2312" y="2154"/>
                  </a:cubicBezTo>
                  <a:lnTo>
                    <a:pt x="2312" y="222"/>
                  </a:lnTo>
                  <a:cubicBezTo>
                    <a:pt x="2312" y="96"/>
                    <a:pt x="2249" y="1"/>
                    <a:pt x="21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7"/>
            <p:cNvSpPr/>
            <p:nvPr/>
          </p:nvSpPr>
          <p:spPr>
            <a:xfrm>
              <a:off x="5889096" y="3651106"/>
              <a:ext cx="75251" cy="75251"/>
            </a:xfrm>
            <a:custGeom>
              <a:avLst/>
              <a:gdLst/>
              <a:ahLst/>
              <a:cxnLst/>
              <a:rect l="l" t="t" r="r" b="b"/>
              <a:pathLst>
                <a:path w="2345" h="2345" extrusionOk="0">
                  <a:moveTo>
                    <a:pt x="1932" y="412"/>
                  </a:moveTo>
                  <a:lnTo>
                    <a:pt x="1932" y="1964"/>
                  </a:lnTo>
                  <a:lnTo>
                    <a:pt x="412" y="1964"/>
                  </a:lnTo>
                  <a:lnTo>
                    <a:pt x="412" y="412"/>
                  </a:lnTo>
                  <a:close/>
                  <a:moveTo>
                    <a:pt x="191" y="1"/>
                  </a:moveTo>
                  <a:cubicBezTo>
                    <a:pt x="96" y="1"/>
                    <a:pt x="1" y="96"/>
                    <a:pt x="1" y="222"/>
                  </a:cubicBezTo>
                  <a:lnTo>
                    <a:pt x="1" y="2154"/>
                  </a:lnTo>
                  <a:cubicBezTo>
                    <a:pt x="1" y="2249"/>
                    <a:pt x="96" y="2344"/>
                    <a:pt x="191" y="2344"/>
                  </a:cubicBezTo>
                  <a:lnTo>
                    <a:pt x="2122" y="2344"/>
                  </a:lnTo>
                  <a:cubicBezTo>
                    <a:pt x="2249" y="2344"/>
                    <a:pt x="2344" y="2249"/>
                    <a:pt x="2344" y="2154"/>
                  </a:cubicBezTo>
                  <a:lnTo>
                    <a:pt x="2344" y="222"/>
                  </a:lnTo>
                  <a:cubicBezTo>
                    <a:pt x="2344" y="96"/>
                    <a:pt x="2249" y="1"/>
                    <a:pt x="21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3" name="Google Shape;2363;p27"/>
          <p:cNvSpPr txBox="1"/>
          <p:nvPr/>
        </p:nvSpPr>
        <p:spPr>
          <a:xfrm>
            <a:off x="457199" y="322984"/>
            <a:ext cx="5351497" cy="38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900" dirty="0">
                <a:latin typeface="Fira Sans Medium"/>
                <a:ea typeface="Fira Sans Medium"/>
                <a:cs typeface="Fira Sans Medium"/>
                <a:sym typeface="Fira Sans Medium"/>
              </a:rPr>
              <a:t>Non-Functional Requirements</a:t>
            </a:r>
            <a:endParaRPr sz="2900" dirty="0">
              <a:latin typeface="Fira Sans Medium"/>
              <a:ea typeface="Fira Sans Medium"/>
              <a:cs typeface="Fira Sans Medium"/>
              <a:sym typeface="Fira Sans Medium"/>
            </a:endParaRPr>
          </a:p>
        </p:txBody>
      </p:sp>
      <p:sp>
        <p:nvSpPr>
          <p:cNvPr id="2364" name="Google Shape;2364;p27"/>
          <p:cNvSpPr txBox="1"/>
          <p:nvPr/>
        </p:nvSpPr>
        <p:spPr>
          <a:xfrm>
            <a:off x="6006850" y="1008888"/>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Insurance could update network</a:t>
            </a:r>
            <a:endParaRPr sz="1200" dirty="0">
              <a:latin typeface="Fira Sans"/>
              <a:ea typeface="Fira Sans"/>
              <a:cs typeface="Fira Sans"/>
              <a:sym typeface="Fira Sans"/>
            </a:endParaRPr>
          </a:p>
        </p:txBody>
      </p:sp>
      <p:sp>
        <p:nvSpPr>
          <p:cNvPr id="2365" name="Google Shape;2365;p27"/>
          <p:cNvSpPr txBox="1"/>
          <p:nvPr/>
        </p:nvSpPr>
        <p:spPr>
          <a:xfrm>
            <a:off x="6006850" y="1806591"/>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Doctor and patient to view tokens</a:t>
            </a:r>
            <a:endParaRPr sz="1200" dirty="0">
              <a:latin typeface="Fira Sans"/>
              <a:ea typeface="Fira Sans"/>
              <a:cs typeface="Fira Sans"/>
              <a:sym typeface="Fira Sans"/>
            </a:endParaRPr>
          </a:p>
        </p:txBody>
      </p:sp>
      <p:sp>
        <p:nvSpPr>
          <p:cNvPr id="2366" name="Google Shape;2366;p27"/>
          <p:cNvSpPr txBox="1"/>
          <p:nvPr/>
        </p:nvSpPr>
        <p:spPr>
          <a:xfrm>
            <a:off x="6006850" y="2604294"/>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Doctor could update patient’s health record</a:t>
            </a:r>
            <a:endParaRPr sz="1200" dirty="0">
              <a:latin typeface="Fira Sans"/>
              <a:ea typeface="Fira Sans"/>
              <a:cs typeface="Fira Sans"/>
              <a:sym typeface="Fira Sans"/>
            </a:endParaRPr>
          </a:p>
        </p:txBody>
      </p:sp>
      <p:sp>
        <p:nvSpPr>
          <p:cNvPr id="2367" name="Google Shape;2367;p27"/>
          <p:cNvSpPr txBox="1"/>
          <p:nvPr/>
        </p:nvSpPr>
        <p:spPr>
          <a:xfrm>
            <a:off x="6006850" y="3401997"/>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Level of protection required for different types of data</a:t>
            </a:r>
            <a:endParaRPr sz="1200" dirty="0">
              <a:latin typeface="Fira Sans"/>
              <a:ea typeface="Fira Sans"/>
              <a:cs typeface="Fira Sans"/>
              <a:sym typeface="Fira Sans"/>
            </a:endParaRPr>
          </a:p>
        </p:txBody>
      </p:sp>
      <p:sp>
        <p:nvSpPr>
          <p:cNvPr id="2368" name="Google Shape;2368;p27"/>
          <p:cNvSpPr txBox="1"/>
          <p:nvPr/>
        </p:nvSpPr>
        <p:spPr>
          <a:xfrm>
            <a:off x="6006850" y="4199700"/>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Secure and protect data from unauthorized access or tampering</a:t>
            </a:r>
          </a:p>
        </p:txBody>
      </p:sp>
      <p:sp>
        <p:nvSpPr>
          <p:cNvPr id="2" name="Slide Number Placeholder 1">
            <a:extLst>
              <a:ext uri="{FF2B5EF4-FFF2-40B4-BE49-F238E27FC236}">
                <a16:creationId xmlns:a16="http://schemas.microsoft.com/office/drawing/2014/main" id="{6236B435-A5BF-2A44-9CB6-93C923D9FD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778801109"/>
      </p:ext>
    </p:extLst>
  </p:cSld>
  <p:clrMapOvr>
    <a:masterClrMapping/>
  </p:clrMapOvr>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1693</TotalTime>
  <Words>1830</Words>
  <Application>Microsoft Macintosh PowerPoint</Application>
  <PresentationFormat>On-screen Show (16:9)</PresentationFormat>
  <Paragraphs>373</Paragraphs>
  <Slides>44</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Fira Sans Extra Condensed SemiBold</vt:lpstr>
      <vt:lpstr>Arial</vt:lpstr>
      <vt:lpstr>Fira Sans</vt:lpstr>
      <vt:lpstr>Fira Sans SemiBold</vt:lpstr>
      <vt:lpstr>Fira Sans Extra Condensed Medium</vt:lpstr>
      <vt:lpstr>Roboto</vt:lpstr>
      <vt:lpstr>Fira Sans Medium</vt:lpstr>
      <vt:lpstr>Technology Infographics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yousef mohamed samir</cp:lastModifiedBy>
  <cp:revision>16</cp:revision>
  <dcterms:modified xsi:type="dcterms:W3CDTF">2023-07-11T19:33:54Z</dcterms:modified>
</cp:coreProperties>
</file>